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22" r:id="rId2"/>
    <p:sldId id="258" r:id="rId3"/>
    <p:sldId id="259" r:id="rId4"/>
    <p:sldId id="293" r:id="rId5"/>
    <p:sldId id="295" r:id="rId6"/>
    <p:sldId id="315" r:id="rId7"/>
    <p:sldId id="266" r:id="rId8"/>
    <p:sldId id="297" r:id="rId9"/>
    <p:sldId id="300" r:id="rId10"/>
    <p:sldId id="301" r:id="rId11"/>
    <p:sldId id="273" r:id="rId12"/>
    <p:sldId id="304" r:id="rId13"/>
    <p:sldId id="306" r:id="rId14"/>
    <p:sldId id="307" r:id="rId15"/>
    <p:sldId id="308" r:id="rId16"/>
    <p:sldId id="309" r:id="rId17"/>
    <p:sldId id="280" r:id="rId18"/>
    <p:sldId id="312" r:id="rId19"/>
    <p:sldId id="313" r:id="rId20"/>
    <p:sldId id="314" r:id="rId21"/>
    <p:sldId id="316" r:id="rId22"/>
    <p:sldId id="318" r:id="rId23"/>
    <p:sldId id="319" r:id="rId24"/>
    <p:sldId id="320" r:id="rId25"/>
    <p:sldId id="321" r:id="rId26"/>
    <p:sldId id="323" r:id="rId27"/>
    <p:sldId id="324" r:id="rId28"/>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15:clr>
            <a:srgbClr val="A4A3A4"/>
          </p15:clr>
        </p15:guide>
        <p15:guide id="2" pos="76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90" autoAdjust="0"/>
    <p:restoredTop sz="94660"/>
  </p:normalViewPr>
  <p:slideViewPr>
    <p:cSldViewPr showGuides="1">
      <p:cViewPr varScale="1">
        <p:scale>
          <a:sx n="60" d="100"/>
          <a:sy n="60" d="100"/>
        </p:scale>
        <p:origin x="-72" y="-1488"/>
      </p:cViewPr>
      <p:guideLst>
        <p:guide orient="horz"/>
        <p:guide pos="7681"/>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86139A-A79B-4645-92A0-09FBA3C9B72F}" type="datetimeFigureOut">
              <a:rPr lang="zh-CN" altLang="en-US" smtClean="0"/>
              <a:t>2018/2/5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906AC1-A2C3-49E6-95F4-01B67F45C1C1}" type="slidenum">
              <a:rPr lang="zh-CN" altLang="en-US" smtClean="0"/>
              <a:t>‹#›</a:t>
            </a:fld>
            <a:endParaRPr lang="zh-CN" altLang="en-US"/>
          </a:p>
        </p:txBody>
      </p:sp>
    </p:spTree>
    <p:extLst>
      <p:ext uri="{BB962C8B-B14F-4D97-AF65-F5344CB8AC3E}">
        <p14:creationId xmlns:p14="http://schemas.microsoft.com/office/powerpoint/2010/main" val="4282036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1</a:t>
            </a:fld>
            <a:endParaRPr lang="zh-CN" altLang="en-US"/>
          </a:p>
        </p:txBody>
      </p:sp>
    </p:spTree>
    <p:extLst>
      <p:ext uri="{BB962C8B-B14F-4D97-AF65-F5344CB8AC3E}">
        <p14:creationId xmlns:p14="http://schemas.microsoft.com/office/powerpoint/2010/main" val="2426336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10</a:t>
            </a:fld>
            <a:endParaRPr lang="zh-CN" altLang="en-US"/>
          </a:p>
        </p:txBody>
      </p:sp>
    </p:spTree>
    <p:extLst>
      <p:ext uri="{BB962C8B-B14F-4D97-AF65-F5344CB8AC3E}">
        <p14:creationId xmlns:p14="http://schemas.microsoft.com/office/powerpoint/2010/main" val="1591501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906AC1-A2C3-49E6-95F4-01B67F45C1C1}" type="slidenum">
              <a:rPr lang="zh-CN" altLang="en-US" smtClean="0"/>
              <a:t>11</a:t>
            </a:fld>
            <a:endParaRPr lang="zh-CN" altLang="en-US"/>
          </a:p>
        </p:txBody>
      </p:sp>
    </p:spTree>
    <p:extLst>
      <p:ext uri="{BB962C8B-B14F-4D97-AF65-F5344CB8AC3E}">
        <p14:creationId xmlns:p14="http://schemas.microsoft.com/office/powerpoint/2010/main" val="421961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12</a:t>
            </a:fld>
            <a:endParaRPr lang="zh-CN" altLang="en-US"/>
          </a:p>
        </p:txBody>
      </p:sp>
    </p:spTree>
    <p:extLst>
      <p:ext uri="{BB962C8B-B14F-4D97-AF65-F5344CB8AC3E}">
        <p14:creationId xmlns:p14="http://schemas.microsoft.com/office/powerpoint/2010/main" val="650651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30451564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14</a:t>
            </a:fld>
            <a:endParaRPr lang="zh-CN" altLang="en-US"/>
          </a:p>
        </p:txBody>
      </p:sp>
    </p:spTree>
    <p:extLst>
      <p:ext uri="{BB962C8B-B14F-4D97-AF65-F5344CB8AC3E}">
        <p14:creationId xmlns:p14="http://schemas.microsoft.com/office/powerpoint/2010/main" val="1003439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15</a:t>
            </a:fld>
            <a:endParaRPr lang="zh-CN" altLang="en-US"/>
          </a:p>
        </p:txBody>
      </p:sp>
    </p:spTree>
    <p:extLst>
      <p:ext uri="{BB962C8B-B14F-4D97-AF65-F5344CB8AC3E}">
        <p14:creationId xmlns:p14="http://schemas.microsoft.com/office/powerpoint/2010/main" val="2158295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16</a:t>
            </a:fld>
            <a:endParaRPr lang="zh-CN" altLang="en-US"/>
          </a:p>
        </p:txBody>
      </p:sp>
    </p:spTree>
    <p:extLst>
      <p:ext uri="{BB962C8B-B14F-4D97-AF65-F5344CB8AC3E}">
        <p14:creationId xmlns:p14="http://schemas.microsoft.com/office/powerpoint/2010/main" val="1372647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906AC1-A2C3-49E6-95F4-01B67F45C1C1}" type="slidenum">
              <a:rPr lang="zh-CN" altLang="en-US" smtClean="0"/>
              <a:t>17</a:t>
            </a:fld>
            <a:endParaRPr lang="zh-CN" altLang="en-US"/>
          </a:p>
        </p:txBody>
      </p:sp>
    </p:spTree>
    <p:extLst>
      <p:ext uri="{BB962C8B-B14F-4D97-AF65-F5344CB8AC3E}">
        <p14:creationId xmlns:p14="http://schemas.microsoft.com/office/powerpoint/2010/main" val="12784419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34447439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19</a:t>
            </a:fld>
            <a:endParaRPr lang="zh-CN" altLang="en-US"/>
          </a:p>
        </p:txBody>
      </p:sp>
    </p:spTree>
    <p:extLst>
      <p:ext uri="{BB962C8B-B14F-4D97-AF65-F5344CB8AC3E}">
        <p14:creationId xmlns:p14="http://schemas.microsoft.com/office/powerpoint/2010/main" val="4069880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906AC1-A2C3-49E6-95F4-01B67F45C1C1}" type="slidenum">
              <a:rPr lang="zh-CN" altLang="en-US" smtClean="0"/>
              <a:t>2</a:t>
            </a:fld>
            <a:endParaRPr lang="zh-CN" altLang="en-US"/>
          </a:p>
        </p:txBody>
      </p:sp>
    </p:spTree>
    <p:extLst>
      <p:ext uri="{BB962C8B-B14F-4D97-AF65-F5344CB8AC3E}">
        <p14:creationId xmlns:p14="http://schemas.microsoft.com/office/powerpoint/2010/main" val="25063538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20</a:t>
            </a:fld>
            <a:endParaRPr lang="zh-CN" altLang="en-US"/>
          </a:p>
        </p:txBody>
      </p:sp>
    </p:spTree>
    <p:extLst>
      <p:ext uri="{BB962C8B-B14F-4D97-AF65-F5344CB8AC3E}">
        <p14:creationId xmlns:p14="http://schemas.microsoft.com/office/powerpoint/2010/main" val="8513762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21</a:t>
            </a:fld>
            <a:endParaRPr lang="zh-CN" altLang="en-US"/>
          </a:p>
        </p:txBody>
      </p:sp>
    </p:spTree>
    <p:extLst>
      <p:ext uri="{BB962C8B-B14F-4D97-AF65-F5344CB8AC3E}">
        <p14:creationId xmlns:p14="http://schemas.microsoft.com/office/powerpoint/2010/main" val="3196467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22</a:t>
            </a:fld>
            <a:endParaRPr lang="zh-CN" altLang="en-US"/>
          </a:p>
        </p:txBody>
      </p:sp>
    </p:spTree>
    <p:extLst>
      <p:ext uri="{BB962C8B-B14F-4D97-AF65-F5344CB8AC3E}">
        <p14:creationId xmlns:p14="http://schemas.microsoft.com/office/powerpoint/2010/main" val="38017194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23</a:t>
            </a:fld>
            <a:endParaRPr lang="zh-CN" altLang="en-US"/>
          </a:p>
        </p:txBody>
      </p:sp>
    </p:spTree>
    <p:extLst>
      <p:ext uri="{BB962C8B-B14F-4D97-AF65-F5344CB8AC3E}">
        <p14:creationId xmlns:p14="http://schemas.microsoft.com/office/powerpoint/2010/main" val="6803451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24</a:t>
            </a:fld>
            <a:endParaRPr lang="zh-CN" altLang="en-US"/>
          </a:p>
        </p:txBody>
      </p:sp>
    </p:spTree>
    <p:extLst>
      <p:ext uri="{BB962C8B-B14F-4D97-AF65-F5344CB8AC3E}">
        <p14:creationId xmlns:p14="http://schemas.microsoft.com/office/powerpoint/2010/main" val="8873498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25</a:t>
            </a:fld>
            <a:endParaRPr lang="zh-CN" altLang="en-US"/>
          </a:p>
        </p:txBody>
      </p:sp>
    </p:spTree>
    <p:extLst>
      <p:ext uri="{BB962C8B-B14F-4D97-AF65-F5344CB8AC3E}">
        <p14:creationId xmlns:p14="http://schemas.microsoft.com/office/powerpoint/2010/main" val="15196155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2E8203-EB08-4F0D-830A-C288DDF96F60}" type="slidenum">
              <a:rPr lang="zh-CN" altLang="en-US" smtClean="0"/>
              <a:t>26</a:t>
            </a:fld>
            <a:endParaRPr lang="zh-CN" altLang="en-US"/>
          </a:p>
        </p:txBody>
      </p:sp>
    </p:spTree>
    <p:extLst>
      <p:ext uri="{BB962C8B-B14F-4D97-AF65-F5344CB8AC3E}">
        <p14:creationId xmlns:p14="http://schemas.microsoft.com/office/powerpoint/2010/main" val="3957482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906AC1-A2C3-49E6-95F4-01B67F45C1C1}" type="slidenum">
              <a:rPr lang="zh-CN" altLang="en-US" smtClean="0"/>
              <a:t>3</a:t>
            </a:fld>
            <a:endParaRPr lang="zh-CN" altLang="en-US"/>
          </a:p>
        </p:txBody>
      </p:sp>
    </p:spTree>
    <p:extLst>
      <p:ext uri="{BB962C8B-B14F-4D97-AF65-F5344CB8AC3E}">
        <p14:creationId xmlns:p14="http://schemas.microsoft.com/office/powerpoint/2010/main" val="1725090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4</a:t>
            </a:fld>
            <a:endParaRPr lang="zh-CN" altLang="en-US"/>
          </a:p>
        </p:txBody>
      </p:sp>
    </p:spTree>
    <p:extLst>
      <p:ext uri="{BB962C8B-B14F-4D97-AF65-F5344CB8AC3E}">
        <p14:creationId xmlns:p14="http://schemas.microsoft.com/office/powerpoint/2010/main" val="3575989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5</a:t>
            </a:fld>
            <a:endParaRPr lang="zh-CN" altLang="en-US"/>
          </a:p>
        </p:txBody>
      </p:sp>
    </p:spTree>
    <p:extLst>
      <p:ext uri="{BB962C8B-B14F-4D97-AF65-F5344CB8AC3E}">
        <p14:creationId xmlns:p14="http://schemas.microsoft.com/office/powerpoint/2010/main" val="1826028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6</a:t>
            </a:fld>
            <a:endParaRPr lang="zh-CN" altLang="en-US"/>
          </a:p>
        </p:txBody>
      </p:sp>
    </p:spTree>
    <p:extLst>
      <p:ext uri="{BB962C8B-B14F-4D97-AF65-F5344CB8AC3E}">
        <p14:creationId xmlns:p14="http://schemas.microsoft.com/office/powerpoint/2010/main" val="1891499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906AC1-A2C3-49E6-95F4-01B67F45C1C1}" type="slidenum">
              <a:rPr lang="zh-CN" altLang="en-US" smtClean="0"/>
              <a:t>7</a:t>
            </a:fld>
            <a:endParaRPr lang="zh-CN" altLang="en-US"/>
          </a:p>
        </p:txBody>
      </p:sp>
    </p:spTree>
    <p:extLst>
      <p:ext uri="{BB962C8B-B14F-4D97-AF65-F5344CB8AC3E}">
        <p14:creationId xmlns:p14="http://schemas.microsoft.com/office/powerpoint/2010/main" val="22268691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36566362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9</a:t>
            </a:fld>
            <a:endParaRPr lang="zh-CN" altLang="en-US"/>
          </a:p>
        </p:txBody>
      </p:sp>
    </p:spTree>
    <p:extLst>
      <p:ext uri="{BB962C8B-B14F-4D97-AF65-F5344CB8AC3E}">
        <p14:creationId xmlns:p14="http://schemas.microsoft.com/office/powerpoint/2010/main" val="1901988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D6B058F-3419-4783-A32B-A7489A7A2485}" type="datetimeFigureOut">
              <a:rPr lang="zh-CN" altLang="en-US" smtClean="0"/>
              <a:t>2018/2/5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793179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D6B058F-3419-4783-A32B-A7489A7A2485}" type="datetimeFigureOut">
              <a:rPr lang="zh-CN" altLang="en-US" smtClean="0"/>
              <a:t>2018/2/5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2878664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D6B058F-3419-4783-A32B-A7489A7A2485}" type="datetimeFigureOut">
              <a:rPr lang="zh-CN" altLang="en-US" smtClean="0"/>
              <a:t>2018/2/5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1558135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199726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D6B058F-3419-4783-A32B-A7489A7A2485}" type="datetimeFigureOut">
              <a:rPr lang="zh-CN" altLang="en-US" smtClean="0"/>
              <a:t>2018/2/5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3709428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1D6B058F-3419-4783-A32B-A7489A7A2485}" type="datetimeFigureOut">
              <a:rPr lang="zh-CN" altLang="en-US" smtClean="0"/>
              <a:t>2018/2/5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3750584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D6B058F-3419-4783-A32B-A7489A7A2485}" type="datetimeFigureOut">
              <a:rPr lang="zh-CN" altLang="en-US" smtClean="0"/>
              <a:t>2018/2/5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212323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D6B058F-3419-4783-A32B-A7489A7A2485}" type="datetimeFigureOut">
              <a:rPr lang="zh-CN" altLang="en-US" smtClean="0"/>
              <a:t>2018/2/5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202885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D6B058F-3419-4783-A32B-A7489A7A2485}" type="datetimeFigureOut">
              <a:rPr lang="zh-CN" altLang="en-US" smtClean="0"/>
              <a:t>2018/2/5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255527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D6B058F-3419-4783-A32B-A7489A7A2485}" type="datetimeFigureOut">
              <a:rPr lang="zh-CN" altLang="en-US" smtClean="0"/>
              <a:t>2018/2/5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3627977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D6B058F-3419-4783-A32B-A7489A7A2485}" type="datetimeFigureOut">
              <a:rPr lang="zh-CN" altLang="en-US" smtClean="0"/>
              <a:t>2018/2/5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3717586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D6B058F-3419-4783-A32B-A7489A7A2485}" type="datetimeFigureOut">
              <a:rPr lang="zh-CN" altLang="en-US" smtClean="0"/>
              <a:t>2018/2/5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682832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6B058F-3419-4783-A32B-A7489A7A2485}" type="datetimeFigureOut">
              <a:rPr lang="zh-CN" altLang="en-US" smtClean="0"/>
              <a:t>2018/2/5</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43D999-5E8C-487F-9530-973DA5E47562}" type="slidenum">
              <a:rPr lang="zh-CN" altLang="en-US" smtClean="0"/>
              <a:t>‹#›</a:t>
            </a:fld>
            <a:endParaRPr lang="zh-CN" altLang="en-US"/>
          </a:p>
        </p:txBody>
      </p:sp>
    </p:spTree>
    <p:extLst>
      <p:ext uri="{BB962C8B-B14F-4D97-AF65-F5344CB8AC3E}">
        <p14:creationId xmlns:p14="http://schemas.microsoft.com/office/powerpoint/2010/main" val="3744109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a:off x="3772352" y="1216680"/>
            <a:ext cx="911562" cy="2454275"/>
          </a:xfrm>
          <a:custGeom>
            <a:avLst/>
            <a:gdLst>
              <a:gd name="T0" fmla="*/ 362 w 365"/>
              <a:gd name="T1" fmla="*/ 955 h 955"/>
              <a:gd name="T2" fmla="*/ 235 w 365"/>
              <a:gd name="T3" fmla="*/ 417 h 955"/>
              <a:gd name="T4" fmla="*/ 0 w 365"/>
              <a:gd name="T5" fmla="*/ 0 h 955"/>
              <a:gd name="T6" fmla="*/ 1 w 365"/>
              <a:gd name="T7" fmla="*/ 0 h 955"/>
              <a:gd name="T8" fmla="*/ 236 w 365"/>
              <a:gd name="T9" fmla="*/ 416 h 955"/>
              <a:gd name="T10" fmla="*/ 328 w 365"/>
              <a:gd name="T11" fmla="*/ 671 h 955"/>
              <a:gd name="T12" fmla="*/ 363 w 365"/>
              <a:gd name="T13" fmla="*/ 955 h 955"/>
              <a:gd name="T14" fmla="*/ 362 w 365"/>
              <a:gd name="T15" fmla="*/ 955 h 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955">
                <a:moveTo>
                  <a:pt x="362" y="955"/>
                </a:moveTo>
                <a:cubicBezTo>
                  <a:pt x="365" y="787"/>
                  <a:pt x="325" y="616"/>
                  <a:pt x="235" y="417"/>
                </a:cubicBezTo>
                <a:cubicBezTo>
                  <a:pt x="176" y="286"/>
                  <a:pt x="104" y="158"/>
                  <a:pt x="0" y="0"/>
                </a:cubicBezTo>
                <a:cubicBezTo>
                  <a:pt x="1" y="0"/>
                  <a:pt x="1" y="0"/>
                  <a:pt x="1" y="0"/>
                </a:cubicBezTo>
                <a:cubicBezTo>
                  <a:pt x="105" y="157"/>
                  <a:pt x="177" y="286"/>
                  <a:pt x="236" y="416"/>
                </a:cubicBezTo>
                <a:cubicBezTo>
                  <a:pt x="277" y="507"/>
                  <a:pt x="307" y="591"/>
                  <a:pt x="328" y="671"/>
                </a:cubicBezTo>
                <a:cubicBezTo>
                  <a:pt x="353" y="770"/>
                  <a:pt x="364" y="863"/>
                  <a:pt x="363" y="955"/>
                </a:cubicBezTo>
                <a:lnTo>
                  <a:pt x="362" y="955"/>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7" name="Freeform 8"/>
          <p:cNvSpPr>
            <a:spLocks/>
          </p:cNvSpPr>
          <p:nvPr/>
        </p:nvSpPr>
        <p:spPr bwMode="auto">
          <a:xfrm>
            <a:off x="4091628" y="1361143"/>
            <a:ext cx="587657" cy="2309813"/>
          </a:xfrm>
          <a:custGeom>
            <a:avLst/>
            <a:gdLst>
              <a:gd name="T0" fmla="*/ 234 w 235"/>
              <a:gd name="T1" fmla="*/ 899 h 899"/>
              <a:gd name="T2" fmla="*/ 54 w 235"/>
              <a:gd name="T3" fmla="*/ 544 h 899"/>
              <a:gd name="T4" fmla="*/ 18 w 235"/>
              <a:gd name="T5" fmla="*/ 0 h 899"/>
              <a:gd name="T6" fmla="*/ 19 w 235"/>
              <a:gd name="T7" fmla="*/ 0 h 899"/>
              <a:gd name="T8" fmla="*/ 55 w 235"/>
              <a:gd name="T9" fmla="*/ 544 h 899"/>
              <a:gd name="T10" fmla="*/ 235 w 235"/>
              <a:gd name="T11" fmla="*/ 899 h 899"/>
              <a:gd name="T12" fmla="*/ 234 w 235"/>
              <a:gd name="T13" fmla="*/ 899 h 899"/>
            </a:gdLst>
            <a:ahLst/>
            <a:cxnLst>
              <a:cxn ang="0">
                <a:pos x="T0" y="T1"/>
              </a:cxn>
              <a:cxn ang="0">
                <a:pos x="T2" y="T3"/>
              </a:cxn>
              <a:cxn ang="0">
                <a:pos x="T4" y="T5"/>
              </a:cxn>
              <a:cxn ang="0">
                <a:pos x="T6" y="T7"/>
              </a:cxn>
              <a:cxn ang="0">
                <a:pos x="T8" y="T9"/>
              </a:cxn>
              <a:cxn ang="0">
                <a:pos x="T10" y="T11"/>
              </a:cxn>
              <a:cxn ang="0">
                <a:pos x="T12" y="T13"/>
              </a:cxn>
            </a:cxnLst>
            <a:rect l="0" t="0" r="r" b="b"/>
            <a:pathLst>
              <a:path w="235" h="899">
                <a:moveTo>
                  <a:pt x="234" y="899"/>
                </a:moveTo>
                <a:cubicBezTo>
                  <a:pt x="153" y="802"/>
                  <a:pt x="91" y="679"/>
                  <a:pt x="54" y="544"/>
                </a:cubicBezTo>
                <a:cubicBezTo>
                  <a:pt x="13" y="389"/>
                  <a:pt x="0" y="206"/>
                  <a:pt x="18" y="0"/>
                </a:cubicBezTo>
                <a:cubicBezTo>
                  <a:pt x="19" y="0"/>
                  <a:pt x="19" y="0"/>
                  <a:pt x="19" y="0"/>
                </a:cubicBezTo>
                <a:cubicBezTo>
                  <a:pt x="1" y="206"/>
                  <a:pt x="14" y="389"/>
                  <a:pt x="55" y="544"/>
                </a:cubicBezTo>
                <a:cubicBezTo>
                  <a:pt x="92" y="679"/>
                  <a:pt x="154" y="801"/>
                  <a:pt x="235" y="899"/>
                </a:cubicBezTo>
                <a:lnTo>
                  <a:pt x="234" y="899"/>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9" name="Freeform 10"/>
          <p:cNvSpPr>
            <a:spLocks/>
          </p:cNvSpPr>
          <p:nvPr/>
        </p:nvSpPr>
        <p:spPr bwMode="auto">
          <a:xfrm>
            <a:off x="4651522" y="353080"/>
            <a:ext cx="499739" cy="3317875"/>
          </a:xfrm>
          <a:custGeom>
            <a:avLst/>
            <a:gdLst>
              <a:gd name="T0" fmla="*/ 11 w 200"/>
              <a:gd name="T1" fmla="*/ 1291 h 1291"/>
              <a:gd name="T2" fmla="*/ 10 w 200"/>
              <a:gd name="T3" fmla="*/ 1291 h 1291"/>
              <a:gd name="T4" fmla="*/ 189 w 200"/>
              <a:gd name="T5" fmla="*/ 603 h 1291"/>
              <a:gd name="T6" fmla="*/ 0 w 200"/>
              <a:gd name="T7" fmla="*/ 0 h 1291"/>
              <a:gd name="T8" fmla="*/ 1 w 200"/>
              <a:gd name="T9" fmla="*/ 0 h 1291"/>
              <a:gd name="T10" fmla="*/ 132 w 200"/>
              <a:gd name="T11" fmla="*/ 280 h 1291"/>
              <a:gd name="T12" fmla="*/ 189 w 200"/>
              <a:gd name="T13" fmla="*/ 603 h 1291"/>
              <a:gd name="T14" fmla="*/ 11 w 200"/>
              <a:gd name="T15" fmla="*/ 1291 h 12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91">
                <a:moveTo>
                  <a:pt x="11" y="1291"/>
                </a:moveTo>
                <a:cubicBezTo>
                  <a:pt x="10" y="1291"/>
                  <a:pt x="10" y="1291"/>
                  <a:pt x="10" y="1291"/>
                </a:cubicBezTo>
                <a:cubicBezTo>
                  <a:pt x="136" y="1091"/>
                  <a:pt x="199" y="846"/>
                  <a:pt x="189" y="603"/>
                </a:cubicBezTo>
                <a:cubicBezTo>
                  <a:pt x="179" y="388"/>
                  <a:pt x="114" y="179"/>
                  <a:pt x="0" y="0"/>
                </a:cubicBezTo>
                <a:cubicBezTo>
                  <a:pt x="1" y="0"/>
                  <a:pt x="1" y="0"/>
                  <a:pt x="1" y="0"/>
                </a:cubicBezTo>
                <a:cubicBezTo>
                  <a:pt x="56" y="86"/>
                  <a:pt x="100" y="180"/>
                  <a:pt x="132" y="280"/>
                </a:cubicBezTo>
                <a:cubicBezTo>
                  <a:pt x="165" y="385"/>
                  <a:pt x="185" y="493"/>
                  <a:pt x="189" y="603"/>
                </a:cubicBezTo>
                <a:cubicBezTo>
                  <a:pt x="200" y="846"/>
                  <a:pt x="137" y="1091"/>
                  <a:pt x="11" y="1291"/>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 name="Freeform 11"/>
          <p:cNvSpPr>
            <a:spLocks/>
          </p:cNvSpPr>
          <p:nvPr/>
        </p:nvSpPr>
        <p:spPr bwMode="auto">
          <a:xfrm>
            <a:off x="4062323" y="3670956"/>
            <a:ext cx="613878" cy="1398588"/>
          </a:xfrm>
          <a:custGeom>
            <a:avLst/>
            <a:gdLst>
              <a:gd name="T0" fmla="*/ 0 w 246"/>
              <a:gd name="T1" fmla="*/ 544 h 544"/>
              <a:gd name="T2" fmla="*/ 0 w 246"/>
              <a:gd name="T3" fmla="*/ 544 h 544"/>
              <a:gd name="T4" fmla="*/ 180 w 246"/>
              <a:gd name="T5" fmla="*/ 267 h 544"/>
              <a:gd name="T6" fmla="*/ 246 w 246"/>
              <a:gd name="T7" fmla="*/ 0 h 544"/>
              <a:gd name="T8" fmla="*/ 246 w 246"/>
              <a:gd name="T9" fmla="*/ 0 h 544"/>
              <a:gd name="T10" fmla="*/ 181 w 246"/>
              <a:gd name="T11" fmla="*/ 267 h 544"/>
              <a:gd name="T12" fmla="*/ 106 w 246"/>
              <a:gd name="T13" fmla="*/ 409 h 544"/>
              <a:gd name="T14" fmla="*/ 0 w 246"/>
              <a:gd name="T15" fmla="*/ 544 h 5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544">
                <a:moveTo>
                  <a:pt x="0" y="544"/>
                </a:moveTo>
                <a:cubicBezTo>
                  <a:pt x="0" y="544"/>
                  <a:pt x="0" y="544"/>
                  <a:pt x="0" y="544"/>
                </a:cubicBezTo>
                <a:cubicBezTo>
                  <a:pt x="78" y="460"/>
                  <a:pt x="138" y="366"/>
                  <a:pt x="180" y="267"/>
                </a:cubicBezTo>
                <a:cubicBezTo>
                  <a:pt x="216" y="182"/>
                  <a:pt x="238" y="92"/>
                  <a:pt x="246" y="0"/>
                </a:cubicBezTo>
                <a:cubicBezTo>
                  <a:pt x="246" y="0"/>
                  <a:pt x="246" y="0"/>
                  <a:pt x="246" y="0"/>
                </a:cubicBezTo>
                <a:cubicBezTo>
                  <a:pt x="239" y="92"/>
                  <a:pt x="216" y="182"/>
                  <a:pt x="181" y="267"/>
                </a:cubicBezTo>
                <a:cubicBezTo>
                  <a:pt x="160" y="315"/>
                  <a:pt x="135" y="363"/>
                  <a:pt x="106" y="409"/>
                </a:cubicBezTo>
                <a:cubicBezTo>
                  <a:pt x="75" y="456"/>
                  <a:pt x="39" y="502"/>
                  <a:pt x="0" y="544"/>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1" name="Freeform 12"/>
          <p:cNvSpPr>
            <a:spLocks/>
          </p:cNvSpPr>
          <p:nvPr/>
        </p:nvSpPr>
        <p:spPr bwMode="auto">
          <a:xfrm>
            <a:off x="4062323" y="4002742"/>
            <a:ext cx="871460" cy="1066800"/>
          </a:xfrm>
          <a:custGeom>
            <a:avLst/>
            <a:gdLst>
              <a:gd name="T0" fmla="*/ 0 w 349"/>
              <a:gd name="T1" fmla="*/ 415 h 415"/>
              <a:gd name="T2" fmla="*/ 0 w 349"/>
              <a:gd name="T3" fmla="*/ 415 h 415"/>
              <a:gd name="T4" fmla="*/ 349 w 349"/>
              <a:gd name="T5" fmla="*/ 0 h 415"/>
              <a:gd name="T6" fmla="*/ 349 w 349"/>
              <a:gd name="T7" fmla="*/ 0 h 415"/>
              <a:gd name="T8" fmla="*/ 197 w 349"/>
              <a:gd name="T9" fmla="*/ 219 h 415"/>
              <a:gd name="T10" fmla="*/ 0 w 349"/>
              <a:gd name="T11" fmla="*/ 415 h 415"/>
            </a:gdLst>
            <a:ahLst/>
            <a:cxnLst>
              <a:cxn ang="0">
                <a:pos x="T0" y="T1"/>
              </a:cxn>
              <a:cxn ang="0">
                <a:pos x="T2" y="T3"/>
              </a:cxn>
              <a:cxn ang="0">
                <a:pos x="T4" y="T5"/>
              </a:cxn>
              <a:cxn ang="0">
                <a:pos x="T6" y="T7"/>
              </a:cxn>
              <a:cxn ang="0">
                <a:pos x="T8" y="T9"/>
              </a:cxn>
              <a:cxn ang="0">
                <a:pos x="T10" y="T11"/>
              </a:cxn>
            </a:cxnLst>
            <a:rect l="0" t="0" r="r" b="b"/>
            <a:pathLst>
              <a:path w="349" h="415">
                <a:moveTo>
                  <a:pt x="0" y="415"/>
                </a:moveTo>
                <a:cubicBezTo>
                  <a:pt x="0" y="415"/>
                  <a:pt x="0" y="415"/>
                  <a:pt x="0" y="415"/>
                </a:cubicBezTo>
                <a:cubicBezTo>
                  <a:pt x="142" y="297"/>
                  <a:pt x="263" y="153"/>
                  <a:pt x="349" y="0"/>
                </a:cubicBezTo>
                <a:cubicBezTo>
                  <a:pt x="349" y="0"/>
                  <a:pt x="349" y="0"/>
                  <a:pt x="349" y="0"/>
                </a:cubicBezTo>
                <a:cubicBezTo>
                  <a:pt x="306" y="76"/>
                  <a:pt x="256" y="150"/>
                  <a:pt x="197" y="219"/>
                </a:cubicBezTo>
                <a:cubicBezTo>
                  <a:pt x="138" y="290"/>
                  <a:pt x="72" y="355"/>
                  <a:pt x="0" y="415"/>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5" name="Freeform 16"/>
          <p:cNvSpPr>
            <a:spLocks/>
          </p:cNvSpPr>
          <p:nvPr/>
        </p:nvSpPr>
        <p:spPr bwMode="auto">
          <a:xfrm>
            <a:off x="2108094" y="2651780"/>
            <a:ext cx="564521" cy="3446463"/>
          </a:xfrm>
          <a:custGeom>
            <a:avLst/>
            <a:gdLst>
              <a:gd name="T0" fmla="*/ 0 w 226"/>
              <a:gd name="T1" fmla="*/ 1341 h 1341"/>
              <a:gd name="T2" fmla="*/ 0 w 226"/>
              <a:gd name="T3" fmla="*/ 1341 h 1341"/>
              <a:gd name="T4" fmla="*/ 76 w 226"/>
              <a:gd name="T5" fmla="*/ 1177 h 1341"/>
              <a:gd name="T6" fmla="*/ 144 w 226"/>
              <a:gd name="T7" fmla="*/ 754 h 1341"/>
              <a:gd name="T8" fmla="*/ 182 w 226"/>
              <a:gd name="T9" fmla="*/ 361 h 1341"/>
              <a:gd name="T10" fmla="*/ 192 w 226"/>
              <a:gd name="T11" fmla="*/ 251 h 1341"/>
              <a:gd name="T12" fmla="*/ 209 w 226"/>
              <a:gd name="T13" fmla="*/ 84 h 1341"/>
              <a:gd name="T14" fmla="*/ 226 w 226"/>
              <a:gd name="T15" fmla="*/ 0 h 1341"/>
              <a:gd name="T16" fmla="*/ 226 w 226"/>
              <a:gd name="T17" fmla="*/ 0 h 1341"/>
              <a:gd name="T18" fmla="*/ 210 w 226"/>
              <a:gd name="T19" fmla="*/ 84 h 1341"/>
              <a:gd name="T20" fmla="*/ 193 w 226"/>
              <a:gd name="T21" fmla="*/ 251 h 1341"/>
              <a:gd name="T22" fmla="*/ 183 w 226"/>
              <a:gd name="T23" fmla="*/ 361 h 1341"/>
              <a:gd name="T24" fmla="*/ 145 w 226"/>
              <a:gd name="T25" fmla="*/ 754 h 1341"/>
              <a:gd name="T26" fmla="*/ 77 w 226"/>
              <a:gd name="T27" fmla="*/ 1178 h 1341"/>
              <a:gd name="T28" fmla="*/ 0 w 226"/>
              <a:gd name="T29" fmla="*/ 1341 h 1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 h="1341">
                <a:moveTo>
                  <a:pt x="0" y="1341"/>
                </a:moveTo>
                <a:cubicBezTo>
                  <a:pt x="0" y="1341"/>
                  <a:pt x="0" y="1341"/>
                  <a:pt x="0" y="1341"/>
                </a:cubicBezTo>
                <a:cubicBezTo>
                  <a:pt x="28" y="1322"/>
                  <a:pt x="52" y="1272"/>
                  <a:pt x="76" y="1177"/>
                </a:cubicBezTo>
                <a:cubicBezTo>
                  <a:pt x="101" y="1077"/>
                  <a:pt x="122" y="947"/>
                  <a:pt x="144" y="754"/>
                </a:cubicBezTo>
                <a:cubicBezTo>
                  <a:pt x="160" y="618"/>
                  <a:pt x="171" y="487"/>
                  <a:pt x="182" y="361"/>
                </a:cubicBezTo>
                <a:cubicBezTo>
                  <a:pt x="186" y="323"/>
                  <a:pt x="189" y="287"/>
                  <a:pt x="192" y="251"/>
                </a:cubicBezTo>
                <a:cubicBezTo>
                  <a:pt x="198" y="189"/>
                  <a:pt x="203" y="131"/>
                  <a:pt x="209" y="84"/>
                </a:cubicBezTo>
                <a:cubicBezTo>
                  <a:pt x="214" y="45"/>
                  <a:pt x="219" y="18"/>
                  <a:pt x="226" y="0"/>
                </a:cubicBezTo>
                <a:cubicBezTo>
                  <a:pt x="226" y="0"/>
                  <a:pt x="226" y="0"/>
                  <a:pt x="226" y="0"/>
                </a:cubicBezTo>
                <a:cubicBezTo>
                  <a:pt x="219" y="18"/>
                  <a:pt x="215" y="46"/>
                  <a:pt x="210" y="84"/>
                </a:cubicBezTo>
                <a:cubicBezTo>
                  <a:pt x="204" y="131"/>
                  <a:pt x="198" y="189"/>
                  <a:pt x="193" y="251"/>
                </a:cubicBezTo>
                <a:cubicBezTo>
                  <a:pt x="190" y="287"/>
                  <a:pt x="186" y="323"/>
                  <a:pt x="183" y="361"/>
                </a:cubicBezTo>
                <a:cubicBezTo>
                  <a:pt x="172" y="487"/>
                  <a:pt x="161" y="618"/>
                  <a:pt x="145" y="754"/>
                </a:cubicBezTo>
                <a:cubicBezTo>
                  <a:pt x="123" y="947"/>
                  <a:pt x="102" y="1077"/>
                  <a:pt x="77" y="1178"/>
                </a:cubicBezTo>
                <a:cubicBezTo>
                  <a:pt x="53" y="1273"/>
                  <a:pt x="29" y="1323"/>
                  <a:pt x="0" y="1341"/>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9" name="Freeform 21"/>
          <p:cNvSpPr>
            <a:spLocks/>
          </p:cNvSpPr>
          <p:nvPr/>
        </p:nvSpPr>
        <p:spPr bwMode="auto">
          <a:xfrm>
            <a:off x="368260" y="2651780"/>
            <a:ext cx="2304355" cy="3471863"/>
          </a:xfrm>
          <a:custGeom>
            <a:avLst/>
            <a:gdLst>
              <a:gd name="T0" fmla="*/ 0 w 923"/>
              <a:gd name="T1" fmla="*/ 1351 h 1351"/>
              <a:gd name="T2" fmla="*/ 0 w 923"/>
              <a:gd name="T3" fmla="*/ 1350 h 1351"/>
              <a:gd name="T4" fmla="*/ 51 w 923"/>
              <a:gd name="T5" fmla="*/ 1299 h 1351"/>
              <a:gd name="T6" fmla="*/ 128 w 923"/>
              <a:gd name="T7" fmla="*/ 1187 h 1351"/>
              <a:gd name="T8" fmla="*/ 235 w 923"/>
              <a:gd name="T9" fmla="*/ 1009 h 1351"/>
              <a:gd name="T10" fmla="*/ 303 w 923"/>
              <a:gd name="T11" fmla="*/ 892 h 1351"/>
              <a:gd name="T12" fmla="*/ 370 w 923"/>
              <a:gd name="T13" fmla="*/ 778 h 1351"/>
              <a:gd name="T14" fmla="*/ 674 w 923"/>
              <a:gd name="T15" fmla="*/ 291 h 1351"/>
              <a:gd name="T16" fmla="*/ 810 w 923"/>
              <a:gd name="T17" fmla="*/ 112 h 1351"/>
              <a:gd name="T18" fmla="*/ 923 w 923"/>
              <a:gd name="T19" fmla="*/ 0 h 1351"/>
              <a:gd name="T20" fmla="*/ 923 w 923"/>
              <a:gd name="T21" fmla="*/ 1 h 1351"/>
              <a:gd name="T22" fmla="*/ 811 w 923"/>
              <a:gd name="T23" fmla="*/ 113 h 1351"/>
              <a:gd name="T24" fmla="*/ 675 w 923"/>
              <a:gd name="T25" fmla="*/ 292 h 1351"/>
              <a:gd name="T26" fmla="*/ 370 w 923"/>
              <a:gd name="T27" fmla="*/ 778 h 1351"/>
              <a:gd name="T28" fmla="*/ 304 w 923"/>
              <a:gd name="T29" fmla="*/ 893 h 1351"/>
              <a:gd name="T30" fmla="*/ 235 w 923"/>
              <a:gd name="T31" fmla="*/ 1010 h 1351"/>
              <a:gd name="T32" fmla="*/ 129 w 923"/>
              <a:gd name="T33" fmla="*/ 1188 h 1351"/>
              <a:gd name="T34" fmla="*/ 52 w 923"/>
              <a:gd name="T35" fmla="*/ 1300 h 1351"/>
              <a:gd name="T36" fmla="*/ 0 w 923"/>
              <a:gd name="T37" fmla="*/ 1351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3" h="1351">
                <a:moveTo>
                  <a:pt x="0" y="1351"/>
                </a:moveTo>
                <a:cubicBezTo>
                  <a:pt x="0" y="1350"/>
                  <a:pt x="0" y="1350"/>
                  <a:pt x="0" y="1350"/>
                </a:cubicBezTo>
                <a:cubicBezTo>
                  <a:pt x="14" y="1341"/>
                  <a:pt x="31" y="1325"/>
                  <a:pt x="51" y="1299"/>
                </a:cubicBezTo>
                <a:cubicBezTo>
                  <a:pt x="73" y="1272"/>
                  <a:pt x="97" y="1236"/>
                  <a:pt x="128" y="1187"/>
                </a:cubicBezTo>
                <a:cubicBezTo>
                  <a:pt x="157" y="1141"/>
                  <a:pt x="191" y="1084"/>
                  <a:pt x="235" y="1009"/>
                </a:cubicBezTo>
                <a:cubicBezTo>
                  <a:pt x="257" y="972"/>
                  <a:pt x="279" y="933"/>
                  <a:pt x="303" y="892"/>
                </a:cubicBezTo>
                <a:cubicBezTo>
                  <a:pt x="324" y="855"/>
                  <a:pt x="347" y="817"/>
                  <a:pt x="370" y="778"/>
                </a:cubicBezTo>
                <a:cubicBezTo>
                  <a:pt x="465" y="615"/>
                  <a:pt x="568" y="444"/>
                  <a:pt x="674" y="291"/>
                </a:cubicBezTo>
                <a:cubicBezTo>
                  <a:pt x="724" y="219"/>
                  <a:pt x="769" y="160"/>
                  <a:pt x="810" y="112"/>
                </a:cubicBezTo>
                <a:cubicBezTo>
                  <a:pt x="851" y="64"/>
                  <a:pt x="888" y="27"/>
                  <a:pt x="923" y="0"/>
                </a:cubicBezTo>
                <a:cubicBezTo>
                  <a:pt x="923" y="1"/>
                  <a:pt x="923" y="1"/>
                  <a:pt x="923" y="1"/>
                </a:cubicBezTo>
                <a:cubicBezTo>
                  <a:pt x="889" y="28"/>
                  <a:pt x="852" y="65"/>
                  <a:pt x="811" y="113"/>
                </a:cubicBezTo>
                <a:cubicBezTo>
                  <a:pt x="770" y="161"/>
                  <a:pt x="725" y="219"/>
                  <a:pt x="675" y="292"/>
                </a:cubicBezTo>
                <a:cubicBezTo>
                  <a:pt x="569" y="444"/>
                  <a:pt x="466" y="616"/>
                  <a:pt x="370" y="778"/>
                </a:cubicBezTo>
                <a:cubicBezTo>
                  <a:pt x="348" y="817"/>
                  <a:pt x="325" y="856"/>
                  <a:pt x="304" y="893"/>
                </a:cubicBezTo>
                <a:cubicBezTo>
                  <a:pt x="280" y="934"/>
                  <a:pt x="258" y="972"/>
                  <a:pt x="235" y="1010"/>
                </a:cubicBezTo>
                <a:cubicBezTo>
                  <a:pt x="192" y="1085"/>
                  <a:pt x="158" y="1141"/>
                  <a:pt x="129" y="1188"/>
                </a:cubicBezTo>
                <a:cubicBezTo>
                  <a:pt x="98" y="1237"/>
                  <a:pt x="73" y="1272"/>
                  <a:pt x="52" y="1300"/>
                </a:cubicBezTo>
                <a:cubicBezTo>
                  <a:pt x="31" y="1326"/>
                  <a:pt x="15" y="1342"/>
                  <a:pt x="0" y="1351"/>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30" name="Freeform 22"/>
          <p:cNvSpPr>
            <a:spLocks/>
          </p:cNvSpPr>
          <p:nvPr/>
        </p:nvSpPr>
        <p:spPr bwMode="auto">
          <a:xfrm>
            <a:off x="368259" y="1837393"/>
            <a:ext cx="3566043" cy="4286251"/>
          </a:xfrm>
          <a:custGeom>
            <a:avLst/>
            <a:gdLst>
              <a:gd name="T0" fmla="*/ 0 w 1428"/>
              <a:gd name="T1" fmla="*/ 1668 h 1668"/>
              <a:gd name="T2" fmla="*/ 0 w 1428"/>
              <a:gd name="T3" fmla="*/ 1667 h 1668"/>
              <a:gd name="T4" fmla="*/ 138 w 1428"/>
              <a:gd name="T5" fmla="*/ 1610 h 1668"/>
              <a:gd name="T6" fmla="*/ 328 w 1428"/>
              <a:gd name="T7" fmla="*/ 1463 h 1668"/>
              <a:gd name="T8" fmla="*/ 563 w 1428"/>
              <a:gd name="T9" fmla="*/ 1219 h 1668"/>
              <a:gd name="T10" fmla="*/ 818 w 1428"/>
              <a:gd name="T11" fmla="*/ 903 h 1668"/>
              <a:gd name="T12" fmla="*/ 1055 w 1428"/>
              <a:gd name="T13" fmla="*/ 573 h 1668"/>
              <a:gd name="T14" fmla="*/ 1239 w 1428"/>
              <a:gd name="T15" fmla="*/ 295 h 1668"/>
              <a:gd name="T16" fmla="*/ 1338 w 1428"/>
              <a:gd name="T17" fmla="*/ 139 h 1668"/>
              <a:gd name="T18" fmla="*/ 1360 w 1428"/>
              <a:gd name="T19" fmla="*/ 104 h 1668"/>
              <a:gd name="T20" fmla="*/ 1427 w 1428"/>
              <a:gd name="T21" fmla="*/ 0 h 1668"/>
              <a:gd name="T22" fmla="*/ 1428 w 1428"/>
              <a:gd name="T23" fmla="*/ 1 h 1668"/>
              <a:gd name="T24" fmla="*/ 1361 w 1428"/>
              <a:gd name="T25" fmla="*/ 104 h 1668"/>
              <a:gd name="T26" fmla="*/ 1339 w 1428"/>
              <a:gd name="T27" fmla="*/ 140 h 1668"/>
              <a:gd name="T28" fmla="*/ 1240 w 1428"/>
              <a:gd name="T29" fmla="*/ 296 h 1668"/>
              <a:gd name="T30" fmla="*/ 1056 w 1428"/>
              <a:gd name="T31" fmla="*/ 574 h 1668"/>
              <a:gd name="T32" fmla="*/ 819 w 1428"/>
              <a:gd name="T33" fmla="*/ 903 h 1668"/>
              <a:gd name="T34" fmla="*/ 564 w 1428"/>
              <a:gd name="T35" fmla="*/ 1220 h 1668"/>
              <a:gd name="T36" fmla="*/ 328 w 1428"/>
              <a:gd name="T37" fmla="*/ 1464 h 1668"/>
              <a:gd name="T38" fmla="*/ 139 w 1428"/>
              <a:gd name="T39" fmla="*/ 1611 h 1668"/>
              <a:gd name="T40" fmla="*/ 0 w 1428"/>
              <a:gd name="T41" fmla="*/ 1668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28" h="1668">
                <a:moveTo>
                  <a:pt x="0" y="1668"/>
                </a:moveTo>
                <a:cubicBezTo>
                  <a:pt x="0" y="1667"/>
                  <a:pt x="0" y="1667"/>
                  <a:pt x="0" y="1667"/>
                </a:cubicBezTo>
                <a:cubicBezTo>
                  <a:pt x="40" y="1661"/>
                  <a:pt x="86" y="1642"/>
                  <a:pt x="138" y="1610"/>
                </a:cubicBezTo>
                <a:cubicBezTo>
                  <a:pt x="196" y="1576"/>
                  <a:pt x="259" y="1526"/>
                  <a:pt x="328" y="1463"/>
                </a:cubicBezTo>
                <a:cubicBezTo>
                  <a:pt x="398" y="1399"/>
                  <a:pt x="475" y="1319"/>
                  <a:pt x="563" y="1219"/>
                </a:cubicBezTo>
                <a:cubicBezTo>
                  <a:pt x="645" y="1124"/>
                  <a:pt x="731" y="1018"/>
                  <a:pt x="818" y="903"/>
                </a:cubicBezTo>
                <a:cubicBezTo>
                  <a:pt x="899" y="796"/>
                  <a:pt x="978" y="685"/>
                  <a:pt x="1055" y="573"/>
                </a:cubicBezTo>
                <a:cubicBezTo>
                  <a:pt x="1122" y="475"/>
                  <a:pt x="1184" y="382"/>
                  <a:pt x="1239" y="295"/>
                </a:cubicBezTo>
                <a:cubicBezTo>
                  <a:pt x="1277" y="237"/>
                  <a:pt x="1309" y="185"/>
                  <a:pt x="1338" y="139"/>
                </a:cubicBezTo>
                <a:cubicBezTo>
                  <a:pt x="1346" y="127"/>
                  <a:pt x="1353" y="115"/>
                  <a:pt x="1360" y="104"/>
                </a:cubicBezTo>
                <a:cubicBezTo>
                  <a:pt x="1389" y="57"/>
                  <a:pt x="1410" y="25"/>
                  <a:pt x="1427" y="0"/>
                </a:cubicBezTo>
                <a:cubicBezTo>
                  <a:pt x="1428" y="1"/>
                  <a:pt x="1428" y="1"/>
                  <a:pt x="1428" y="1"/>
                </a:cubicBezTo>
                <a:cubicBezTo>
                  <a:pt x="1411" y="26"/>
                  <a:pt x="1390" y="58"/>
                  <a:pt x="1361" y="104"/>
                </a:cubicBezTo>
                <a:cubicBezTo>
                  <a:pt x="1354" y="116"/>
                  <a:pt x="1346" y="127"/>
                  <a:pt x="1339" y="140"/>
                </a:cubicBezTo>
                <a:cubicBezTo>
                  <a:pt x="1310" y="185"/>
                  <a:pt x="1277" y="237"/>
                  <a:pt x="1240" y="296"/>
                </a:cubicBezTo>
                <a:cubicBezTo>
                  <a:pt x="1185" y="382"/>
                  <a:pt x="1123" y="476"/>
                  <a:pt x="1056" y="574"/>
                </a:cubicBezTo>
                <a:cubicBezTo>
                  <a:pt x="979" y="686"/>
                  <a:pt x="900" y="797"/>
                  <a:pt x="819" y="903"/>
                </a:cubicBezTo>
                <a:cubicBezTo>
                  <a:pt x="732" y="1019"/>
                  <a:pt x="646" y="1125"/>
                  <a:pt x="564" y="1220"/>
                </a:cubicBezTo>
                <a:cubicBezTo>
                  <a:pt x="476" y="1320"/>
                  <a:pt x="399" y="1400"/>
                  <a:pt x="328" y="1464"/>
                </a:cubicBezTo>
                <a:cubicBezTo>
                  <a:pt x="260" y="1527"/>
                  <a:pt x="196" y="1576"/>
                  <a:pt x="139" y="1611"/>
                </a:cubicBezTo>
                <a:cubicBezTo>
                  <a:pt x="87" y="1643"/>
                  <a:pt x="40" y="1662"/>
                  <a:pt x="0" y="1668"/>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49" name="Freeform 25"/>
          <p:cNvSpPr>
            <a:spLocks/>
          </p:cNvSpPr>
          <p:nvPr/>
        </p:nvSpPr>
        <p:spPr bwMode="auto">
          <a:xfrm>
            <a:off x="-1225438" y="4995637"/>
            <a:ext cx="5490966" cy="1219200"/>
          </a:xfrm>
          <a:custGeom>
            <a:avLst/>
            <a:gdLst>
              <a:gd name="T0" fmla="*/ 517 w 2198"/>
              <a:gd name="T1" fmla="*/ 376 h 474"/>
              <a:gd name="T2" fmla="*/ 0 w 2198"/>
              <a:gd name="T3" fmla="*/ 170 h 474"/>
              <a:gd name="T4" fmla="*/ 1 w 2198"/>
              <a:gd name="T5" fmla="*/ 169 h 474"/>
              <a:gd name="T6" fmla="*/ 1259 w 2198"/>
              <a:gd name="T7" fmla="*/ 426 h 474"/>
              <a:gd name="T8" fmla="*/ 1819 w 2198"/>
              <a:gd name="T9" fmla="*/ 271 h 474"/>
              <a:gd name="T10" fmla="*/ 2197 w 2198"/>
              <a:gd name="T11" fmla="*/ 0 h 474"/>
              <a:gd name="T12" fmla="*/ 2198 w 2198"/>
              <a:gd name="T13" fmla="*/ 0 h 474"/>
              <a:gd name="T14" fmla="*/ 2029 w 2198"/>
              <a:gd name="T15" fmla="*/ 147 h 474"/>
              <a:gd name="T16" fmla="*/ 1819 w 2198"/>
              <a:gd name="T17" fmla="*/ 271 h 474"/>
              <a:gd name="T18" fmla="*/ 1554 w 2198"/>
              <a:gd name="T19" fmla="*/ 370 h 474"/>
              <a:gd name="T20" fmla="*/ 1259 w 2198"/>
              <a:gd name="T21" fmla="*/ 427 h 474"/>
              <a:gd name="T22" fmla="*/ 517 w 2198"/>
              <a:gd name="T23" fmla="*/ 376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98" h="474">
                <a:moveTo>
                  <a:pt x="517" y="376"/>
                </a:moveTo>
                <a:cubicBezTo>
                  <a:pt x="334" y="330"/>
                  <a:pt x="159" y="261"/>
                  <a:pt x="0" y="170"/>
                </a:cubicBezTo>
                <a:cubicBezTo>
                  <a:pt x="1" y="169"/>
                  <a:pt x="1" y="169"/>
                  <a:pt x="1" y="169"/>
                </a:cubicBezTo>
                <a:cubicBezTo>
                  <a:pt x="368" y="381"/>
                  <a:pt x="826" y="474"/>
                  <a:pt x="1259" y="426"/>
                </a:cubicBezTo>
                <a:cubicBezTo>
                  <a:pt x="1460" y="404"/>
                  <a:pt x="1653" y="350"/>
                  <a:pt x="1819" y="271"/>
                </a:cubicBezTo>
                <a:cubicBezTo>
                  <a:pt x="1966" y="200"/>
                  <a:pt x="2097" y="107"/>
                  <a:pt x="2197" y="0"/>
                </a:cubicBezTo>
                <a:cubicBezTo>
                  <a:pt x="2198" y="0"/>
                  <a:pt x="2198" y="0"/>
                  <a:pt x="2198" y="0"/>
                </a:cubicBezTo>
                <a:cubicBezTo>
                  <a:pt x="2148" y="53"/>
                  <a:pt x="2091" y="102"/>
                  <a:pt x="2029" y="147"/>
                </a:cubicBezTo>
                <a:cubicBezTo>
                  <a:pt x="1965" y="194"/>
                  <a:pt x="1894" y="236"/>
                  <a:pt x="1819" y="271"/>
                </a:cubicBezTo>
                <a:cubicBezTo>
                  <a:pt x="1737" y="311"/>
                  <a:pt x="1648" y="344"/>
                  <a:pt x="1554" y="370"/>
                </a:cubicBezTo>
                <a:cubicBezTo>
                  <a:pt x="1460" y="397"/>
                  <a:pt x="1360" y="416"/>
                  <a:pt x="1259" y="427"/>
                </a:cubicBezTo>
                <a:cubicBezTo>
                  <a:pt x="1013" y="455"/>
                  <a:pt x="758" y="436"/>
                  <a:pt x="517" y="37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52" name="Freeform 26"/>
          <p:cNvSpPr>
            <a:spLocks/>
          </p:cNvSpPr>
          <p:nvPr/>
        </p:nvSpPr>
        <p:spPr bwMode="auto">
          <a:xfrm>
            <a:off x="-1225438" y="3928837"/>
            <a:ext cx="6362426" cy="2216150"/>
          </a:xfrm>
          <a:custGeom>
            <a:avLst/>
            <a:gdLst>
              <a:gd name="T0" fmla="*/ 490 w 2547"/>
              <a:gd name="T1" fmla="*/ 780 h 862"/>
              <a:gd name="T2" fmla="*/ 0 w 2547"/>
              <a:gd name="T3" fmla="*/ 585 h 862"/>
              <a:gd name="T4" fmla="*/ 1 w 2547"/>
              <a:gd name="T5" fmla="*/ 584 h 862"/>
              <a:gd name="T6" fmla="*/ 766 w 2547"/>
              <a:gd name="T7" fmla="*/ 829 h 862"/>
              <a:gd name="T8" fmla="*/ 1615 w 2547"/>
              <a:gd name="T9" fmla="*/ 758 h 862"/>
              <a:gd name="T10" fmla="*/ 1971 w 2547"/>
              <a:gd name="T11" fmla="*/ 613 h 862"/>
              <a:gd name="T12" fmla="*/ 2246 w 2547"/>
              <a:gd name="T13" fmla="*/ 423 h 862"/>
              <a:gd name="T14" fmla="*/ 2546 w 2547"/>
              <a:gd name="T15" fmla="*/ 0 h 862"/>
              <a:gd name="T16" fmla="*/ 2547 w 2547"/>
              <a:gd name="T17" fmla="*/ 0 h 862"/>
              <a:gd name="T18" fmla="*/ 2247 w 2547"/>
              <a:gd name="T19" fmla="*/ 424 h 862"/>
              <a:gd name="T20" fmla="*/ 1972 w 2547"/>
              <a:gd name="T21" fmla="*/ 614 h 862"/>
              <a:gd name="T22" fmla="*/ 1616 w 2547"/>
              <a:gd name="T23" fmla="*/ 759 h 862"/>
              <a:gd name="T24" fmla="*/ 766 w 2547"/>
              <a:gd name="T25" fmla="*/ 830 h 862"/>
              <a:gd name="T26" fmla="*/ 490 w 2547"/>
              <a:gd name="T27" fmla="*/ 78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47" h="862">
                <a:moveTo>
                  <a:pt x="490" y="780"/>
                </a:moveTo>
                <a:cubicBezTo>
                  <a:pt x="314" y="736"/>
                  <a:pt x="147" y="670"/>
                  <a:pt x="0" y="585"/>
                </a:cubicBezTo>
                <a:cubicBezTo>
                  <a:pt x="1" y="584"/>
                  <a:pt x="1" y="584"/>
                  <a:pt x="1" y="584"/>
                </a:cubicBezTo>
                <a:cubicBezTo>
                  <a:pt x="222" y="713"/>
                  <a:pt x="487" y="797"/>
                  <a:pt x="766" y="829"/>
                </a:cubicBezTo>
                <a:cubicBezTo>
                  <a:pt x="1052" y="861"/>
                  <a:pt x="1346" y="837"/>
                  <a:pt x="1615" y="758"/>
                </a:cubicBezTo>
                <a:cubicBezTo>
                  <a:pt x="1743" y="721"/>
                  <a:pt x="1863" y="672"/>
                  <a:pt x="1971" y="613"/>
                </a:cubicBezTo>
                <a:cubicBezTo>
                  <a:pt x="2074" y="558"/>
                  <a:pt x="2166" y="494"/>
                  <a:pt x="2246" y="423"/>
                </a:cubicBezTo>
                <a:cubicBezTo>
                  <a:pt x="2385" y="300"/>
                  <a:pt x="2489" y="154"/>
                  <a:pt x="2546" y="0"/>
                </a:cubicBezTo>
                <a:cubicBezTo>
                  <a:pt x="2547" y="0"/>
                  <a:pt x="2547" y="0"/>
                  <a:pt x="2547" y="0"/>
                </a:cubicBezTo>
                <a:cubicBezTo>
                  <a:pt x="2490" y="154"/>
                  <a:pt x="2386" y="301"/>
                  <a:pt x="2247" y="424"/>
                </a:cubicBezTo>
                <a:cubicBezTo>
                  <a:pt x="2167" y="494"/>
                  <a:pt x="2074" y="558"/>
                  <a:pt x="1972" y="614"/>
                </a:cubicBezTo>
                <a:cubicBezTo>
                  <a:pt x="1863" y="673"/>
                  <a:pt x="1744" y="722"/>
                  <a:pt x="1616" y="759"/>
                </a:cubicBezTo>
                <a:cubicBezTo>
                  <a:pt x="1346" y="838"/>
                  <a:pt x="1052" y="862"/>
                  <a:pt x="766" y="830"/>
                </a:cubicBezTo>
                <a:cubicBezTo>
                  <a:pt x="672" y="819"/>
                  <a:pt x="580" y="803"/>
                  <a:pt x="490" y="780"/>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53" name="Freeform 27"/>
          <p:cNvSpPr>
            <a:spLocks/>
          </p:cNvSpPr>
          <p:nvPr/>
        </p:nvSpPr>
        <p:spPr bwMode="auto">
          <a:xfrm>
            <a:off x="-1225437" y="2577874"/>
            <a:ext cx="4101258" cy="2873375"/>
          </a:xfrm>
          <a:custGeom>
            <a:avLst/>
            <a:gdLst>
              <a:gd name="T0" fmla="*/ 11 w 1642"/>
              <a:gd name="T1" fmla="*/ 1116 h 1118"/>
              <a:gd name="T2" fmla="*/ 0 w 1642"/>
              <a:gd name="T3" fmla="*/ 1111 h 1118"/>
              <a:gd name="T4" fmla="*/ 1 w 1642"/>
              <a:gd name="T5" fmla="*/ 1110 h 1118"/>
              <a:gd name="T6" fmla="*/ 50 w 1642"/>
              <a:gd name="T7" fmla="*/ 1112 h 1118"/>
              <a:gd name="T8" fmla="*/ 154 w 1642"/>
              <a:gd name="T9" fmla="*/ 1062 h 1118"/>
              <a:gd name="T10" fmla="*/ 326 w 1642"/>
              <a:gd name="T11" fmla="*/ 949 h 1118"/>
              <a:gd name="T12" fmla="*/ 565 w 1642"/>
              <a:gd name="T13" fmla="*/ 776 h 1118"/>
              <a:gd name="T14" fmla="*/ 790 w 1642"/>
              <a:gd name="T15" fmla="*/ 607 h 1118"/>
              <a:gd name="T16" fmla="*/ 1148 w 1642"/>
              <a:gd name="T17" fmla="*/ 341 h 1118"/>
              <a:gd name="T18" fmla="*/ 1419 w 1642"/>
              <a:gd name="T19" fmla="*/ 147 h 1118"/>
              <a:gd name="T20" fmla="*/ 1642 w 1642"/>
              <a:gd name="T21" fmla="*/ 0 h 1118"/>
              <a:gd name="T22" fmla="*/ 1642 w 1642"/>
              <a:gd name="T23" fmla="*/ 1 h 1118"/>
              <a:gd name="T24" fmla="*/ 1419 w 1642"/>
              <a:gd name="T25" fmla="*/ 147 h 1118"/>
              <a:gd name="T26" fmla="*/ 1148 w 1642"/>
              <a:gd name="T27" fmla="*/ 341 h 1118"/>
              <a:gd name="T28" fmla="*/ 791 w 1642"/>
              <a:gd name="T29" fmla="*/ 608 h 1118"/>
              <a:gd name="T30" fmla="*/ 565 w 1642"/>
              <a:gd name="T31" fmla="*/ 776 h 1118"/>
              <a:gd name="T32" fmla="*/ 326 w 1642"/>
              <a:gd name="T33" fmla="*/ 950 h 1118"/>
              <a:gd name="T34" fmla="*/ 154 w 1642"/>
              <a:gd name="T35" fmla="*/ 1062 h 1118"/>
              <a:gd name="T36" fmla="*/ 50 w 1642"/>
              <a:gd name="T37" fmla="*/ 1113 h 1118"/>
              <a:gd name="T38" fmla="*/ 11 w 1642"/>
              <a:gd name="T39" fmla="*/ 1116 h 1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42" h="1118">
                <a:moveTo>
                  <a:pt x="11" y="1116"/>
                </a:moveTo>
                <a:cubicBezTo>
                  <a:pt x="6" y="1115"/>
                  <a:pt x="3" y="1113"/>
                  <a:pt x="0" y="1111"/>
                </a:cubicBezTo>
                <a:cubicBezTo>
                  <a:pt x="1" y="1110"/>
                  <a:pt x="1" y="1110"/>
                  <a:pt x="1" y="1110"/>
                </a:cubicBezTo>
                <a:cubicBezTo>
                  <a:pt x="10" y="1118"/>
                  <a:pt x="27" y="1118"/>
                  <a:pt x="50" y="1112"/>
                </a:cubicBezTo>
                <a:cubicBezTo>
                  <a:pt x="75" y="1104"/>
                  <a:pt x="108" y="1088"/>
                  <a:pt x="154" y="1062"/>
                </a:cubicBezTo>
                <a:cubicBezTo>
                  <a:pt x="200" y="1034"/>
                  <a:pt x="257" y="997"/>
                  <a:pt x="326" y="949"/>
                </a:cubicBezTo>
                <a:cubicBezTo>
                  <a:pt x="395" y="901"/>
                  <a:pt x="469" y="847"/>
                  <a:pt x="565" y="776"/>
                </a:cubicBezTo>
                <a:cubicBezTo>
                  <a:pt x="638" y="721"/>
                  <a:pt x="712" y="666"/>
                  <a:pt x="790" y="607"/>
                </a:cubicBezTo>
                <a:cubicBezTo>
                  <a:pt x="907" y="519"/>
                  <a:pt x="1027" y="429"/>
                  <a:pt x="1148" y="341"/>
                </a:cubicBezTo>
                <a:cubicBezTo>
                  <a:pt x="1248" y="267"/>
                  <a:pt x="1337" y="204"/>
                  <a:pt x="1419" y="147"/>
                </a:cubicBezTo>
                <a:cubicBezTo>
                  <a:pt x="1502" y="89"/>
                  <a:pt x="1575" y="41"/>
                  <a:pt x="1642" y="0"/>
                </a:cubicBezTo>
                <a:cubicBezTo>
                  <a:pt x="1642" y="1"/>
                  <a:pt x="1642" y="1"/>
                  <a:pt x="1642" y="1"/>
                </a:cubicBezTo>
                <a:cubicBezTo>
                  <a:pt x="1576" y="42"/>
                  <a:pt x="1503" y="90"/>
                  <a:pt x="1419" y="147"/>
                </a:cubicBezTo>
                <a:cubicBezTo>
                  <a:pt x="1337" y="204"/>
                  <a:pt x="1249" y="268"/>
                  <a:pt x="1148" y="341"/>
                </a:cubicBezTo>
                <a:cubicBezTo>
                  <a:pt x="1028" y="429"/>
                  <a:pt x="907" y="520"/>
                  <a:pt x="791" y="608"/>
                </a:cubicBezTo>
                <a:cubicBezTo>
                  <a:pt x="713" y="666"/>
                  <a:pt x="639" y="722"/>
                  <a:pt x="565" y="776"/>
                </a:cubicBezTo>
                <a:cubicBezTo>
                  <a:pt x="469" y="848"/>
                  <a:pt x="396" y="901"/>
                  <a:pt x="326" y="950"/>
                </a:cubicBezTo>
                <a:cubicBezTo>
                  <a:pt x="257" y="998"/>
                  <a:pt x="201" y="1035"/>
                  <a:pt x="154" y="1062"/>
                </a:cubicBezTo>
                <a:cubicBezTo>
                  <a:pt x="108" y="1089"/>
                  <a:pt x="76" y="1105"/>
                  <a:pt x="50" y="1113"/>
                </a:cubicBezTo>
                <a:cubicBezTo>
                  <a:pt x="34" y="1117"/>
                  <a:pt x="20" y="1118"/>
                  <a:pt x="11" y="111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57" name="Freeform 31"/>
          <p:cNvSpPr>
            <a:spLocks/>
          </p:cNvSpPr>
          <p:nvPr/>
        </p:nvSpPr>
        <p:spPr bwMode="auto">
          <a:xfrm>
            <a:off x="4558978" y="-933"/>
            <a:ext cx="771203" cy="344488"/>
          </a:xfrm>
          <a:custGeom>
            <a:avLst/>
            <a:gdLst>
              <a:gd name="T0" fmla="*/ 1 w 309"/>
              <a:gd name="T1" fmla="*/ 134 h 134"/>
              <a:gd name="T2" fmla="*/ 0 w 309"/>
              <a:gd name="T3" fmla="*/ 134 h 134"/>
              <a:gd name="T4" fmla="*/ 145 w 309"/>
              <a:gd name="T5" fmla="*/ 43 h 134"/>
              <a:gd name="T6" fmla="*/ 309 w 309"/>
              <a:gd name="T7" fmla="*/ 22 h 134"/>
              <a:gd name="T8" fmla="*/ 309 w 309"/>
              <a:gd name="T9" fmla="*/ 23 h 134"/>
              <a:gd name="T10" fmla="*/ 1 w 309"/>
              <a:gd name="T11" fmla="*/ 134 h 134"/>
            </a:gdLst>
            <a:ahLst/>
            <a:cxnLst>
              <a:cxn ang="0">
                <a:pos x="T0" y="T1"/>
              </a:cxn>
              <a:cxn ang="0">
                <a:pos x="T2" y="T3"/>
              </a:cxn>
              <a:cxn ang="0">
                <a:pos x="T4" y="T5"/>
              </a:cxn>
              <a:cxn ang="0">
                <a:pos x="T6" y="T7"/>
              </a:cxn>
              <a:cxn ang="0">
                <a:pos x="T8" y="T9"/>
              </a:cxn>
              <a:cxn ang="0">
                <a:pos x="T10" y="T11"/>
              </a:cxn>
            </a:cxnLst>
            <a:rect l="0" t="0" r="r" b="b"/>
            <a:pathLst>
              <a:path w="309" h="134">
                <a:moveTo>
                  <a:pt x="1" y="134"/>
                </a:moveTo>
                <a:cubicBezTo>
                  <a:pt x="0" y="134"/>
                  <a:pt x="0" y="134"/>
                  <a:pt x="0" y="134"/>
                </a:cubicBezTo>
                <a:cubicBezTo>
                  <a:pt x="46" y="94"/>
                  <a:pt x="96" y="63"/>
                  <a:pt x="145" y="43"/>
                </a:cubicBezTo>
                <a:cubicBezTo>
                  <a:pt x="202" y="20"/>
                  <a:pt x="257" y="13"/>
                  <a:pt x="309" y="22"/>
                </a:cubicBezTo>
                <a:cubicBezTo>
                  <a:pt x="309" y="23"/>
                  <a:pt x="309" y="23"/>
                  <a:pt x="309" y="23"/>
                </a:cubicBezTo>
                <a:cubicBezTo>
                  <a:pt x="179" y="0"/>
                  <a:pt x="60" y="83"/>
                  <a:pt x="1" y="134"/>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58" name="Freeform 32"/>
          <p:cNvSpPr>
            <a:spLocks/>
          </p:cNvSpPr>
          <p:nvPr/>
        </p:nvSpPr>
        <p:spPr bwMode="auto">
          <a:xfrm>
            <a:off x="4389314" y="-29507"/>
            <a:ext cx="940867" cy="509588"/>
          </a:xfrm>
          <a:custGeom>
            <a:avLst/>
            <a:gdLst>
              <a:gd name="T0" fmla="*/ 1 w 377"/>
              <a:gd name="T1" fmla="*/ 198 h 198"/>
              <a:gd name="T2" fmla="*/ 0 w 377"/>
              <a:gd name="T3" fmla="*/ 198 h 198"/>
              <a:gd name="T4" fmla="*/ 171 w 377"/>
              <a:gd name="T5" fmla="*/ 67 h 198"/>
              <a:gd name="T6" fmla="*/ 377 w 377"/>
              <a:gd name="T7" fmla="*/ 33 h 198"/>
              <a:gd name="T8" fmla="*/ 377 w 377"/>
              <a:gd name="T9" fmla="*/ 34 h 198"/>
              <a:gd name="T10" fmla="*/ 1 w 377"/>
              <a:gd name="T11" fmla="*/ 198 h 198"/>
            </a:gdLst>
            <a:ahLst/>
            <a:cxnLst>
              <a:cxn ang="0">
                <a:pos x="T0" y="T1"/>
              </a:cxn>
              <a:cxn ang="0">
                <a:pos x="T2" y="T3"/>
              </a:cxn>
              <a:cxn ang="0">
                <a:pos x="T4" y="T5"/>
              </a:cxn>
              <a:cxn ang="0">
                <a:pos x="T6" y="T7"/>
              </a:cxn>
              <a:cxn ang="0">
                <a:pos x="T8" y="T9"/>
              </a:cxn>
              <a:cxn ang="0">
                <a:pos x="T10" y="T11"/>
              </a:cxn>
            </a:cxnLst>
            <a:rect l="0" t="0" r="r" b="b"/>
            <a:pathLst>
              <a:path w="377" h="198">
                <a:moveTo>
                  <a:pt x="1" y="198"/>
                </a:moveTo>
                <a:cubicBezTo>
                  <a:pt x="0" y="198"/>
                  <a:pt x="0" y="198"/>
                  <a:pt x="0" y="198"/>
                </a:cubicBezTo>
                <a:cubicBezTo>
                  <a:pt x="38" y="159"/>
                  <a:pt x="98" y="104"/>
                  <a:pt x="171" y="67"/>
                </a:cubicBezTo>
                <a:cubicBezTo>
                  <a:pt x="243" y="31"/>
                  <a:pt x="312" y="20"/>
                  <a:pt x="377" y="33"/>
                </a:cubicBezTo>
                <a:cubicBezTo>
                  <a:pt x="377" y="34"/>
                  <a:pt x="377" y="34"/>
                  <a:pt x="377" y="34"/>
                </a:cubicBezTo>
                <a:cubicBezTo>
                  <a:pt x="211" y="0"/>
                  <a:pt x="59" y="138"/>
                  <a:pt x="1" y="198"/>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61" name="Freeform 35"/>
          <p:cNvSpPr>
            <a:spLocks/>
          </p:cNvSpPr>
          <p:nvPr/>
        </p:nvSpPr>
        <p:spPr bwMode="auto">
          <a:xfrm>
            <a:off x="4048441" y="14943"/>
            <a:ext cx="1281740" cy="1046163"/>
          </a:xfrm>
          <a:custGeom>
            <a:avLst/>
            <a:gdLst>
              <a:gd name="T0" fmla="*/ 1 w 513"/>
              <a:gd name="T1" fmla="*/ 407 h 407"/>
              <a:gd name="T2" fmla="*/ 0 w 513"/>
              <a:gd name="T3" fmla="*/ 406 h 407"/>
              <a:gd name="T4" fmla="*/ 177 w 513"/>
              <a:gd name="T5" fmla="*/ 157 h 407"/>
              <a:gd name="T6" fmla="*/ 332 w 513"/>
              <a:gd name="T7" fmla="*/ 46 h 407"/>
              <a:gd name="T8" fmla="*/ 513 w 513"/>
              <a:gd name="T9" fmla="*/ 16 h 407"/>
              <a:gd name="T10" fmla="*/ 513 w 513"/>
              <a:gd name="T11" fmla="*/ 17 h 407"/>
              <a:gd name="T12" fmla="*/ 178 w 513"/>
              <a:gd name="T13" fmla="*/ 157 h 407"/>
              <a:gd name="T14" fmla="*/ 1 w 513"/>
              <a:gd name="T15" fmla="*/ 407 h 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407">
                <a:moveTo>
                  <a:pt x="1" y="407"/>
                </a:moveTo>
                <a:cubicBezTo>
                  <a:pt x="0" y="406"/>
                  <a:pt x="0" y="406"/>
                  <a:pt x="0" y="406"/>
                </a:cubicBezTo>
                <a:cubicBezTo>
                  <a:pt x="49" y="307"/>
                  <a:pt x="107" y="225"/>
                  <a:pt x="177" y="157"/>
                </a:cubicBezTo>
                <a:cubicBezTo>
                  <a:pt x="226" y="109"/>
                  <a:pt x="279" y="71"/>
                  <a:pt x="332" y="46"/>
                </a:cubicBezTo>
                <a:cubicBezTo>
                  <a:pt x="395" y="17"/>
                  <a:pt x="455" y="7"/>
                  <a:pt x="513" y="16"/>
                </a:cubicBezTo>
                <a:cubicBezTo>
                  <a:pt x="513" y="17"/>
                  <a:pt x="513" y="17"/>
                  <a:pt x="513" y="17"/>
                </a:cubicBezTo>
                <a:cubicBezTo>
                  <a:pt x="408" y="0"/>
                  <a:pt x="286" y="51"/>
                  <a:pt x="178" y="157"/>
                </a:cubicBezTo>
                <a:cubicBezTo>
                  <a:pt x="108" y="226"/>
                  <a:pt x="50" y="307"/>
                  <a:pt x="1" y="407"/>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63" name="Freeform 37"/>
          <p:cNvSpPr>
            <a:spLocks/>
          </p:cNvSpPr>
          <p:nvPr/>
        </p:nvSpPr>
        <p:spPr bwMode="auto">
          <a:xfrm>
            <a:off x="2672615" y="56218"/>
            <a:ext cx="2657566" cy="2595563"/>
          </a:xfrm>
          <a:custGeom>
            <a:avLst/>
            <a:gdLst>
              <a:gd name="T0" fmla="*/ 0 w 1064"/>
              <a:gd name="T1" fmla="*/ 1010 h 1010"/>
              <a:gd name="T2" fmla="*/ 0 w 1064"/>
              <a:gd name="T3" fmla="*/ 1010 h 1010"/>
              <a:gd name="T4" fmla="*/ 479 w 1064"/>
              <a:gd name="T5" fmla="*/ 742 h 1010"/>
              <a:gd name="T6" fmla="*/ 821 w 1064"/>
              <a:gd name="T7" fmla="*/ 460 h 1010"/>
              <a:gd name="T8" fmla="*/ 1009 w 1064"/>
              <a:gd name="T9" fmla="*/ 205 h 1010"/>
              <a:gd name="T10" fmla="*/ 1063 w 1064"/>
              <a:gd name="T11" fmla="*/ 0 h 1010"/>
              <a:gd name="T12" fmla="*/ 1064 w 1064"/>
              <a:gd name="T13" fmla="*/ 0 h 1010"/>
              <a:gd name="T14" fmla="*/ 1009 w 1064"/>
              <a:gd name="T15" fmla="*/ 206 h 1010"/>
              <a:gd name="T16" fmla="*/ 822 w 1064"/>
              <a:gd name="T17" fmla="*/ 460 h 1010"/>
              <a:gd name="T18" fmla="*/ 479 w 1064"/>
              <a:gd name="T19" fmla="*/ 743 h 1010"/>
              <a:gd name="T20" fmla="*/ 0 w 1064"/>
              <a:gd name="T21"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4" h="1010">
                <a:moveTo>
                  <a:pt x="0" y="1010"/>
                </a:moveTo>
                <a:cubicBezTo>
                  <a:pt x="0" y="1010"/>
                  <a:pt x="0" y="1010"/>
                  <a:pt x="0" y="1010"/>
                </a:cubicBezTo>
                <a:cubicBezTo>
                  <a:pt x="175" y="929"/>
                  <a:pt x="336" y="839"/>
                  <a:pt x="479" y="742"/>
                </a:cubicBezTo>
                <a:cubicBezTo>
                  <a:pt x="613" y="651"/>
                  <a:pt x="728" y="556"/>
                  <a:pt x="821" y="460"/>
                </a:cubicBezTo>
                <a:cubicBezTo>
                  <a:pt x="905" y="373"/>
                  <a:pt x="968" y="287"/>
                  <a:pt x="1009" y="205"/>
                </a:cubicBezTo>
                <a:cubicBezTo>
                  <a:pt x="1044" y="133"/>
                  <a:pt x="1063" y="63"/>
                  <a:pt x="1063" y="0"/>
                </a:cubicBezTo>
                <a:cubicBezTo>
                  <a:pt x="1064" y="0"/>
                  <a:pt x="1064" y="0"/>
                  <a:pt x="1064" y="0"/>
                </a:cubicBezTo>
                <a:cubicBezTo>
                  <a:pt x="1064" y="63"/>
                  <a:pt x="1045" y="134"/>
                  <a:pt x="1009" y="206"/>
                </a:cubicBezTo>
                <a:cubicBezTo>
                  <a:pt x="969" y="288"/>
                  <a:pt x="905" y="373"/>
                  <a:pt x="822" y="460"/>
                </a:cubicBezTo>
                <a:cubicBezTo>
                  <a:pt x="728" y="557"/>
                  <a:pt x="613" y="652"/>
                  <a:pt x="479" y="743"/>
                </a:cubicBezTo>
                <a:cubicBezTo>
                  <a:pt x="336" y="840"/>
                  <a:pt x="175" y="930"/>
                  <a:pt x="0" y="1010"/>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64" name="Freeform 38"/>
          <p:cNvSpPr>
            <a:spLocks/>
          </p:cNvSpPr>
          <p:nvPr/>
        </p:nvSpPr>
        <p:spPr bwMode="auto">
          <a:xfrm>
            <a:off x="3934302" y="56218"/>
            <a:ext cx="1395878" cy="1782763"/>
          </a:xfrm>
          <a:custGeom>
            <a:avLst/>
            <a:gdLst>
              <a:gd name="T0" fmla="*/ 0 w 559"/>
              <a:gd name="T1" fmla="*/ 694 h 694"/>
              <a:gd name="T2" fmla="*/ 0 w 559"/>
              <a:gd name="T3" fmla="*/ 693 h 694"/>
              <a:gd name="T4" fmla="*/ 234 w 559"/>
              <a:gd name="T5" fmla="*/ 497 h 694"/>
              <a:gd name="T6" fmla="*/ 405 w 559"/>
              <a:gd name="T7" fmla="*/ 310 h 694"/>
              <a:gd name="T8" fmla="*/ 558 w 559"/>
              <a:gd name="T9" fmla="*/ 0 h 694"/>
              <a:gd name="T10" fmla="*/ 559 w 559"/>
              <a:gd name="T11" fmla="*/ 0 h 694"/>
              <a:gd name="T12" fmla="*/ 508 w 559"/>
              <a:gd name="T13" fmla="*/ 150 h 694"/>
              <a:gd name="T14" fmla="*/ 406 w 559"/>
              <a:gd name="T15" fmla="*/ 310 h 694"/>
              <a:gd name="T16" fmla="*/ 234 w 559"/>
              <a:gd name="T17" fmla="*/ 498 h 694"/>
              <a:gd name="T18" fmla="*/ 0 w 559"/>
              <a:gd name="T19" fmla="*/ 694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9" h="694">
                <a:moveTo>
                  <a:pt x="0" y="694"/>
                </a:moveTo>
                <a:cubicBezTo>
                  <a:pt x="0" y="693"/>
                  <a:pt x="0" y="693"/>
                  <a:pt x="0" y="693"/>
                </a:cubicBezTo>
                <a:cubicBezTo>
                  <a:pt x="87" y="629"/>
                  <a:pt x="165" y="563"/>
                  <a:pt x="234" y="497"/>
                </a:cubicBezTo>
                <a:cubicBezTo>
                  <a:pt x="301" y="434"/>
                  <a:pt x="358" y="371"/>
                  <a:pt x="405" y="310"/>
                </a:cubicBezTo>
                <a:cubicBezTo>
                  <a:pt x="491" y="200"/>
                  <a:pt x="544" y="93"/>
                  <a:pt x="558" y="0"/>
                </a:cubicBezTo>
                <a:cubicBezTo>
                  <a:pt x="559" y="0"/>
                  <a:pt x="559" y="0"/>
                  <a:pt x="559" y="0"/>
                </a:cubicBezTo>
                <a:cubicBezTo>
                  <a:pt x="552" y="47"/>
                  <a:pt x="535" y="97"/>
                  <a:pt x="508" y="150"/>
                </a:cubicBezTo>
                <a:cubicBezTo>
                  <a:pt x="483" y="202"/>
                  <a:pt x="448" y="256"/>
                  <a:pt x="406" y="310"/>
                </a:cubicBezTo>
                <a:cubicBezTo>
                  <a:pt x="359" y="371"/>
                  <a:pt x="301" y="434"/>
                  <a:pt x="234" y="498"/>
                </a:cubicBezTo>
                <a:cubicBezTo>
                  <a:pt x="166" y="563"/>
                  <a:pt x="87" y="629"/>
                  <a:pt x="0" y="694"/>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65" name="Freeform 39"/>
          <p:cNvSpPr>
            <a:spLocks/>
          </p:cNvSpPr>
          <p:nvPr/>
        </p:nvSpPr>
        <p:spPr bwMode="auto">
          <a:xfrm>
            <a:off x="4765660" y="56219"/>
            <a:ext cx="564521" cy="549275"/>
          </a:xfrm>
          <a:custGeom>
            <a:avLst/>
            <a:gdLst>
              <a:gd name="T0" fmla="*/ 0 w 226"/>
              <a:gd name="T1" fmla="*/ 214 h 214"/>
              <a:gd name="T2" fmla="*/ 0 w 226"/>
              <a:gd name="T3" fmla="*/ 214 h 214"/>
              <a:gd name="T4" fmla="*/ 226 w 226"/>
              <a:gd name="T5" fmla="*/ 0 h 214"/>
              <a:gd name="T6" fmla="*/ 226 w 226"/>
              <a:gd name="T7" fmla="*/ 1 h 214"/>
              <a:gd name="T8" fmla="*/ 0 w 226"/>
              <a:gd name="T9" fmla="*/ 214 h 214"/>
            </a:gdLst>
            <a:ahLst/>
            <a:cxnLst>
              <a:cxn ang="0">
                <a:pos x="T0" y="T1"/>
              </a:cxn>
              <a:cxn ang="0">
                <a:pos x="T2" y="T3"/>
              </a:cxn>
              <a:cxn ang="0">
                <a:pos x="T4" y="T5"/>
              </a:cxn>
              <a:cxn ang="0">
                <a:pos x="T6" y="T7"/>
              </a:cxn>
              <a:cxn ang="0">
                <a:pos x="T8" y="T9"/>
              </a:cxn>
            </a:cxnLst>
            <a:rect l="0" t="0" r="r" b="b"/>
            <a:pathLst>
              <a:path w="226" h="214">
                <a:moveTo>
                  <a:pt x="0" y="214"/>
                </a:moveTo>
                <a:cubicBezTo>
                  <a:pt x="0" y="214"/>
                  <a:pt x="0" y="214"/>
                  <a:pt x="0" y="214"/>
                </a:cubicBezTo>
                <a:cubicBezTo>
                  <a:pt x="76" y="117"/>
                  <a:pt x="153" y="45"/>
                  <a:pt x="226" y="0"/>
                </a:cubicBezTo>
                <a:cubicBezTo>
                  <a:pt x="226" y="1"/>
                  <a:pt x="226" y="1"/>
                  <a:pt x="226" y="1"/>
                </a:cubicBezTo>
                <a:cubicBezTo>
                  <a:pt x="153" y="45"/>
                  <a:pt x="77" y="117"/>
                  <a:pt x="0" y="214"/>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0" name="Freeform 44"/>
          <p:cNvSpPr>
            <a:spLocks/>
          </p:cNvSpPr>
          <p:nvPr/>
        </p:nvSpPr>
        <p:spPr bwMode="auto">
          <a:xfrm>
            <a:off x="5330180" y="56218"/>
            <a:ext cx="555266" cy="346075"/>
          </a:xfrm>
          <a:custGeom>
            <a:avLst/>
            <a:gdLst>
              <a:gd name="T0" fmla="*/ 222 w 222"/>
              <a:gd name="T1" fmla="*/ 135 h 135"/>
              <a:gd name="T2" fmla="*/ 0 w 222"/>
              <a:gd name="T3" fmla="*/ 1 h 135"/>
              <a:gd name="T4" fmla="*/ 0 w 222"/>
              <a:gd name="T5" fmla="*/ 0 h 135"/>
              <a:gd name="T6" fmla="*/ 122 w 222"/>
              <a:gd name="T7" fmla="*/ 35 h 135"/>
              <a:gd name="T8" fmla="*/ 222 w 222"/>
              <a:gd name="T9" fmla="*/ 135 h 135"/>
            </a:gdLst>
            <a:ahLst/>
            <a:cxnLst>
              <a:cxn ang="0">
                <a:pos x="T0" y="T1"/>
              </a:cxn>
              <a:cxn ang="0">
                <a:pos x="T2" y="T3"/>
              </a:cxn>
              <a:cxn ang="0">
                <a:pos x="T4" y="T5"/>
              </a:cxn>
              <a:cxn ang="0">
                <a:pos x="T6" y="T7"/>
              </a:cxn>
              <a:cxn ang="0">
                <a:pos x="T8" y="T9"/>
              </a:cxn>
            </a:cxnLst>
            <a:rect l="0" t="0" r="r" b="b"/>
            <a:pathLst>
              <a:path w="222" h="135">
                <a:moveTo>
                  <a:pt x="222" y="135"/>
                </a:moveTo>
                <a:cubicBezTo>
                  <a:pt x="170" y="51"/>
                  <a:pt x="85" y="0"/>
                  <a:pt x="0" y="1"/>
                </a:cubicBezTo>
                <a:cubicBezTo>
                  <a:pt x="0" y="0"/>
                  <a:pt x="0" y="0"/>
                  <a:pt x="0" y="0"/>
                </a:cubicBezTo>
                <a:cubicBezTo>
                  <a:pt x="41" y="0"/>
                  <a:pt x="83" y="12"/>
                  <a:pt x="122" y="35"/>
                </a:cubicBezTo>
                <a:cubicBezTo>
                  <a:pt x="162" y="59"/>
                  <a:pt x="196" y="93"/>
                  <a:pt x="222" y="135"/>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1" name="Freeform 45"/>
          <p:cNvSpPr>
            <a:spLocks/>
          </p:cNvSpPr>
          <p:nvPr/>
        </p:nvSpPr>
        <p:spPr bwMode="auto">
          <a:xfrm>
            <a:off x="4558978" y="-34270"/>
            <a:ext cx="1326469" cy="436563"/>
          </a:xfrm>
          <a:custGeom>
            <a:avLst/>
            <a:gdLst>
              <a:gd name="T0" fmla="*/ 1 w 531"/>
              <a:gd name="T1" fmla="*/ 147 h 170"/>
              <a:gd name="T2" fmla="*/ 0 w 531"/>
              <a:gd name="T3" fmla="*/ 147 h 170"/>
              <a:gd name="T4" fmla="*/ 261 w 531"/>
              <a:gd name="T5" fmla="*/ 9 h 170"/>
              <a:gd name="T6" fmla="*/ 336 w 531"/>
              <a:gd name="T7" fmla="*/ 15 h 170"/>
              <a:gd name="T8" fmla="*/ 339 w 531"/>
              <a:gd name="T9" fmla="*/ 16 h 170"/>
              <a:gd name="T10" fmla="*/ 410 w 531"/>
              <a:gd name="T11" fmla="*/ 44 h 170"/>
              <a:gd name="T12" fmla="*/ 531 w 531"/>
              <a:gd name="T13" fmla="*/ 170 h 170"/>
              <a:gd name="T14" fmla="*/ 531 w 531"/>
              <a:gd name="T15" fmla="*/ 170 h 170"/>
              <a:gd name="T16" fmla="*/ 261 w 531"/>
              <a:gd name="T17" fmla="*/ 10 h 170"/>
              <a:gd name="T18" fmla="*/ 1 w 531"/>
              <a:gd name="T19" fmla="*/ 14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170">
                <a:moveTo>
                  <a:pt x="1" y="147"/>
                </a:moveTo>
                <a:cubicBezTo>
                  <a:pt x="0" y="147"/>
                  <a:pt x="0" y="147"/>
                  <a:pt x="0" y="147"/>
                </a:cubicBezTo>
                <a:cubicBezTo>
                  <a:pt x="59" y="90"/>
                  <a:pt x="152" y="20"/>
                  <a:pt x="261" y="9"/>
                </a:cubicBezTo>
                <a:cubicBezTo>
                  <a:pt x="285" y="7"/>
                  <a:pt x="311" y="9"/>
                  <a:pt x="336" y="15"/>
                </a:cubicBezTo>
                <a:cubicBezTo>
                  <a:pt x="337" y="15"/>
                  <a:pt x="338" y="15"/>
                  <a:pt x="339" y="16"/>
                </a:cubicBezTo>
                <a:cubicBezTo>
                  <a:pt x="363" y="22"/>
                  <a:pt x="387" y="31"/>
                  <a:pt x="410" y="44"/>
                </a:cubicBezTo>
                <a:cubicBezTo>
                  <a:pt x="460" y="73"/>
                  <a:pt x="502" y="117"/>
                  <a:pt x="531" y="170"/>
                </a:cubicBezTo>
                <a:cubicBezTo>
                  <a:pt x="531" y="170"/>
                  <a:pt x="531" y="170"/>
                  <a:pt x="531" y="170"/>
                </a:cubicBezTo>
                <a:cubicBezTo>
                  <a:pt x="472" y="65"/>
                  <a:pt x="364" y="0"/>
                  <a:pt x="261" y="10"/>
                </a:cubicBezTo>
                <a:cubicBezTo>
                  <a:pt x="152" y="20"/>
                  <a:pt x="59" y="90"/>
                  <a:pt x="1" y="147"/>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2" name="Freeform 46"/>
          <p:cNvSpPr>
            <a:spLocks/>
          </p:cNvSpPr>
          <p:nvPr/>
        </p:nvSpPr>
        <p:spPr bwMode="auto">
          <a:xfrm>
            <a:off x="4389314" y="-50145"/>
            <a:ext cx="1496134" cy="530225"/>
          </a:xfrm>
          <a:custGeom>
            <a:avLst/>
            <a:gdLst>
              <a:gd name="T0" fmla="*/ 1 w 599"/>
              <a:gd name="T1" fmla="*/ 206 h 206"/>
              <a:gd name="T2" fmla="*/ 0 w 599"/>
              <a:gd name="T3" fmla="*/ 206 h 206"/>
              <a:gd name="T4" fmla="*/ 125 w 599"/>
              <a:gd name="T5" fmla="*/ 88 h 206"/>
              <a:gd name="T6" fmla="*/ 280 w 599"/>
              <a:gd name="T7" fmla="*/ 14 h 206"/>
              <a:gd name="T8" fmla="*/ 451 w 599"/>
              <a:gd name="T9" fmla="*/ 28 h 206"/>
              <a:gd name="T10" fmla="*/ 599 w 599"/>
              <a:gd name="T11" fmla="*/ 176 h 206"/>
              <a:gd name="T12" fmla="*/ 599 w 599"/>
              <a:gd name="T13" fmla="*/ 176 h 206"/>
              <a:gd name="T14" fmla="*/ 451 w 599"/>
              <a:gd name="T15" fmla="*/ 29 h 206"/>
              <a:gd name="T16" fmla="*/ 280 w 599"/>
              <a:gd name="T17" fmla="*/ 15 h 206"/>
              <a:gd name="T18" fmla="*/ 1 w 599"/>
              <a:gd name="T19"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206">
                <a:moveTo>
                  <a:pt x="1" y="206"/>
                </a:moveTo>
                <a:cubicBezTo>
                  <a:pt x="0" y="206"/>
                  <a:pt x="0" y="206"/>
                  <a:pt x="0" y="206"/>
                </a:cubicBezTo>
                <a:cubicBezTo>
                  <a:pt x="40" y="159"/>
                  <a:pt x="82" y="119"/>
                  <a:pt x="125" y="88"/>
                </a:cubicBezTo>
                <a:cubicBezTo>
                  <a:pt x="175" y="51"/>
                  <a:pt x="228" y="26"/>
                  <a:pt x="280" y="14"/>
                </a:cubicBezTo>
                <a:cubicBezTo>
                  <a:pt x="339" y="0"/>
                  <a:pt x="400" y="5"/>
                  <a:pt x="451" y="28"/>
                </a:cubicBezTo>
                <a:cubicBezTo>
                  <a:pt x="509" y="54"/>
                  <a:pt x="562" y="106"/>
                  <a:pt x="599" y="176"/>
                </a:cubicBezTo>
                <a:cubicBezTo>
                  <a:pt x="599" y="176"/>
                  <a:pt x="599" y="176"/>
                  <a:pt x="599" y="176"/>
                </a:cubicBezTo>
                <a:cubicBezTo>
                  <a:pt x="561" y="107"/>
                  <a:pt x="509" y="55"/>
                  <a:pt x="451" y="29"/>
                </a:cubicBezTo>
                <a:cubicBezTo>
                  <a:pt x="400" y="6"/>
                  <a:pt x="339" y="1"/>
                  <a:pt x="280" y="15"/>
                </a:cubicBezTo>
                <a:cubicBezTo>
                  <a:pt x="183" y="37"/>
                  <a:pt x="89" y="102"/>
                  <a:pt x="1" y="20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3" name="Freeform 47"/>
          <p:cNvSpPr>
            <a:spLocks/>
          </p:cNvSpPr>
          <p:nvPr/>
        </p:nvSpPr>
        <p:spPr bwMode="auto">
          <a:xfrm>
            <a:off x="2108094" y="402292"/>
            <a:ext cx="3886863" cy="5697538"/>
          </a:xfrm>
          <a:custGeom>
            <a:avLst/>
            <a:gdLst>
              <a:gd name="T0" fmla="*/ 0 w 1556"/>
              <a:gd name="T1" fmla="*/ 2217 h 2217"/>
              <a:gd name="T2" fmla="*/ 0 w 1556"/>
              <a:gd name="T3" fmla="*/ 2216 h 2217"/>
              <a:gd name="T4" fmla="*/ 299 w 1556"/>
              <a:gd name="T5" fmla="*/ 2104 h 2217"/>
              <a:gd name="T6" fmla="*/ 621 w 1556"/>
              <a:gd name="T7" fmla="*/ 1903 h 2217"/>
              <a:gd name="T8" fmla="*/ 1209 w 1556"/>
              <a:gd name="T9" fmla="*/ 1266 h 2217"/>
              <a:gd name="T10" fmla="*/ 1523 w 1556"/>
              <a:gd name="T11" fmla="*/ 536 h 2217"/>
              <a:gd name="T12" fmla="*/ 1551 w 1556"/>
              <a:gd name="T13" fmla="*/ 234 h 2217"/>
              <a:gd name="T14" fmla="*/ 1511 w 1556"/>
              <a:gd name="T15" fmla="*/ 0 h 2217"/>
              <a:gd name="T16" fmla="*/ 1512 w 1556"/>
              <a:gd name="T17" fmla="*/ 0 h 2217"/>
              <a:gd name="T18" fmla="*/ 1552 w 1556"/>
              <a:gd name="T19" fmla="*/ 233 h 2217"/>
              <a:gd name="T20" fmla="*/ 1524 w 1556"/>
              <a:gd name="T21" fmla="*/ 537 h 2217"/>
              <a:gd name="T22" fmla="*/ 1210 w 1556"/>
              <a:gd name="T23" fmla="*/ 1267 h 2217"/>
              <a:gd name="T24" fmla="*/ 621 w 1556"/>
              <a:gd name="T25" fmla="*/ 1904 h 2217"/>
              <a:gd name="T26" fmla="*/ 300 w 1556"/>
              <a:gd name="T27" fmla="*/ 2104 h 2217"/>
              <a:gd name="T28" fmla="*/ 0 w 1556"/>
              <a:gd name="T29" fmla="*/ 2217 h 2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6" h="2217">
                <a:moveTo>
                  <a:pt x="0" y="2217"/>
                </a:moveTo>
                <a:cubicBezTo>
                  <a:pt x="0" y="2216"/>
                  <a:pt x="0" y="2216"/>
                  <a:pt x="0" y="2216"/>
                </a:cubicBezTo>
                <a:cubicBezTo>
                  <a:pt x="97" y="2191"/>
                  <a:pt x="198" y="2154"/>
                  <a:pt x="299" y="2104"/>
                </a:cubicBezTo>
                <a:cubicBezTo>
                  <a:pt x="407" y="2051"/>
                  <a:pt x="515" y="1983"/>
                  <a:pt x="621" y="1903"/>
                </a:cubicBezTo>
                <a:cubicBezTo>
                  <a:pt x="844" y="1733"/>
                  <a:pt x="1048" y="1513"/>
                  <a:pt x="1209" y="1266"/>
                </a:cubicBezTo>
                <a:cubicBezTo>
                  <a:pt x="1365" y="1027"/>
                  <a:pt x="1474" y="775"/>
                  <a:pt x="1523" y="536"/>
                </a:cubicBezTo>
                <a:cubicBezTo>
                  <a:pt x="1545" y="430"/>
                  <a:pt x="1555" y="328"/>
                  <a:pt x="1551" y="234"/>
                </a:cubicBezTo>
                <a:cubicBezTo>
                  <a:pt x="1548" y="148"/>
                  <a:pt x="1535" y="70"/>
                  <a:pt x="1511" y="0"/>
                </a:cubicBezTo>
                <a:cubicBezTo>
                  <a:pt x="1512" y="0"/>
                  <a:pt x="1512" y="0"/>
                  <a:pt x="1512" y="0"/>
                </a:cubicBezTo>
                <a:cubicBezTo>
                  <a:pt x="1536" y="69"/>
                  <a:pt x="1549" y="148"/>
                  <a:pt x="1552" y="233"/>
                </a:cubicBezTo>
                <a:cubicBezTo>
                  <a:pt x="1556" y="328"/>
                  <a:pt x="1546" y="430"/>
                  <a:pt x="1524" y="537"/>
                </a:cubicBezTo>
                <a:cubicBezTo>
                  <a:pt x="1475" y="775"/>
                  <a:pt x="1366" y="1028"/>
                  <a:pt x="1210" y="1267"/>
                </a:cubicBezTo>
                <a:cubicBezTo>
                  <a:pt x="1048" y="1514"/>
                  <a:pt x="845" y="1734"/>
                  <a:pt x="621" y="1904"/>
                </a:cubicBezTo>
                <a:cubicBezTo>
                  <a:pt x="516" y="1984"/>
                  <a:pt x="407" y="2051"/>
                  <a:pt x="300" y="2104"/>
                </a:cubicBezTo>
                <a:cubicBezTo>
                  <a:pt x="198" y="2154"/>
                  <a:pt x="98" y="2192"/>
                  <a:pt x="0" y="2217"/>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4" name="Freeform 48"/>
          <p:cNvSpPr>
            <a:spLocks/>
          </p:cNvSpPr>
          <p:nvPr/>
        </p:nvSpPr>
        <p:spPr bwMode="auto">
          <a:xfrm>
            <a:off x="4062323" y="402293"/>
            <a:ext cx="2029806" cy="4667251"/>
          </a:xfrm>
          <a:custGeom>
            <a:avLst/>
            <a:gdLst>
              <a:gd name="T0" fmla="*/ 0 w 813"/>
              <a:gd name="T1" fmla="*/ 1816 h 1816"/>
              <a:gd name="T2" fmla="*/ 0 w 813"/>
              <a:gd name="T3" fmla="*/ 1815 h 1816"/>
              <a:gd name="T4" fmla="*/ 345 w 813"/>
              <a:gd name="T5" fmla="*/ 1532 h 1816"/>
              <a:gd name="T6" fmla="*/ 651 w 813"/>
              <a:gd name="T7" fmla="*/ 1043 h 1816"/>
              <a:gd name="T8" fmla="*/ 800 w 813"/>
              <a:gd name="T9" fmla="*/ 456 h 1816"/>
              <a:gd name="T10" fmla="*/ 730 w 813"/>
              <a:gd name="T11" fmla="*/ 0 h 1816"/>
              <a:gd name="T12" fmla="*/ 730 w 813"/>
              <a:gd name="T13" fmla="*/ 0 h 1816"/>
              <a:gd name="T14" fmla="*/ 801 w 813"/>
              <a:gd name="T15" fmla="*/ 456 h 1816"/>
              <a:gd name="T16" fmla="*/ 652 w 813"/>
              <a:gd name="T17" fmla="*/ 1043 h 1816"/>
              <a:gd name="T18" fmla="*/ 513 w 813"/>
              <a:gd name="T19" fmla="*/ 1307 h 1816"/>
              <a:gd name="T20" fmla="*/ 346 w 813"/>
              <a:gd name="T21" fmla="*/ 1533 h 1816"/>
              <a:gd name="T22" fmla="*/ 176 w 813"/>
              <a:gd name="T23" fmla="*/ 1697 h 1816"/>
              <a:gd name="T24" fmla="*/ 0 w 813"/>
              <a:gd name="T25" fmla="*/ 1816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3" h="1816">
                <a:moveTo>
                  <a:pt x="0" y="1816"/>
                </a:moveTo>
                <a:cubicBezTo>
                  <a:pt x="0" y="1815"/>
                  <a:pt x="0" y="1815"/>
                  <a:pt x="0" y="1815"/>
                </a:cubicBezTo>
                <a:cubicBezTo>
                  <a:pt x="122" y="1749"/>
                  <a:pt x="238" y="1654"/>
                  <a:pt x="345" y="1532"/>
                </a:cubicBezTo>
                <a:cubicBezTo>
                  <a:pt x="467" y="1394"/>
                  <a:pt x="572" y="1225"/>
                  <a:pt x="651" y="1043"/>
                </a:cubicBezTo>
                <a:cubicBezTo>
                  <a:pt x="735" y="849"/>
                  <a:pt x="787" y="646"/>
                  <a:pt x="800" y="456"/>
                </a:cubicBezTo>
                <a:cubicBezTo>
                  <a:pt x="812" y="274"/>
                  <a:pt x="788" y="116"/>
                  <a:pt x="730" y="0"/>
                </a:cubicBezTo>
                <a:cubicBezTo>
                  <a:pt x="730" y="0"/>
                  <a:pt x="730" y="0"/>
                  <a:pt x="730" y="0"/>
                </a:cubicBezTo>
                <a:cubicBezTo>
                  <a:pt x="789" y="116"/>
                  <a:pt x="813" y="274"/>
                  <a:pt x="801" y="456"/>
                </a:cubicBezTo>
                <a:cubicBezTo>
                  <a:pt x="788" y="646"/>
                  <a:pt x="736" y="849"/>
                  <a:pt x="652" y="1043"/>
                </a:cubicBezTo>
                <a:cubicBezTo>
                  <a:pt x="612" y="1135"/>
                  <a:pt x="566" y="1224"/>
                  <a:pt x="513" y="1307"/>
                </a:cubicBezTo>
                <a:cubicBezTo>
                  <a:pt x="462" y="1389"/>
                  <a:pt x="406" y="1464"/>
                  <a:pt x="346" y="1533"/>
                </a:cubicBezTo>
                <a:cubicBezTo>
                  <a:pt x="292" y="1594"/>
                  <a:pt x="235" y="1649"/>
                  <a:pt x="176" y="1697"/>
                </a:cubicBezTo>
                <a:cubicBezTo>
                  <a:pt x="119" y="1744"/>
                  <a:pt x="60" y="1784"/>
                  <a:pt x="0" y="181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5" name="Freeform 49"/>
          <p:cNvSpPr>
            <a:spLocks/>
          </p:cNvSpPr>
          <p:nvPr/>
        </p:nvSpPr>
        <p:spPr bwMode="auto">
          <a:xfrm>
            <a:off x="4676201" y="402292"/>
            <a:ext cx="1443692" cy="3271838"/>
          </a:xfrm>
          <a:custGeom>
            <a:avLst/>
            <a:gdLst>
              <a:gd name="T0" fmla="*/ 0 w 578"/>
              <a:gd name="T1" fmla="*/ 1273 h 1273"/>
              <a:gd name="T2" fmla="*/ 0 w 578"/>
              <a:gd name="T3" fmla="*/ 1272 h 1273"/>
              <a:gd name="T4" fmla="*/ 216 w 578"/>
              <a:gd name="T5" fmla="*/ 1134 h 1273"/>
              <a:gd name="T6" fmla="*/ 437 w 578"/>
              <a:gd name="T7" fmla="*/ 825 h 1273"/>
              <a:gd name="T8" fmla="*/ 565 w 578"/>
              <a:gd name="T9" fmla="*/ 379 h 1273"/>
              <a:gd name="T10" fmla="*/ 484 w 578"/>
              <a:gd name="T11" fmla="*/ 0 h 1273"/>
              <a:gd name="T12" fmla="*/ 484 w 578"/>
              <a:gd name="T13" fmla="*/ 0 h 1273"/>
              <a:gd name="T14" fmla="*/ 566 w 578"/>
              <a:gd name="T15" fmla="*/ 379 h 1273"/>
              <a:gd name="T16" fmla="*/ 438 w 578"/>
              <a:gd name="T17" fmla="*/ 825 h 1273"/>
              <a:gd name="T18" fmla="*/ 217 w 578"/>
              <a:gd name="T19" fmla="*/ 1134 h 1273"/>
              <a:gd name="T20" fmla="*/ 0 w 578"/>
              <a:gd name="T21" fmla="*/ 1273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8" h="1273">
                <a:moveTo>
                  <a:pt x="0" y="1273"/>
                </a:moveTo>
                <a:cubicBezTo>
                  <a:pt x="0" y="1272"/>
                  <a:pt x="0" y="1272"/>
                  <a:pt x="0" y="1272"/>
                </a:cubicBezTo>
                <a:cubicBezTo>
                  <a:pt x="71" y="1249"/>
                  <a:pt x="146" y="1201"/>
                  <a:pt x="216" y="1134"/>
                </a:cubicBezTo>
                <a:cubicBezTo>
                  <a:pt x="301" y="1053"/>
                  <a:pt x="377" y="946"/>
                  <a:pt x="437" y="825"/>
                </a:cubicBezTo>
                <a:cubicBezTo>
                  <a:pt x="509" y="680"/>
                  <a:pt x="553" y="525"/>
                  <a:pt x="565" y="379"/>
                </a:cubicBezTo>
                <a:cubicBezTo>
                  <a:pt x="577" y="219"/>
                  <a:pt x="548" y="85"/>
                  <a:pt x="484" y="0"/>
                </a:cubicBezTo>
                <a:cubicBezTo>
                  <a:pt x="484" y="0"/>
                  <a:pt x="484" y="0"/>
                  <a:pt x="484" y="0"/>
                </a:cubicBezTo>
                <a:cubicBezTo>
                  <a:pt x="549" y="84"/>
                  <a:pt x="578" y="219"/>
                  <a:pt x="566" y="379"/>
                </a:cubicBezTo>
                <a:cubicBezTo>
                  <a:pt x="554" y="526"/>
                  <a:pt x="510" y="680"/>
                  <a:pt x="438" y="825"/>
                </a:cubicBezTo>
                <a:cubicBezTo>
                  <a:pt x="378" y="947"/>
                  <a:pt x="301" y="1054"/>
                  <a:pt x="217" y="1134"/>
                </a:cubicBezTo>
                <a:cubicBezTo>
                  <a:pt x="146" y="1202"/>
                  <a:pt x="71" y="1250"/>
                  <a:pt x="0" y="1273"/>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8" name="Freeform 52"/>
          <p:cNvSpPr>
            <a:spLocks/>
          </p:cNvSpPr>
          <p:nvPr/>
        </p:nvSpPr>
        <p:spPr bwMode="auto">
          <a:xfrm>
            <a:off x="4048441" y="-46969"/>
            <a:ext cx="1837006" cy="1108075"/>
          </a:xfrm>
          <a:custGeom>
            <a:avLst/>
            <a:gdLst>
              <a:gd name="T0" fmla="*/ 1 w 735"/>
              <a:gd name="T1" fmla="*/ 431 h 431"/>
              <a:gd name="T2" fmla="*/ 0 w 735"/>
              <a:gd name="T3" fmla="*/ 430 h 431"/>
              <a:gd name="T4" fmla="*/ 97 w 735"/>
              <a:gd name="T5" fmla="*/ 260 h 431"/>
              <a:gd name="T6" fmla="*/ 269 w 735"/>
              <a:gd name="T7" fmla="*/ 85 h 431"/>
              <a:gd name="T8" fmla="*/ 507 w 735"/>
              <a:gd name="T9" fmla="*/ 8 h 431"/>
              <a:gd name="T10" fmla="*/ 735 w 735"/>
              <a:gd name="T11" fmla="*/ 175 h 431"/>
              <a:gd name="T12" fmla="*/ 734 w 735"/>
              <a:gd name="T13" fmla="*/ 175 h 431"/>
              <a:gd name="T14" fmla="*/ 507 w 735"/>
              <a:gd name="T15" fmla="*/ 9 h 431"/>
              <a:gd name="T16" fmla="*/ 269 w 735"/>
              <a:gd name="T17" fmla="*/ 85 h 431"/>
              <a:gd name="T18" fmla="*/ 98 w 735"/>
              <a:gd name="T19" fmla="*/ 261 h 431"/>
              <a:gd name="T20" fmla="*/ 1 w 735"/>
              <a:gd name="T21" fmla="*/ 43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5" h="431">
                <a:moveTo>
                  <a:pt x="1" y="431"/>
                </a:moveTo>
                <a:cubicBezTo>
                  <a:pt x="0" y="430"/>
                  <a:pt x="0" y="430"/>
                  <a:pt x="0" y="430"/>
                </a:cubicBezTo>
                <a:cubicBezTo>
                  <a:pt x="27" y="370"/>
                  <a:pt x="60" y="313"/>
                  <a:pt x="97" y="260"/>
                </a:cubicBezTo>
                <a:cubicBezTo>
                  <a:pt x="149" y="188"/>
                  <a:pt x="207" y="129"/>
                  <a:pt x="269" y="85"/>
                </a:cubicBezTo>
                <a:cubicBezTo>
                  <a:pt x="325" y="45"/>
                  <a:pt x="411" y="0"/>
                  <a:pt x="507" y="8"/>
                </a:cubicBezTo>
                <a:cubicBezTo>
                  <a:pt x="596" y="15"/>
                  <a:pt x="684" y="79"/>
                  <a:pt x="735" y="175"/>
                </a:cubicBezTo>
                <a:cubicBezTo>
                  <a:pt x="734" y="175"/>
                  <a:pt x="734" y="175"/>
                  <a:pt x="734" y="175"/>
                </a:cubicBezTo>
                <a:cubicBezTo>
                  <a:pt x="683" y="80"/>
                  <a:pt x="596" y="16"/>
                  <a:pt x="507" y="9"/>
                </a:cubicBezTo>
                <a:cubicBezTo>
                  <a:pt x="412" y="1"/>
                  <a:pt x="325" y="46"/>
                  <a:pt x="269" y="85"/>
                </a:cubicBezTo>
                <a:cubicBezTo>
                  <a:pt x="207" y="129"/>
                  <a:pt x="150" y="188"/>
                  <a:pt x="98" y="261"/>
                </a:cubicBezTo>
                <a:cubicBezTo>
                  <a:pt x="61" y="313"/>
                  <a:pt x="28" y="370"/>
                  <a:pt x="1" y="431"/>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9" name="Freeform 53"/>
          <p:cNvSpPr>
            <a:spLocks/>
          </p:cNvSpPr>
          <p:nvPr/>
        </p:nvSpPr>
        <p:spPr bwMode="auto">
          <a:xfrm>
            <a:off x="4930697" y="402292"/>
            <a:ext cx="1166059" cy="3603626"/>
          </a:xfrm>
          <a:custGeom>
            <a:avLst/>
            <a:gdLst>
              <a:gd name="T0" fmla="*/ 1 w 467"/>
              <a:gd name="T1" fmla="*/ 1402 h 1402"/>
              <a:gd name="T2" fmla="*/ 0 w 467"/>
              <a:gd name="T3" fmla="*/ 1401 h 1402"/>
              <a:gd name="T4" fmla="*/ 218 w 467"/>
              <a:gd name="T5" fmla="*/ 1146 h 1402"/>
              <a:gd name="T6" fmla="*/ 397 w 467"/>
              <a:gd name="T7" fmla="*/ 766 h 1402"/>
              <a:gd name="T8" fmla="*/ 465 w 467"/>
              <a:gd name="T9" fmla="*/ 335 h 1402"/>
              <a:gd name="T10" fmla="*/ 382 w 467"/>
              <a:gd name="T11" fmla="*/ 0 h 1402"/>
              <a:gd name="T12" fmla="*/ 382 w 467"/>
              <a:gd name="T13" fmla="*/ 0 h 1402"/>
              <a:gd name="T14" fmla="*/ 466 w 467"/>
              <a:gd name="T15" fmla="*/ 335 h 1402"/>
              <a:gd name="T16" fmla="*/ 449 w 467"/>
              <a:gd name="T17" fmla="*/ 550 h 1402"/>
              <a:gd name="T18" fmla="*/ 397 w 467"/>
              <a:gd name="T19" fmla="*/ 766 h 1402"/>
              <a:gd name="T20" fmla="*/ 219 w 467"/>
              <a:gd name="T21" fmla="*/ 1146 h 1402"/>
              <a:gd name="T22" fmla="*/ 1 w 467"/>
              <a:gd name="T23" fmla="*/ 1402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1402">
                <a:moveTo>
                  <a:pt x="1" y="1402"/>
                </a:moveTo>
                <a:cubicBezTo>
                  <a:pt x="0" y="1401"/>
                  <a:pt x="0" y="1401"/>
                  <a:pt x="0" y="1401"/>
                </a:cubicBezTo>
                <a:cubicBezTo>
                  <a:pt x="80" y="1333"/>
                  <a:pt x="153" y="1247"/>
                  <a:pt x="218" y="1146"/>
                </a:cubicBezTo>
                <a:cubicBezTo>
                  <a:pt x="294" y="1030"/>
                  <a:pt x="354" y="902"/>
                  <a:pt x="397" y="766"/>
                </a:cubicBezTo>
                <a:cubicBezTo>
                  <a:pt x="443" y="619"/>
                  <a:pt x="467" y="470"/>
                  <a:pt x="465" y="335"/>
                </a:cubicBezTo>
                <a:cubicBezTo>
                  <a:pt x="463" y="198"/>
                  <a:pt x="434" y="83"/>
                  <a:pt x="382" y="0"/>
                </a:cubicBezTo>
                <a:cubicBezTo>
                  <a:pt x="382" y="0"/>
                  <a:pt x="382" y="0"/>
                  <a:pt x="382" y="0"/>
                </a:cubicBezTo>
                <a:cubicBezTo>
                  <a:pt x="435" y="82"/>
                  <a:pt x="463" y="198"/>
                  <a:pt x="466" y="335"/>
                </a:cubicBezTo>
                <a:cubicBezTo>
                  <a:pt x="467" y="404"/>
                  <a:pt x="461" y="477"/>
                  <a:pt x="449" y="550"/>
                </a:cubicBezTo>
                <a:cubicBezTo>
                  <a:pt x="438" y="621"/>
                  <a:pt x="420" y="694"/>
                  <a:pt x="397" y="766"/>
                </a:cubicBezTo>
                <a:cubicBezTo>
                  <a:pt x="354" y="903"/>
                  <a:pt x="294" y="1030"/>
                  <a:pt x="219" y="1146"/>
                </a:cubicBezTo>
                <a:cubicBezTo>
                  <a:pt x="154" y="1247"/>
                  <a:pt x="80" y="1333"/>
                  <a:pt x="1" y="1402"/>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24" name="Freeform 54"/>
          <p:cNvSpPr>
            <a:spLocks/>
          </p:cNvSpPr>
          <p:nvPr/>
        </p:nvSpPr>
        <p:spPr bwMode="auto">
          <a:xfrm>
            <a:off x="4651522" y="173692"/>
            <a:ext cx="1275570" cy="228600"/>
          </a:xfrm>
          <a:custGeom>
            <a:avLst/>
            <a:gdLst>
              <a:gd name="T0" fmla="*/ 1 w 511"/>
              <a:gd name="T1" fmla="*/ 70 h 89"/>
              <a:gd name="T2" fmla="*/ 0 w 511"/>
              <a:gd name="T3" fmla="*/ 70 h 89"/>
              <a:gd name="T4" fmla="*/ 35 w 511"/>
              <a:gd name="T5" fmla="*/ 62 h 89"/>
              <a:gd name="T6" fmla="*/ 364 w 511"/>
              <a:gd name="T7" fmla="*/ 7 h 89"/>
              <a:gd name="T8" fmla="*/ 489 w 511"/>
              <a:gd name="T9" fmla="*/ 14 h 89"/>
              <a:gd name="T10" fmla="*/ 507 w 511"/>
              <a:gd name="T11" fmla="*/ 35 h 89"/>
              <a:gd name="T12" fmla="*/ 494 w 511"/>
              <a:gd name="T13" fmla="*/ 89 h 89"/>
              <a:gd name="T14" fmla="*/ 494 w 511"/>
              <a:gd name="T15" fmla="*/ 89 h 89"/>
              <a:gd name="T16" fmla="*/ 506 w 511"/>
              <a:gd name="T17" fmla="*/ 35 h 89"/>
              <a:gd name="T18" fmla="*/ 488 w 511"/>
              <a:gd name="T19" fmla="*/ 15 h 89"/>
              <a:gd name="T20" fmla="*/ 364 w 511"/>
              <a:gd name="T21" fmla="*/ 8 h 89"/>
              <a:gd name="T22" fmla="*/ 35 w 511"/>
              <a:gd name="T23" fmla="*/ 63 h 89"/>
              <a:gd name="T24" fmla="*/ 1 w 511"/>
              <a:gd name="T25" fmla="*/ 7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89">
                <a:moveTo>
                  <a:pt x="1" y="70"/>
                </a:moveTo>
                <a:cubicBezTo>
                  <a:pt x="0" y="70"/>
                  <a:pt x="0" y="70"/>
                  <a:pt x="0" y="70"/>
                </a:cubicBezTo>
                <a:cubicBezTo>
                  <a:pt x="12" y="67"/>
                  <a:pt x="23" y="65"/>
                  <a:pt x="35" y="62"/>
                </a:cubicBezTo>
                <a:cubicBezTo>
                  <a:pt x="150" y="38"/>
                  <a:pt x="259" y="16"/>
                  <a:pt x="364" y="7"/>
                </a:cubicBezTo>
                <a:cubicBezTo>
                  <a:pt x="408" y="3"/>
                  <a:pt x="457" y="0"/>
                  <a:pt x="489" y="14"/>
                </a:cubicBezTo>
                <a:cubicBezTo>
                  <a:pt x="498" y="18"/>
                  <a:pt x="504" y="25"/>
                  <a:pt x="507" y="35"/>
                </a:cubicBezTo>
                <a:cubicBezTo>
                  <a:pt x="511" y="51"/>
                  <a:pt x="507" y="71"/>
                  <a:pt x="494" y="89"/>
                </a:cubicBezTo>
                <a:cubicBezTo>
                  <a:pt x="494" y="89"/>
                  <a:pt x="494" y="89"/>
                  <a:pt x="494" y="89"/>
                </a:cubicBezTo>
                <a:cubicBezTo>
                  <a:pt x="506" y="70"/>
                  <a:pt x="510" y="51"/>
                  <a:pt x="506" y="35"/>
                </a:cubicBezTo>
                <a:cubicBezTo>
                  <a:pt x="503" y="26"/>
                  <a:pt x="497" y="19"/>
                  <a:pt x="488" y="15"/>
                </a:cubicBezTo>
                <a:cubicBezTo>
                  <a:pt x="457" y="1"/>
                  <a:pt x="408" y="4"/>
                  <a:pt x="364" y="8"/>
                </a:cubicBezTo>
                <a:cubicBezTo>
                  <a:pt x="259" y="17"/>
                  <a:pt x="150" y="39"/>
                  <a:pt x="35" y="63"/>
                </a:cubicBezTo>
                <a:cubicBezTo>
                  <a:pt x="24" y="66"/>
                  <a:pt x="12" y="68"/>
                  <a:pt x="1" y="70"/>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25" name="Freeform 55"/>
          <p:cNvSpPr>
            <a:spLocks/>
          </p:cNvSpPr>
          <p:nvPr/>
        </p:nvSpPr>
        <p:spPr bwMode="auto">
          <a:xfrm>
            <a:off x="2672615" y="402292"/>
            <a:ext cx="3212832" cy="2249488"/>
          </a:xfrm>
          <a:custGeom>
            <a:avLst/>
            <a:gdLst>
              <a:gd name="T0" fmla="*/ 0 w 1286"/>
              <a:gd name="T1" fmla="*/ 875 h 875"/>
              <a:gd name="T2" fmla="*/ 0 w 1286"/>
              <a:gd name="T3" fmla="*/ 875 h 875"/>
              <a:gd name="T4" fmla="*/ 491 w 1286"/>
              <a:gd name="T5" fmla="*/ 640 h 875"/>
              <a:gd name="T6" fmla="*/ 713 w 1286"/>
              <a:gd name="T7" fmla="*/ 515 h 875"/>
              <a:gd name="T8" fmla="*/ 813 w 1286"/>
              <a:gd name="T9" fmla="*/ 452 h 875"/>
              <a:gd name="T10" fmla="*/ 842 w 1286"/>
              <a:gd name="T11" fmla="*/ 434 h 875"/>
              <a:gd name="T12" fmla="*/ 904 w 1286"/>
              <a:gd name="T13" fmla="*/ 391 h 875"/>
              <a:gd name="T14" fmla="*/ 999 w 1286"/>
              <a:gd name="T15" fmla="*/ 316 h 875"/>
              <a:gd name="T16" fmla="*/ 1058 w 1286"/>
              <a:gd name="T17" fmla="*/ 274 h 875"/>
              <a:gd name="T18" fmla="*/ 1173 w 1286"/>
              <a:gd name="T19" fmla="*/ 168 h 875"/>
              <a:gd name="T20" fmla="*/ 1286 w 1286"/>
              <a:gd name="T21" fmla="*/ 0 h 875"/>
              <a:gd name="T22" fmla="*/ 1286 w 1286"/>
              <a:gd name="T23" fmla="*/ 0 h 875"/>
              <a:gd name="T24" fmla="*/ 1173 w 1286"/>
              <a:gd name="T25" fmla="*/ 169 h 875"/>
              <a:gd name="T26" fmla="*/ 1059 w 1286"/>
              <a:gd name="T27" fmla="*/ 274 h 875"/>
              <a:gd name="T28" fmla="*/ 999 w 1286"/>
              <a:gd name="T29" fmla="*/ 317 h 875"/>
              <a:gd name="T30" fmla="*/ 904 w 1286"/>
              <a:gd name="T31" fmla="*/ 391 h 875"/>
              <a:gd name="T32" fmla="*/ 843 w 1286"/>
              <a:gd name="T33" fmla="*/ 435 h 875"/>
              <a:gd name="T34" fmla="*/ 813 w 1286"/>
              <a:gd name="T35" fmla="*/ 453 h 875"/>
              <a:gd name="T36" fmla="*/ 713 w 1286"/>
              <a:gd name="T37" fmla="*/ 515 h 875"/>
              <a:gd name="T38" fmla="*/ 491 w 1286"/>
              <a:gd name="T39" fmla="*/ 641 h 875"/>
              <a:gd name="T40" fmla="*/ 0 w 1286"/>
              <a:gd name="T41" fmla="*/ 875 h 875"/>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7768 w 10000"/>
              <a:gd name="connsiteY7" fmla="*/ 3611 h 10000"/>
              <a:gd name="connsiteX8" fmla="*/ 8227 w 10000"/>
              <a:gd name="connsiteY8" fmla="*/ 3131 h 10000"/>
              <a:gd name="connsiteX9" fmla="*/ 9121 w 10000"/>
              <a:gd name="connsiteY9" fmla="*/ 1920 h 10000"/>
              <a:gd name="connsiteX10" fmla="*/ 10000 w 10000"/>
              <a:gd name="connsiteY10" fmla="*/ 0 h 10000"/>
              <a:gd name="connsiteX11" fmla="*/ 10000 w 10000"/>
              <a:gd name="connsiteY11" fmla="*/ 0 h 10000"/>
              <a:gd name="connsiteX12" fmla="*/ 9121 w 10000"/>
              <a:gd name="connsiteY12" fmla="*/ 1931 h 10000"/>
              <a:gd name="connsiteX13" fmla="*/ 8235 w 10000"/>
              <a:gd name="connsiteY13" fmla="*/ 3131 h 10000"/>
              <a:gd name="connsiteX14" fmla="*/ 7030 w 10000"/>
              <a:gd name="connsiteY14" fmla="*/ 4469 h 10000"/>
              <a:gd name="connsiteX15" fmla="*/ 6555 w 10000"/>
              <a:gd name="connsiteY15" fmla="*/ 4971 h 10000"/>
              <a:gd name="connsiteX16" fmla="*/ 6322 w 10000"/>
              <a:gd name="connsiteY16" fmla="*/ 5177 h 10000"/>
              <a:gd name="connsiteX17" fmla="*/ 5544 w 10000"/>
              <a:gd name="connsiteY17" fmla="*/ 5886 h 10000"/>
              <a:gd name="connsiteX18" fmla="*/ 3818 w 10000"/>
              <a:gd name="connsiteY18" fmla="*/ 7326 h 10000"/>
              <a:gd name="connsiteX19" fmla="*/ 0 w 10000"/>
              <a:gd name="connsiteY19"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8227 w 10000"/>
              <a:gd name="connsiteY7" fmla="*/ 3131 h 10000"/>
              <a:gd name="connsiteX8" fmla="*/ 9121 w 10000"/>
              <a:gd name="connsiteY8" fmla="*/ 1920 h 10000"/>
              <a:gd name="connsiteX9" fmla="*/ 10000 w 10000"/>
              <a:gd name="connsiteY9" fmla="*/ 0 h 10000"/>
              <a:gd name="connsiteX10" fmla="*/ 10000 w 10000"/>
              <a:gd name="connsiteY10" fmla="*/ 0 h 10000"/>
              <a:gd name="connsiteX11" fmla="*/ 9121 w 10000"/>
              <a:gd name="connsiteY11" fmla="*/ 1931 h 10000"/>
              <a:gd name="connsiteX12" fmla="*/ 8235 w 10000"/>
              <a:gd name="connsiteY12" fmla="*/ 3131 h 10000"/>
              <a:gd name="connsiteX13" fmla="*/ 7030 w 10000"/>
              <a:gd name="connsiteY13" fmla="*/ 4469 h 10000"/>
              <a:gd name="connsiteX14" fmla="*/ 6555 w 10000"/>
              <a:gd name="connsiteY14" fmla="*/ 4971 h 10000"/>
              <a:gd name="connsiteX15" fmla="*/ 6322 w 10000"/>
              <a:gd name="connsiteY15" fmla="*/ 5177 h 10000"/>
              <a:gd name="connsiteX16" fmla="*/ 5544 w 10000"/>
              <a:gd name="connsiteY16" fmla="*/ 5886 h 10000"/>
              <a:gd name="connsiteX17" fmla="*/ 3818 w 10000"/>
              <a:gd name="connsiteY17" fmla="*/ 7326 h 10000"/>
              <a:gd name="connsiteX18" fmla="*/ 0 w 10000"/>
              <a:gd name="connsiteY18"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8227 w 10000"/>
              <a:gd name="connsiteY7" fmla="*/ 3131 h 10000"/>
              <a:gd name="connsiteX8" fmla="*/ 9121 w 10000"/>
              <a:gd name="connsiteY8" fmla="*/ 1920 h 10000"/>
              <a:gd name="connsiteX9" fmla="*/ 10000 w 10000"/>
              <a:gd name="connsiteY9" fmla="*/ 0 h 10000"/>
              <a:gd name="connsiteX10" fmla="*/ 10000 w 10000"/>
              <a:gd name="connsiteY10" fmla="*/ 0 h 10000"/>
              <a:gd name="connsiteX11" fmla="*/ 9121 w 10000"/>
              <a:gd name="connsiteY11" fmla="*/ 1931 h 10000"/>
              <a:gd name="connsiteX12" fmla="*/ 8235 w 10000"/>
              <a:gd name="connsiteY12" fmla="*/ 3131 h 10000"/>
              <a:gd name="connsiteX13" fmla="*/ 7030 w 10000"/>
              <a:gd name="connsiteY13" fmla="*/ 4469 h 10000"/>
              <a:gd name="connsiteX14" fmla="*/ 6322 w 10000"/>
              <a:gd name="connsiteY14" fmla="*/ 5177 h 10000"/>
              <a:gd name="connsiteX15" fmla="*/ 5544 w 10000"/>
              <a:gd name="connsiteY15" fmla="*/ 5886 h 10000"/>
              <a:gd name="connsiteX16" fmla="*/ 3818 w 10000"/>
              <a:gd name="connsiteY16" fmla="*/ 7326 h 10000"/>
              <a:gd name="connsiteX17" fmla="*/ 0 w 10000"/>
              <a:gd name="connsiteY17"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7030 w 10000"/>
              <a:gd name="connsiteY5" fmla="*/ 4469 h 10000"/>
              <a:gd name="connsiteX6" fmla="*/ 8227 w 10000"/>
              <a:gd name="connsiteY6" fmla="*/ 3131 h 10000"/>
              <a:gd name="connsiteX7" fmla="*/ 9121 w 10000"/>
              <a:gd name="connsiteY7" fmla="*/ 1920 h 10000"/>
              <a:gd name="connsiteX8" fmla="*/ 10000 w 10000"/>
              <a:gd name="connsiteY8" fmla="*/ 0 h 10000"/>
              <a:gd name="connsiteX9" fmla="*/ 10000 w 10000"/>
              <a:gd name="connsiteY9" fmla="*/ 0 h 10000"/>
              <a:gd name="connsiteX10" fmla="*/ 9121 w 10000"/>
              <a:gd name="connsiteY10" fmla="*/ 1931 h 10000"/>
              <a:gd name="connsiteX11" fmla="*/ 8235 w 10000"/>
              <a:gd name="connsiteY11" fmla="*/ 3131 h 10000"/>
              <a:gd name="connsiteX12" fmla="*/ 7030 w 10000"/>
              <a:gd name="connsiteY12" fmla="*/ 4469 h 10000"/>
              <a:gd name="connsiteX13" fmla="*/ 6322 w 10000"/>
              <a:gd name="connsiteY13" fmla="*/ 5177 h 10000"/>
              <a:gd name="connsiteX14" fmla="*/ 5544 w 10000"/>
              <a:gd name="connsiteY14" fmla="*/ 5886 h 10000"/>
              <a:gd name="connsiteX15" fmla="*/ 3818 w 10000"/>
              <a:gd name="connsiteY15" fmla="*/ 7326 h 10000"/>
              <a:gd name="connsiteX16" fmla="*/ 0 w 10000"/>
              <a:gd name="connsiteY1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00" h="10000">
                <a:moveTo>
                  <a:pt x="0" y="10000"/>
                </a:moveTo>
                <a:lnTo>
                  <a:pt x="0" y="10000"/>
                </a:lnTo>
                <a:cubicBezTo>
                  <a:pt x="1337" y="9166"/>
                  <a:pt x="2621" y="8263"/>
                  <a:pt x="3818" y="7314"/>
                </a:cubicBezTo>
                <a:cubicBezTo>
                  <a:pt x="4417" y="6846"/>
                  <a:pt x="5000" y="6366"/>
                  <a:pt x="5544" y="5886"/>
                </a:cubicBezTo>
                <a:cubicBezTo>
                  <a:pt x="5801" y="5657"/>
                  <a:pt x="6074" y="5402"/>
                  <a:pt x="6322" y="5166"/>
                </a:cubicBezTo>
                <a:cubicBezTo>
                  <a:pt x="6570" y="4930"/>
                  <a:pt x="6713" y="4808"/>
                  <a:pt x="7030" y="4469"/>
                </a:cubicBezTo>
                <a:cubicBezTo>
                  <a:pt x="7347" y="4130"/>
                  <a:pt x="7879" y="3556"/>
                  <a:pt x="8227" y="3131"/>
                </a:cubicBezTo>
                <a:cubicBezTo>
                  <a:pt x="8576" y="2706"/>
                  <a:pt x="8872" y="2309"/>
                  <a:pt x="9121" y="1920"/>
                </a:cubicBezTo>
                <a:cubicBezTo>
                  <a:pt x="9580" y="1211"/>
                  <a:pt x="9876" y="560"/>
                  <a:pt x="10000" y="0"/>
                </a:cubicBezTo>
                <a:lnTo>
                  <a:pt x="10000" y="0"/>
                </a:lnTo>
                <a:cubicBezTo>
                  <a:pt x="9883" y="560"/>
                  <a:pt x="9588" y="1211"/>
                  <a:pt x="9121" y="1931"/>
                </a:cubicBezTo>
                <a:cubicBezTo>
                  <a:pt x="8872" y="2320"/>
                  <a:pt x="8577" y="2720"/>
                  <a:pt x="8235" y="3131"/>
                </a:cubicBezTo>
                <a:cubicBezTo>
                  <a:pt x="7887" y="3554"/>
                  <a:pt x="7310" y="4162"/>
                  <a:pt x="7030" y="4469"/>
                </a:cubicBezTo>
                <a:cubicBezTo>
                  <a:pt x="6711" y="4810"/>
                  <a:pt x="6570" y="4941"/>
                  <a:pt x="6322" y="5177"/>
                </a:cubicBezTo>
                <a:cubicBezTo>
                  <a:pt x="6065" y="5417"/>
                  <a:pt x="5801" y="5657"/>
                  <a:pt x="5544" y="5886"/>
                </a:cubicBezTo>
                <a:cubicBezTo>
                  <a:pt x="5000" y="6366"/>
                  <a:pt x="4425" y="6857"/>
                  <a:pt x="3818" y="7326"/>
                </a:cubicBezTo>
                <a:cubicBezTo>
                  <a:pt x="2621" y="8263"/>
                  <a:pt x="1337" y="9166"/>
                  <a:pt x="0" y="10000"/>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26" name="Freeform 56"/>
          <p:cNvSpPr>
            <a:spLocks/>
          </p:cNvSpPr>
          <p:nvPr/>
        </p:nvSpPr>
        <p:spPr bwMode="auto">
          <a:xfrm>
            <a:off x="3934302" y="402292"/>
            <a:ext cx="1951144" cy="1436688"/>
          </a:xfrm>
          <a:custGeom>
            <a:avLst/>
            <a:gdLst>
              <a:gd name="T0" fmla="*/ 0 w 781"/>
              <a:gd name="T1" fmla="*/ 559 h 559"/>
              <a:gd name="T2" fmla="*/ 0 w 781"/>
              <a:gd name="T3" fmla="*/ 558 h 559"/>
              <a:gd name="T4" fmla="*/ 163 w 781"/>
              <a:gd name="T5" fmla="*/ 446 h 559"/>
              <a:gd name="T6" fmla="*/ 273 w 781"/>
              <a:gd name="T7" fmla="*/ 369 h 559"/>
              <a:gd name="T8" fmla="*/ 511 w 781"/>
              <a:gd name="T9" fmla="*/ 205 h 559"/>
              <a:gd name="T10" fmla="*/ 685 w 781"/>
              <a:gd name="T11" fmla="*/ 79 h 559"/>
              <a:gd name="T12" fmla="*/ 781 w 781"/>
              <a:gd name="T13" fmla="*/ 0 h 559"/>
              <a:gd name="T14" fmla="*/ 781 w 781"/>
              <a:gd name="T15" fmla="*/ 0 h 559"/>
              <a:gd name="T16" fmla="*/ 685 w 781"/>
              <a:gd name="T17" fmla="*/ 80 h 559"/>
              <a:gd name="T18" fmla="*/ 511 w 781"/>
              <a:gd name="T19" fmla="*/ 205 h 559"/>
              <a:gd name="T20" fmla="*/ 274 w 781"/>
              <a:gd name="T21" fmla="*/ 370 h 559"/>
              <a:gd name="T22" fmla="*/ 163 w 781"/>
              <a:gd name="T23" fmla="*/ 446 h 559"/>
              <a:gd name="T24" fmla="*/ 0 w 781"/>
              <a:gd name="T25" fmla="*/ 559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1" h="559">
                <a:moveTo>
                  <a:pt x="0" y="559"/>
                </a:moveTo>
                <a:cubicBezTo>
                  <a:pt x="0" y="558"/>
                  <a:pt x="0" y="558"/>
                  <a:pt x="0" y="558"/>
                </a:cubicBezTo>
                <a:cubicBezTo>
                  <a:pt x="55" y="520"/>
                  <a:pt x="110" y="482"/>
                  <a:pt x="163" y="446"/>
                </a:cubicBezTo>
                <a:cubicBezTo>
                  <a:pt x="199" y="420"/>
                  <a:pt x="237" y="395"/>
                  <a:pt x="273" y="369"/>
                </a:cubicBezTo>
                <a:cubicBezTo>
                  <a:pt x="347" y="319"/>
                  <a:pt x="433" y="260"/>
                  <a:pt x="511" y="205"/>
                </a:cubicBezTo>
                <a:cubicBezTo>
                  <a:pt x="582" y="155"/>
                  <a:pt x="639" y="114"/>
                  <a:pt x="685" y="79"/>
                </a:cubicBezTo>
                <a:cubicBezTo>
                  <a:pt x="720" y="52"/>
                  <a:pt x="757" y="24"/>
                  <a:pt x="781" y="0"/>
                </a:cubicBezTo>
                <a:cubicBezTo>
                  <a:pt x="781" y="0"/>
                  <a:pt x="781" y="0"/>
                  <a:pt x="781" y="0"/>
                </a:cubicBezTo>
                <a:cubicBezTo>
                  <a:pt x="757" y="24"/>
                  <a:pt x="721" y="53"/>
                  <a:pt x="685" y="80"/>
                </a:cubicBezTo>
                <a:cubicBezTo>
                  <a:pt x="639" y="114"/>
                  <a:pt x="582" y="155"/>
                  <a:pt x="511" y="205"/>
                </a:cubicBezTo>
                <a:cubicBezTo>
                  <a:pt x="433" y="260"/>
                  <a:pt x="347" y="319"/>
                  <a:pt x="274" y="370"/>
                </a:cubicBezTo>
                <a:cubicBezTo>
                  <a:pt x="237" y="395"/>
                  <a:pt x="200" y="421"/>
                  <a:pt x="163" y="446"/>
                </a:cubicBezTo>
                <a:cubicBezTo>
                  <a:pt x="110" y="483"/>
                  <a:pt x="55" y="521"/>
                  <a:pt x="0" y="559"/>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27" name="Freeform 57"/>
          <p:cNvSpPr>
            <a:spLocks/>
          </p:cNvSpPr>
          <p:nvPr/>
        </p:nvSpPr>
        <p:spPr bwMode="auto">
          <a:xfrm>
            <a:off x="4765662" y="189568"/>
            <a:ext cx="1119786" cy="415925"/>
          </a:xfrm>
          <a:custGeom>
            <a:avLst/>
            <a:gdLst>
              <a:gd name="T0" fmla="*/ 0 w 448"/>
              <a:gd name="T1" fmla="*/ 162 h 162"/>
              <a:gd name="T2" fmla="*/ 0 w 448"/>
              <a:gd name="T3" fmla="*/ 162 h 162"/>
              <a:gd name="T4" fmla="*/ 111 w 448"/>
              <a:gd name="T5" fmla="*/ 70 h 162"/>
              <a:gd name="T6" fmla="*/ 235 w 448"/>
              <a:gd name="T7" fmla="*/ 17 h 162"/>
              <a:gd name="T8" fmla="*/ 341 w 448"/>
              <a:gd name="T9" fmla="*/ 18 h 162"/>
              <a:gd name="T10" fmla="*/ 351 w 448"/>
              <a:gd name="T11" fmla="*/ 21 h 162"/>
              <a:gd name="T12" fmla="*/ 448 w 448"/>
              <a:gd name="T13" fmla="*/ 83 h 162"/>
              <a:gd name="T14" fmla="*/ 448 w 448"/>
              <a:gd name="T15" fmla="*/ 83 h 162"/>
              <a:gd name="T16" fmla="*/ 235 w 448"/>
              <a:gd name="T17" fmla="*/ 18 h 162"/>
              <a:gd name="T18" fmla="*/ 0 w 448"/>
              <a:gd name="T19"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8" h="162">
                <a:moveTo>
                  <a:pt x="0" y="162"/>
                </a:moveTo>
                <a:cubicBezTo>
                  <a:pt x="0" y="162"/>
                  <a:pt x="0" y="162"/>
                  <a:pt x="0" y="162"/>
                </a:cubicBezTo>
                <a:cubicBezTo>
                  <a:pt x="36" y="125"/>
                  <a:pt x="74" y="94"/>
                  <a:pt x="111" y="70"/>
                </a:cubicBezTo>
                <a:cubicBezTo>
                  <a:pt x="153" y="44"/>
                  <a:pt x="194" y="26"/>
                  <a:pt x="235" y="17"/>
                </a:cubicBezTo>
                <a:cubicBezTo>
                  <a:pt x="270" y="9"/>
                  <a:pt x="306" y="10"/>
                  <a:pt x="341" y="18"/>
                </a:cubicBezTo>
                <a:cubicBezTo>
                  <a:pt x="344" y="19"/>
                  <a:pt x="348" y="20"/>
                  <a:pt x="351" y="21"/>
                </a:cubicBezTo>
                <a:cubicBezTo>
                  <a:pt x="390" y="33"/>
                  <a:pt x="423" y="54"/>
                  <a:pt x="448" y="83"/>
                </a:cubicBezTo>
                <a:cubicBezTo>
                  <a:pt x="448" y="83"/>
                  <a:pt x="448" y="83"/>
                  <a:pt x="448" y="83"/>
                </a:cubicBezTo>
                <a:cubicBezTo>
                  <a:pt x="398" y="26"/>
                  <a:pt x="315" y="0"/>
                  <a:pt x="235" y="18"/>
                </a:cubicBezTo>
                <a:cubicBezTo>
                  <a:pt x="158" y="35"/>
                  <a:pt x="76" y="85"/>
                  <a:pt x="0" y="162"/>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1" name="Freeform 61"/>
          <p:cNvSpPr>
            <a:spLocks/>
          </p:cNvSpPr>
          <p:nvPr/>
        </p:nvSpPr>
        <p:spPr bwMode="auto">
          <a:xfrm>
            <a:off x="5885446" y="402293"/>
            <a:ext cx="223650" cy="925513"/>
          </a:xfrm>
          <a:custGeom>
            <a:avLst/>
            <a:gdLst>
              <a:gd name="T0" fmla="*/ 83 w 90"/>
              <a:gd name="T1" fmla="*/ 360 h 360"/>
              <a:gd name="T2" fmla="*/ 0 w 90"/>
              <a:gd name="T3" fmla="*/ 0 h 360"/>
              <a:gd name="T4" fmla="*/ 0 w 90"/>
              <a:gd name="T5" fmla="*/ 0 h 360"/>
              <a:gd name="T6" fmla="*/ 68 w 90"/>
              <a:gd name="T7" fmla="*/ 160 h 360"/>
              <a:gd name="T8" fmla="*/ 83 w 90"/>
              <a:gd name="T9" fmla="*/ 360 h 360"/>
            </a:gdLst>
            <a:ahLst/>
            <a:cxnLst>
              <a:cxn ang="0">
                <a:pos x="T0" y="T1"/>
              </a:cxn>
              <a:cxn ang="0">
                <a:pos x="T2" y="T3"/>
              </a:cxn>
              <a:cxn ang="0">
                <a:pos x="T4" y="T5"/>
              </a:cxn>
              <a:cxn ang="0">
                <a:pos x="T6" y="T7"/>
              </a:cxn>
              <a:cxn ang="0">
                <a:pos x="T8" y="T9"/>
              </a:cxn>
            </a:cxnLst>
            <a:rect l="0" t="0" r="r" b="b"/>
            <a:pathLst>
              <a:path w="90" h="360">
                <a:moveTo>
                  <a:pt x="83" y="360"/>
                </a:moveTo>
                <a:cubicBezTo>
                  <a:pt x="90" y="210"/>
                  <a:pt x="60" y="82"/>
                  <a:pt x="0" y="0"/>
                </a:cubicBezTo>
                <a:cubicBezTo>
                  <a:pt x="0" y="0"/>
                  <a:pt x="0" y="0"/>
                  <a:pt x="0" y="0"/>
                </a:cubicBezTo>
                <a:cubicBezTo>
                  <a:pt x="31" y="42"/>
                  <a:pt x="54" y="96"/>
                  <a:pt x="68" y="160"/>
                </a:cubicBezTo>
                <a:cubicBezTo>
                  <a:pt x="82" y="220"/>
                  <a:pt x="87" y="288"/>
                  <a:pt x="83" y="360"/>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2" name="Freeform 62"/>
          <p:cNvSpPr>
            <a:spLocks/>
          </p:cNvSpPr>
          <p:nvPr/>
        </p:nvSpPr>
        <p:spPr bwMode="auto">
          <a:xfrm>
            <a:off x="5330182" y="35580"/>
            <a:ext cx="777372" cy="1292225"/>
          </a:xfrm>
          <a:custGeom>
            <a:avLst/>
            <a:gdLst>
              <a:gd name="T0" fmla="*/ 305 w 311"/>
              <a:gd name="T1" fmla="*/ 503 h 503"/>
              <a:gd name="T2" fmla="*/ 224 w 311"/>
              <a:gd name="T3" fmla="*/ 125 h 503"/>
              <a:gd name="T4" fmla="*/ 0 w 311"/>
              <a:gd name="T5" fmla="*/ 9 h 503"/>
              <a:gd name="T6" fmla="*/ 0 w 311"/>
              <a:gd name="T7" fmla="*/ 8 h 503"/>
              <a:gd name="T8" fmla="*/ 225 w 311"/>
              <a:gd name="T9" fmla="*/ 124 h 503"/>
              <a:gd name="T10" fmla="*/ 291 w 311"/>
              <a:gd name="T11" fmla="*/ 294 h 503"/>
              <a:gd name="T12" fmla="*/ 305 w 311"/>
              <a:gd name="T13" fmla="*/ 503 h 503"/>
            </a:gdLst>
            <a:ahLst/>
            <a:cxnLst>
              <a:cxn ang="0">
                <a:pos x="T0" y="T1"/>
              </a:cxn>
              <a:cxn ang="0">
                <a:pos x="T2" y="T3"/>
              </a:cxn>
              <a:cxn ang="0">
                <a:pos x="T4" y="T5"/>
              </a:cxn>
              <a:cxn ang="0">
                <a:pos x="T6" y="T7"/>
              </a:cxn>
              <a:cxn ang="0">
                <a:pos x="T8" y="T9"/>
              </a:cxn>
              <a:cxn ang="0">
                <a:pos x="T10" y="T11"/>
              </a:cxn>
              <a:cxn ang="0">
                <a:pos x="T12" y="T13"/>
              </a:cxn>
            </a:cxnLst>
            <a:rect l="0" t="0" r="r" b="b"/>
            <a:pathLst>
              <a:path w="311" h="503">
                <a:moveTo>
                  <a:pt x="305" y="503"/>
                </a:moveTo>
                <a:cubicBezTo>
                  <a:pt x="311" y="346"/>
                  <a:pt x="284" y="215"/>
                  <a:pt x="224" y="125"/>
                </a:cubicBezTo>
                <a:cubicBezTo>
                  <a:pt x="173" y="46"/>
                  <a:pt x="85" y="1"/>
                  <a:pt x="0" y="9"/>
                </a:cubicBezTo>
                <a:cubicBezTo>
                  <a:pt x="0" y="8"/>
                  <a:pt x="0" y="8"/>
                  <a:pt x="0" y="8"/>
                </a:cubicBezTo>
                <a:cubicBezTo>
                  <a:pt x="85" y="0"/>
                  <a:pt x="173" y="46"/>
                  <a:pt x="225" y="124"/>
                </a:cubicBezTo>
                <a:cubicBezTo>
                  <a:pt x="255" y="170"/>
                  <a:pt x="277" y="227"/>
                  <a:pt x="291" y="294"/>
                </a:cubicBezTo>
                <a:cubicBezTo>
                  <a:pt x="304" y="357"/>
                  <a:pt x="309" y="428"/>
                  <a:pt x="305" y="503"/>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3" name="Freeform 63"/>
          <p:cNvSpPr>
            <a:spLocks/>
          </p:cNvSpPr>
          <p:nvPr/>
        </p:nvSpPr>
        <p:spPr bwMode="auto">
          <a:xfrm>
            <a:off x="4558978" y="-142220"/>
            <a:ext cx="1548575" cy="1470025"/>
          </a:xfrm>
          <a:custGeom>
            <a:avLst/>
            <a:gdLst>
              <a:gd name="T0" fmla="*/ 614 w 620"/>
              <a:gd name="T1" fmla="*/ 572 h 572"/>
              <a:gd name="T2" fmla="*/ 556 w 620"/>
              <a:gd name="T3" fmla="*/ 214 h 572"/>
              <a:gd name="T4" fmla="*/ 385 w 620"/>
              <a:gd name="T5" fmla="*/ 39 h 572"/>
              <a:gd name="T6" fmla="*/ 366 w 620"/>
              <a:gd name="T7" fmla="*/ 33 h 572"/>
              <a:gd name="T8" fmla="*/ 1 w 620"/>
              <a:gd name="T9" fmla="*/ 189 h 572"/>
              <a:gd name="T10" fmla="*/ 0 w 620"/>
              <a:gd name="T11" fmla="*/ 189 h 572"/>
              <a:gd name="T12" fmla="*/ 182 w 620"/>
              <a:gd name="T13" fmla="*/ 55 h 572"/>
              <a:gd name="T14" fmla="*/ 284 w 620"/>
              <a:gd name="T15" fmla="*/ 27 h 572"/>
              <a:gd name="T16" fmla="*/ 386 w 620"/>
              <a:gd name="T17" fmla="*/ 38 h 572"/>
              <a:gd name="T18" fmla="*/ 557 w 620"/>
              <a:gd name="T19" fmla="*/ 213 h 572"/>
              <a:gd name="T20" fmla="*/ 615 w 620"/>
              <a:gd name="T21" fmla="*/ 572 h 572"/>
              <a:gd name="T22" fmla="*/ 614 w 620"/>
              <a:gd name="T23" fmla="*/ 572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0" h="572">
                <a:moveTo>
                  <a:pt x="614" y="572"/>
                </a:moveTo>
                <a:cubicBezTo>
                  <a:pt x="619" y="433"/>
                  <a:pt x="599" y="309"/>
                  <a:pt x="556" y="214"/>
                </a:cubicBezTo>
                <a:cubicBezTo>
                  <a:pt x="518" y="127"/>
                  <a:pt x="455" y="63"/>
                  <a:pt x="385" y="39"/>
                </a:cubicBezTo>
                <a:cubicBezTo>
                  <a:pt x="379" y="36"/>
                  <a:pt x="372" y="35"/>
                  <a:pt x="366" y="33"/>
                </a:cubicBezTo>
                <a:cubicBezTo>
                  <a:pt x="234" y="0"/>
                  <a:pt x="88" y="95"/>
                  <a:pt x="1" y="189"/>
                </a:cubicBezTo>
                <a:cubicBezTo>
                  <a:pt x="0" y="189"/>
                  <a:pt x="0" y="189"/>
                  <a:pt x="0" y="189"/>
                </a:cubicBezTo>
                <a:cubicBezTo>
                  <a:pt x="54" y="130"/>
                  <a:pt x="119" y="83"/>
                  <a:pt x="182" y="55"/>
                </a:cubicBezTo>
                <a:cubicBezTo>
                  <a:pt x="217" y="39"/>
                  <a:pt x="251" y="30"/>
                  <a:pt x="284" y="27"/>
                </a:cubicBezTo>
                <a:cubicBezTo>
                  <a:pt x="320" y="23"/>
                  <a:pt x="354" y="27"/>
                  <a:pt x="386" y="38"/>
                </a:cubicBezTo>
                <a:cubicBezTo>
                  <a:pt x="456" y="63"/>
                  <a:pt x="518" y="127"/>
                  <a:pt x="557" y="213"/>
                </a:cubicBezTo>
                <a:cubicBezTo>
                  <a:pt x="600" y="308"/>
                  <a:pt x="620" y="433"/>
                  <a:pt x="615" y="572"/>
                </a:cubicBezTo>
                <a:lnTo>
                  <a:pt x="614" y="572"/>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4" name="Freeform 64"/>
          <p:cNvSpPr>
            <a:spLocks/>
          </p:cNvSpPr>
          <p:nvPr/>
        </p:nvSpPr>
        <p:spPr bwMode="auto">
          <a:xfrm>
            <a:off x="4389314" y="-180320"/>
            <a:ext cx="1718241" cy="1508125"/>
          </a:xfrm>
          <a:custGeom>
            <a:avLst/>
            <a:gdLst>
              <a:gd name="T0" fmla="*/ 682 w 688"/>
              <a:gd name="T1" fmla="*/ 587 h 587"/>
              <a:gd name="T2" fmla="*/ 608 w 688"/>
              <a:gd name="T3" fmla="*/ 190 h 587"/>
              <a:gd name="T4" fmla="*/ 423 w 688"/>
              <a:gd name="T5" fmla="*/ 33 h 587"/>
              <a:gd name="T6" fmla="*/ 404 w 688"/>
              <a:gd name="T7" fmla="*/ 29 h 587"/>
              <a:gd name="T8" fmla="*/ 1 w 688"/>
              <a:gd name="T9" fmla="*/ 258 h 587"/>
              <a:gd name="T10" fmla="*/ 0 w 688"/>
              <a:gd name="T11" fmla="*/ 257 h 587"/>
              <a:gd name="T12" fmla="*/ 180 w 688"/>
              <a:gd name="T13" fmla="*/ 85 h 587"/>
              <a:gd name="T14" fmla="*/ 404 w 688"/>
              <a:gd name="T15" fmla="*/ 29 h 587"/>
              <a:gd name="T16" fmla="*/ 518 w 688"/>
              <a:gd name="T17" fmla="*/ 80 h 587"/>
              <a:gd name="T18" fmla="*/ 609 w 688"/>
              <a:gd name="T19" fmla="*/ 190 h 587"/>
              <a:gd name="T20" fmla="*/ 683 w 688"/>
              <a:gd name="T21" fmla="*/ 587 h 587"/>
              <a:gd name="T22" fmla="*/ 682 w 688"/>
              <a:gd name="T23"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8" h="587">
                <a:moveTo>
                  <a:pt x="682" y="587"/>
                </a:moveTo>
                <a:cubicBezTo>
                  <a:pt x="688" y="429"/>
                  <a:pt x="662" y="291"/>
                  <a:pt x="608" y="190"/>
                </a:cubicBezTo>
                <a:cubicBezTo>
                  <a:pt x="564" y="109"/>
                  <a:pt x="496" y="51"/>
                  <a:pt x="423" y="33"/>
                </a:cubicBezTo>
                <a:cubicBezTo>
                  <a:pt x="416" y="32"/>
                  <a:pt x="410" y="30"/>
                  <a:pt x="404" y="29"/>
                </a:cubicBezTo>
                <a:cubicBezTo>
                  <a:pt x="211" y="0"/>
                  <a:pt x="47" y="197"/>
                  <a:pt x="1" y="258"/>
                </a:cubicBezTo>
                <a:cubicBezTo>
                  <a:pt x="0" y="257"/>
                  <a:pt x="0" y="257"/>
                  <a:pt x="0" y="257"/>
                </a:cubicBezTo>
                <a:cubicBezTo>
                  <a:pt x="38" y="207"/>
                  <a:pt x="100" y="136"/>
                  <a:pt x="180" y="85"/>
                </a:cubicBezTo>
                <a:cubicBezTo>
                  <a:pt x="257" y="37"/>
                  <a:pt x="332" y="18"/>
                  <a:pt x="404" y="29"/>
                </a:cubicBezTo>
                <a:cubicBezTo>
                  <a:pt x="443" y="35"/>
                  <a:pt x="482" y="52"/>
                  <a:pt x="518" y="80"/>
                </a:cubicBezTo>
                <a:cubicBezTo>
                  <a:pt x="554" y="108"/>
                  <a:pt x="585" y="146"/>
                  <a:pt x="609" y="190"/>
                </a:cubicBezTo>
                <a:cubicBezTo>
                  <a:pt x="663" y="291"/>
                  <a:pt x="688" y="428"/>
                  <a:pt x="683" y="587"/>
                </a:cubicBezTo>
                <a:lnTo>
                  <a:pt x="682" y="587"/>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5" name="Freeform 65"/>
          <p:cNvSpPr>
            <a:spLocks/>
          </p:cNvSpPr>
          <p:nvPr/>
        </p:nvSpPr>
        <p:spPr bwMode="auto">
          <a:xfrm>
            <a:off x="368260" y="1327804"/>
            <a:ext cx="5726955" cy="4816476"/>
          </a:xfrm>
          <a:custGeom>
            <a:avLst/>
            <a:gdLst>
              <a:gd name="T0" fmla="*/ 0 w 2293"/>
              <a:gd name="T1" fmla="*/ 1866 h 1874"/>
              <a:gd name="T2" fmla="*/ 0 w 2293"/>
              <a:gd name="T3" fmla="*/ 1865 h 1874"/>
              <a:gd name="T4" fmla="*/ 360 w 2293"/>
              <a:gd name="T5" fmla="*/ 1851 h 1874"/>
              <a:gd name="T6" fmla="*/ 770 w 2293"/>
              <a:gd name="T7" fmla="*/ 1748 h 1874"/>
              <a:gd name="T8" fmla="*/ 1586 w 2293"/>
              <a:gd name="T9" fmla="*/ 1274 h 1874"/>
              <a:gd name="T10" fmla="*/ 2129 w 2293"/>
              <a:gd name="T11" fmla="*/ 607 h 1874"/>
              <a:gd name="T12" fmla="*/ 2292 w 2293"/>
              <a:gd name="T13" fmla="*/ 0 h 1874"/>
              <a:gd name="T14" fmla="*/ 2293 w 2293"/>
              <a:gd name="T15" fmla="*/ 0 h 1874"/>
              <a:gd name="T16" fmla="*/ 2130 w 2293"/>
              <a:gd name="T17" fmla="*/ 607 h 1874"/>
              <a:gd name="T18" fmla="*/ 1586 w 2293"/>
              <a:gd name="T19" fmla="*/ 1275 h 1874"/>
              <a:gd name="T20" fmla="*/ 770 w 2293"/>
              <a:gd name="T21" fmla="*/ 1748 h 1874"/>
              <a:gd name="T22" fmla="*/ 360 w 2293"/>
              <a:gd name="T23" fmla="*/ 1852 h 1874"/>
              <a:gd name="T24" fmla="*/ 0 w 2293"/>
              <a:gd name="T25" fmla="*/ 1866 h 1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3" h="1874">
                <a:moveTo>
                  <a:pt x="0" y="1866"/>
                </a:moveTo>
                <a:cubicBezTo>
                  <a:pt x="0" y="1865"/>
                  <a:pt x="0" y="1865"/>
                  <a:pt x="0" y="1865"/>
                </a:cubicBezTo>
                <a:cubicBezTo>
                  <a:pt x="113" y="1873"/>
                  <a:pt x="235" y="1869"/>
                  <a:pt x="360" y="1851"/>
                </a:cubicBezTo>
                <a:cubicBezTo>
                  <a:pt x="496" y="1831"/>
                  <a:pt x="634" y="1796"/>
                  <a:pt x="770" y="1748"/>
                </a:cubicBezTo>
                <a:cubicBezTo>
                  <a:pt x="1061" y="1644"/>
                  <a:pt x="1343" y="1481"/>
                  <a:pt x="1586" y="1274"/>
                </a:cubicBezTo>
                <a:cubicBezTo>
                  <a:pt x="1818" y="1076"/>
                  <a:pt x="2006" y="845"/>
                  <a:pt x="2129" y="607"/>
                </a:cubicBezTo>
                <a:cubicBezTo>
                  <a:pt x="2235" y="402"/>
                  <a:pt x="2291" y="192"/>
                  <a:pt x="2292" y="0"/>
                </a:cubicBezTo>
                <a:cubicBezTo>
                  <a:pt x="2293" y="0"/>
                  <a:pt x="2293" y="0"/>
                  <a:pt x="2293" y="0"/>
                </a:cubicBezTo>
                <a:cubicBezTo>
                  <a:pt x="2292" y="192"/>
                  <a:pt x="2236" y="402"/>
                  <a:pt x="2130" y="607"/>
                </a:cubicBezTo>
                <a:cubicBezTo>
                  <a:pt x="2007" y="846"/>
                  <a:pt x="1819" y="1077"/>
                  <a:pt x="1586" y="1275"/>
                </a:cubicBezTo>
                <a:cubicBezTo>
                  <a:pt x="1343" y="1481"/>
                  <a:pt x="1061" y="1645"/>
                  <a:pt x="770" y="1748"/>
                </a:cubicBezTo>
                <a:cubicBezTo>
                  <a:pt x="634" y="1797"/>
                  <a:pt x="496" y="1832"/>
                  <a:pt x="360" y="1852"/>
                </a:cubicBezTo>
                <a:cubicBezTo>
                  <a:pt x="235" y="1870"/>
                  <a:pt x="113" y="1874"/>
                  <a:pt x="0" y="186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6" name="Freeform 66"/>
          <p:cNvSpPr>
            <a:spLocks/>
          </p:cNvSpPr>
          <p:nvPr/>
        </p:nvSpPr>
        <p:spPr bwMode="auto">
          <a:xfrm>
            <a:off x="2108094" y="1327804"/>
            <a:ext cx="3987120" cy="4770438"/>
          </a:xfrm>
          <a:custGeom>
            <a:avLst/>
            <a:gdLst>
              <a:gd name="T0" fmla="*/ 0 w 1596"/>
              <a:gd name="T1" fmla="*/ 1856 h 1856"/>
              <a:gd name="T2" fmla="*/ 0 w 1596"/>
              <a:gd name="T3" fmla="*/ 1856 h 1856"/>
              <a:gd name="T4" fmla="*/ 584 w 1596"/>
              <a:gd name="T5" fmla="*/ 1603 h 1856"/>
              <a:gd name="T6" fmla="*/ 1127 w 1596"/>
              <a:gd name="T7" fmla="*/ 1127 h 1856"/>
              <a:gd name="T8" fmla="*/ 1481 w 1596"/>
              <a:gd name="T9" fmla="*/ 541 h 1856"/>
              <a:gd name="T10" fmla="*/ 1595 w 1596"/>
              <a:gd name="T11" fmla="*/ 0 h 1856"/>
              <a:gd name="T12" fmla="*/ 1596 w 1596"/>
              <a:gd name="T13" fmla="*/ 0 h 1856"/>
              <a:gd name="T14" fmla="*/ 1566 w 1596"/>
              <a:gd name="T15" fmla="*/ 264 h 1856"/>
              <a:gd name="T16" fmla="*/ 1482 w 1596"/>
              <a:gd name="T17" fmla="*/ 542 h 1856"/>
              <a:gd name="T18" fmla="*/ 1332 w 1596"/>
              <a:gd name="T19" fmla="*/ 842 h 1856"/>
              <a:gd name="T20" fmla="*/ 1127 w 1596"/>
              <a:gd name="T21" fmla="*/ 1128 h 1856"/>
              <a:gd name="T22" fmla="*/ 872 w 1596"/>
              <a:gd name="T23" fmla="*/ 1388 h 1856"/>
              <a:gd name="T24" fmla="*/ 585 w 1596"/>
              <a:gd name="T25" fmla="*/ 1604 h 1856"/>
              <a:gd name="T26" fmla="*/ 293 w 1596"/>
              <a:gd name="T27" fmla="*/ 1759 h 1856"/>
              <a:gd name="T28" fmla="*/ 0 w 1596"/>
              <a:gd name="T29" fmla="*/ 1856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96" h="1856">
                <a:moveTo>
                  <a:pt x="0" y="1856"/>
                </a:moveTo>
                <a:cubicBezTo>
                  <a:pt x="0" y="1856"/>
                  <a:pt x="0" y="1856"/>
                  <a:pt x="0" y="1856"/>
                </a:cubicBezTo>
                <a:cubicBezTo>
                  <a:pt x="193" y="1810"/>
                  <a:pt x="395" y="1723"/>
                  <a:pt x="584" y="1603"/>
                </a:cubicBezTo>
                <a:cubicBezTo>
                  <a:pt x="784" y="1477"/>
                  <a:pt x="971" y="1312"/>
                  <a:pt x="1127" y="1127"/>
                </a:cubicBezTo>
                <a:cubicBezTo>
                  <a:pt x="1278" y="946"/>
                  <a:pt x="1401" y="744"/>
                  <a:pt x="1481" y="541"/>
                </a:cubicBezTo>
                <a:cubicBezTo>
                  <a:pt x="1554" y="358"/>
                  <a:pt x="1593" y="171"/>
                  <a:pt x="1595" y="0"/>
                </a:cubicBezTo>
                <a:cubicBezTo>
                  <a:pt x="1596" y="0"/>
                  <a:pt x="1596" y="0"/>
                  <a:pt x="1596" y="0"/>
                </a:cubicBezTo>
                <a:cubicBezTo>
                  <a:pt x="1595" y="85"/>
                  <a:pt x="1585" y="174"/>
                  <a:pt x="1566" y="264"/>
                </a:cubicBezTo>
                <a:cubicBezTo>
                  <a:pt x="1547" y="355"/>
                  <a:pt x="1519" y="449"/>
                  <a:pt x="1482" y="542"/>
                </a:cubicBezTo>
                <a:cubicBezTo>
                  <a:pt x="1442" y="643"/>
                  <a:pt x="1391" y="744"/>
                  <a:pt x="1332" y="842"/>
                </a:cubicBezTo>
                <a:cubicBezTo>
                  <a:pt x="1272" y="940"/>
                  <a:pt x="1203" y="1037"/>
                  <a:pt x="1127" y="1128"/>
                </a:cubicBezTo>
                <a:cubicBezTo>
                  <a:pt x="1049" y="1221"/>
                  <a:pt x="963" y="1308"/>
                  <a:pt x="872" y="1388"/>
                </a:cubicBezTo>
                <a:cubicBezTo>
                  <a:pt x="781" y="1468"/>
                  <a:pt x="684" y="1541"/>
                  <a:pt x="585" y="1604"/>
                </a:cubicBezTo>
                <a:cubicBezTo>
                  <a:pt x="489" y="1664"/>
                  <a:pt x="391" y="1716"/>
                  <a:pt x="293" y="1759"/>
                </a:cubicBezTo>
                <a:cubicBezTo>
                  <a:pt x="195" y="1801"/>
                  <a:pt x="97" y="1834"/>
                  <a:pt x="0" y="185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7" name="Freeform 67"/>
          <p:cNvSpPr>
            <a:spLocks/>
          </p:cNvSpPr>
          <p:nvPr/>
        </p:nvSpPr>
        <p:spPr bwMode="auto">
          <a:xfrm>
            <a:off x="4062323" y="1327804"/>
            <a:ext cx="2032892" cy="3741738"/>
          </a:xfrm>
          <a:custGeom>
            <a:avLst/>
            <a:gdLst>
              <a:gd name="T0" fmla="*/ 0 w 814"/>
              <a:gd name="T1" fmla="*/ 1456 h 1456"/>
              <a:gd name="T2" fmla="*/ 0 w 814"/>
              <a:gd name="T3" fmla="*/ 1456 h 1456"/>
              <a:gd name="T4" fmla="*/ 285 w 814"/>
              <a:gd name="T5" fmla="*/ 1228 h 1456"/>
              <a:gd name="T6" fmla="*/ 547 w 814"/>
              <a:gd name="T7" fmla="*/ 881 h 1456"/>
              <a:gd name="T8" fmla="*/ 813 w 814"/>
              <a:gd name="T9" fmla="*/ 0 h 1456"/>
              <a:gd name="T10" fmla="*/ 814 w 814"/>
              <a:gd name="T11" fmla="*/ 0 h 1456"/>
              <a:gd name="T12" fmla="*/ 548 w 814"/>
              <a:gd name="T13" fmla="*/ 881 h 1456"/>
              <a:gd name="T14" fmla="*/ 286 w 814"/>
              <a:gd name="T15" fmla="*/ 1228 h 1456"/>
              <a:gd name="T16" fmla="*/ 0 w 814"/>
              <a:gd name="T17" fmla="*/ 1456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4" h="1456">
                <a:moveTo>
                  <a:pt x="0" y="1456"/>
                </a:moveTo>
                <a:cubicBezTo>
                  <a:pt x="0" y="1456"/>
                  <a:pt x="0" y="1456"/>
                  <a:pt x="0" y="1456"/>
                </a:cubicBezTo>
                <a:cubicBezTo>
                  <a:pt x="100" y="1396"/>
                  <a:pt x="196" y="1320"/>
                  <a:pt x="285" y="1228"/>
                </a:cubicBezTo>
                <a:cubicBezTo>
                  <a:pt x="384" y="1126"/>
                  <a:pt x="472" y="1009"/>
                  <a:pt x="547" y="881"/>
                </a:cubicBezTo>
                <a:cubicBezTo>
                  <a:pt x="711" y="602"/>
                  <a:pt x="805" y="289"/>
                  <a:pt x="813" y="0"/>
                </a:cubicBezTo>
                <a:cubicBezTo>
                  <a:pt x="814" y="0"/>
                  <a:pt x="814" y="0"/>
                  <a:pt x="814" y="0"/>
                </a:cubicBezTo>
                <a:cubicBezTo>
                  <a:pt x="806" y="290"/>
                  <a:pt x="712" y="602"/>
                  <a:pt x="548" y="881"/>
                </a:cubicBezTo>
                <a:cubicBezTo>
                  <a:pt x="473" y="1010"/>
                  <a:pt x="384" y="1127"/>
                  <a:pt x="286" y="1228"/>
                </a:cubicBezTo>
                <a:cubicBezTo>
                  <a:pt x="196" y="1320"/>
                  <a:pt x="100" y="1397"/>
                  <a:pt x="0" y="145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8" name="Freeform 68"/>
          <p:cNvSpPr>
            <a:spLocks/>
          </p:cNvSpPr>
          <p:nvPr/>
        </p:nvSpPr>
        <p:spPr bwMode="auto">
          <a:xfrm>
            <a:off x="4676200" y="1327805"/>
            <a:ext cx="1419014" cy="2346325"/>
          </a:xfrm>
          <a:custGeom>
            <a:avLst/>
            <a:gdLst>
              <a:gd name="T0" fmla="*/ 0 w 568"/>
              <a:gd name="T1" fmla="*/ 913 h 913"/>
              <a:gd name="T2" fmla="*/ 0 w 568"/>
              <a:gd name="T3" fmla="*/ 912 h 913"/>
              <a:gd name="T4" fmla="*/ 163 w 568"/>
              <a:gd name="T5" fmla="*/ 823 h 913"/>
              <a:gd name="T6" fmla="*/ 337 w 568"/>
              <a:gd name="T7" fmla="*/ 638 h 913"/>
              <a:gd name="T8" fmla="*/ 567 w 568"/>
              <a:gd name="T9" fmla="*/ 0 h 913"/>
              <a:gd name="T10" fmla="*/ 568 w 568"/>
              <a:gd name="T11" fmla="*/ 0 h 913"/>
              <a:gd name="T12" fmla="*/ 495 w 568"/>
              <a:gd name="T13" fmla="*/ 345 h 913"/>
              <a:gd name="T14" fmla="*/ 338 w 568"/>
              <a:gd name="T15" fmla="*/ 639 h 913"/>
              <a:gd name="T16" fmla="*/ 163 w 568"/>
              <a:gd name="T17" fmla="*/ 824 h 913"/>
              <a:gd name="T18" fmla="*/ 0 w 568"/>
              <a:gd name="T19" fmla="*/ 91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8" h="913">
                <a:moveTo>
                  <a:pt x="0" y="913"/>
                </a:moveTo>
                <a:cubicBezTo>
                  <a:pt x="0" y="912"/>
                  <a:pt x="0" y="912"/>
                  <a:pt x="0" y="912"/>
                </a:cubicBezTo>
                <a:cubicBezTo>
                  <a:pt x="53" y="895"/>
                  <a:pt x="108" y="866"/>
                  <a:pt x="163" y="823"/>
                </a:cubicBezTo>
                <a:cubicBezTo>
                  <a:pt x="225" y="775"/>
                  <a:pt x="284" y="712"/>
                  <a:pt x="337" y="638"/>
                </a:cubicBezTo>
                <a:cubicBezTo>
                  <a:pt x="473" y="451"/>
                  <a:pt x="557" y="218"/>
                  <a:pt x="567" y="0"/>
                </a:cubicBezTo>
                <a:cubicBezTo>
                  <a:pt x="568" y="0"/>
                  <a:pt x="568" y="0"/>
                  <a:pt x="568" y="0"/>
                </a:cubicBezTo>
                <a:cubicBezTo>
                  <a:pt x="562" y="115"/>
                  <a:pt x="538" y="231"/>
                  <a:pt x="495" y="345"/>
                </a:cubicBezTo>
                <a:cubicBezTo>
                  <a:pt x="456" y="449"/>
                  <a:pt x="402" y="550"/>
                  <a:pt x="338" y="639"/>
                </a:cubicBezTo>
                <a:cubicBezTo>
                  <a:pt x="285" y="713"/>
                  <a:pt x="226" y="775"/>
                  <a:pt x="163" y="824"/>
                </a:cubicBezTo>
                <a:cubicBezTo>
                  <a:pt x="109" y="866"/>
                  <a:pt x="54" y="896"/>
                  <a:pt x="0" y="913"/>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54" name="Freeform 69"/>
          <p:cNvSpPr>
            <a:spLocks/>
          </p:cNvSpPr>
          <p:nvPr/>
        </p:nvSpPr>
        <p:spPr bwMode="auto">
          <a:xfrm>
            <a:off x="4930697" y="1327805"/>
            <a:ext cx="1164517" cy="2674938"/>
          </a:xfrm>
          <a:custGeom>
            <a:avLst/>
            <a:gdLst>
              <a:gd name="T0" fmla="*/ 1 w 466"/>
              <a:gd name="T1" fmla="*/ 1041 h 1041"/>
              <a:gd name="T2" fmla="*/ 0 w 466"/>
              <a:gd name="T3" fmla="*/ 1041 h 1041"/>
              <a:gd name="T4" fmla="*/ 307 w 466"/>
              <a:gd name="T5" fmla="*/ 613 h 1041"/>
              <a:gd name="T6" fmla="*/ 465 w 466"/>
              <a:gd name="T7" fmla="*/ 0 h 1041"/>
              <a:gd name="T8" fmla="*/ 466 w 466"/>
              <a:gd name="T9" fmla="*/ 0 h 1041"/>
              <a:gd name="T10" fmla="*/ 308 w 466"/>
              <a:gd name="T11" fmla="*/ 613 h 1041"/>
              <a:gd name="T12" fmla="*/ 1 w 466"/>
              <a:gd name="T13" fmla="*/ 1041 h 1041"/>
            </a:gdLst>
            <a:ahLst/>
            <a:cxnLst>
              <a:cxn ang="0">
                <a:pos x="T0" y="T1"/>
              </a:cxn>
              <a:cxn ang="0">
                <a:pos x="T2" y="T3"/>
              </a:cxn>
              <a:cxn ang="0">
                <a:pos x="T4" y="T5"/>
              </a:cxn>
              <a:cxn ang="0">
                <a:pos x="T6" y="T7"/>
              </a:cxn>
              <a:cxn ang="0">
                <a:pos x="T8" y="T9"/>
              </a:cxn>
              <a:cxn ang="0">
                <a:pos x="T10" y="T11"/>
              </a:cxn>
              <a:cxn ang="0">
                <a:pos x="T12" y="T13"/>
              </a:cxn>
            </a:cxnLst>
            <a:rect l="0" t="0" r="r" b="b"/>
            <a:pathLst>
              <a:path w="466" h="1041">
                <a:moveTo>
                  <a:pt x="1" y="1041"/>
                </a:moveTo>
                <a:cubicBezTo>
                  <a:pt x="0" y="1041"/>
                  <a:pt x="0" y="1041"/>
                  <a:pt x="0" y="1041"/>
                </a:cubicBezTo>
                <a:cubicBezTo>
                  <a:pt x="120" y="932"/>
                  <a:pt x="226" y="784"/>
                  <a:pt x="307" y="613"/>
                </a:cubicBezTo>
                <a:cubicBezTo>
                  <a:pt x="403" y="412"/>
                  <a:pt x="458" y="200"/>
                  <a:pt x="465" y="0"/>
                </a:cubicBezTo>
                <a:cubicBezTo>
                  <a:pt x="466" y="0"/>
                  <a:pt x="466" y="0"/>
                  <a:pt x="466" y="0"/>
                </a:cubicBezTo>
                <a:cubicBezTo>
                  <a:pt x="458" y="200"/>
                  <a:pt x="404" y="412"/>
                  <a:pt x="308" y="613"/>
                </a:cubicBezTo>
                <a:cubicBezTo>
                  <a:pt x="226" y="784"/>
                  <a:pt x="120" y="932"/>
                  <a:pt x="1" y="1041"/>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55" name="Freeform 70"/>
          <p:cNvSpPr>
            <a:spLocks/>
          </p:cNvSpPr>
          <p:nvPr/>
        </p:nvSpPr>
        <p:spPr bwMode="auto">
          <a:xfrm>
            <a:off x="4651522" y="353080"/>
            <a:ext cx="1443692" cy="974725"/>
          </a:xfrm>
          <a:custGeom>
            <a:avLst/>
            <a:gdLst>
              <a:gd name="T0" fmla="*/ 577 w 578"/>
              <a:gd name="T1" fmla="*/ 379 h 379"/>
              <a:gd name="T2" fmla="*/ 359 w 578"/>
              <a:gd name="T3" fmla="*/ 108 h 379"/>
              <a:gd name="T4" fmla="*/ 0 w 578"/>
              <a:gd name="T5" fmla="*/ 0 h 379"/>
              <a:gd name="T6" fmla="*/ 1 w 578"/>
              <a:gd name="T7" fmla="*/ 0 h 379"/>
              <a:gd name="T8" fmla="*/ 360 w 578"/>
              <a:gd name="T9" fmla="*/ 107 h 379"/>
              <a:gd name="T10" fmla="*/ 508 w 578"/>
              <a:gd name="T11" fmla="*/ 219 h 379"/>
              <a:gd name="T12" fmla="*/ 578 w 578"/>
              <a:gd name="T13" fmla="*/ 379 h 379"/>
              <a:gd name="T14" fmla="*/ 577 w 578"/>
              <a:gd name="T15" fmla="*/ 379 h 3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8" h="379">
                <a:moveTo>
                  <a:pt x="577" y="379"/>
                </a:moveTo>
                <a:cubicBezTo>
                  <a:pt x="570" y="231"/>
                  <a:pt x="422" y="140"/>
                  <a:pt x="359" y="108"/>
                </a:cubicBezTo>
                <a:cubicBezTo>
                  <a:pt x="262" y="58"/>
                  <a:pt x="148" y="24"/>
                  <a:pt x="0" y="0"/>
                </a:cubicBezTo>
                <a:cubicBezTo>
                  <a:pt x="1" y="0"/>
                  <a:pt x="1" y="0"/>
                  <a:pt x="1" y="0"/>
                </a:cubicBezTo>
                <a:cubicBezTo>
                  <a:pt x="148" y="23"/>
                  <a:pt x="262" y="57"/>
                  <a:pt x="360" y="107"/>
                </a:cubicBezTo>
                <a:cubicBezTo>
                  <a:pt x="419" y="138"/>
                  <a:pt x="470" y="176"/>
                  <a:pt x="508" y="219"/>
                </a:cubicBezTo>
                <a:cubicBezTo>
                  <a:pt x="551" y="269"/>
                  <a:pt x="575" y="323"/>
                  <a:pt x="578" y="379"/>
                </a:cubicBezTo>
                <a:lnTo>
                  <a:pt x="577" y="379"/>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80" name="Freeform 71"/>
          <p:cNvSpPr>
            <a:spLocks/>
          </p:cNvSpPr>
          <p:nvPr/>
        </p:nvSpPr>
        <p:spPr bwMode="auto">
          <a:xfrm>
            <a:off x="2672615" y="1327805"/>
            <a:ext cx="3422600" cy="1325563"/>
          </a:xfrm>
          <a:custGeom>
            <a:avLst/>
            <a:gdLst>
              <a:gd name="T0" fmla="*/ 0 w 1370"/>
              <a:gd name="T1" fmla="*/ 516 h 516"/>
              <a:gd name="T2" fmla="*/ 0 w 1370"/>
              <a:gd name="T3" fmla="*/ 515 h 516"/>
              <a:gd name="T4" fmla="*/ 529 w 1370"/>
              <a:gd name="T5" fmla="*/ 319 h 516"/>
              <a:gd name="T6" fmla="*/ 860 w 1370"/>
              <a:gd name="T7" fmla="*/ 204 h 516"/>
              <a:gd name="T8" fmla="*/ 1008 w 1370"/>
              <a:gd name="T9" fmla="*/ 153 h 516"/>
              <a:gd name="T10" fmla="*/ 1034 w 1370"/>
              <a:gd name="T11" fmla="*/ 144 h 516"/>
              <a:gd name="T12" fmla="*/ 1180 w 1370"/>
              <a:gd name="T13" fmla="*/ 92 h 516"/>
              <a:gd name="T14" fmla="*/ 1296 w 1370"/>
              <a:gd name="T15" fmla="*/ 48 h 516"/>
              <a:gd name="T16" fmla="*/ 1369 w 1370"/>
              <a:gd name="T17" fmla="*/ 5 h 516"/>
              <a:gd name="T18" fmla="*/ 1369 w 1370"/>
              <a:gd name="T19" fmla="*/ 1 h 516"/>
              <a:gd name="T20" fmla="*/ 1370 w 1370"/>
              <a:gd name="T21" fmla="*/ 0 h 516"/>
              <a:gd name="T22" fmla="*/ 1370 w 1370"/>
              <a:gd name="T23" fmla="*/ 5 h 516"/>
              <a:gd name="T24" fmla="*/ 1296 w 1370"/>
              <a:gd name="T25" fmla="*/ 48 h 516"/>
              <a:gd name="T26" fmla="*/ 1180 w 1370"/>
              <a:gd name="T27" fmla="*/ 93 h 516"/>
              <a:gd name="T28" fmla="*/ 1035 w 1370"/>
              <a:gd name="T29" fmla="*/ 144 h 516"/>
              <a:gd name="T30" fmla="*/ 1008 w 1370"/>
              <a:gd name="T31" fmla="*/ 154 h 516"/>
              <a:gd name="T32" fmla="*/ 860 w 1370"/>
              <a:gd name="T33" fmla="*/ 205 h 516"/>
              <a:gd name="T34" fmla="*/ 530 w 1370"/>
              <a:gd name="T35" fmla="*/ 320 h 516"/>
              <a:gd name="T36" fmla="*/ 0 w 1370"/>
              <a:gd name="T37" fmla="*/ 51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70" h="516">
                <a:moveTo>
                  <a:pt x="0" y="516"/>
                </a:moveTo>
                <a:cubicBezTo>
                  <a:pt x="0" y="515"/>
                  <a:pt x="0" y="515"/>
                  <a:pt x="0" y="515"/>
                </a:cubicBezTo>
                <a:cubicBezTo>
                  <a:pt x="161" y="452"/>
                  <a:pt x="334" y="388"/>
                  <a:pt x="529" y="319"/>
                </a:cubicBezTo>
                <a:cubicBezTo>
                  <a:pt x="645" y="278"/>
                  <a:pt x="754" y="240"/>
                  <a:pt x="860" y="204"/>
                </a:cubicBezTo>
                <a:cubicBezTo>
                  <a:pt x="912" y="186"/>
                  <a:pt x="960" y="169"/>
                  <a:pt x="1008" y="153"/>
                </a:cubicBezTo>
                <a:cubicBezTo>
                  <a:pt x="1017" y="150"/>
                  <a:pt x="1026" y="147"/>
                  <a:pt x="1034" y="144"/>
                </a:cubicBezTo>
                <a:cubicBezTo>
                  <a:pt x="1087" y="125"/>
                  <a:pt x="1136" y="108"/>
                  <a:pt x="1180" y="92"/>
                </a:cubicBezTo>
                <a:cubicBezTo>
                  <a:pt x="1230" y="74"/>
                  <a:pt x="1267" y="60"/>
                  <a:pt x="1296" y="48"/>
                </a:cubicBezTo>
                <a:cubicBezTo>
                  <a:pt x="1341" y="29"/>
                  <a:pt x="1366" y="14"/>
                  <a:pt x="1369" y="5"/>
                </a:cubicBezTo>
                <a:cubicBezTo>
                  <a:pt x="1370" y="3"/>
                  <a:pt x="1370" y="2"/>
                  <a:pt x="1369" y="1"/>
                </a:cubicBezTo>
                <a:cubicBezTo>
                  <a:pt x="1370" y="0"/>
                  <a:pt x="1370" y="0"/>
                  <a:pt x="1370" y="0"/>
                </a:cubicBezTo>
                <a:cubicBezTo>
                  <a:pt x="1370" y="2"/>
                  <a:pt x="1370" y="3"/>
                  <a:pt x="1370" y="5"/>
                </a:cubicBezTo>
                <a:cubicBezTo>
                  <a:pt x="1366" y="15"/>
                  <a:pt x="1342" y="29"/>
                  <a:pt x="1296" y="48"/>
                </a:cubicBezTo>
                <a:cubicBezTo>
                  <a:pt x="1267" y="60"/>
                  <a:pt x="1230" y="74"/>
                  <a:pt x="1180" y="93"/>
                </a:cubicBezTo>
                <a:cubicBezTo>
                  <a:pt x="1137" y="109"/>
                  <a:pt x="1087" y="126"/>
                  <a:pt x="1035" y="144"/>
                </a:cubicBezTo>
                <a:cubicBezTo>
                  <a:pt x="1026" y="147"/>
                  <a:pt x="1017" y="150"/>
                  <a:pt x="1008" y="154"/>
                </a:cubicBezTo>
                <a:cubicBezTo>
                  <a:pt x="961" y="170"/>
                  <a:pt x="912" y="187"/>
                  <a:pt x="860" y="205"/>
                </a:cubicBezTo>
                <a:cubicBezTo>
                  <a:pt x="755" y="241"/>
                  <a:pt x="646" y="279"/>
                  <a:pt x="530" y="320"/>
                </a:cubicBezTo>
                <a:cubicBezTo>
                  <a:pt x="335" y="389"/>
                  <a:pt x="161" y="453"/>
                  <a:pt x="0" y="51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81" name="Freeform 72"/>
          <p:cNvSpPr>
            <a:spLocks/>
          </p:cNvSpPr>
          <p:nvPr/>
        </p:nvSpPr>
        <p:spPr bwMode="auto">
          <a:xfrm>
            <a:off x="3934303" y="1103968"/>
            <a:ext cx="2170166" cy="735013"/>
          </a:xfrm>
          <a:custGeom>
            <a:avLst/>
            <a:gdLst>
              <a:gd name="T0" fmla="*/ 0 w 869"/>
              <a:gd name="T1" fmla="*/ 286 h 286"/>
              <a:gd name="T2" fmla="*/ 0 w 869"/>
              <a:gd name="T3" fmla="*/ 285 h 286"/>
              <a:gd name="T4" fmla="*/ 332 w 869"/>
              <a:gd name="T5" fmla="*/ 106 h 286"/>
              <a:gd name="T6" fmla="*/ 631 w 869"/>
              <a:gd name="T7" fmla="*/ 14 h 286"/>
              <a:gd name="T8" fmla="*/ 817 w 869"/>
              <a:gd name="T9" fmla="*/ 18 h 286"/>
              <a:gd name="T10" fmla="*/ 865 w 869"/>
              <a:gd name="T11" fmla="*/ 88 h 286"/>
              <a:gd name="T12" fmla="*/ 864 w 869"/>
              <a:gd name="T13" fmla="*/ 87 h 286"/>
              <a:gd name="T14" fmla="*/ 817 w 869"/>
              <a:gd name="T15" fmla="*/ 19 h 286"/>
              <a:gd name="T16" fmla="*/ 631 w 869"/>
              <a:gd name="T17" fmla="*/ 14 h 286"/>
              <a:gd name="T18" fmla="*/ 332 w 869"/>
              <a:gd name="T19" fmla="*/ 107 h 286"/>
              <a:gd name="T20" fmla="*/ 0 w 869"/>
              <a:gd name="T21"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9" h="286">
                <a:moveTo>
                  <a:pt x="0" y="286"/>
                </a:moveTo>
                <a:cubicBezTo>
                  <a:pt x="0" y="285"/>
                  <a:pt x="0" y="285"/>
                  <a:pt x="0" y="285"/>
                </a:cubicBezTo>
                <a:cubicBezTo>
                  <a:pt x="110" y="213"/>
                  <a:pt x="221" y="153"/>
                  <a:pt x="332" y="106"/>
                </a:cubicBezTo>
                <a:cubicBezTo>
                  <a:pt x="441" y="59"/>
                  <a:pt x="542" y="28"/>
                  <a:pt x="631" y="14"/>
                </a:cubicBezTo>
                <a:cubicBezTo>
                  <a:pt x="712" y="0"/>
                  <a:pt x="775" y="2"/>
                  <a:pt x="817" y="18"/>
                </a:cubicBezTo>
                <a:cubicBezTo>
                  <a:pt x="850" y="31"/>
                  <a:pt x="869" y="60"/>
                  <a:pt x="865" y="88"/>
                </a:cubicBezTo>
                <a:cubicBezTo>
                  <a:pt x="864" y="87"/>
                  <a:pt x="864" y="87"/>
                  <a:pt x="864" y="87"/>
                </a:cubicBezTo>
                <a:cubicBezTo>
                  <a:pt x="869" y="60"/>
                  <a:pt x="849" y="31"/>
                  <a:pt x="817" y="19"/>
                </a:cubicBezTo>
                <a:cubicBezTo>
                  <a:pt x="775" y="3"/>
                  <a:pt x="712" y="1"/>
                  <a:pt x="631" y="14"/>
                </a:cubicBezTo>
                <a:cubicBezTo>
                  <a:pt x="542" y="29"/>
                  <a:pt x="441" y="60"/>
                  <a:pt x="332" y="107"/>
                </a:cubicBezTo>
                <a:cubicBezTo>
                  <a:pt x="222" y="154"/>
                  <a:pt x="110" y="214"/>
                  <a:pt x="0" y="28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82" name="Freeform 73"/>
          <p:cNvSpPr>
            <a:spLocks/>
          </p:cNvSpPr>
          <p:nvPr/>
        </p:nvSpPr>
        <p:spPr bwMode="auto">
          <a:xfrm>
            <a:off x="4764117" y="235604"/>
            <a:ext cx="1340351" cy="1092200"/>
          </a:xfrm>
          <a:custGeom>
            <a:avLst/>
            <a:gdLst>
              <a:gd name="T0" fmla="*/ 532 w 537"/>
              <a:gd name="T1" fmla="*/ 425 h 425"/>
              <a:gd name="T2" fmla="*/ 494 w 537"/>
              <a:gd name="T3" fmla="*/ 175 h 425"/>
              <a:gd name="T4" fmla="*/ 363 w 537"/>
              <a:gd name="T5" fmla="*/ 23 h 425"/>
              <a:gd name="T6" fmla="*/ 180 w 537"/>
              <a:gd name="T7" fmla="*/ 28 h 425"/>
              <a:gd name="T8" fmla="*/ 1 w 537"/>
              <a:gd name="T9" fmla="*/ 144 h 425"/>
              <a:gd name="T10" fmla="*/ 0 w 537"/>
              <a:gd name="T11" fmla="*/ 144 h 425"/>
              <a:gd name="T12" fmla="*/ 179 w 537"/>
              <a:gd name="T13" fmla="*/ 27 h 425"/>
              <a:gd name="T14" fmla="*/ 363 w 537"/>
              <a:gd name="T15" fmla="*/ 23 h 425"/>
              <a:gd name="T16" fmla="*/ 495 w 537"/>
              <a:gd name="T17" fmla="*/ 175 h 425"/>
              <a:gd name="T18" fmla="*/ 533 w 537"/>
              <a:gd name="T19" fmla="*/ 425 h 425"/>
              <a:gd name="T20" fmla="*/ 532 w 537"/>
              <a:gd name="T21"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7" h="425">
                <a:moveTo>
                  <a:pt x="532" y="425"/>
                </a:moveTo>
                <a:cubicBezTo>
                  <a:pt x="536" y="335"/>
                  <a:pt x="523" y="246"/>
                  <a:pt x="494" y="175"/>
                </a:cubicBezTo>
                <a:cubicBezTo>
                  <a:pt x="464" y="99"/>
                  <a:pt x="418" y="47"/>
                  <a:pt x="363" y="23"/>
                </a:cubicBezTo>
                <a:cubicBezTo>
                  <a:pt x="311" y="1"/>
                  <a:pt x="247" y="3"/>
                  <a:pt x="180" y="28"/>
                </a:cubicBezTo>
                <a:cubicBezTo>
                  <a:pt x="119" y="50"/>
                  <a:pt x="55" y="91"/>
                  <a:pt x="1" y="144"/>
                </a:cubicBezTo>
                <a:cubicBezTo>
                  <a:pt x="0" y="144"/>
                  <a:pt x="0" y="144"/>
                  <a:pt x="0" y="144"/>
                </a:cubicBezTo>
                <a:cubicBezTo>
                  <a:pt x="55" y="91"/>
                  <a:pt x="118" y="49"/>
                  <a:pt x="179" y="27"/>
                </a:cubicBezTo>
                <a:cubicBezTo>
                  <a:pt x="247" y="2"/>
                  <a:pt x="311" y="0"/>
                  <a:pt x="363" y="23"/>
                </a:cubicBezTo>
                <a:cubicBezTo>
                  <a:pt x="419" y="46"/>
                  <a:pt x="464" y="99"/>
                  <a:pt x="495" y="175"/>
                </a:cubicBezTo>
                <a:cubicBezTo>
                  <a:pt x="524" y="246"/>
                  <a:pt x="537" y="335"/>
                  <a:pt x="533" y="425"/>
                </a:cubicBezTo>
                <a:lnTo>
                  <a:pt x="532" y="425"/>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grpSp>
        <p:nvGrpSpPr>
          <p:cNvPr id="2" name="组合 1"/>
          <p:cNvGrpSpPr/>
          <p:nvPr/>
        </p:nvGrpSpPr>
        <p:grpSpPr>
          <a:xfrm>
            <a:off x="1456054" y="1431887"/>
            <a:ext cx="2238554" cy="2304000"/>
            <a:chOff x="1479136" y="1653961"/>
            <a:chExt cx="2585737" cy="2661333"/>
          </a:xfrm>
        </p:grpSpPr>
        <p:grpSp>
          <p:nvGrpSpPr>
            <p:cNvPr id="2087" name="组合 2086"/>
            <p:cNvGrpSpPr/>
            <p:nvPr/>
          </p:nvGrpSpPr>
          <p:grpSpPr>
            <a:xfrm>
              <a:off x="1479136" y="1653961"/>
              <a:ext cx="2585737" cy="2661333"/>
              <a:chOff x="1827622" y="1343919"/>
              <a:chExt cx="2304000" cy="2304000"/>
            </a:xfrm>
          </p:grpSpPr>
          <p:sp>
            <p:nvSpPr>
              <p:cNvPr id="25" name="椭圆 2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22" name="椭圆 2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sp>
          <p:nvSpPr>
            <p:cNvPr id="23" name="椭圆 22"/>
            <p:cNvSpPr/>
            <p:nvPr/>
          </p:nvSpPr>
          <p:spPr>
            <a:xfrm>
              <a:off x="1848139" y="2083438"/>
              <a:ext cx="1824046" cy="187737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44885" rIns="0" bIns="44885" rtlCol="0" anchor="ctr"/>
            <a:lstStyle/>
            <a:p>
              <a:pPr algn="ctr"/>
              <a:r>
                <a:rPr lang="en-US" altLang="zh-CN" sz="3463" dirty="0" smtClean="0">
                  <a:solidFill>
                    <a:schemeClr val="bg1"/>
                  </a:solidFill>
                  <a:latin typeface="DIN Mittelschrift Std" pitchFamily="50" charset="0"/>
                  <a:ea typeface="微软雅黑" pitchFamily="34" charset="-122"/>
                </a:rPr>
                <a:t>LOGO</a:t>
              </a:r>
              <a:endParaRPr lang="zh-CN" altLang="en-US" sz="3463" dirty="0">
                <a:solidFill>
                  <a:schemeClr val="bg1"/>
                </a:solidFill>
                <a:latin typeface="DIN Mittelschrift Std" pitchFamily="50" charset="0"/>
                <a:ea typeface="微软雅黑" pitchFamily="34" charset="-122"/>
              </a:endParaRPr>
            </a:p>
          </p:txBody>
        </p:sp>
      </p:grpSp>
      <p:sp>
        <p:nvSpPr>
          <p:cNvPr id="106" name="椭圆 105"/>
          <p:cNvSpPr/>
          <p:nvPr/>
        </p:nvSpPr>
        <p:spPr>
          <a:xfrm>
            <a:off x="4413094" y="3384840"/>
            <a:ext cx="468542" cy="482240"/>
          </a:xfrm>
          <a:prstGeom prst="ellipse">
            <a:avLst/>
          </a:prstGeom>
          <a:solidFill>
            <a:srgbClr val="C00000"/>
          </a:solid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2088" name="同心圆 2087"/>
          <p:cNvSpPr/>
          <p:nvPr/>
        </p:nvSpPr>
        <p:spPr>
          <a:xfrm>
            <a:off x="4012761" y="1832739"/>
            <a:ext cx="338106" cy="347990"/>
          </a:xfrm>
          <a:prstGeom prst="donu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558">
              <a:solidFill>
                <a:schemeClr val="tx1"/>
              </a:solidFill>
            </a:endParaRPr>
          </a:p>
        </p:txBody>
      </p:sp>
      <p:sp>
        <p:nvSpPr>
          <p:cNvPr id="108" name="同心圆 107"/>
          <p:cNvSpPr/>
          <p:nvPr/>
        </p:nvSpPr>
        <p:spPr>
          <a:xfrm>
            <a:off x="5026313" y="1669900"/>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44885" rIns="0" bIns="44885" rtlCol="0" anchor="ctr"/>
          <a:lstStyle/>
          <a:p>
            <a:pPr algn="ctr"/>
            <a:endParaRPr lang="zh-CN" altLang="en-US" sz="3549">
              <a:solidFill>
                <a:schemeClr val="bg1"/>
              </a:solidFill>
              <a:latin typeface="微软雅黑" pitchFamily="34" charset="-122"/>
              <a:ea typeface="微软雅黑" pitchFamily="34" charset="-122"/>
            </a:endParaRPr>
          </a:p>
        </p:txBody>
      </p:sp>
      <p:sp>
        <p:nvSpPr>
          <p:cNvPr id="109" name="同心圆 108"/>
          <p:cNvSpPr/>
          <p:nvPr/>
        </p:nvSpPr>
        <p:spPr>
          <a:xfrm>
            <a:off x="4592281" y="287993"/>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558">
              <a:solidFill>
                <a:schemeClr val="tx1"/>
              </a:solidFill>
            </a:endParaRPr>
          </a:p>
        </p:txBody>
      </p:sp>
      <p:sp>
        <p:nvSpPr>
          <p:cNvPr id="110" name="同心圆 109"/>
          <p:cNvSpPr/>
          <p:nvPr/>
        </p:nvSpPr>
        <p:spPr>
          <a:xfrm>
            <a:off x="5480873" y="573741"/>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558">
              <a:solidFill>
                <a:schemeClr val="tx1"/>
              </a:solidFill>
            </a:endParaRPr>
          </a:p>
        </p:txBody>
      </p:sp>
      <p:sp>
        <p:nvSpPr>
          <p:cNvPr id="111" name="同心圆 110"/>
          <p:cNvSpPr/>
          <p:nvPr/>
        </p:nvSpPr>
        <p:spPr>
          <a:xfrm>
            <a:off x="4866200" y="3909371"/>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44885" rIns="0" bIns="44885" rtlCol="0" anchor="ctr"/>
          <a:lstStyle/>
          <a:p>
            <a:pPr algn="ctr"/>
            <a:endParaRPr lang="zh-CN" altLang="en-US" sz="3549">
              <a:solidFill>
                <a:schemeClr val="bg1"/>
              </a:solidFill>
              <a:latin typeface="微软雅黑" pitchFamily="34" charset="-122"/>
              <a:ea typeface="微软雅黑" pitchFamily="34" charset="-122"/>
            </a:endParaRPr>
          </a:p>
        </p:txBody>
      </p:sp>
      <p:sp>
        <p:nvSpPr>
          <p:cNvPr id="112" name="同心圆 111"/>
          <p:cNvSpPr/>
          <p:nvPr/>
        </p:nvSpPr>
        <p:spPr>
          <a:xfrm>
            <a:off x="2064276" y="5975502"/>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9770" tIns="44885" rIns="89770" bIns="44885" numCol="1" spcCol="0" rtlCol="0" fromWordArt="0" anchor="ctr" anchorCtr="0" forceAA="0" compatLnSpc="1">
            <a:prstTxWarp prst="textNoShape">
              <a:avLst/>
            </a:prstTxWarp>
            <a:noAutofit/>
          </a:bodyPr>
          <a:lstStyle/>
          <a:p>
            <a:pPr algn="ctr"/>
            <a:endParaRPr lang="zh-CN" altLang="en-US" sz="1558">
              <a:solidFill>
                <a:schemeClr val="tx1"/>
              </a:solidFill>
            </a:endParaRPr>
          </a:p>
        </p:txBody>
      </p:sp>
      <p:sp>
        <p:nvSpPr>
          <p:cNvPr id="113" name="同心圆 112"/>
          <p:cNvSpPr/>
          <p:nvPr/>
        </p:nvSpPr>
        <p:spPr>
          <a:xfrm>
            <a:off x="293595" y="6031860"/>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9770" tIns="44885" rIns="89770" bIns="44885" numCol="1" spcCol="0" rtlCol="0" fromWordArt="0" anchor="ctr" anchorCtr="0" forceAA="0" compatLnSpc="1">
            <a:prstTxWarp prst="textNoShape">
              <a:avLst/>
            </a:prstTxWarp>
            <a:noAutofit/>
          </a:bodyPr>
          <a:lstStyle/>
          <a:p>
            <a:pPr algn="ctr"/>
            <a:endParaRPr lang="zh-CN" altLang="en-US" sz="1558">
              <a:solidFill>
                <a:schemeClr val="tx1"/>
              </a:solidFill>
            </a:endParaRPr>
          </a:p>
        </p:txBody>
      </p:sp>
      <p:grpSp>
        <p:nvGrpSpPr>
          <p:cNvPr id="114" name="组合 113"/>
          <p:cNvGrpSpPr/>
          <p:nvPr/>
        </p:nvGrpSpPr>
        <p:grpSpPr>
          <a:xfrm>
            <a:off x="5847260" y="1022981"/>
            <a:ext cx="489738" cy="504056"/>
            <a:chOff x="1827622" y="1343919"/>
            <a:chExt cx="2304000" cy="2304000"/>
          </a:xfrm>
          <a:solidFill>
            <a:srgbClr val="C00000"/>
          </a:solidFill>
        </p:grpSpPr>
        <p:sp>
          <p:nvSpPr>
            <p:cNvPr id="115" name="椭圆 114"/>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16" name="椭圆 115"/>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117" name="组合 116"/>
          <p:cNvGrpSpPr/>
          <p:nvPr/>
        </p:nvGrpSpPr>
        <p:grpSpPr>
          <a:xfrm>
            <a:off x="5236005" y="2747006"/>
            <a:ext cx="489738" cy="504056"/>
            <a:chOff x="1827622" y="1343919"/>
            <a:chExt cx="2304000" cy="2304000"/>
          </a:xfrm>
          <a:solidFill>
            <a:srgbClr val="C00000"/>
          </a:solidFill>
        </p:grpSpPr>
        <p:sp>
          <p:nvSpPr>
            <p:cNvPr id="118" name="椭圆 117"/>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19" name="椭圆 118"/>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120" name="组合 119"/>
          <p:cNvGrpSpPr/>
          <p:nvPr/>
        </p:nvGrpSpPr>
        <p:grpSpPr>
          <a:xfrm>
            <a:off x="4246950" y="4375011"/>
            <a:ext cx="489738" cy="504056"/>
            <a:chOff x="1827622" y="1343919"/>
            <a:chExt cx="2304000" cy="2304000"/>
          </a:xfrm>
          <a:solidFill>
            <a:srgbClr val="C00000"/>
          </a:solidFill>
        </p:grpSpPr>
        <p:sp>
          <p:nvSpPr>
            <p:cNvPr id="121" name="椭圆 120"/>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22" name="椭圆 121"/>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123" name="组合 122"/>
          <p:cNvGrpSpPr/>
          <p:nvPr/>
        </p:nvGrpSpPr>
        <p:grpSpPr>
          <a:xfrm>
            <a:off x="3620818" y="826746"/>
            <a:ext cx="724889" cy="746082"/>
            <a:chOff x="1827622" y="1343919"/>
            <a:chExt cx="2304000" cy="2304000"/>
          </a:xfrm>
          <a:solidFill>
            <a:srgbClr val="C00000"/>
          </a:solidFill>
        </p:grpSpPr>
        <p:sp>
          <p:nvSpPr>
            <p:cNvPr id="124" name="椭圆 123"/>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25" name="椭圆 124"/>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81" name="组合 80"/>
          <p:cNvGrpSpPr/>
          <p:nvPr/>
        </p:nvGrpSpPr>
        <p:grpSpPr>
          <a:xfrm>
            <a:off x="10722914" y="122472"/>
            <a:ext cx="544440" cy="540817"/>
            <a:chOff x="5196486" y="5946187"/>
            <a:chExt cx="305647" cy="305644"/>
          </a:xfrm>
        </p:grpSpPr>
        <p:grpSp>
          <p:nvGrpSpPr>
            <p:cNvPr id="82" name="组合 81"/>
            <p:cNvGrpSpPr/>
            <p:nvPr/>
          </p:nvGrpSpPr>
          <p:grpSpPr>
            <a:xfrm>
              <a:off x="5196486" y="5946187"/>
              <a:ext cx="305647" cy="305644"/>
              <a:chOff x="1517330" y="1125257"/>
              <a:chExt cx="2204282" cy="2204282"/>
            </a:xfrm>
          </p:grpSpPr>
          <p:sp>
            <p:nvSpPr>
              <p:cNvPr id="84" name="椭圆 83"/>
              <p:cNvSpPr/>
              <p:nvPr/>
            </p:nvSpPr>
            <p:spPr>
              <a:xfrm>
                <a:off x="1517330" y="1125257"/>
                <a:ext cx="2204282" cy="2204282"/>
              </a:xfrm>
              <a:prstGeom prst="ellipse">
                <a:avLst/>
              </a:prstGeom>
              <a:solidFill>
                <a:schemeClr val="bg1">
                  <a:lumMod val="50000"/>
                </a:schemeClr>
              </a:soli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85" name="椭圆 84"/>
              <p:cNvSpPr/>
              <p:nvPr/>
            </p:nvSpPr>
            <p:spPr>
              <a:xfrm>
                <a:off x="1719372" y="1327298"/>
                <a:ext cx="1800200" cy="18002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solidFill>
                    <a:schemeClr val="tx1"/>
                  </a:solidFill>
                </a:endParaRPr>
              </a:p>
            </p:txBody>
          </p:sp>
        </p:grpSp>
        <p:sp>
          <p:nvSpPr>
            <p:cNvPr id="83"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70137" tIns="35068" rIns="70137" bIns="35068" numCol="1" anchor="t" anchorCtr="0" compatLnSpc="1">
              <a:prstTxWarp prst="textNoShape">
                <a:avLst/>
              </a:prstTxWarp>
            </a:bodyPr>
            <a:lstStyle/>
            <a:p>
              <a:endParaRPr lang="zh-CN" altLang="en-US" sz="1558"/>
            </a:p>
          </p:txBody>
        </p:sp>
      </p:grpSp>
      <p:grpSp>
        <p:nvGrpSpPr>
          <p:cNvPr id="86" name="组合 85"/>
          <p:cNvGrpSpPr/>
          <p:nvPr/>
        </p:nvGrpSpPr>
        <p:grpSpPr>
          <a:xfrm>
            <a:off x="11379952" y="100654"/>
            <a:ext cx="544440" cy="540817"/>
            <a:chOff x="5638883" y="5946187"/>
            <a:chExt cx="305647" cy="305644"/>
          </a:xfrm>
        </p:grpSpPr>
        <p:grpSp>
          <p:nvGrpSpPr>
            <p:cNvPr id="87" name="组合 86"/>
            <p:cNvGrpSpPr/>
            <p:nvPr/>
          </p:nvGrpSpPr>
          <p:grpSpPr>
            <a:xfrm>
              <a:off x="5638883" y="5946187"/>
              <a:ext cx="305647" cy="305644"/>
              <a:chOff x="1517330" y="1125257"/>
              <a:chExt cx="2204282" cy="2204282"/>
            </a:xfrm>
          </p:grpSpPr>
          <p:sp>
            <p:nvSpPr>
              <p:cNvPr id="89" name="椭圆 88"/>
              <p:cNvSpPr/>
              <p:nvPr/>
            </p:nvSpPr>
            <p:spPr>
              <a:xfrm>
                <a:off x="1517330" y="1125257"/>
                <a:ext cx="2204282" cy="2204282"/>
              </a:xfrm>
              <a:prstGeom prst="ellipse">
                <a:avLst/>
              </a:prstGeom>
              <a:solidFill>
                <a:schemeClr val="bg1">
                  <a:lumMod val="50000"/>
                </a:schemeClr>
              </a:soli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0" name="椭圆 89"/>
              <p:cNvSpPr/>
              <p:nvPr/>
            </p:nvSpPr>
            <p:spPr>
              <a:xfrm>
                <a:off x="1719372" y="1327298"/>
                <a:ext cx="1800200" cy="18002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solidFill>
                    <a:schemeClr val="tx1"/>
                  </a:solidFill>
                </a:endParaRPr>
              </a:p>
            </p:txBody>
          </p:sp>
        </p:grpSp>
        <p:sp>
          <p:nvSpPr>
            <p:cNvPr id="88"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79162" tIns="39581" rIns="79162" bIns="39581" numCol="1" anchor="t" anchorCtr="0" compatLnSpc="1">
              <a:prstTxWarp prst="textNoShape">
                <a:avLst/>
              </a:prstTxWarp>
            </a:bodyPr>
            <a:lstStyle/>
            <a:p>
              <a:endParaRPr lang="zh-CN" altLang="en-US" sz="1558"/>
            </a:p>
          </p:txBody>
        </p:sp>
      </p:grpSp>
      <p:grpSp>
        <p:nvGrpSpPr>
          <p:cNvPr id="91" name="组合 90"/>
          <p:cNvGrpSpPr/>
          <p:nvPr/>
        </p:nvGrpSpPr>
        <p:grpSpPr>
          <a:xfrm>
            <a:off x="9270200" y="107132"/>
            <a:ext cx="544440" cy="540817"/>
            <a:chOff x="4299766" y="5946187"/>
            <a:chExt cx="305647" cy="305644"/>
          </a:xfrm>
        </p:grpSpPr>
        <p:grpSp>
          <p:nvGrpSpPr>
            <p:cNvPr id="92" name="组合 91"/>
            <p:cNvGrpSpPr/>
            <p:nvPr/>
          </p:nvGrpSpPr>
          <p:grpSpPr>
            <a:xfrm>
              <a:off x="4299766" y="5946187"/>
              <a:ext cx="305647" cy="305644"/>
              <a:chOff x="1517330" y="1125257"/>
              <a:chExt cx="2204282" cy="2204282"/>
            </a:xfrm>
          </p:grpSpPr>
          <p:sp>
            <p:nvSpPr>
              <p:cNvPr id="94" name="椭圆 93"/>
              <p:cNvSpPr/>
              <p:nvPr/>
            </p:nvSpPr>
            <p:spPr>
              <a:xfrm>
                <a:off x="1517330" y="1125257"/>
                <a:ext cx="2204282" cy="2204282"/>
              </a:xfrm>
              <a:prstGeom prst="ellipse">
                <a:avLst/>
              </a:prstGeom>
              <a:solidFill>
                <a:schemeClr val="bg1">
                  <a:lumMod val="50000"/>
                </a:schemeClr>
              </a:soli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5" name="椭圆 94"/>
              <p:cNvSpPr/>
              <p:nvPr/>
            </p:nvSpPr>
            <p:spPr>
              <a:xfrm>
                <a:off x="1762893" y="1327296"/>
                <a:ext cx="1800200" cy="18001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solidFill>
                    <a:schemeClr val="tx1"/>
                  </a:solidFill>
                </a:endParaRPr>
              </a:p>
            </p:txBody>
          </p:sp>
        </p:grpSp>
        <p:sp>
          <p:nvSpPr>
            <p:cNvPr id="93"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70137" tIns="35068" rIns="70137" bIns="35068" numCol="1" anchor="t" anchorCtr="0" compatLnSpc="1">
              <a:prstTxWarp prst="textNoShape">
                <a:avLst/>
              </a:prstTxWarp>
            </a:bodyPr>
            <a:lstStyle/>
            <a:p>
              <a:endParaRPr lang="zh-CN" altLang="en-US" sz="1558"/>
            </a:p>
          </p:txBody>
        </p:sp>
      </p:grpSp>
      <p:grpSp>
        <p:nvGrpSpPr>
          <p:cNvPr id="96" name="组合 95"/>
          <p:cNvGrpSpPr/>
          <p:nvPr/>
        </p:nvGrpSpPr>
        <p:grpSpPr>
          <a:xfrm>
            <a:off x="10029639" y="109823"/>
            <a:ext cx="544440" cy="540817"/>
            <a:chOff x="4740390" y="5946187"/>
            <a:chExt cx="305647" cy="305644"/>
          </a:xfrm>
        </p:grpSpPr>
        <p:grpSp>
          <p:nvGrpSpPr>
            <p:cNvPr id="97" name="组合 96"/>
            <p:cNvGrpSpPr/>
            <p:nvPr/>
          </p:nvGrpSpPr>
          <p:grpSpPr>
            <a:xfrm>
              <a:off x="4740390" y="5946187"/>
              <a:ext cx="305647" cy="305644"/>
              <a:chOff x="1517330" y="1125257"/>
              <a:chExt cx="2204282" cy="2204282"/>
            </a:xfrm>
          </p:grpSpPr>
          <p:sp>
            <p:nvSpPr>
              <p:cNvPr id="99" name="椭圆 98"/>
              <p:cNvSpPr/>
              <p:nvPr/>
            </p:nvSpPr>
            <p:spPr>
              <a:xfrm>
                <a:off x="1517330" y="1125257"/>
                <a:ext cx="2204282" cy="2204282"/>
              </a:xfrm>
              <a:prstGeom prst="ellipse">
                <a:avLst/>
              </a:prstGeom>
              <a:solidFill>
                <a:schemeClr val="bg1">
                  <a:lumMod val="50000"/>
                </a:schemeClr>
              </a:soli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00" name="椭圆 99"/>
              <p:cNvSpPr/>
              <p:nvPr/>
            </p:nvSpPr>
            <p:spPr>
              <a:xfrm>
                <a:off x="1757884" y="1359104"/>
                <a:ext cx="1800200" cy="18001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solidFill>
                    <a:schemeClr val="tx1"/>
                  </a:solidFill>
                </a:endParaRPr>
              </a:p>
            </p:txBody>
          </p:sp>
        </p:grpSp>
        <p:sp>
          <p:nvSpPr>
            <p:cNvPr id="98"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70137" tIns="35068" rIns="70137" bIns="35068" numCol="1" anchor="t" anchorCtr="0" compatLnSpc="1">
              <a:prstTxWarp prst="textNoShape">
                <a:avLst/>
              </a:prstTxWarp>
            </a:bodyPr>
            <a:lstStyle/>
            <a:p>
              <a:endParaRPr lang="zh-CN" altLang="en-US" sz="1558"/>
            </a:p>
          </p:txBody>
        </p:sp>
      </p:grpSp>
      <p:grpSp>
        <p:nvGrpSpPr>
          <p:cNvPr id="102" name="组合 101"/>
          <p:cNvGrpSpPr/>
          <p:nvPr/>
        </p:nvGrpSpPr>
        <p:grpSpPr>
          <a:xfrm>
            <a:off x="9027074" y="1799018"/>
            <a:ext cx="1290703" cy="235751"/>
            <a:chOff x="8971447" y="2172617"/>
            <a:chExt cx="759125" cy="568897"/>
          </a:xfrm>
        </p:grpSpPr>
        <p:sp>
          <p:nvSpPr>
            <p:cNvPr id="103" name="矩形 102"/>
            <p:cNvSpPr/>
            <p:nvPr/>
          </p:nvSpPr>
          <p:spPr>
            <a:xfrm>
              <a:off x="8971447" y="2172617"/>
              <a:ext cx="238791" cy="56889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矩形 125"/>
            <p:cNvSpPr/>
            <p:nvPr/>
          </p:nvSpPr>
          <p:spPr>
            <a:xfrm>
              <a:off x="9312857" y="2172617"/>
              <a:ext cx="107228" cy="5688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矩形 126"/>
            <p:cNvSpPr/>
            <p:nvPr/>
          </p:nvSpPr>
          <p:spPr>
            <a:xfrm>
              <a:off x="9522704" y="2172617"/>
              <a:ext cx="67464" cy="56889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矩形 127"/>
            <p:cNvSpPr/>
            <p:nvPr/>
          </p:nvSpPr>
          <p:spPr>
            <a:xfrm>
              <a:off x="9692788" y="2172617"/>
              <a:ext cx="37784" cy="5688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9" name="TextBox 42"/>
          <p:cNvSpPr txBox="1"/>
          <p:nvPr/>
        </p:nvSpPr>
        <p:spPr>
          <a:xfrm>
            <a:off x="6322385" y="2158227"/>
            <a:ext cx="9418532" cy="923330"/>
          </a:xfrm>
          <a:prstGeom prst="rect">
            <a:avLst/>
          </a:prstGeom>
          <a:noFill/>
        </p:spPr>
        <p:txBody>
          <a:bodyPr wrap="square" rtlCol="0">
            <a:spAutoFit/>
          </a:bodyPr>
          <a:lstStyle/>
          <a:p>
            <a:r>
              <a:rPr lang="zh-CN" altLang="zh-CN" sz="5400" b="1" dirty="0">
                <a:latin typeface="微软雅黑" pitchFamily="34" charset="-122"/>
                <a:ea typeface="微软雅黑" pitchFamily="34" charset="-122"/>
              </a:rPr>
              <a:t>创业融资计划书</a:t>
            </a:r>
            <a:endParaRPr lang="zh-CN" altLang="zh-CN" sz="5400" dirty="0">
              <a:latin typeface="微软雅黑" pitchFamily="34" charset="-122"/>
              <a:ea typeface="微软雅黑" pitchFamily="34" charset="-122"/>
            </a:endParaRPr>
          </a:p>
        </p:txBody>
      </p:sp>
      <p:sp>
        <p:nvSpPr>
          <p:cNvPr id="130" name="TextBox 250"/>
          <p:cNvSpPr txBox="1"/>
          <p:nvPr/>
        </p:nvSpPr>
        <p:spPr>
          <a:xfrm>
            <a:off x="6441352" y="3177806"/>
            <a:ext cx="3904574" cy="307777"/>
          </a:xfrm>
          <a:prstGeom prst="rect">
            <a:avLst/>
          </a:prstGeom>
          <a:solidFill>
            <a:srgbClr val="C00000"/>
          </a:solidFill>
        </p:spPr>
        <p:txBody>
          <a:bodyPr wrap="square" rtlCol="0">
            <a:spAutoFit/>
          </a:bodyPr>
          <a:lstStyle/>
          <a:p>
            <a:r>
              <a:rPr lang="zh-CN" altLang="zh-CN" sz="1400" b="1" dirty="0">
                <a:solidFill>
                  <a:schemeClr val="bg1"/>
                </a:solidFill>
                <a:latin typeface="微软雅黑" pitchFamily="34" charset="-122"/>
                <a:ea typeface="微软雅黑" pitchFamily="34" charset="-122"/>
              </a:rPr>
              <a:t>适用于创业计划</a:t>
            </a:r>
            <a:r>
              <a:rPr lang="en-US" altLang="zh-CN" sz="1400" b="1" dirty="0">
                <a:solidFill>
                  <a:schemeClr val="bg1"/>
                </a:solidFill>
                <a:latin typeface="微软雅黑" pitchFamily="34" charset="-122"/>
                <a:ea typeface="微软雅黑" pitchFamily="34" charset="-122"/>
              </a:rPr>
              <a:t>  </a:t>
            </a:r>
            <a:r>
              <a:rPr lang="zh-CN" altLang="zh-CN" sz="1400" b="1" dirty="0">
                <a:solidFill>
                  <a:schemeClr val="bg1"/>
                </a:solidFill>
                <a:latin typeface="微软雅黑" pitchFamily="34" charset="-122"/>
                <a:ea typeface="微软雅黑" pitchFamily="34" charset="-122"/>
              </a:rPr>
              <a:t>投资合作</a:t>
            </a:r>
            <a:r>
              <a:rPr lang="en-US" altLang="zh-CN" sz="1400" b="1" dirty="0">
                <a:solidFill>
                  <a:schemeClr val="bg1"/>
                </a:solidFill>
                <a:latin typeface="微软雅黑" pitchFamily="34" charset="-122"/>
                <a:ea typeface="微软雅黑" pitchFamily="34" charset="-122"/>
              </a:rPr>
              <a:t>  </a:t>
            </a:r>
            <a:r>
              <a:rPr lang="zh-CN" altLang="zh-CN" sz="1400" b="1" dirty="0">
                <a:solidFill>
                  <a:schemeClr val="bg1"/>
                </a:solidFill>
                <a:latin typeface="微软雅黑" pitchFamily="34" charset="-122"/>
                <a:ea typeface="微软雅黑" pitchFamily="34" charset="-122"/>
              </a:rPr>
              <a:t>公司介绍</a:t>
            </a:r>
            <a:r>
              <a:rPr lang="en-US" altLang="zh-CN" sz="1400" b="1" dirty="0">
                <a:solidFill>
                  <a:schemeClr val="bg1"/>
                </a:solidFill>
                <a:latin typeface="微软雅黑" pitchFamily="34" charset="-122"/>
                <a:ea typeface="微软雅黑" pitchFamily="34" charset="-122"/>
              </a:rPr>
              <a:t>  </a:t>
            </a:r>
            <a:r>
              <a:rPr lang="zh-CN" altLang="zh-CN" sz="1400" b="1" dirty="0">
                <a:solidFill>
                  <a:schemeClr val="bg1"/>
                </a:solidFill>
                <a:latin typeface="微软雅黑" pitchFamily="34" charset="-122"/>
                <a:ea typeface="微软雅黑" pitchFamily="34" charset="-122"/>
              </a:rPr>
              <a:t>企业宣传</a:t>
            </a:r>
            <a:endParaRPr lang="zh-CN" altLang="zh-CN" sz="1400" dirty="0">
              <a:solidFill>
                <a:schemeClr val="bg1"/>
              </a:solidFill>
              <a:latin typeface="微软雅黑" pitchFamily="34" charset="-122"/>
              <a:ea typeface="微软雅黑" pitchFamily="34" charset="-122"/>
            </a:endParaRPr>
          </a:p>
        </p:txBody>
      </p:sp>
      <p:sp>
        <p:nvSpPr>
          <p:cNvPr id="131" name="TextBox 42"/>
          <p:cNvSpPr txBox="1"/>
          <p:nvPr/>
        </p:nvSpPr>
        <p:spPr>
          <a:xfrm>
            <a:off x="6326400" y="1751712"/>
            <a:ext cx="3373570" cy="338554"/>
          </a:xfrm>
          <a:prstGeom prst="rect">
            <a:avLst/>
          </a:prstGeom>
          <a:noFill/>
        </p:spPr>
        <p:txBody>
          <a:bodyPr wrap="square" rtlCol="0">
            <a:spAutoFit/>
          </a:bodyPr>
          <a:lstStyle/>
          <a:p>
            <a:r>
              <a:rPr lang="en-US" altLang="zh-CN" sz="1600" b="1" dirty="0" smtClean="0">
                <a:latin typeface="微软雅黑" pitchFamily="34" charset="-122"/>
                <a:ea typeface="微软雅黑" pitchFamily="34" charset="-122"/>
              </a:rPr>
              <a:t>THE  BUSENESS  PLAN</a:t>
            </a:r>
            <a:endParaRPr lang="zh-CN" altLang="zh-CN" sz="1600" dirty="0">
              <a:latin typeface="微软雅黑" pitchFamily="34" charset="-122"/>
              <a:ea typeface="微软雅黑" pitchFamily="34" charset="-122"/>
            </a:endParaRPr>
          </a:p>
        </p:txBody>
      </p:sp>
      <p:sp>
        <p:nvSpPr>
          <p:cNvPr id="132" name="TextBox 27"/>
          <p:cNvSpPr txBox="1"/>
          <p:nvPr/>
        </p:nvSpPr>
        <p:spPr>
          <a:xfrm>
            <a:off x="6357422" y="3607022"/>
            <a:ext cx="4460616" cy="276999"/>
          </a:xfrm>
          <a:prstGeom prst="rect">
            <a:avLst/>
          </a:prstGeom>
          <a:noFill/>
        </p:spPr>
        <p:txBody>
          <a:bodyPr wrap="square" rtlCol="0">
            <a:spAutoFit/>
          </a:bodyPr>
          <a:lstStyle/>
          <a:p>
            <a:r>
              <a:rPr lang="zh-CN" altLang="en-US" sz="1200" dirty="0" smtClean="0">
                <a:solidFill>
                  <a:schemeClr val="tx1">
                    <a:lumMod val="85000"/>
                    <a:lumOff val="15000"/>
                  </a:schemeClr>
                </a:solidFill>
                <a:latin typeface="微软雅黑" pitchFamily="34" charset="-122"/>
                <a:ea typeface="微软雅黑" pitchFamily="34" charset="-122"/>
              </a:rPr>
              <a:t>框架完整 </a:t>
            </a:r>
            <a:r>
              <a:rPr lang="en-US" altLang="zh-CN" sz="1200" dirty="0" smtClean="0">
                <a:solidFill>
                  <a:schemeClr val="tx1">
                    <a:lumMod val="85000"/>
                    <a:lumOff val="15000"/>
                  </a:schemeClr>
                </a:solidFill>
                <a:latin typeface="微软雅黑" pitchFamily="34" charset="-122"/>
                <a:ea typeface="微软雅黑" pitchFamily="34" charset="-122"/>
              </a:rPr>
              <a:t>/ </a:t>
            </a:r>
            <a:r>
              <a:rPr lang="zh-CN" altLang="en-US" sz="1200" dirty="0" smtClean="0">
                <a:solidFill>
                  <a:schemeClr val="tx1">
                    <a:lumMod val="85000"/>
                    <a:lumOff val="15000"/>
                  </a:schemeClr>
                </a:solidFill>
                <a:latin typeface="微软雅黑" pitchFamily="34" charset="-122"/>
                <a:ea typeface="微软雅黑" pitchFamily="34" charset="-122"/>
              </a:rPr>
              <a:t>所有文字可以修改 </a:t>
            </a:r>
            <a:r>
              <a:rPr lang="en-US" altLang="zh-CN" sz="1200" dirty="0" smtClean="0">
                <a:solidFill>
                  <a:schemeClr val="tx1">
                    <a:lumMod val="85000"/>
                    <a:lumOff val="15000"/>
                  </a:schemeClr>
                </a:solidFill>
                <a:latin typeface="微软雅黑" pitchFamily="34" charset="-122"/>
                <a:ea typeface="微软雅黑" pitchFamily="34" charset="-122"/>
              </a:rPr>
              <a:t>/ </a:t>
            </a:r>
            <a:r>
              <a:rPr lang="zh-CN" altLang="en-US" sz="1200" dirty="0" smtClean="0">
                <a:solidFill>
                  <a:schemeClr val="tx1">
                    <a:lumMod val="85000"/>
                    <a:lumOff val="15000"/>
                  </a:schemeClr>
                </a:solidFill>
                <a:latin typeface="微软雅黑" pitchFamily="34" charset="-122"/>
                <a:ea typeface="微软雅黑" pitchFamily="34" charset="-122"/>
              </a:rPr>
              <a:t>图片可以替换</a:t>
            </a:r>
            <a:endParaRPr lang="zh-CN" altLang="zh-CN" sz="12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44203506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Effect transition="in" filter="fade">
                                      <p:cBhvr>
                                        <p:cTn id="9" dur="300"/>
                                        <p:tgtEl>
                                          <p:spTgt spid="2"/>
                                        </p:tgtEl>
                                      </p:cBhvr>
                                    </p:animEffect>
                                  </p:childTnLst>
                                </p:cTn>
                              </p:par>
                              <p:par>
                                <p:cTn id="10" presetID="6" presetClass="emph" presetSubtype="0" autoRev="1" fill="hold" nodeType="withEffect">
                                  <p:stCondLst>
                                    <p:cond delay="300"/>
                                  </p:stCondLst>
                                  <p:childTnLst>
                                    <p:animScale>
                                      <p:cBhvr>
                                        <p:cTn id="11" dur="200" fill="hold"/>
                                        <p:tgtEl>
                                          <p:spTgt spid="2"/>
                                        </p:tgtEl>
                                      </p:cBhvr>
                                      <p:by x="150000" y="150000"/>
                                    </p:animScale>
                                  </p:childTnLst>
                                </p:cTn>
                              </p:par>
                            </p:childTnLst>
                          </p:cTn>
                        </p:par>
                        <p:par>
                          <p:cTn id="12" fill="hold">
                            <p:stCondLst>
                              <p:cond delay="700"/>
                            </p:stCondLst>
                            <p:childTnLst>
                              <p:par>
                                <p:cTn id="13" presetID="23" presetClass="entr" presetSubtype="16"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 calcmode="lin" valueType="num">
                                      <p:cBhvr>
                                        <p:cTn id="15" dur="500" fill="hold"/>
                                        <p:tgtEl>
                                          <p:spTgt spid="108"/>
                                        </p:tgtEl>
                                        <p:attrNameLst>
                                          <p:attrName>ppt_w</p:attrName>
                                        </p:attrNameLst>
                                      </p:cBhvr>
                                      <p:tavLst>
                                        <p:tav tm="0">
                                          <p:val>
                                            <p:fltVal val="0"/>
                                          </p:val>
                                        </p:tav>
                                        <p:tav tm="100000">
                                          <p:val>
                                            <p:strVal val="#ppt_w"/>
                                          </p:val>
                                        </p:tav>
                                      </p:tavLst>
                                    </p:anim>
                                    <p:anim calcmode="lin" valueType="num">
                                      <p:cBhvr>
                                        <p:cTn id="16" dur="500" fill="hold"/>
                                        <p:tgtEl>
                                          <p:spTgt spid="10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100"/>
                                  </p:stCondLst>
                                  <p:childTnLst>
                                    <p:set>
                                      <p:cBhvr>
                                        <p:cTn id="18" dur="1" fill="hold">
                                          <p:stCondLst>
                                            <p:cond delay="0"/>
                                          </p:stCondLst>
                                        </p:cTn>
                                        <p:tgtEl>
                                          <p:spTgt spid="2088"/>
                                        </p:tgtEl>
                                        <p:attrNameLst>
                                          <p:attrName>style.visibility</p:attrName>
                                        </p:attrNameLst>
                                      </p:cBhvr>
                                      <p:to>
                                        <p:strVal val="visible"/>
                                      </p:to>
                                    </p:set>
                                    <p:anim calcmode="lin" valueType="num">
                                      <p:cBhvr>
                                        <p:cTn id="19" dur="500" fill="hold"/>
                                        <p:tgtEl>
                                          <p:spTgt spid="2088"/>
                                        </p:tgtEl>
                                        <p:attrNameLst>
                                          <p:attrName>ppt_w</p:attrName>
                                        </p:attrNameLst>
                                      </p:cBhvr>
                                      <p:tavLst>
                                        <p:tav tm="0">
                                          <p:val>
                                            <p:fltVal val="0"/>
                                          </p:val>
                                        </p:tav>
                                        <p:tav tm="100000">
                                          <p:val>
                                            <p:strVal val="#ppt_w"/>
                                          </p:val>
                                        </p:tav>
                                      </p:tavLst>
                                    </p:anim>
                                    <p:anim calcmode="lin" valueType="num">
                                      <p:cBhvr>
                                        <p:cTn id="20" dur="500" fill="hold"/>
                                        <p:tgtEl>
                                          <p:spTgt spid="208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200"/>
                                  </p:stCondLst>
                                  <p:childTnLst>
                                    <p:set>
                                      <p:cBhvr>
                                        <p:cTn id="22" dur="1" fill="hold">
                                          <p:stCondLst>
                                            <p:cond delay="0"/>
                                          </p:stCondLst>
                                        </p:cTn>
                                        <p:tgtEl>
                                          <p:spTgt spid="109"/>
                                        </p:tgtEl>
                                        <p:attrNameLst>
                                          <p:attrName>style.visibility</p:attrName>
                                        </p:attrNameLst>
                                      </p:cBhvr>
                                      <p:to>
                                        <p:strVal val="visible"/>
                                      </p:to>
                                    </p:set>
                                    <p:anim calcmode="lin" valueType="num">
                                      <p:cBhvr>
                                        <p:cTn id="23" dur="500" fill="hold"/>
                                        <p:tgtEl>
                                          <p:spTgt spid="109"/>
                                        </p:tgtEl>
                                        <p:attrNameLst>
                                          <p:attrName>ppt_w</p:attrName>
                                        </p:attrNameLst>
                                      </p:cBhvr>
                                      <p:tavLst>
                                        <p:tav tm="0">
                                          <p:val>
                                            <p:fltVal val="0"/>
                                          </p:val>
                                        </p:tav>
                                        <p:tav tm="100000">
                                          <p:val>
                                            <p:strVal val="#ppt_w"/>
                                          </p:val>
                                        </p:tav>
                                      </p:tavLst>
                                    </p:anim>
                                    <p:anim calcmode="lin" valueType="num">
                                      <p:cBhvr>
                                        <p:cTn id="24" dur="500" fill="hold"/>
                                        <p:tgtEl>
                                          <p:spTgt spid="109"/>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300"/>
                                  </p:stCondLst>
                                  <p:childTnLst>
                                    <p:set>
                                      <p:cBhvr>
                                        <p:cTn id="26" dur="1" fill="hold">
                                          <p:stCondLst>
                                            <p:cond delay="0"/>
                                          </p:stCondLst>
                                        </p:cTn>
                                        <p:tgtEl>
                                          <p:spTgt spid="110"/>
                                        </p:tgtEl>
                                        <p:attrNameLst>
                                          <p:attrName>style.visibility</p:attrName>
                                        </p:attrNameLst>
                                      </p:cBhvr>
                                      <p:to>
                                        <p:strVal val="visible"/>
                                      </p:to>
                                    </p:set>
                                    <p:anim calcmode="lin" valueType="num">
                                      <p:cBhvr>
                                        <p:cTn id="27" dur="500" fill="hold"/>
                                        <p:tgtEl>
                                          <p:spTgt spid="110"/>
                                        </p:tgtEl>
                                        <p:attrNameLst>
                                          <p:attrName>ppt_w</p:attrName>
                                        </p:attrNameLst>
                                      </p:cBhvr>
                                      <p:tavLst>
                                        <p:tav tm="0">
                                          <p:val>
                                            <p:fltVal val="0"/>
                                          </p:val>
                                        </p:tav>
                                        <p:tav tm="100000">
                                          <p:val>
                                            <p:strVal val="#ppt_w"/>
                                          </p:val>
                                        </p:tav>
                                      </p:tavLst>
                                    </p:anim>
                                    <p:anim calcmode="lin" valueType="num">
                                      <p:cBhvr>
                                        <p:cTn id="28" dur="500" fill="hold"/>
                                        <p:tgtEl>
                                          <p:spTgt spid="110"/>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400"/>
                                  </p:stCondLst>
                                  <p:childTnLst>
                                    <p:set>
                                      <p:cBhvr>
                                        <p:cTn id="30" dur="1" fill="hold">
                                          <p:stCondLst>
                                            <p:cond delay="0"/>
                                          </p:stCondLst>
                                        </p:cTn>
                                        <p:tgtEl>
                                          <p:spTgt spid="112"/>
                                        </p:tgtEl>
                                        <p:attrNameLst>
                                          <p:attrName>style.visibility</p:attrName>
                                        </p:attrNameLst>
                                      </p:cBhvr>
                                      <p:to>
                                        <p:strVal val="visible"/>
                                      </p:to>
                                    </p:set>
                                    <p:anim calcmode="lin" valueType="num">
                                      <p:cBhvr>
                                        <p:cTn id="31" dur="500" fill="hold"/>
                                        <p:tgtEl>
                                          <p:spTgt spid="112"/>
                                        </p:tgtEl>
                                        <p:attrNameLst>
                                          <p:attrName>ppt_w</p:attrName>
                                        </p:attrNameLst>
                                      </p:cBhvr>
                                      <p:tavLst>
                                        <p:tav tm="0">
                                          <p:val>
                                            <p:fltVal val="0"/>
                                          </p:val>
                                        </p:tav>
                                        <p:tav tm="100000">
                                          <p:val>
                                            <p:strVal val="#ppt_w"/>
                                          </p:val>
                                        </p:tav>
                                      </p:tavLst>
                                    </p:anim>
                                    <p:anim calcmode="lin" valueType="num">
                                      <p:cBhvr>
                                        <p:cTn id="32" dur="500" fill="hold"/>
                                        <p:tgtEl>
                                          <p:spTgt spid="112"/>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500"/>
                                  </p:stCondLst>
                                  <p:childTnLst>
                                    <p:set>
                                      <p:cBhvr>
                                        <p:cTn id="34" dur="1" fill="hold">
                                          <p:stCondLst>
                                            <p:cond delay="0"/>
                                          </p:stCondLst>
                                        </p:cTn>
                                        <p:tgtEl>
                                          <p:spTgt spid="111"/>
                                        </p:tgtEl>
                                        <p:attrNameLst>
                                          <p:attrName>style.visibility</p:attrName>
                                        </p:attrNameLst>
                                      </p:cBhvr>
                                      <p:to>
                                        <p:strVal val="visible"/>
                                      </p:to>
                                    </p:set>
                                    <p:anim calcmode="lin" valueType="num">
                                      <p:cBhvr>
                                        <p:cTn id="35" dur="500" fill="hold"/>
                                        <p:tgtEl>
                                          <p:spTgt spid="111"/>
                                        </p:tgtEl>
                                        <p:attrNameLst>
                                          <p:attrName>ppt_w</p:attrName>
                                        </p:attrNameLst>
                                      </p:cBhvr>
                                      <p:tavLst>
                                        <p:tav tm="0">
                                          <p:val>
                                            <p:fltVal val="0"/>
                                          </p:val>
                                        </p:tav>
                                        <p:tav tm="100000">
                                          <p:val>
                                            <p:strVal val="#ppt_w"/>
                                          </p:val>
                                        </p:tav>
                                      </p:tavLst>
                                    </p:anim>
                                    <p:anim calcmode="lin" valueType="num">
                                      <p:cBhvr>
                                        <p:cTn id="36" dur="500" fill="hold"/>
                                        <p:tgtEl>
                                          <p:spTgt spid="111"/>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600"/>
                                  </p:stCondLst>
                                  <p:childTnLst>
                                    <p:set>
                                      <p:cBhvr>
                                        <p:cTn id="38" dur="1" fill="hold">
                                          <p:stCondLst>
                                            <p:cond delay="0"/>
                                          </p:stCondLst>
                                        </p:cTn>
                                        <p:tgtEl>
                                          <p:spTgt spid="113"/>
                                        </p:tgtEl>
                                        <p:attrNameLst>
                                          <p:attrName>style.visibility</p:attrName>
                                        </p:attrNameLst>
                                      </p:cBhvr>
                                      <p:to>
                                        <p:strVal val="visible"/>
                                      </p:to>
                                    </p:set>
                                    <p:anim calcmode="lin" valueType="num">
                                      <p:cBhvr>
                                        <p:cTn id="39" dur="500" fill="hold"/>
                                        <p:tgtEl>
                                          <p:spTgt spid="113"/>
                                        </p:tgtEl>
                                        <p:attrNameLst>
                                          <p:attrName>ppt_w</p:attrName>
                                        </p:attrNameLst>
                                      </p:cBhvr>
                                      <p:tavLst>
                                        <p:tav tm="0">
                                          <p:val>
                                            <p:fltVal val="0"/>
                                          </p:val>
                                        </p:tav>
                                        <p:tav tm="100000">
                                          <p:val>
                                            <p:strVal val="#ppt_w"/>
                                          </p:val>
                                        </p:tav>
                                      </p:tavLst>
                                    </p:anim>
                                    <p:anim calcmode="lin" valueType="num">
                                      <p:cBhvr>
                                        <p:cTn id="40" dur="500" fill="hold"/>
                                        <p:tgtEl>
                                          <p:spTgt spid="113"/>
                                        </p:tgtEl>
                                        <p:attrNameLst>
                                          <p:attrName>ppt_h</p:attrName>
                                        </p:attrNameLst>
                                      </p:cBhvr>
                                      <p:tavLst>
                                        <p:tav tm="0">
                                          <p:val>
                                            <p:fltVal val="0"/>
                                          </p:val>
                                        </p:tav>
                                        <p:tav tm="100000">
                                          <p:val>
                                            <p:strVal val="#ppt_h"/>
                                          </p:val>
                                        </p:tav>
                                      </p:tavLst>
                                    </p:anim>
                                  </p:childTnLst>
                                </p:cTn>
                              </p:par>
                            </p:childTnLst>
                          </p:cTn>
                        </p:par>
                        <p:par>
                          <p:cTn id="41" fill="hold">
                            <p:stCondLst>
                              <p:cond delay="1800"/>
                            </p:stCondLst>
                            <p:childTnLst>
                              <p:par>
                                <p:cTn id="42" presetID="22" presetClass="entr" presetSubtype="1" fill="hold" grpId="0" nodeType="afterEffect">
                                  <p:stCondLst>
                                    <p:cond delay="0"/>
                                  </p:stCondLst>
                                  <p:childTnLst>
                                    <p:set>
                                      <p:cBhvr>
                                        <p:cTn id="43" dur="1" fill="hold">
                                          <p:stCondLst>
                                            <p:cond delay="0"/>
                                          </p:stCondLst>
                                        </p:cTn>
                                        <p:tgtEl>
                                          <p:spTgt spid="2053"/>
                                        </p:tgtEl>
                                        <p:attrNameLst>
                                          <p:attrName>style.visibility</p:attrName>
                                        </p:attrNameLst>
                                      </p:cBhvr>
                                      <p:to>
                                        <p:strVal val="visible"/>
                                      </p:to>
                                    </p:set>
                                    <p:animEffect transition="in" filter="wipe(up)">
                                      <p:cBhvr>
                                        <p:cTn id="44" dur="1000"/>
                                        <p:tgtEl>
                                          <p:spTgt spid="2053"/>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1000"/>
                                        <p:tgtEl>
                                          <p:spTgt spid="29"/>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up)">
                                      <p:cBhvr>
                                        <p:cTn id="50" dur="1000"/>
                                        <p:tgtEl>
                                          <p:spTgt spid="15"/>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025"/>
                                        </p:tgtEl>
                                        <p:attrNameLst>
                                          <p:attrName>style.visibility</p:attrName>
                                        </p:attrNameLst>
                                      </p:cBhvr>
                                      <p:to>
                                        <p:strVal val="visible"/>
                                      </p:to>
                                    </p:set>
                                    <p:animEffect transition="in" filter="wipe(left)">
                                      <p:cBhvr>
                                        <p:cTn id="53" dur="1000"/>
                                        <p:tgtEl>
                                          <p:spTgt spid="102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063"/>
                                        </p:tgtEl>
                                        <p:attrNameLst>
                                          <p:attrName>style.visibility</p:attrName>
                                        </p:attrNameLst>
                                      </p:cBhvr>
                                      <p:to>
                                        <p:strVal val="visible"/>
                                      </p:to>
                                    </p:set>
                                    <p:animEffect transition="in" filter="wipe(left)">
                                      <p:cBhvr>
                                        <p:cTn id="56" dur="1000"/>
                                        <p:tgtEl>
                                          <p:spTgt spid="206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080"/>
                                        </p:tgtEl>
                                        <p:attrNameLst>
                                          <p:attrName>style.visibility</p:attrName>
                                        </p:attrNameLst>
                                      </p:cBhvr>
                                      <p:to>
                                        <p:strVal val="visible"/>
                                      </p:to>
                                    </p:set>
                                    <p:animEffect transition="in" filter="wipe(left)">
                                      <p:cBhvr>
                                        <p:cTn id="59" dur="1000"/>
                                        <p:tgtEl>
                                          <p:spTgt spid="2080"/>
                                        </p:tgtEl>
                                      </p:cBhvr>
                                    </p:animEffect>
                                  </p:childTnLst>
                                </p:cTn>
                              </p:par>
                            </p:childTnLst>
                          </p:cTn>
                        </p:par>
                        <p:par>
                          <p:cTn id="60" fill="hold">
                            <p:stCondLst>
                              <p:cond delay="2800"/>
                            </p:stCondLst>
                            <p:childTnLst>
                              <p:par>
                                <p:cTn id="61" presetID="22" presetClass="entr" presetSubtype="2" fill="hold" grpId="0" nodeType="afterEffect">
                                  <p:stCondLst>
                                    <p:cond delay="0"/>
                                  </p:stCondLst>
                                  <p:childTnLst>
                                    <p:set>
                                      <p:cBhvr>
                                        <p:cTn id="62" dur="1" fill="hold">
                                          <p:stCondLst>
                                            <p:cond delay="0"/>
                                          </p:stCondLst>
                                        </p:cTn>
                                        <p:tgtEl>
                                          <p:spTgt spid="1033"/>
                                        </p:tgtEl>
                                        <p:attrNameLst>
                                          <p:attrName>style.visibility</p:attrName>
                                        </p:attrNameLst>
                                      </p:cBhvr>
                                      <p:to>
                                        <p:strVal val="visible"/>
                                      </p:to>
                                    </p:set>
                                    <p:animEffect transition="in" filter="wipe(right)">
                                      <p:cBhvr>
                                        <p:cTn id="63" dur="1000"/>
                                        <p:tgtEl>
                                          <p:spTgt spid="1033"/>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1024"/>
                                        </p:tgtEl>
                                        <p:attrNameLst>
                                          <p:attrName>style.visibility</p:attrName>
                                        </p:attrNameLst>
                                      </p:cBhvr>
                                      <p:to>
                                        <p:strVal val="visible"/>
                                      </p:to>
                                    </p:set>
                                    <p:animEffect transition="in" filter="wipe(right)">
                                      <p:cBhvr>
                                        <p:cTn id="66" dur="1000"/>
                                        <p:tgtEl>
                                          <p:spTgt spid="1024"/>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057"/>
                                        </p:tgtEl>
                                        <p:attrNameLst>
                                          <p:attrName>style.visibility</p:attrName>
                                        </p:attrNameLst>
                                      </p:cBhvr>
                                      <p:to>
                                        <p:strVal val="visible"/>
                                      </p:to>
                                    </p:set>
                                    <p:animEffect transition="in" filter="wipe(right)">
                                      <p:cBhvr>
                                        <p:cTn id="69" dur="1000"/>
                                        <p:tgtEl>
                                          <p:spTgt spid="205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058"/>
                                        </p:tgtEl>
                                        <p:attrNameLst>
                                          <p:attrName>style.visibility</p:attrName>
                                        </p:attrNameLst>
                                      </p:cBhvr>
                                      <p:to>
                                        <p:strVal val="visible"/>
                                      </p:to>
                                    </p:set>
                                    <p:animEffect transition="in" filter="wipe(right)">
                                      <p:cBhvr>
                                        <p:cTn id="72" dur="1000"/>
                                        <p:tgtEl>
                                          <p:spTgt spid="2058"/>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2061"/>
                                        </p:tgtEl>
                                        <p:attrNameLst>
                                          <p:attrName>style.visibility</p:attrName>
                                        </p:attrNameLst>
                                      </p:cBhvr>
                                      <p:to>
                                        <p:strVal val="visible"/>
                                      </p:to>
                                    </p:set>
                                    <p:animEffect transition="in" filter="wipe(right)">
                                      <p:cBhvr>
                                        <p:cTn id="75" dur="1000"/>
                                        <p:tgtEl>
                                          <p:spTgt spid="2061"/>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065"/>
                                        </p:tgtEl>
                                        <p:attrNameLst>
                                          <p:attrName>style.visibility</p:attrName>
                                        </p:attrNameLst>
                                      </p:cBhvr>
                                      <p:to>
                                        <p:strVal val="visible"/>
                                      </p:to>
                                    </p:set>
                                    <p:animEffect transition="in" filter="wipe(right)">
                                      <p:cBhvr>
                                        <p:cTn id="78" dur="1000"/>
                                        <p:tgtEl>
                                          <p:spTgt spid="2065"/>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2070"/>
                                        </p:tgtEl>
                                        <p:attrNameLst>
                                          <p:attrName>style.visibility</p:attrName>
                                        </p:attrNameLst>
                                      </p:cBhvr>
                                      <p:to>
                                        <p:strVal val="visible"/>
                                      </p:to>
                                    </p:set>
                                    <p:animEffect transition="in" filter="wipe(right)">
                                      <p:cBhvr>
                                        <p:cTn id="81" dur="1000"/>
                                        <p:tgtEl>
                                          <p:spTgt spid="2070"/>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2071"/>
                                        </p:tgtEl>
                                        <p:attrNameLst>
                                          <p:attrName>style.visibility</p:attrName>
                                        </p:attrNameLst>
                                      </p:cBhvr>
                                      <p:to>
                                        <p:strVal val="visible"/>
                                      </p:to>
                                    </p:set>
                                    <p:animEffect transition="in" filter="wipe(right)">
                                      <p:cBhvr>
                                        <p:cTn id="84" dur="1000"/>
                                        <p:tgtEl>
                                          <p:spTgt spid="2071"/>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2072"/>
                                        </p:tgtEl>
                                        <p:attrNameLst>
                                          <p:attrName>style.visibility</p:attrName>
                                        </p:attrNameLst>
                                      </p:cBhvr>
                                      <p:to>
                                        <p:strVal val="visible"/>
                                      </p:to>
                                    </p:set>
                                    <p:animEffect transition="in" filter="wipe(right)">
                                      <p:cBhvr>
                                        <p:cTn id="87" dur="1000"/>
                                        <p:tgtEl>
                                          <p:spTgt spid="2072"/>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078"/>
                                        </p:tgtEl>
                                        <p:attrNameLst>
                                          <p:attrName>style.visibility</p:attrName>
                                        </p:attrNameLst>
                                      </p:cBhvr>
                                      <p:to>
                                        <p:strVal val="visible"/>
                                      </p:to>
                                    </p:set>
                                    <p:animEffect transition="in" filter="wipe(right)">
                                      <p:cBhvr>
                                        <p:cTn id="90" dur="1000"/>
                                        <p:tgtEl>
                                          <p:spTgt spid="2078"/>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1027"/>
                                        </p:tgtEl>
                                        <p:attrNameLst>
                                          <p:attrName>style.visibility</p:attrName>
                                        </p:attrNameLst>
                                      </p:cBhvr>
                                      <p:to>
                                        <p:strVal val="visible"/>
                                      </p:to>
                                    </p:set>
                                    <p:animEffect transition="in" filter="wipe(right)">
                                      <p:cBhvr>
                                        <p:cTn id="93" dur="1000"/>
                                        <p:tgtEl>
                                          <p:spTgt spid="1027"/>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031"/>
                                        </p:tgtEl>
                                        <p:attrNameLst>
                                          <p:attrName>style.visibility</p:attrName>
                                        </p:attrNameLst>
                                      </p:cBhvr>
                                      <p:to>
                                        <p:strVal val="visible"/>
                                      </p:to>
                                    </p:set>
                                    <p:animEffect transition="in" filter="wipe(right)">
                                      <p:cBhvr>
                                        <p:cTn id="96" dur="1000"/>
                                        <p:tgtEl>
                                          <p:spTgt spid="1031"/>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1032"/>
                                        </p:tgtEl>
                                        <p:attrNameLst>
                                          <p:attrName>style.visibility</p:attrName>
                                        </p:attrNameLst>
                                      </p:cBhvr>
                                      <p:to>
                                        <p:strVal val="visible"/>
                                      </p:to>
                                    </p:set>
                                    <p:animEffect transition="in" filter="wipe(right)">
                                      <p:cBhvr>
                                        <p:cTn id="99" dur="1000"/>
                                        <p:tgtEl>
                                          <p:spTgt spid="103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034"/>
                                        </p:tgtEl>
                                        <p:attrNameLst>
                                          <p:attrName>style.visibility</p:attrName>
                                        </p:attrNameLst>
                                      </p:cBhvr>
                                      <p:to>
                                        <p:strVal val="visible"/>
                                      </p:to>
                                    </p:set>
                                    <p:animEffect transition="in" filter="wipe(right)">
                                      <p:cBhvr>
                                        <p:cTn id="102" dur="1000"/>
                                        <p:tgtEl>
                                          <p:spTgt spid="103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2082"/>
                                        </p:tgtEl>
                                        <p:attrNameLst>
                                          <p:attrName>style.visibility</p:attrName>
                                        </p:attrNameLst>
                                      </p:cBhvr>
                                      <p:to>
                                        <p:strVal val="visible"/>
                                      </p:to>
                                    </p:set>
                                    <p:animEffect transition="in" filter="wipe(right)">
                                      <p:cBhvr>
                                        <p:cTn id="105" dur="1000"/>
                                        <p:tgtEl>
                                          <p:spTgt spid="2082"/>
                                        </p:tgtEl>
                                      </p:cBhvr>
                                    </p:animEffect>
                                  </p:childTnLst>
                                </p:cTn>
                              </p:par>
                              <p:par>
                                <p:cTn id="106" presetID="22" presetClass="entr" presetSubtype="1" fill="hold" grpId="0" nodeType="withEffect">
                                  <p:stCondLst>
                                    <p:cond delay="0"/>
                                  </p:stCondLst>
                                  <p:childTnLst>
                                    <p:set>
                                      <p:cBhvr>
                                        <p:cTn id="107" dur="1" fill="hold">
                                          <p:stCondLst>
                                            <p:cond delay="0"/>
                                          </p:stCondLst>
                                        </p:cTn>
                                        <p:tgtEl>
                                          <p:spTgt spid="2075"/>
                                        </p:tgtEl>
                                        <p:attrNameLst>
                                          <p:attrName>style.visibility</p:attrName>
                                        </p:attrNameLst>
                                      </p:cBhvr>
                                      <p:to>
                                        <p:strVal val="visible"/>
                                      </p:to>
                                    </p:set>
                                    <p:animEffect transition="in" filter="wipe(up)">
                                      <p:cBhvr>
                                        <p:cTn id="108" dur="1000"/>
                                        <p:tgtEl>
                                          <p:spTgt spid="2075"/>
                                        </p:tgtEl>
                                      </p:cBhvr>
                                    </p:animEffect>
                                  </p:childTnLst>
                                </p:cTn>
                              </p:par>
                              <p:par>
                                <p:cTn id="109" presetID="22" presetClass="entr" presetSubtype="1" fill="hold" grpId="0" nodeType="withEffect">
                                  <p:stCondLst>
                                    <p:cond delay="0"/>
                                  </p:stCondLst>
                                  <p:childTnLst>
                                    <p:set>
                                      <p:cBhvr>
                                        <p:cTn id="110" dur="1" fill="hold">
                                          <p:stCondLst>
                                            <p:cond delay="0"/>
                                          </p:stCondLst>
                                        </p:cTn>
                                        <p:tgtEl>
                                          <p:spTgt spid="1038"/>
                                        </p:tgtEl>
                                        <p:attrNameLst>
                                          <p:attrName>style.visibility</p:attrName>
                                        </p:attrNameLst>
                                      </p:cBhvr>
                                      <p:to>
                                        <p:strVal val="visible"/>
                                      </p:to>
                                    </p:set>
                                    <p:animEffect transition="in" filter="wipe(up)">
                                      <p:cBhvr>
                                        <p:cTn id="111" dur="1000"/>
                                        <p:tgtEl>
                                          <p:spTgt spid="1038"/>
                                        </p:tgtEl>
                                      </p:cBhvr>
                                    </p:animEffect>
                                  </p:childTnLst>
                                </p:cTn>
                              </p:par>
                              <p:par>
                                <p:cTn id="112" presetID="22" presetClass="entr" presetSubtype="1" fill="hold" grpId="0" nodeType="withEffect">
                                  <p:stCondLst>
                                    <p:cond delay="0"/>
                                  </p:stCondLst>
                                  <p:childTnLst>
                                    <p:set>
                                      <p:cBhvr>
                                        <p:cTn id="113" dur="1" fill="hold">
                                          <p:stCondLst>
                                            <p:cond delay="0"/>
                                          </p:stCondLst>
                                        </p:cTn>
                                        <p:tgtEl>
                                          <p:spTgt spid="1037"/>
                                        </p:tgtEl>
                                        <p:attrNameLst>
                                          <p:attrName>style.visibility</p:attrName>
                                        </p:attrNameLst>
                                      </p:cBhvr>
                                      <p:to>
                                        <p:strVal val="visible"/>
                                      </p:to>
                                    </p:set>
                                    <p:animEffect transition="in" filter="wipe(up)">
                                      <p:cBhvr>
                                        <p:cTn id="114" dur="1000"/>
                                        <p:tgtEl>
                                          <p:spTgt spid="1037"/>
                                        </p:tgtEl>
                                      </p:cBhvr>
                                    </p:animEffect>
                                  </p:childTnLst>
                                </p:cTn>
                              </p:par>
                              <p:par>
                                <p:cTn id="115" presetID="22" presetClass="entr" presetSubtype="1" fill="hold" grpId="0" nodeType="withEffect">
                                  <p:stCondLst>
                                    <p:cond delay="0"/>
                                  </p:stCondLst>
                                  <p:childTnLst>
                                    <p:set>
                                      <p:cBhvr>
                                        <p:cTn id="116" dur="1" fill="hold">
                                          <p:stCondLst>
                                            <p:cond delay="0"/>
                                          </p:stCondLst>
                                        </p:cTn>
                                        <p:tgtEl>
                                          <p:spTgt spid="2074"/>
                                        </p:tgtEl>
                                        <p:attrNameLst>
                                          <p:attrName>style.visibility</p:attrName>
                                        </p:attrNameLst>
                                      </p:cBhvr>
                                      <p:to>
                                        <p:strVal val="visible"/>
                                      </p:to>
                                    </p:set>
                                    <p:animEffect transition="in" filter="wipe(up)">
                                      <p:cBhvr>
                                        <p:cTn id="117" dur="1000"/>
                                        <p:tgtEl>
                                          <p:spTgt spid="2074"/>
                                        </p:tgtEl>
                                      </p:cBhvr>
                                    </p:animEffect>
                                  </p:childTnLst>
                                </p:cTn>
                              </p:par>
                              <p:par>
                                <p:cTn id="118" presetID="22" presetClass="entr" presetSubtype="1" fill="hold" grpId="0" nodeType="withEffect">
                                  <p:stCondLst>
                                    <p:cond delay="0"/>
                                  </p:stCondLst>
                                  <p:childTnLst>
                                    <p:set>
                                      <p:cBhvr>
                                        <p:cTn id="119" dur="1" fill="hold">
                                          <p:stCondLst>
                                            <p:cond delay="0"/>
                                          </p:stCondLst>
                                        </p:cTn>
                                        <p:tgtEl>
                                          <p:spTgt spid="1036"/>
                                        </p:tgtEl>
                                        <p:attrNameLst>
                                          <p:attrName>style.visibility</p:attrName>
                                        </p:attrNameLst>
                                      </p:cBhvr>
                                      <p:to>
                                        <p:strVal val="visible"/>
                                      </p:to>
                                    </p:set>
                                    <p:animEffect transition="in" filter="wipe(up)">
                                      <p:cBhvr>
                                        <p:cTn id="120" dur="1000"/>
                                        <p:tgtEl>
                                          <p:spTgt spid="1036"/>
                                        </p:tgtEl>
                                      </p:cBhvr>
                                    </p:animEffect>
                                  </p:childTnLst>
                                </p:cTn>
                              </p:par>
                              <p:par>
                                <p:cTn id="121" presetID="22" presetClass="entr" presetSubtype="1" fill="hold" grpId="0" nodeType="withEffect">
                                  <p:stCondLst>
                                    <p:cond delay="0"/>
                                  </p:stCondLst>
                                  <p:childTnLst>
                                    <p:set>
                                      <p:cBhvr>
                                        <p:cTn id="122" dur="1" fill="hold">
                                          <p:stCondLst>
                                            <p:cond delay="0"/>
                                          </p:stCondLst>
                                        </p:cTn>
                                        <p:tgtEl>
                                          <p:spTgt spid="2073"/>
                                        </p:tgtEl>
                                        <p:attrNameLst>
                                          <p:attrName>style.visibility</p:attrName>
                                        </p:attrNameLst>
                                      </p:cBhvr>
                                      <p:to>
                                        <p:strVal val="visible"/>
                                      </p:to>
                                    </p:set>
                                    <p:animEffect transition="in" filter="wipe(up)">
                                      <p:cBhvr>
                                        <p:cTn id="123" dur="1000"/>
                                        <p:tgtEl>
                                          <p:spTgt spid="2073"/>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054"/>
                                        </p:tgtEl>
                                        <p:attrNameLst>
                                          <p:attrName>style.visibility</p:attrName>
                                        </p:attrNameLst>
                                      </p:cBhvr>
                                      <p:to>
                                        <p:strVal val="visible"/>
                                      </p:to>
                                    </p:set>
                                    <p:animEffect transition="in" filter="wipe(up)">
                                      <p:cBhvr>
                                        <p:cTn id="126" dur="1000"/>
                                        <p:tgtEl>
                                          <p:spTgt spid="1054"/>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1035"/>
                                        </p:tgtEl>
                                        <p:attrNameLst>
                                          <p:attrName>style.visibility</p:attrName>
                                        </p:attrNameLst>
                                      </p:cBhvr>
                                      <p:to>
                                        <p:strVal val="visible"/>
                                      </p:to>
                                    </p:set>
                                    <p:animEffect transition="in" filter="wipe(up)">
                                      <p:cBhvr>
                                        <p:cTn id="129" dur="1000"/>
                                        <p:tgtEl>
                                          <p:spTgt spid="103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2079"/>
                                        </p:tgtEl>
                                        <p:attrNameLst>
                                          <p:attrName>style.visibility</p:attrName>
                                        </p:attrNameLst>
                                      </p:cBhvr>
                                      <p:to>
                                        <p:strVal val="visible"/>
                                      </p:to>
                                    </p:set>
                                    <p:animEffect transition="in" filter="wipe(up)">
                                      <p:cBhvr>
                                        <p:cTn id="132" dur="1000"/>
                                        <p:tgtEl>
                                          <p:spTgt spid="2079"/>
                                        </p:tgtEl>
                                      </p:cBhvr>
                                    </p:animEffect>
                                  </p:childTnLst>
                                </p:cTn>
                              </p:par>
                              <p:par>
                                <p:cTn id="133" presetID="22" presetClass="entr" presetSubtype="2" fill="hold" grpId="0" nodeType="withEffect">
                                  <p:stCondLst>
                                    <p:cond delay="0"/>
                                  </p:stCondLst>
                                  <p:childTnLst>
                                    <p:set>
                                      <p:cBhvr>
                                        <p:cTn id="134" dur="1" fill="hold">
                                          <p:stCondLst>
                                            <p:cond delay="0"/>
                                          </p:stCondLst>
                                        </p:cTn>
                                        <p:tgtEl>
                                          <p:spTgt spid="1055"/>
                                        </p:tgtEl>
                                        <p:attrNameLst>
                                          <p:attrName>style.visibility</p:attrName>
                                        </p:attrNameLst>
                                      </p:cBhvr>
                                      <p:to>
                                        <p:strVal val="visible"/>
                                      </p:to>
                                    </p:set>
                                    <p:animEffect transition="in" filter="wipe(right)">
                                      <p:cBhvr>
                                        <p:cTn id="135" dur="1000"/>
                                        <p:tgtEl>
                                          <p:spTgt spid="1055"/>
                                        </p:tgtEl>
                                      </p:cBhvr>
                                    </p:animEffect>
                                  </p:childTnLst>
                                </p:cTn>
                              </p:par>
                              <p:par>
                                <p:cTn id="136" presetID="22" presetClass="entr" presetSubtype="1" fill="hold" grpId="0" nodeType="withEffect">
                                  <p:stCondLst>
                                    <p:cond delay="0"/>
                                  </p:stCondLst>
                                  <p:childTnLst>
                                    <p:set>
                                      <p:cBhvr>
                                        <p:cTn id="137" dur="1" fill="hold">
                                          <p:stCondLst>
                                            <p:cond delay="0"/>
                                          </p:stCondLst>
                                        </p:cTn>
                                        <p:tgtEl>
                                          <p:spTgt spid="1026"/>
                                        </p:tgtEl>
                                        <p:attrNameLst>
                                          <p:attrName>style.visibility</p:attrName>
                                        </p:attrNameLst>
                                      </p:cBhvr>
                                      <p:to>
                                        <p:strVal val="visible"/>
                                      </p:to>
                                    </p:set>
                                    <p:animEffect transition="in" filter="wipe(up)">
                                      <p:cBhvr>
                                        <p:cTn id="138" dur="1000"/>
                                        <p:tgtEl>
                                          <p:spTgt spid="1026"/>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2064"/>
                                        </p:tgtEl>
                                        <p:attrNameLst>
                                          <p:attrName>style.visibility</p:attrName>
                                        </p:attrNameLst>
                                      </p:cBhvr>
                                      <p:to>
                                        <p:strVal val="visible"/>
                                      </p:to>
                                    </p:set>
                                    <p:animEffect transition="in" filter="wipe(up)">
                                      <p:cBhvr>
                                        <p:cTn id="141" dur="1000"/>
                                        <p:tgtEl>
                                          <p:spTgt spid="2064"/>
                                        </p:tgtEl>
                                      </p:cBhvr>
                                    </p:animEffect>
                                  </p:childTnLst>
                                </p:cTn>
                              </p:par>
                              <p:par>
                                <p:cTn id="142" presetID="22" presetClass="entr" presetSubtype="1" fill="hold" grpId="0" nodeType="withEffect">
                                  <p:stCondLst>
                                    <p:cond delay="0"/>
                                  </p:stCondLst>
                                  <p:childTnLst>
                                    <p:set>
                                      <p:cBhvr>
                                        <p:cTn id="143" dur="1" fill="hold">
                                          <p:stCondLst>
                                            <p:cond delay="0"/>
                                          </p:stCondLst>
                                        </p:cTn>
                                        <p:tgtEl>
                                          <p:spTgt spid="2081"/>
                                        </p:tgtEl>
                                        <p:attrNameLst>
                                          <p:attrName>style.visibility</p:attrName>
                                        </p:attrNameLst>
                                      </p:cBhvr>
                                      <p:to>
                                        <p:strVal val="visible"/>
                                      </p:to>
                                    </p:set>
                                    <p:animEffect transition="in" filter="wipe(up)">
                                      <p:cBhvr>
                                        <p:cTn id="144" dur="1000"/>
                                        <p:tgtEl>
                                          <p:spTgt spid="2081"/>
                                        </p:tgtEl>
                                      </p:cBhvr>
                                    </p:animEffect>
                                  </p:childTnLst>
                                </p:cTn>
                              </p:par>
                            </p:childTnLst>
                          </p:cTn>
                        </p:par>
                        <p:par>
                          <p:cTn id="145" fill="hold">
                            <p:stCondLst>
                              <p:cond delay="3800"/>
                            </p:stCondLst>
                            <p:childTnLst>
                              <p:par>
                                <p:cTn id="146" presetID="22" presetClass="entr" presetSubtype="1" fill="hold" grpId="0" nodeType="afterEffect">
                                  <p:stCondLst>
                                    <p:cond delay="0"/>
                                  </p:stCondLst>
                                  <p:childTnLst>
                                    <p:set>
                                      <p:cBhvr>
                                        <p:cTn id="147" dur="1" fill="hold">
                                          <p:stCondLst>
                                            <p:cond delay="0"/>
                                          </p:stCondLst>
                                        </p:cTn>
                                        <p:tgtEl>
                                          <p:spTgt spid="9"/>
                                        </p:tgtEl>
                                        <p:attrNameLst>
                                          <p:attrName>style.visibility</p:attrName>
                                        </p:attrNameLst>
                                      </p:cBhvr>
                                      <p:to>
                                        <p:strVal val="visible"/>
                                      </p:to>
                                    </p:set>
                                    <p:animEffect transition="in" filter="wipe(up)">
                                      <p:cBhvr>
                                        <p:cTn id="148" dur="1000"/>
                                        <p:tgtEl>
                                          <p:spTgt spid="9"/>
                                        </p:tgtEl>
                                      </p:cBhvr>
                                    </p:animEffect>
                                  </p:childTnLst>
                                </p:cTn>
                              </p:par>
                              <p:par>
                                <p:cTn id="149" presetID="22" presetClass="entr" presetSubtype="1" fill="hold" grpId="0" nodeType="withEffect">
                                  <p:stCondLst>
                                    <p:cond delay="0"/>
                                  </p:stCondLst>
                                  <p:childTnLst>
                                    <p:set>
                                      <p:cBhvr>
                                        <p:cTn id="150" dur="1" fill="hold">
                                          <p:stCondLst>
                                            <p:cond delay="0"/>
                                          </p:stCondLst>
                                        </p:cTn>
                                        <p:tgtEl>
                                          <p:spTgt spid="2052"/>
                                        </p:tgtEl>
                                        <p:attrNameLst>
                                          <p:attrName>style.visibility</p:attrName>
                                        </p:attrNameLst>
                                      </p:cBhvr>
                                      <p:to>
                                        <p:strVal val="visible"/>
                                      </p:to>
                                    </p:set>
                                    <p:animEffect transition="in" filter="wipe(up)">
                                      <p:cBhvr>
                                        <p:cTn id="151" dur="1000"/>
                                        <p:tgtEl>
                                          <p:spTgt spid="2052"/>
                                        </p:tgtEl>
                                      </p:cBhvr>
                                    </p:animEffect>
                                  </p:childTnLst>
                                </p:cTn>
                              </p:par>
                              <p:par>
                                <p:cTn id="152" presetID="22" presetClass="entr" presetSubtype="1" fill="hold" grpId="0" nodeType="withEffect">
                                  <p:stCondLst>
                                    <p:cond delay="0"/>
                                  </p:stCondLst>
                                  <p:childTnLst>
                                    <p:set>
                                      <p:cBhvr>
                                        <p:cTn id="153" dur="1" fill="hold">
                                          <p:stCondLst>
                                            <p:cond delay="0"/>
                                          </p:stCondLst>
                                        </p:cTn>
                                        <p:tgtEl>
                                          <p:spTgt spid="11"/>
                                        </p:tgtEl>
                                        <p:attrNameLst>
                                          <p:attrName>style.visibility</p:attrName>
                                        </p:attrNameLst>
                                      </p:cBhvr>
                                      <p:to>
                                        <p:strVal val="visible"/>
                                      </p:to>
                                    </p:set>
                                    <p:animEffect transition="in" filter="wipe(up)">
                                      <p:cBhvr>
                                        <p:cTn id="154" dur="1000"/>
                                        <p:tgtEl>
                                          <p:spTgt spid="11"/>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10"/>
                                        </p:tgtEl>
                                        <p:attrNameLst>
                                          <p:attrName>style.visibility</p:attrName>
                                        </p:attrNameLst>
                                      </p:cBhvr>
                                      <p:to>
                                        <p:strVal val="visible"/>
                                      </p:to>
                                    </p:set>
                                    <p:animEffect transition="in" filter="wipe(down)">
                                      <p:cBhvr>
                                        <p:cTn id="157" dur="1000"/>
                                        <p:tgtEl>
                                          <p:spTgt spid="10"/>
                                        </p:tgtEl>
                                      </p:cBhvr>
                                    </p:animEffect>
                                  </p:childTnLst>
                                </p:cTn>
                              </p:par>
                              <p:par>
                                <p:cTn id="158" presetID="22" presetClass="entr" presetSubtype="2" fill="hold" grpId="0" nodeType="withEffect">
                                  <p:stCondLst>
                                    <p:cond delay="0"/>
                                  </p:stCondLst>
                                  <p:childTnLst>
                                    <p:set>
                                      <p:cBhvr>
                                        <p:cTn id="159" dur="1" fill="hold">
                                          <p:stCondLst>
                                            <p:cond delay="0"/>
                                          </p:stCondLst>
                                        </p:cTn>
                                        <p:tgtEl>
                                          <p:spTgt spid="2049"/>
                                        </p:tgtEl>
                                        <p:attrNameLst>
                                          <p:attrName>style.visibility</p:attrName>
                                        </p:attrNameLst>
                                      </p:cBhvr>
                                      <p:to>
                                        <p:strVal val="visible"/>
                                      </p:to>
                                    </p:set>
                                    <p:animEffect transition="in" filter="wipe(right)">
                                      <p:cBhvr>
                                        <p:cTn id="160" dur="1000"/>
                                        <p:tgtEl>
                                          <p:spTgt spid="2049"/>
                                        </p:tgtEl>
                                      </p:cBhvr>
                                    </p:animEffect>
                                  </p:childTnLst>
                                </p:cTn>
                              </p:par>
                              <p:par>
                                <p:cTn id="161" presetID="22" presetClass="entr" presetSubtype="4" fill="hold" grpId="0" nodeType="withEffect">
                                  <p:stCondLst>
                                    <p:cond delay="0"/>
                                  </p:stCondLst>
                                  <p:childTnLst>
                                    <p:set>
                                      <p:cBhvr>
                                        <p:cTn id="162" dur="1" fill="hold">
                                          <p:stCondLst>
                                            <p:cond delay="0"/>
                                          </p:stCondLst>
                                        </p:cTn>
                                        <p:tgtEl>
                                          <p:spTgt spid="30"/>
                                        </p:tgtEl>
                                        <p:attrNameLst>
                                          <p:attrName>style.visibility</p:attrName>
                                        </p:attrNameLst>
                                      </p:cBhvr>
                                      <p:to>
                                        <p:strVal val="visible"/>
                                      </p:to>
                                    </p:set>
                                    <p:animEffect transition="in" filter="wipe(down)">
                                      <p:cBhvr>
                                        <p:cTn id="163" dur="1000"/>
                                        <p:tgtEl>
                                          <p:spTgt spid="30"/>
                                        </p:tgtEl>
                                      </p:cBhvr>
                                    </p:animEffect>
                                  </p:childTnLst>
                                </p:cTn>
                              </p:par>
                            </p:childTnLst>
                          </p:cTn>
                        </p:par>
                        <p:par>
                          <p:cTn id="164" fill="hold">
                            <p:stCondLst>
                              <p:cond delay="4800"/>
                            </p:stCondLst>
                            <p:childTnLst>
                              <p:par>
                                <p:cTn id="165" presetID="22" presetClass="entr" presetSubtype="4" fill="hold" grpId="0" nodeType="afterEffect">
                                  <p:stCondLst>
                                    <p:cond delay="0"/>
                                  </p:stCondLst>
                                  <p:childTnLst>
                                    <p:set>
                                      <p:cBhvr>
                                        <p:cTn id="166" dur="1" fill="hold">
                                          <p:stCondLst>
                                            <p:cond delay="0"/>
                                          </p:stCondLst>
                                        </p:cTn>
                                        <p:tgtEl>
                                          <p:spTgt spid="6"/>
                                        </p:tgtEl>
                                        <p:attrNameLst>
                                          <p:attrName>style.visibility</p:attrName>
                                        </p:attrNameLst>
                                      </p:cBhvr>
                                      <p:to>
                                        <p:strVal val="visible"/>
                                      </p:to>
                                    </p:set>
                                    <p:animEffect transition="in" filter="wipe(down)">
                                      <p:cBhvr>
                                        <p:cTn id="167" dur="1000"/>
                                        <p:tgtEl>
                                          <p:spTgt spid="6"/>
                                        </p:tgtEl>
                                      </p:cBhvr>
                                    </p:animEffect>
                                  </p:childTnLst>
                                </p:cTn>
                              </p:par>
                              <p:par>
                                <p:cTn id="168" presetID="22" presetClass="entr" presetSubtype="4" fill="hold" grpId="0" nodeType="withEffect">
                                  <p:stCondLst>
                                    <p:cond delay="0"/>
                                  </p:stCondLst>
                                  <p:childTnLst>
                                    <p:set>
                                      <p:cBhvr>
                                        <p:cTn id="169" dur="1" fill="hold">
                                          <p:stCondLst>
                                            <p:cond delay="0"/>
                                          </p:stCondLst>
                                        </p:cTn>
                                        <p:tgtEl>
                                          <p:spTgt spid="7"/>
                                        </p:tgtEl>
                                        <p:attrNameLst>
                                          <p:attrName>style.visibility</p:attrName>
                                        </p:attrNameLst>
                                      </p:cBhvr>
                                      <p:to>
                                        <p:strVal val="visible"/>
                                      </p:to>
                                    </p:set>
                                    <p:animEffect transition="in" filter="wipe(down)">
                                      <p:cBhvr>
                                        <p:cTn id="170" dur="1000"/>
                                        <p:tgtEl>
                                          <p:spTgt spid="7"/>
                                        </p:tgtEl>
                                      </p:cBhvr>
                                    </p:animEffect>
                                  </p:childTnLst>
                                </p:cTn>
                              </p:par>
                            </p:childTnLst>
                          </p:cTn>
                        </p:par>
                        <p:par>
                          <p:cTn id="171" fill="hold">
                            <p:stCondLst>
                              <p:cond delay="5800"/>
                            </p:stCondLst>
                            <p:childTnLst>
                              <p:par>
                                <p:cTn id="172" presetID="23" presetClass="entr" presetSubtype="16" fill="hold" nodeType="afterEffect">
                                  <p:stCondLst>
                                    <p:cond delay="0"/>
                                  </p:stCondLst>
                                  <p:childTnLst>
                                    <p:set>
                                      <p:cBhvr>
                                        <p:cTn id="173" dur="1" fill="hold">
                                          <p:stCondLst>
                                            <p:cond delay="0"/>
                                          </p:stCondLst>
                                        </p:cTn>
                                        <p:tgtEl>
                                          <p:spTgt spid="123"/>
                                        </p:tgtEl>
                                        <p:attrNameLst>
                                          <p:attrName>style.visibility</p:attrName>
                                        </p:attrNameLst>
                                      </p:cBhvr>
                                      <p:to>
                                        <p:strVal val="visible"/>
                                      </p:to>
                                    </p:set>
                                    <p:anim calcmode="lin" valueType="num">
                                      <p:cBhvr>
                                        <p:cTn id="174" dur="1000" fill="hold"/>
                                        <p:tgtEl>
                                          <p:spTgt spid="123"/>
                                        </p:tgtEl>
                                        <p:attrNameLst>
                                          <p:attrName>ppt_w</p:attrName>
                                        </p:attrNameLst>
                                      </p:cBhvr>
                                      <p:tavLst>
                                        <p:tav tm="0">
                                          <p:val>
                                            <p:fltVal val="0"/>
                                          </p:val>
                                        </p:tav>
                                        <p:tav tm="100000">
                                          <p:val>
                                            <p:strVal val="#ppt_w"/>
                                          </p:val>
                                        </p:tav>
                                      </p:tavLst>
                                    </p:anim>
                                    <p:anim calcmode="lin" valueType="num">
                                      <p:cBhvr>
                                        <p:cTn id="175" dur="1000" fill="hold"/>
                                        <p:tgtEl>
                                          <p:spTgt spid="123"/>
                                        </p:tgtEl>
                                        <p:attrNameLst>
                                          <p:attrName>ppt_h</p:attrName>
                                        </p:attrNameLst>
                                      </p:cBhvr>
                                      <p:tavLst>
                                        <p:tav tm="0">
                                          <p:val>
                                            <p:fltVal val="0"/>
                                          </p:val>
                                        </p:tav>
                                        <p:tav tm="100000">
                                          <p:val>
                                            <p:strVal val="#ppt_h"/>
                                          </p:val>
                                        </p:tav>
                                      </p:tavLst>
                                    </p:anim>
                                  </p:childTnLst>
                                </p:cTn>
                              </p:par>
                              <p:par>
                                <p:cTn id="176" presetID="23" presetClass="entr" presetSubtype="16" fill="hold" nodeType="withEffect">
                                  <p:stCondLst>
                                    <p:cond delay="400"/>
                                  </p:stCondLst>
                                  <p:childTnLst>
                                    <p:set>
                                      <p:cBhvr>
                                        <p:cTn id="177" dur="1" fill="hold">
                                          <p:stCondLst>
                                            <p:cond delay="0"/>
                                          </p:stCondLst>
                                        </p:cTn>
                                        <p:tgtEl>
                                          <p:spTgt spid="117"/>
                                        </p:tgtEl>
                                        <p:attrNameLst>
                                          <p:attrName>style.visibility</p:attrName>
                                        </p:attrNameLst>
                                      </p:cBhvr>
                                      <p:to>
                                        <p:strVal val="visible"/>
                                      </p:to>
                                    </p:set>
                                    <p:anim calcmode="lin" valueType="num">
                                      <p:cBhvr>
                                        <p:cTn id="178" dur="1000" fill="hold"/>
                                        <p:tgtEl>
                                          <p:spTgt spid="117"/>
                                        </p:tgtEl>
                                        <p:attrNameLst>
                                          <p:attrName>ppt_w</p:attrName>
                                        </p:attrNameLst>
                                      </p:cBhvr>
                                      <p:tavLst>
                                        <p:tav tm="0">
                                          <p:val>
                                            <p:fltVal val="0"/>
                                          </p:val>
                                        </p:tav>
                                        <p:tav tm="100000">
                                          <p:val>
                                            <p:strVal val="#ppt_w"/>
                                          </p:val>
                                        </p:tav>
                                      </p:tavLst>
                                    </p:anim>
                                    <p:anim calcmode="lin" valueType="num">
                                      <p:cBhvr>
                                        <p:cTn id="179" dur="1000" fill="hold"/>
                                        <p:tgtEl>
                                          <p:spTgt spid="117"/>
                                        </p:tgtEl>
                                        <p:attrNameLst>
                                          <p:attrName>ppt_h</p:attrName>
                                        </p:attrNameLst>
                                      </p:cBhvr>
                                      <p:tavLst>
                                        <p:tav tm="0">
                                          <p:val>
                                            <p:fltVal val="0"/>
                                          </p:val>
                                        </p:tav>
                                        <p:tav tm="100000">
                                          <p:val>
                                            <p:strVal val="#ppt_h"/>
                                          </p:val>
                                        </p:tav>
                                      </p:tavLst>
                                    </p:anim>
                                  </p:childTnLst>
                                </p:cTn>
                              </p:par>
                              <p:par>
                                <p:cTn id="180" presetID="23" presetClass="entr" presetSubtype="16" fill="hold" grpId="0" nodeType="withEffect">
                                  <p:stCondLst>
                                    <p:cond delay="400"/>
                                  </p:stCondLst>
                                  <p:childTnLst>
                                    <p:set>
                                      <p:cBhvr>
                                        <p:cTn id="181" dur="1" fill="hold">
                                          <p:stCondLst>
                                            <p:cond delay="0"/>
                                          </p:stCondLst>
                                        </p:cTn>
                                        <p:tgtEl>
                                          <p:spTgt spid="106"/>
                                        </p:tgtEl>
                                        <p:attrNameLst>
                                          <p:attrName>style.visibility</p:attrName>
                                        </p:attrNameLst>
                                      </p:cBhvr>
                                      <p:to>
                                        <p:strVal val="visible"/>
                                      </p:to>
                                    </p:set>
                                    <p:anim calcmode="lin" valueType="num">
                                      <p:cBhvr>
                                        <p:cTn id="182" dur="1000" fill="hold"/>
                                        <p:tgtEl>
                                          <p:spTgt spid="106"/>
                                        </p:tgtEl>
                                        <p:attrNameLst>
                                          <p:attrName>ppt_w</p:attrName>
                                        </p:attrNameLst>
                                      </p:cBhvr>
                                      <p:tavLst>
                                        <p:tav tm="0">
                                          <p:val>
                                            <p:fltVal val="0"/>
                                          </p:val>
                                        </p:tav>
                                        <p:tav tm="100000">
                                          <p:val>
                                            <p:strVal val="#ppt_w"/>
                                          </p:val>
                                        </p:tav>
                                      </p:tavLst>
                                    </p:anim>
                                    <p:anim calcmode="lin" valueType="num">
                                      <p:cBhvr>
                                        <p:cTn id="183" dur="1000" fill="hold"/>
                                        <p:tgtEl>
                                          <p:spTgt spid="106"/>
                                        </p:tgtEl>
                                        <p:attrNameLst>
                                          <p:attrName>ppt_h</p:attrName>
                                        </p:attrNameLst>
                                      </p:cBhvr>
                                      <p:tavLst>
                                        <p:tav tm="0">
                                          <p:val>
                                            <p:fltVal val="0"/>
                                          </p:val>
                                        </p:tav>
                                        <p:tav tm="100000">
                                          <p:val>
                                            <p:strVal val="#ppt_h"/>
                                          </p:val>
                                        </p:tav>
                                      </p:tavLst>
                                    </p:anim>
                                  </p:childTnLst>
                                </p:cTn>
                              </p:par>
                              <p:par>
                                <p:cTn id="184" presetID="23" presetClass="entr" presetSubtype="16" fill="hold" nodeType="withEffect">
                                  <p:stCondLst>
                                    <p:cond delay="600"/>
                                  </p:stCondLst>
                                  <p:childTnLst>
                                    <p:set>
                                      <p:cBhvr>
                                        <p:cTn id="185" dur="1" fill="hold">
                                          <p:stCondLst>
                                            <p:cond delay="0"/>
                                          </p:stCondLst>
                                        </p:cTn>
                                        <p:tgtEl>
                                          <p:spTgt spid="114"/>
                                        </p:tgtEl>
                                        <p:attrNameLst>
                                          <p:attrName>style.visibility</p:attrName>
                                        </p:attrNameLst>
                                      </p:cBhvr>
                                      <p:to>
                                        <p:strVal val="visible"/>
                                      </p:to>
                                    </p:set>
                                    <p:anim calcmode="lin" valueType="num">
                                      <p:cBhvr>
                                        <p:cTn id="186" dur="1000" fill="hold"/>
                                        <p:tgtEl>
                                          <p:spTgt spid="114"/>
                                        </p:tgtEl>
                                        <p:attrNameLst>
                                          <p:attrName>ppt_w</p:attrName>
                                        </p:attrNameLst>
                                      </p:cBhvr>
                                      <p:tavLst>
                                        <p:tav tm="0">
                                          <p:val>
                                            <p:fltVal val="0"/>
                                          </p:val>
                                        </p:tav>
                                        <p:tav tm="100000">
                                          <p:val>
                                            <p:strVal val="#ppt_w"/>
                                          </p:val>
                                        </p:tav>
                                      </p:tavLst>
                                    </p:anim>
                                    <p:anim calcmode="lin" valueType="num">
                                      <p:cBhvr>
                                        <p:cTn id="187" dur="1000" fill="hold"/>
                                        <p:tgtEl>
                                          <p:spTgt spid="114"/>
                                        </p:tgtEl>
                                        <p:attrNameLst>
                                          <p:attrName>ppt_h</p:attrName>
                                        </p:attrNameLst>
                                      </p:cBhvr>
                                      <p:tavLst>
                                        <p:tav tm="0">
                                          <p:val>
                                            <p:fltVal val="0"/>
                                          </p:val>
                                        </p:tav>
                                        <p:tav tm="100000">
                                          <p:val>
                                            <p:strVal val="#ppt_h"/>
                                          </p:val>
                                        </p:tav>
                                      </p:tavLst>
                                    </p:anim>
                                  </p:childTnLst>
                                </p:cTn>
                              </p:par>
                              <p:par>
                                <p:cTn id="188" presetID="23" presetClass="entr" presetSubtype="16" fill="hold" nodeType="withEffect">
                                  <p:stCondLst>
                                    <p:cond delay="800"/>
                                  </p:stCondLst>
                                  <p:childTnLst>
                                    <p:set>
                                      <p:cBhvr>
                                        <p:cTn id="189" dur="1" fill="hold">
                                          <p:stCondLst>
                                            <p:cond delay="0"/>
                                          </p:stCondLst>
                                        </p:cTn>
                                        <p:tgtEl>
                                          <p:spTgt spid="120"/>
                                        </p:tgtEl>
                                        <p:attrNameLst>
                                          <p:attrName>style.visibility</p:attrName>
                                        </p:attrNameLst>
                                      </p:cBhvr>
                                      <p:to>
                                        <p:strVal val="visible"/>
                                      </p:to>
                                    </p:set>
                                    <p:anim calcmode="lin" valueType="num">
                                      <p:cBhvr>
                                        <p:cTn id="190" dur="1000" fill="hold"/>
                                        <p:tgtEl>
                                          <p:spTgt spid="120"/>
                                        </p:tgtEl>
                                        <p:attrNameLst>
                                          <p:attrName>ppt_w</p:attrName>
                                        </p:attrNameLst>
                                      </p:cBhvr>
                                      <p:tavLst>
                                        <p:tav tm="0">
                                          <p:val>
                                            <p:fltVal val="0"/>
                                          </p:val>
                                        </p:tav>
                                        <p:tav tm="100000">
                                          <p:val>
                                            <p:strVal val="#ppt_w"/>
                                          </p:val>
                                        </p:tav>
                                      </p:tavLst>
                                    </p:anim>
                                    <p:anim calcmode="lin" valueType="num">
                                      <p:cBhvr>
                                        <p:cTn id="191" dur="1000" fill="hold"/>
                                        <p:tgtEl>
                                          <p:spTgt spid="120"/>
                                        </p:tgtEl>
                                        <p:attrNameLst>
                                          <p:attrName>ppt_h</p:attrName>
                                        </p:attrNameLst>
                                      </p:cBhvr>
                                      <p:tavLst>
                                        <p:tav tm="0">
                                          <p:val>
                                            <p:fltVal val="0"/>
                                          </p:val>
                                        </p:tav>
                                        <p:tav tm="100000">
                                          <p:val>
                                            <p:strVal val="#ppt_h"/>
                                          </p:val>
                                        </p:tav>
                                      </p:tavLst>
                                    </p:anim>
                                  </p:childTnLst>
                                </p:cTn>
                              </p:par>
                            </p:childTnLst>
                          </p:cTn>
                        </p:par>
                        <p:par>
                          <p:cTn id="192" fill="hold">
                            <p:stCondLst>
                              <p:cond delay="7600"/>
                            </p:stCondLst>
                            <p:childTnLst>
                              <p:par>
                                <p:cTn id="193" presetID="2" presetClass="entr" presetSubtype="2" fill="hold" nodeType="afterEffect">
                                  <p:stCondLst>
                                    <p:cond delay="0"/>
                                  </p:stCondLst>
                                  <p:childTnLst>
                                    <p:set>
                                      <p:cBhvr>
                                        <p:cTn id="194" dur="1" fill="hold">
                                          <p:stCondLst>
                                            <p:cond delay="0"/>
                                          </p:stCondLst>
                                        </p:cTn>
                                        <p:tgtEl>
                                          <p:spTgt spid="91"/>
                                        </p:tgtEl>
                                        <p:attrNameLst>
                                          <p:attrName>style.visibility</p:attrName>
                                        </p:attrNameLst>
                                      </p:cBhvr>
                                      <p:to>
                                        <p:strVal val="visible"/>
                                      </p:to>
                                    </p:set>
                                    <p:anim calcmode="lin" valueType="num">
                                      <p:cBhvr additive="base">
                                        <p:cTn id="195" dur="500" fill="hold"/>
                                        <p:tgtEl>
                                          <p:spTgt spid="91"/>
                                        </p:tgtEl>
                                        <p:attrNameLst>
                                          <p:attrName>ppt_x</p:attrName>
                                        </p:attrNameLst>
                                      </p:cBhvr>
                                      <p:tavLst>
                                        <p:tav tm="0">
                                          <p:val>
                                            <p:strVal val="1+#ppt_w/2"/>
                                          </p:val>
                                        </p:tav>
                                        <p:tav tm="100000">
                                          <p:val>
                                            <p:strVal val="#ppt_x"/>
                                          </p:val>
                                        </p:tav>
                                      </p:tavLst>
                                    </p:anim>
                                    <p:anim calcmode="lin" valueType="num">
                                      <p:cBhvr additive="base">
                                        <p:cTn id="196" dur="500" fill="hold"/>
                                        <p:tgtEl>
                                          <p:spTgt spid="91"/>
                                        </p:tgtEl>
                                        <p:attrNameLst>
                                          <p:attrName>ppt_y</p:attrName>
                                        </p:attrNameLst>
                                      </p:cBhvr>
                                      <p:tavLst>
                                        <p:tav tm="0">
                                          <p:val>
                                            <p:strVal val="#ppt_y"/>
                                          </p:val>
                                        </p:tav>
                                        <p:tav tm="100000">
                                          <p:val>
                                            <p:strVal val="#ppt_y"/>
                                          </p:val>
                                        </p:tav>
                                      </p:tavLst>
                                    </p:anim>
                                  </p:childTnLst>
                                </p:cTn>
                              </p:par>
                              <p:par>
                                <p:cTn id="197" presetID="2" presetClass="entr" presetSubtype="2" fill="hold" nodeType="withEffect">
                                  <p:stCondLst>
                                    <p:cond delay="200"/>
                                  </p:stCondLst>
                                  <p:childTnLst>
                                    <p:set>
                                      <p:cBhvr>
                                        <p:cTn id="198" dur="1" fill="hold">
                                          <p:stCondLst>
                                            <p:cond delay="0"/>
                                          </p:stCondLst>
                                        </p:cTn>
                                        <p:tgtEl>
                                          <p:spTgt spid="96"/>
                                        </p:tgtEl>
                                        <p:attrNameLst>
                                          <p:attrName>style.visibility</p:attrName>
                                        </p:attrNameLst>
                                      </p:cBhvr>
                                      <p:to>
                                        <p:strVal val="visible"/>
                                      </p:to>
                                    </p:set>
                                    <p:anim calcmode="lin" valueType="num">
                                      <p:cBhvr additive="base">
                                        <p:cTn id="199" dur="500" fill="hold"/>
                                        <p:tgtEl>
                                          <p:spTgt spid="96"/>
                                        </p:tgtEl>
                                        <p:attrNameLst>
                                          <p:attrName>ppt_x</p:attrName>
                                        </p:attrNameLst>
                                      </p:cBhvr>
                                      <p:tavLst>
                                        <p:tav tm="0">
                                          <p:val>
                                            <p:strVal val="1+#ppt_w/2"/>
                                          </p:val>
                                        </p:tav>
                                        <p:tav tm="100000">
                                          <p:val>
                                            <p:strVal val="#ppt_x"/>
                                          </p:val>
                                        </p:tav>
                                      </p:tavLst>
                                    </p:anim>
                                    <p:anim calcmode="lin" valueType="num">
                                      <p:cBhvr additive="base">
                                        <p:cTn id="200" dur="500" fill="hold"/>
                                        <p:tgtEl>
                                          <p:spTgt spid="96"/>
                                        </p:tgtEl>
                                        <p:attrNameLst>
                                          <p:attrName>ppt_y</p:attrName>
                                        </p:attrNameLst>
                                      </p:cBhvr>
                                      <p:tavLst>
                                        <p:tav tm="0">
                                          <p:val>
                                            <p:strVal val="#ppt_y"/>
                                          </p:val>
                                        </p:tav>
                                        <p:tav tm="100000">
                                          <p:val>
                                            <p:strVal val="#ppt_y"/>
                                          </p:val>
                                        </p:tav>
                                      </p:tavLst>
                                    </p:anim>
                                  </p:childTnLst>
                                </p:cTn>
                              </p:par>
                              <p:par>
                                <p:cTn id="201" presetID="2" presetClass="entr" presetSubtype="2" fill="hold" nodeType="withEffect">
                                  <p:stCondLst>
                                    <p:cond delay="400"/>
                                  </p:stCondLst>
                                  <p:childTnLst>
                                    <p:set>
                                      <p:cBhvr>
                                        <p:cTn id="202" dur="1" fill="hold">
                                          <p:stCondLst>
                                            <p:cond delay="0"/>
                                          </p:stCondLst>
                                        </p:cTn>
                                        <p:tgtEl>
                                          <p:spTgt spid="81"/>
                                        </p:tgtEl>
                                        <p:attrNameLst>
                                          <p:attrName>style.visibility</p:attrName>
                                        </p:attrNameLst>
                                      </p:cBhvr>
                                      <p:to>
                                        <p:strVal val="visible"/>
                                      </p:to>
                                    </p:set>
                                    <p:anim calcmode="lin" valueType="num">
                                      <p:cBhvr additive="base">
                                        <p:cTn id="203" dur="500" fill="hold"/>
                                        <p:tgtEl>
                                          <p:spTgt spid="81"/>
                                        </p:tgtEl>
                                        <p:attrNameLst>
                                          <p:attrName>ppt_x</p:attrName>
                                        </p:attrNameLst>
                                      </p:cBhvr>
                                      <p:tavLst>
                                        <p:tav tm="0">
                                          <p:val>
                                            <p:strVal val="1+#ppt_w/2"/>
                                          </p:val>
                                        </p:tav>
                                        <p:tav tm="100000">
                                          <p:val>
                                            <p:strVal val="#ppt_x"/>
                                          </p:val>
                                        </p:tav>
                                      </p:tavLst>
                                    </p:anim>
                                    <p:anim calcmode="lin" valueType="num">
                                      <p:cBhvr additive="base">
                                        <p:cTn id="204" dur="500" fill="hold"/>
                                        <p:tgtEl>
                                          <p:spTgt spid="81"/>
                                        </p:tgtEl>
                                        <p:attrNameLst>
                                          <p:attrName>ppt_y</p:attrName>
                                        </p:attrNameLst>
                                      </p:cBhvr>
                                      <p:tavLst>
                                        <p:tav tm="0">
                                          <p:val>
                                            <p:strVal val="#ppt_y"/>
                                          </p:val>
                                        </p:tav>
                                        <p:tav tm="100000">
                                          <p:val>
                                            <p:strVal val="#ppt_y"/>
                                          </p:val>
                                        </p:tav>
                                      </p:tavLst>
                                    </p:anim>
                                  </p:childTnLst>
                                </p:cTn>
                              </p:par>
                              <p:par>
                                <p:cTn id="205" presetID="2" presetClass="entr" presetSubtype="2" fill="hold" nodeType="withEffect">
                                  <p:stCondLst>
                                    <p:cond delay="600"/>
                                  </p:stCondLst>
                                  <p:childTnLst>
                                    <p:set>
                                      <p:cBhvr>
                                        <p:cTn id="206" dur="1" fill="hold">
                                          <p:stCondLst>
                                            <p:cond delay="0"/>
                                          </p:stCondLst>
                                        </p:cTn>
                                        <p:tgtEl>
                                          <p:spTgt spid="86"/>
                                        </p:tgtEl>
                                        <p:attrNameLst>
                                          <p:attrName>style.visibility</p:attrName>
                                        </p:attrNameLst>
                                      </p:cBhvr>
                                      <p:to>
                                        <p:strVal val="visible"/>
                                      </p:to>
                                    </p:set>
                                    <p:anim calcmode="lin" valueType="num">
                                      <p:cBhvr additive="base">
                                        <p:cTn id="207" dur="500" fill="hold"/>
                                        <p:tgtEl>
                                          <p:spTgt spid="86"/>
                                        </p:tgtEl>
                                        <p:attrNameLst>
                                          <p:attrName>ppt_x</p:attrName>
                                        </p:attrNameLst>
                                      </p:cBhvr>
                                      <p:tavLst>
                                        <p:tav tm="0">
                                          <p:val>
                                            <p:strVal val="1+#ppt_w/2"/>
                                          </p:val>
                                        </p:tav>
                                        <p:tav tm="100000">
                                          <p:val>
                                            <p:strVal val="#ppt_x"/>
                                          </p:val>
                                        </p:tav>
                                      </p:tavLst>
                                    </p:anim>
                                    <p:anim calcmode="lin" valueType="num">
                                      <p:cBhvr additive="base">
                                        <p:cTn id="208" dur="500" fill="hold"/>
                                        <p:tgtEl>
                                          <p:spTgt spid="86"/>
                                        </p:tgtEl>
                                        <p:attrNameLst>
                                          <p:attrName>ppt_y</p:attrName>
                                        </p:attrNameLst>
                                      </p:cBhvr>
                                      <p:tavLst>
                                        <p:tav tm="0">
                                          <p:val>
                                            <p:strVal val="#ppt_y"/>
                                          </p:val>
                                        </p:tav>
                                        <p:tav tm="100000">
                                          <p:val>
                                            <p:strVal val="#ppt_y"/>
                                          </p:val>
                                        </p:tav>
                                      </p:tavLst>
                                    </p:anim>
                                  </p:childTnLst>
                                </p:cTn>
                              </p:par>
                            </p:childTnLst>
                          </p:cTn>
                        </p:par>
                        <p:par>
                          <p:cTn id="209" fill="hold">
                            <p:stCondLst>
                              <p:cond delay="8700"/>
                            </p:stCondLst>
                            <p:childTnLst>
                              <p:par>
                                <p:cTn id="210" presetID="56" presetClass="entr" presetSubtype="0" fill="hold" grpId="0" nodeType="afterEffect">
                                  <p:stCondLst>
                                    <p:cond delay="0"/>
                                  </p:stCondLst>
                                  <p:iterate type="lt">
                                    <p:tmPct val="10000"/>
                                  </p:iterate>
                                  <p:childTnLst>
                                    <p:set>
                                      <p:cBhvr>
                                        <p:cTn id="211" dur="1" fill="hold">
                                          <p:stCondLst>
                                            <p:cond delay="0"/>
                                          </p:stCondLst>
                                        </p:cTn>
                                        <p:tgtEl>
                                          <p:spTgt spid="129"/>
                                        </p:tgtEl>
                                        <p:attrNameLst>
                                          <p:attrName>style.visibility</p:attrName>
                                        </p:attrNameLst>
                                      </p:cBhvr>
                                      <p:to>
                                        <p:strVal val="visible"/>
                                      </p:to>
                                    </p:set>
                                    <p:anim by="(-#ppt_w*2)" calcmode="lin" valueType="num">
                                      <p:cBhvr rctx="PPT">
                                        <p:cTn id="212" dur="250" autoRev="1" fill="hold">
                                          <p:stCondLst>
                                            <p:cond delay="0"/>
                                          </p:stCondLst>
                                        </p:cTn>
                                        <p:tgtEl>
                                          <p:spTgt spid="129"/>
                                        </p:tgtEl>
                                        <p:attrNameLst>
                                          <p:attrName>ppt_w</p:attrName>
                                        </p:attrNameLst>
                                      </p:cBhvr>
                                    </p:anim>
                                    <p:anim by="(#ppt_w*0.50)" calcmode="lin" valueType="num">
                                      <p:cBhvr>
                                        <p:cTn id="213" dur="250" decel="50000" autoRev="1" fill="hold">
                                          <p:stCondLst>
                                            <p:cond delay="0"/>
                                          </p:stCondLst>
                                        </p:cTn>
                                        <p:tgtEl>
                                          <p:spTgt spid="129"/>
                                        </p:tgtEl>
                                        <p:attrNameLst>
                                          <p:attrName>ppt_x</p:attrName>
                                        </p:attrNameLst>
                                      </p:cBhvr>
                                    </p:anim>
                                    <p:anim from="(-#ppt_h/2)" to="(#ppt_y)" calcmode="lin" valueType="num">
                                      <p:cBhvr>
                                        <p:cTn id="214" dur="500" fill="hold">
                                          <p:stCondLst>
                                            <p:cond delay="0"/>
                                          </p:stCondLst>
                                        </p:cTn>
                                        <p:tgtEl>
                                          <p:spTgt spid="129"/>
                                        </p:tgtEl>
                                        <p:attrNameLst>
                                          <p:attrName>ppt_y</p:attrName>
                                        </p:attrNameLst>
                                      </p:cBhvr>
                                    </p:anim>
                                    <p:animRot by="21600000">
                                      <p:cBhvr>
                                        <p:cTn id="215" dur="500" fill="hold">
                                          <p:stCondLst>
                                            <p:cond delay="0"/>
                                          </p:stCondLst>
                                        </p:cTn>
                                        <p:tgtEl>
                                          <p:spTgt spid="129"/>
                                        </p:tgtEl>
                                        <p:attrNameLst>
                                          <p:attrName>r</p:attrName>
                                        </p:attrNameLst>
                                      </p:cBhvr>
                                    </p:animRot>
                                  </p:childTnLst>
                                </p:cTn>
                              </p:par>
                            </p:childTnLst>
                          </p:cTn>
                        </p:par>
                        <p:par>
                          <p:cTn id="216" fill="hold">
                            <p:stCondLst>
                              <p:cond delay="9500"/>
                            </p:stCondLst>
                            <p:childTnLst>
                              <p:par>
                                <p:cTn id="217" presetID="56" presetClass="entr" presetSubtype="0" fill="hold" grpId="0" nodeType="afterEffect">
                                  <p:stCondLst>
                                    <p:cond delay="0"/>
                                  </p:stCondLst>
                                  <p:iterate type="lt">
                                    <p:tmPct val="10000"/>
                                  </p:iterate>
                                  <p:childTnLst>
                                    <p:set>
                                      <p:cBhvr>
                                        <p:cTn id="218" dur="1" fill="hold">
                                          <p:stCondLst>
                                            <p:cond delay="0"/>
                                          </p:stCondLst>
                                        </p:cTn>
                                        <p:tgtEl>
                                          <p:spTgt spid="131"/>
                                        </p:tgtEl>
                                        <p:attrNameLst>
                                          <p:attrName>style.visibility</p:attrName>
                                        </p:attrNameLst>
                                      </p:cBhvr>
                                      <p:to>
                                        <p:strVal val="visible"/>
                                      </p:to>
                                    </p:set>
                                    <p:anim by="(-#ppt_w*2)" calcmode="lin" valueType="num">
                                      <p:cBhvr rctx="PPT">
                                        <p:cTn id="219" dur="250" autoRev="1" fill="hold">
                                          <p:stCondLst>
                                            <p:cond delay="0"/>
                                          </p:stCondLst>
                                        </p:cTn>
                                        <p:tgtEl>
                                          <p:spTgt spid="131"/>
                                        </p:tgtEl>
                                        <p:attrNameLst>
                                          <p:attrName>ppt_w</p:attrName>
                                        </p:attrNameLst>
                                      </p:cBhvr>
                                    </p:anim>
                                    <p:anim by="(#ppt_w*0.50)" calcmode="lin" valueType="num">
                                      <p:cBhvr>
                                        <p:cTn id="220" dur="250" decel="50000" autoRev="1" fill="hold">
                                          <p:stCondLst>
                                            <p:cond delay="0"/>
                                          </p:stCondLst>
                                        </p:cTn>
                                        <p:tgtEl>
                                          <p:spTgt spid="131"/>
                                        </p:tgtEl>
                                        <p:attrNameLst>
                                          <p:attrName>ppt_x</p:attrName>
                                        </p:attrNameLst>
                                      </p:cBhvr>
                                    </p:anim>
                                    <p:anim from="(-#ppt_h/2)" to="(#ppt_y)" calcmode="lin" valueType="num">
                                      <p:cBhvr>
                                        <p:cTn id="221" dur="500" fill="hold">
                                          <p:stCondLst>
                                            <p:cond delay="0"/>
                                          </p:stCondLst>
                                        </p:cTn>
                                        <p:tgtEl>
                                          <p:spTgt spid="131"/>
                                        </p:tgtEl>
                                        <p:attrNameLst>
                                          <p:attrName>ppt_y</p:attrName>
                                        </p:attrNameLst>
                                      </p:cBhvr>
                                    </p:anim>
                                    <p:animRot by="21600000">
                                      <p:cBhvr>
                                        <p:cTn id="222" dur="500" fill="hold">
                                          <p:stCondLst>
                                            <p:cond delay="0"/>
                                          </p:stCondLst>
                                        </p:cTn>
                                        <p:tgtEl>
                                          <p:spTgt spid="131"/>
                                        </p:tgtEl>
                                        <p:attrNameLst>
                                          <p:attrName>r</p:attrName>
                                        </p:attrNameLst>
                                      </p:cBhvr>
                                    </p:animRot>
                                  </p:childTnLst>
                                </p:cTn>
                              </p:par>
                            </p:childTnLst>
                          </p:cTn>
                        </p:par>
                        <p:par>
                          <p:cTn id="223" fill="hold">
                            <p:stCondLst>
                              <p:cond delay="10700"/>
                            </p:stCondLst>
                            <p:childTnLst>
                              <p:par>
                                <p:cTn id="224" presetID="53" presetClass="entr" presetSubtype="16" fill="hold" nodeType="afterEffect">
                                  <p:stCondLst>
                                    <p:cond delay="0"/>
                                  </p:stCondLst>
                                  <p:childTnLst>
                                    <p:set>
                                      <p:cBhvr>
                                        <p:cTn id="225" dur="1" fill="hold">
                                          <p:stCondLst>
                                            <p:cond delay="0"/>
                                          </p:stCondLst>
                                        </p:cTn>
                                        <p:tgtEl>
                                          <p:spTgt spid="102"/>
                                        </p:tgtEl>
                                        <p:attrNameLst>
                                          <p:attrName>style.visibility</p:attrName>
                                        </p:attrNameLst>
                                      </p:cBhvr>
                                      <p:to>
                                        <p:strVal val="visible"/>
                                      </p:to>
                                    </p:set>
                                    <p:anim calcmode="lin" valueType="num">
                                      <p:cBhvr>
                                        <p:cTn id="226" dur="500" fill="hold"/>
                                        <p:tgtEl>
                                          <p:spTgt spid="102"/>
                                        </p:tgtEl>
                                        <p:attrNameLst>
                                          <p:attrName>ppt_w</p:attrName>
                                        </p:attrNameLst>
                                      </p:cBhvr>
                                      <p:tavLst>
                                        <p:tav tm="0">
                                          <p:val>
                                            <p:fltVal val="0"/>
                                          </p:val>
                                        </p:tav>
                                        <p:tav tm="100000">
                                          <p:val>
                                            <p:strVal val="#ppt_w"/>
                                          </p:val>
                                        </p:tav>
                                      </p:tavLst>
                                    </p:anim>
                                    <p:anim calcmode="lin" valueType="num">
                                      <p:cBhvr>
                                        <p:cTn id="227" dur="500" fill="hold"/>
                                        <p:tgtEl>
                                          <p:spTgt spid="102"/>
                                        </p:tgtEl>
                                        <p:attrNameLst>
                                          <p:attrName>ppt_h</p:attrName>
                                        </p:attrNameLst>
                                      </p:cBhvr>
                                      <p:tavLst>
                                        <p:tav tm="0">
                                          <p:val>
                                            <p:fltVal val="0"/>
                                          </p:val>
                                        </p:tav>
                                        <p:tav tm="100000">
                                          <p:val>
                                            <p:strVal val="#ppt_h"/>
                                          </p:val>
                                        </p:tav>
                                      </p:tavLst>
                                    </p:anim>
                                    <p:animEffect transition="in" filter="fade">
                                      <p:cBhvr>
                                        <p:cTn id="228" dur="500"/>
                                        <p:tgtEl>
                                          <p:spTgt spid="102"/>
                                        </p:tgtEl>
                                      </p:cBhvr>
                                    </p:animEffect>
                                  </p:childTnLst>
                                </p:cTn>
                              </p:par>
                            </p:childTnLst>
                          </p:cTn>
                        </p:par>
                        <p:par>
                          <p:cTn id="229" fill="hold">
                            <p:stCondLst>
                              <p:cond delay="11200"/>
                            </p:stCondLst>
                            <p:childTnLst>
                              <p:par>
                                <p:cTn id="230" presetID="42" presetClass="entr" presetSubtype="0" fill="hold" grpId="0" nodeType="afterEffect">
                                  <p:stCondLst>
                                    <p:cond delay="0"/>
                                  </p:stCondLst>
                                  <p:childTnLst>
                                    <p:set>
                                      <p:cBhvr>
                                        <p:cTn id="231" dur="1" fill="hold">
                                          <p:stCondLst>
                                            <p:cond delay="0"/>
                                          </p:stCondLst>
                                        </p:cTn>
                                        <p:tgtEl>
                                          <p:spTgt spid="130"/>
                                        </p:tgtEl>
                                        <p:attrNameLst>
                                          <p:attrName>style.visibility</p:attrName>
                                        </p:attrNameLst>
                                      </p:cBhvr>
                                      <p:to>
                                        <p:strVal val="visible"/>
                                      </p:to>
                                    </p:set>
                                    <p:animEffect transition="in" filter="fade">
                                      <p:cBhvr>
                                        <p:cTn id="232" dur="500"/>
                                        <p:tgtEl>
                                          <p:spTgt spid="130"/>
                                        </p:tgtEl>
                                      </p:cBhvr>
                                    </p:animEffect>
                                    <p:anim calcmode="lin" valueType="num">
                                      <p:cBhvr>
                                        <p:cTn id="233" dur="500" fill="hold"/>
                                        <p:tgtEl>
                                          <p:spTgt spid="130"/>
                                        </p:tgtEl>
                                        <p:attrNameLst>
                                          <p:attrName>ppt_x</p:attrName>
                                        </p:attrNameLst>
                                      </p:cBhvr>
                                      <p:tavLst>
                                        <p:tav tm="0">
                                          <p:val>
                                            <p:strVal val="#ppt_x"/>
                                          </p:val>
                                        </p:tav>
                                        <p:tav tm="100000">
                                          <p:val>
                                            <p:strVal val="#ppt_x"/>
                                          </p:val>
                                        </p:tav>
                                      </p:tavLst>
                                    </p:anim>
                                    <p:anim calcmode="lin" valueType="num">
                                      <p:cBhvr>
                                        <p:cTn id="234" dur="500" fill="hold"/>
                                        <p:tgtEl>
                                          <p:spTgt spid="130"/>
                                        </p:tgtEl>
                                        <p:attrNameLst>
                                          <p:attrName>ppt_y</p:attrName>
                                        </p:attrNameLst>
                                      </p:cBhvr>
                                      <p:tavLst>
                                        <p:tav tm="0">
                                          <p:val>
                                            <p:strVal val="#ppt_y+.1"/>
                                          </p:val>
                                        </p:tav>
                                        <p:tav tm="100000">
                                          <p:val>
                                            <p:strVal val="#ppt_y"/>
                                          </p:val>
                                        </p:tav>
                                      </p:tavLst>
                                    </p:anim>
                                  </p:childTnLst>
                                </p:cTn>
                              </p:par>
                            </p:childTnLst>
                          </p:cTn>
                        </p:par>
                        <p:par>
                          <p:cTn id="235" fill="hold">
                            <p:stCondLst>
                              <p:cond delay="11700"/>
                            </p:stCondLst>
                            <p:childTnLst>
                              <p:par>
                                <p:cTn id="236" presetID="56" presetClass="entr" presetSubtype="0" fill="hold" grpId="0" nodeType="afterEffect">
                                  <p:stCondLst>
                                    <p:cond delay="0"/>
                                  </p:stCondLst>
                                  <p:iterate type="lt">
                                    <p:tmPct val="10000"/>
                                  </p:iterate>
                                  <p:childTnLst>
                                    <p:set>
                                      <p:cBhvr>
                                        <p:cTn id="237" dur="1" fill="hold">
                                          <p:stCondLst>
                                            <p:cond delay="0"/>
                                          </p:stCondLst>
                                        </p:cTn>
                                        <p:tgtEl>
                                          <p:spTgt spid="132"/>
                                        </p:tgtEl>
                                        <p:attrNameLst>
                                          <p:attrName>style.visibility</p:attrName>
                                        </p:attrNameLst>
                                      </p:cBhvr>
                                      <p:to>
                                        <p:strVal val="visible"/>
                                      </p:to>
                                    </p:set>
                                    <p:anim by="(-#ppt_w*2)" calcmode="lin" valueType="num">
                                      <p:cBhvr rctx="PPT">
                                        <p:cTn id="238" dur="250" autoRev="1" fill="hold">
                                          <p:stCondLst>
                                            <p:cond delay="0"/>
                                          </p:stCondLst>
                                        </p:cTn>
                                        <p:tgtEl>
                                          <p:spTgt spid="132"/>
                                        </p:tgtEl>
                                        <p:attrNameLst>
                                          <p:attrName>ppt_w</p:attrName>
                                        </p:attrNameLst>
                                      </p:cBhvr>
                                    </p:anim>
                                    <p:anim by="(#ppt_w*0.50)" calcmode="lin" valueType="num">
                                      <p:cBhvr>
                                        <p:cTn id="239" dur="250" decel="50000" autoRev="1" fill="hold">
                                          <p:stCondLst>
                                            <p:cond delay="0"/>
                                          </p:stCondLst>
                                        </p:cTn>
                                        <p:tgtEl>
                                          <p:spTgt spid="132"/>
                                        </p:tgtEl>
                                        <p:attrNameLst>
                                          <p:attrName>ppt_x</p:attrName>
                                        </p:attrNameLst>
                                      </p:cBhvr>
                                    </p:anim>
                                    <p:anim from="(-#ppt_h/2)" to="(#ppt_y)" calcmode="lin" valueType="num">
                                      <p:cBhvr>
                                        <p:cTn id="240" dur="500" fill="hold">
                                          <p:stCondLst>
                                            <p:cond delay="0"/>
                                          </p:stCondLst>
                                        </p:cTn>
                                        <p:tgtEl>
                                          <p:spTgt spid="132"/>
                                        </p:tgtEl>
                                        <p:attrNameLst>
                                          <p:attrName>ppt_y</p:attrName>
                                        </p:attrNameLst>
                                      </p:cBhvr>
                                    </p:anim>
                                    <p:animRot by="21600000">
                                      <p:cBhvr>
                                        <p:cTn id="241" dur="500" fill="hold">
                                          <p:stCondLst>
                                            <p:cond delay="0"/>
                                          </p:stCondLst>
                                        </p:cTn>
                                        <p:tgtEl>
                                          <p:spTgt spid="1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1" grpId="0" animBg="1"/>
      <p:bldP spid="15" grpId="0" animBg="1"/>
      <p:bldP spid="29" grpId="0" animBg="1"/>
      <p:bldP spid="30" grpId="0" animBg="1"/>
      <p:bldP spid="2049" grpId="0" animBg="1"/>
      <p:bldP spid="2052" grpId="0" animBg="1"/>
      <p:bldP spid="2053" grpId="0" animBg="1"/>
      <p:bldP spid="2057" grpId="0" animBg="1"/>
      <p:bldP spid="2058" grpId="0" animBg="1"/>
      <p:bldP spid="2061" grpId="0" animBg="1"/>
      <p:bldP spid="2063" grpId="0" animBg="1"/>
      <p:bldP spid="2064" grpId="0" animBg="1"/>
      <p:bldP spid="2065" grpId="0" animBg="1"/>
      <p:bldP spid="2070" grpId="0" animBg="1"/>
      <p:bldP spid="2071" grpId="0" animBg="1"/>
      <p:bldP spid="2072" grpId="0" animBg="1"/>
      <p:bldP spid="2073" grpId="0" animBg="1"/>
      <p:bldP spid="2074" grpId="0" animBg="1"/>
      <p:bldP spid="2075" grpId="0" animBg="1"/>
      <p:bldP spid="2078" grpId="0" animBg="1"/>
      <p:bldP spid="2079" grpId="0" animBg="1"/>
      <p:bldP spid="1024" grpId="0" animBg="1"/>
      <p:bldP spid="1025" grpId="0" animBg="1"/>
      <p:bldP spid="1026" grpId="0" animBg="1"/>
      <p:bldP spid="1027" grpId="0" animBg="1"/>
      <p:bldP spid="1031" grpId="0" animBg="1"/>
      <p:bldP spid="1032" grpId="0" animBg="1"/>
      <p:bldP spid="1033" grpId="0" animBg="1"/>
      <p:bldP spid="1034" grpId="0" animBg="1"/>
      <p:bldP spid="1035" grpId="0" animBg="1"/>
      <p:bldP spid="1036" grpId="0" animBg="1"/>
      <p:bldP spid="1037" grpId="0" animBg="1"/>
      <p:bldP spid="1038" grpId="0" animBg="1"/>
      <p:bldP spid="1054" grpId="0" animBg="1"/>
      <p:bldP spid="1055" grpId="0" animBg="1"/>
      <p:bldP spid="2080" grpId="0" animBg="1"/>
      <p:bldP spid="2081" grpId="0" animBg="1"/>
      <p:bldP spid="2082" grpId="0" animBg="1"/>
      <p:bldP spid="106" grpId="0" animBg="1"/>
      <p:bldP spid="2088" grpId="0" animBg="1"/>
      <p:bldP spid="108" grpId="0" animBg="1"/>
      <p:bldP spid="109" grpId="0" animBg="1"/>
      <p:bldP spid="110" grpId="0" animBg="1"/>
      <p:bldP spid="111" grpId="0" animBg="1"/>
      <p:bldP spid="112" grpId="0" animBg="1"/>
      <p:bldP spid="113" grpId="0" animBg="1"/>
      <p:bldP spid="129" grpId="0"/>
      <p:bldP spid="130" grpId="0" animBg="1"/>
      <p:bldP spid="131" grpId="0"/>
      <p:bldP spid="1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4165314" y="4167464"/>
            <a:ext cx="1261481" cy="83506"/>
            <a:chOff x="2503408" y="2393265"/>
            <a:chExt cx="1415970" cy="91806"/>
          </a:xfrm>
          <a:solidFill>
            <a:srgbClr val="0070C0"/>
          </a:solidFill>
        </p:grpSpPr>
        <p:cxnSp>
          <p:nvCxnSpPr>
            <p:cNvPr id="35" name="直接连接符 3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40" name="组合 21"/>
          <p:cNvGrpSpPr>
            <a:grpSpLocks/>
          </p:cNvGrpSpPr>
          <p:nvPr/>
        </p:nvGrpSpPr>
        <p:grpSpPr bwMode="auto">
          <a:xfrm>
            <a:off x="5132165" y="2224844"/>
            <a:ext cx="2370432" cy="1636682"/>
            <a:chOff x="0" y="0"/>
            <a:chExt cx="2093189" cy="1416774"/>
          </a:xfrm>
          <a:solidFill>
            <a:srgbClr val="00CC66"/>
          </a:solidFill>
        </p:grpSpPr>
        <p:sp>
          <p:nvSpPr>
            <p:cNvPr id="4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lumMod val="50000"/>
                <a:lumOff val="50000"/>
              </a:schemeClr>
            </a:solidFill>
            <a:ln w="12700" cap="flat" cmpd="sng">
              <a:solidFill>
                <a:schemeClr val="bg1"/>
              </a:solidFill>
              <a:bevel/>
              <a:headEnd/>
              <a:tailEnd/>
            </a:ln>
          </p:spPr>
          <p:txBody>
            <a:bodyPr anchor="ctr"/>
            <a:lstStyle/>
            <a:p>
              <a:pPr algn="ctr"/>
              <a:endParaRPr lang="zh-CN" altLang="zh-CN" sz="1558">
                <a:solidFill>
                  <a:schemeClr val="bg1"/>
                </a:solidFill>
                <a:latin typeface="宋体" pitchFamily="2" charset="-122"/>
                <a:sym typeface="宋体" pitchFamily="2" charset="-122"/>
              </a:endParaRPr>
            </a:p>
          </p:txBody>
        </p:sp>
        <p:sp>
          <p:nvSpPr>
            <p:cNvPr id="42" name="文本框 23"/>
            <p:cNvSpPr>
              <a:spLocks noChangeArrowheads="1"/>
            </p:cNvSpPr>
            <p:nvPr/>
          </p:nvSpPr>
          <p:spPr bwMode="auto">
            <a:xfrm>
              <a:off x="717346" y="579708"/>
              <a:ext cx="658500" cy="57586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723" dirty="0">
                  <a:solidFill>
                    <a:schemeClr val="bg1"/>
                  </a:solidFill>
                  <a:latin typeface="微软雅黑" pitchFamily="34" charset="-122"/>
                  <a:ea typeface="微软雅黑" pitchFamily="34" charset="-122"/>
                </a:rPr>
                <a:t>02</a:t>
              </a:r>
              <a:endParaRPr lang="zh-CN" altLang="en-US" sz="3723" dirty="0">
                <a:solidFill>
                  <a:schemeClr val="bg1"/>
                </a:solidFill>
                <a:latin typeface="微软雅黑" pitchFamily="34" charset="-122"/>
                <a:ea typeface="微软雅黑" pitchFamily="34" charset="-122"/>
              </a:endParaRPr>
            </a:p>
          </p:txBody>
        </p:sp>
      </p:grpSp>
      <p:grpSp>
        <p:nvGrpSpPr>
          <p:cNvPr id="43" name="组合 24"/>
          <p:cNvGrpSpPr>
            <a:grpSpLocks/>
          </p:cNvGrpSpPr>
          <p:nvPr/>
        </p:nvGrpSpPr>
        <p:grpSpPr bwMode="auto">
          <a:xfrm>
            <a:off x="5132165" y="3911066"/>
            <a:ext cx="2370432" cy="1636682"/>
            <a:chOff x="0" y="0"/>
            <a:chExt cx="2093189" cy="1416774"/>
          </a:xfrm>
          <a:solidFill>
            <a:srgbClr val="007FDE"/>
          </a:solidFill>
        </p:grpSpPr>
        <p:sp>
          <p:nvSpPr>
            <p:cNvPr id="44" name="等腰三角形 25">
              <a:hlinkClick r:id="rId3"/>
            </p:cNvPr>
            <p:cNvSpPr>
              <a:spLocks noChangeArrowheads="1"/>
            </p:cNvSpPr>
            <p:nvPr/>
          </p:nvSpPr>
          <p:spPr bwMode="auto">
            <a:xfrm flipH="1" flipV="1">
              <a:off x="0" y="0"/>
              <a:ext cx="2093189" cy="1416774"/>
            </a:xfrm>
            <a:prstGeom prst="triangle">
              <a:avLst>
                <a:gd name="adj" fmla="val 50000"/>
              </a:avLst>
            </a:prstGeom>
            <a:solidFill>
              <a:srgbClr val="D60C0C"/>
            </a:solidFill>
            <a:ln w="12700" cap="flat" cmpd="sng">
              <a:solidFill>
                <a:schemeClr val="bg1"/>
              </a:solidFill>
              <a:bevel/>
              <a:headEnd/>
              <a:tailEnd/>
            </a:ln>
          </p:spPr>
          <p:txBody>
            <a:bodyPr anchor="ctr"/>
            <a:lstStyle/>
            <a:p>
              <a:pPr algn="ctr"/>
              <a:endParaRPr lang="zh-CN" altLang="zh-CN" sz="1558">
                <a:solidFill>
                  <a:schemeClr val="bg1"/>
                </a:solidFill>
                <a:latin typeface="宋体" pitchFamily="2" charset="-122"/>
                <a:sym typeface="宋体" pitchFamily="2" charset="-122"/>
              </a:endParaRPr>
            </a:p>
          </p:txBody>
        </p:sp>
        <p:sp>
          <p:nvSpPr>
            <p:cNvPr id="45" name="文本框 26"/>
            <p:cNvSpPr>
              <a:spLocks noChangeArrowheads="1"/>
            </p:cNvSpPr>
            <p:nvPr/>
          </p:nvSpPr>
          <p:spPr bwMode="auto">
            <a:xfrm>
              <a:off x="717346" y="180213"/>
              <a:ext cx="658500" cy="57586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723" dirty="0">
                  <a:solidFill>
                    <a:schemeClr val="bg1"/>
                  </a:solidFill>
                  <a:latin typeface="微软雅黑" pitchFamily="34" charset="-122"/>
                  <a:ea typeface="微软雅黑" pitchFamily="34" charset="-122"/>
                </a:rPr>
                <a:t>03</a:t>
              </a:r>
              <a:endParaRPr lang="zh-CN" altLang="en-US" sz="3723" dirty="0">
                <a:solidFill>
                  <a:schemeClr val="bg1"/>
                </a:solidFill>
                <a:latin typeface="微软雅黑" pitchFamily="34" charset="-122"/>
                <a:ea typeface="微软雅黑" pitchFamily="34" charset="-122"/>
              </a:endParaRPr>
            </a:p>
          </p:txBody>
        </p:sp>
      </p:grpSp>
      <p:grpSp>
        <p:nvGrpSpPr>
          <p:cNvPr id="46" name="组合 27"/>
          <p:cNvGrpSpPr>
            <a:grpSpLocks/>
          </p:cNvGrpSpPr>
          <p:nvPr/>
        </p:nvGrpSpPr>
        <p:grpSpPr bwMode="auto">
          <a:xfrm>
            <a:off x="6366802" y="3911066"/>
            <a:ext cx="2368635" cy="1636682"/>
            <a:chOff x="0" y="0"/>
            <a:chExt cx="2093189" cy="1416774"/>
          </a:xfrm>
          <a:solidFill>
            <a:srgbClr val="00CC66"/>
          </a:solidFill>
        </p:grpSpPr>
        <p:sp>
          <p:nvSpPr>
            <p:cNvPr id="47" name="等腰三角形 28">
              <a:hlinkClick r:id="rId3"/>
            </p:cNvPr>
            <p:cNvSpPr>
              <a:spLocks noChangeArrowheads="1"/>
            </p:cNvSpPr>
            <p:nvPr/>
          </p:nvSpPr>
          <p:spPr bwMode="auto">
            <a:xfrm>
              <a:off x="0" y="0"/>
              <a:ext cx="2093189" cy="1416774"/>
            </a:xfrm>
            <a:prstGeom prst="triangle">
              <a:avLst>
                <a:gd name="adj" fmla="val 50000"/>
              </a:avLst>
            </a:prstGeom>
            <a:solidFill>
              <a:schemeClr val="tx1">
                <a:lumMod val="50000"/>
                <a:lumOff val="50000"/>
              </a:schemeClr>
            </a:solidFill>
            <a:ln w="12700" cap="flat" cmpd="sng">
              <a:solidFill>
                <a:schemeClr val="bg1"/>
              </a:solidFill>
              <a:bevel/>
              <a:headEnd/>
              <a:tailEnd/>
            </a:ln>
          </p:spPr>
          <p:txBody>
            <a:bodyPr anchor="ctr"/>
            <a:lstStyle/>
            <a:p>
              <a:pPr algn="ctr"/>
              <a:endParaRPr lang="zh-CN" altLang="zh-CN" sz="1558">
                <a:solidFill>
                  <a:schemeClr val="bg1"/>
                </a:solidFill>
                <a:latin typeface="宋体" pitchFamily="2" charset="-122"/>
                <a:sym typeface="宋体" pitchFamily="2" charset="-122"/>
              </a:endParaRPr>
            </a:p>
          </p:txBody>
        </p:sp>
        <p:sp>
          <p:nvSpPr>
            <p:cNvPr id="48" name="文本框 29"/>
            <p:cNvSpPr>
              <a:spLocks noChangeArrowheads="1"/>
            </p:cNvSpPr>
            <p:nvPr/>
          </p:nvSpPr>
          <p:spPr bwMode="auto">
            <a:xfrm>
              <a:off x="741176" y="520297"/>
              <a:ext cx="610835" cy="52962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376" dirty="0">
                  <a:solidFill>
                    <a:schemeClr val="bg1"/>
                  </a:solidFill>
                  <a:latin typeface="微软雅黑" pitchFamily="34" charset="-122"/>
                  <a:ea typeface="微软雅黑" pitchFamily="34" charset="-122"/>
                </a:rPr>
                <a:t>04</a:t>
              </a:r>
              <a:endParaRPr lang="zh-CN" altLang="en-US" sz="3376" dirty="0">
                <a:solidFill>
                  <a:schemeClr val="bg1"/>
                </a:solidFill>
                <a:latin typeface="微软雅黑" pitchFamily="34" charset="-122"/>
                <a:ea typeface="微软雅黑" pitchFamily="34" charset="-122"/>
              </a:endParaRPr>
            </a:p>
          </p:txBody>
        </p:sp>
      </p:grpSp>
      <p:grpSp>
        <p:nvGrpSpPr>
          <p:cNvPr id="2" name="组合 1"/>
          <p:cNvGrpSpPr/>
          <p:nvPr/>
        </p:nvGrpSpPr>
        <p:grpSpPr>
          <a:xfrm>
            <a:off x="2024977" y="2201740"/>
            <a:ext cx="1862329" cy="1315895"/>
            <a:chOff x="3766900" y="4392265"/>
            <a:chExt cx="3793114" cy="2625086"/>
          </a:xfrm>
        </p:grpSpPr>
        <p:sp>
          <p:nvSpPr>
            <p:cNvPr id="49" name="TextBox 48"/>
            <p:cNvSpPr txBox="1"/>
            <p:nvPr/>
          </p:nvSpPr>
          <p:spPr>
            <a:xfrm>
              <a:off x="3766900" y="5510974"/>
              <a:ext cx="3793114" cy="1506377"/>
            </a:xfrm>
            <a:prstGeom prst="rect">
              <a:avLst/>
            </a:prstGeom>
            <a:noFill/>
          </p:spPr>
          <p:txBody>
            <a:bodyPr wrap="square" lIns="79155" tIns="39577" rIns="79155" bIns="39577" rtlCol="0">
              <a:spAutoFit/>
            </a:bodyPr>
            <a:lstStyle/>
            <a:p>
              <a:pPr>
                <a:lnSpc>
                  <a:spcPct val="130000"/>
                </a:lnSpc>
              </a:pPr>
              <a:r>
                <a:rPr lang="zh-CN" altLang="en-US" sz="1125"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1125" dirty="0">
                  <a:solidFill>
                    <a:schemeClr val="tx1">
                      <a:lumMod val="95000"/>
                      <a:lumOff val="5000"/>
                    </a:schemeClr>
                  </a:solidFill>
                  <a:latin typeface="微软雅黑" pitchFamily="34" charset="-122"/>
                  <a:ea typeface="微软雅黑" pitchFamily="34" charset="-122"/>
                </a:rPr>
                <a:t>,</a:t>
              </a:r>
              <a:r>
                <a:rPr lang="zh-CN" altLang="en-US" sz="1125" dirty="0">
                  <a:solidFill>
                    <a:schemeClr val="tx1">
                      <a:lumMod val="95000"/>
                      <a:lumOff val="5000"/>
                    </a:schemeClr>
                  </a:solidFill>
                  <a:latin typeface="微软雅黑" pitchFamily="34" charset="-122"/>
                  <a:ea typeface="微软雅黑" pitchFamily="34" charset="-122"/>
                </a:rPr>
                <a:t>您的内容打在这里，</a:t>
              </a:r>
            </a:p>
          </p:txBody>
        </p:sp>
        <p:grpSp>
          <p:nvGrpSpPr>
            <p:cNvPr id="53" name="组合 52"/>
            <p:cNvGrpSpPr/>
            <p:nvPr/>
          </p:nvGrpSpPr>
          <p:grpSpPr>
            <a:xfrm>
              <a:off x="3783314" y="4392265"/>
              <a:ext cx="2199762" cy="983612"/>
              <a:chOff x="1354515" y="2174815"/>
              <a:chExt cx="1212299" cy="542073"/>
            </a:xfrm>
          </p:grpSpPr>
          <p:sp>
            <p:nvSpPr>
              <p:cNvPr id="54" name="圆角矩形 53"/>
              <p:cNvSpPr/>
              <p:nvPr/>
            </p:nvSpPr>
            <p:spPr>
              <a:xfrm>
                <a:off x="1354515" y="2193726"/>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55" name="TextBox 54"/>
              <p:cNvSpPr txBox="1"/>
              <p:nvPr/>
            </p:nvSpPr>
            <p:spPr>
              <a:xfrm>
                <a:off x="1386761" y="2174815"/>
                <a:ext cx="1180053" cy="527364"/>
              </a:xfrm>
              <a:prstGeom prst="rect">
                <a:avLst/>
              </a:prstGeom>
              <a:noFill/>
            </p:spPr>
            <p:txBody>
              <a:bodyPr wrap="square" lIns="79155" tIns="0" rIns="79155" bIns="0" rtlCol="0" anchor="t">
                <a:spAutoFit/>
              </a:bodyPr>
              <a:lstStyle/>
              <a:p>
                <a:pPr>
                  <a:lnSpc>
                    <a:spcPct val="150000"/>
                  </a:lnSpc>
                </a:pPr>
                <a:r>
                  <a:rPr lang="zh-CN" altLang="en-US" sz="2078" dirty="0">
                    <a:solidFill>
                      <a:schemeClr val="bg1"/>
                    </a:solidFill>
                    <a:latin typeface="方正黑体_GBK" pitchFamily="65" charset="-122"/>
                    <a:ea typeface="方正黑体_GBK" pitchFamily="65" charset="-122"/>
                    <a:cs typeface="华文黑体" pitchFamily="2" charset="-122"/>
                  </a:rPr>
                  <a:t>方案一</a:t>
                </a:r>
              </a:p>
            </p:txBody>
          </p:sp>
        </p:grpSp>
      </p:grpSp>
      <p:grpSp>
        <p:nvGrpSpPr>
          <p:cNvPr id="5" name="组合 4"/>
          <p:cNvGrpSpPr/>
          <p:nvPr/>
        </p:nvGrpSpPr>
        <p:grpSpPr>
          <a:xfrm>
            <a:off x="7591236" y="2211041"/>
            <a:ext cx="2368288" cy="1094214"/>
            <a:chOff x="15104026" y="4410819"/>
            <a:chExt cx="4823631" cy="2182854"/>
          </a:xfrm>
        </p:grpSpPr>
        <p:sp>
          <p:nvSpPr>
            <p:cNvPr id="50" name="TextBox 49"/>
            <p:cNvSpPr txBox="1"/>
            <p:nvPr/>
          </p:nvSpPr>
          <p:spPr>
            <a:xfrm>
              <a:off x="15104026" y="5536273"/>
              <a:ext cx="4823631" cy="1057400"/>
            </a:xfrm>
            <a:prstGeom prst="rect">
              <a:avLst/>
            </a:prstGeom>
            <a:noFill/>
          </p:spPr>
          <p:txBody>
            <a:bodyPr wrap="square" lIns="79155" tIns="39577" rIns="79155" bIns="39577" rtlCol="0">
              <a:spAutoFit/>
            </a:bodyPr>
            <a:lstStyle/>
            <a:p>
              <a:pPr>
                <a:lnSpc>
                  <a:spcPct val="130000"/>
                </a:lnSpc>
              </a:pPr>
              <a:r>
                <a:rPr lang="zh-CN" altLang="en-US" sz="1125"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1125" dirty="0">
                  <a:solidFill>
                    <a:schemeClr val="tx1">
                      <a:lumMod val="95000"/>
                      <a:lumOff val="5000"/>
                    </a:schemeClr>
                  </a:solidFill>
                  <a:latin typeface="微软雅黑" pitchFamily="34" charset="-122"/>
                  <a:ea typeface="微软雅黑" pitchFamily="34" charset="-122"/>
                </a:rPr>
                <a:t>,</a:t>
              </a:r>
              <a:r>
                <a:rPr lang="zh-CN" altLang="en-US" sz="1125" dirty="0">
                  <a:solidFill>
                    <a:schemeClr val="tx1">
                      <a:lumMod val="95000"/>
                      <a:lumOff val="5000"/>
                    </a:schemeClr>
                  </a:solidFill>
                  <a:latin typeface="微软雅黑" pitchFamily="34" charset="-122"/>
                  <a:ea typeface="微软雅黑" pitchFamily="34" charset="-122"/>
                </a:rPr>
                <a:t>您的内容打在这里，</a:t>
              </a:r>
            </a:p>
          </p:txBody>
        </p:sp>
        <p:grpSp>
          <p:nvGrpSpPr>
            <p:cNvPr id="56" name="组合 55"/>
            <p:cNvGrpSpPr/>
            <p:nvPr/>
          </p:nvGrpSpPr>
          <p:grpSpPr>
            <a:xfrm>
              <a:off x="15344539" y="4410819"/>
              <a:ext cx="2216549" cy="965058"/>
              <a:chOff x="7725958" y="2185040"/>
              <a:chExt cx="1221550" cy="531848"/>
            </a:xfrm>
          </p:grpSpPr>
          <p:sp>
            <p:nvSpPr>
              <p:cNvPr id="57" name="圆角矩形 56"/>
              <p:cNvSpPr/>
              <p:nvPr/>
            </p:nvSpPr>
            <p:spPr>
              <a:xfrm>
                <a:off x="7725958" y="2193726"/>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58" name="TextBox 57"/>
              <p:cNvSpPr txBox="1"/>
              <p:nvPr/>
            </p:nvSpPr>
            <p:spPr>
              <a:xfrm>
                <a:off x="7767454" y="2185040"/>
                <a:ext cx="1180054" cy="483447"/>
              </a:xfrm>
              <a:prstGeom prst="rect">
                <a:avLst/>
              </a:prstGeom>
              <a:noFill/>
            </p:spPr>
            <p:txBody>
              <a:bodyPr wrap="square" lIns="79155" tIns="0" rIns="79155" bIns="0" rtlCol="0" anchor="t">
                <a:spAutoFit/>
              </a:bodyPr>
              <a:lstStyle/>
              <a:p>
                <a:pPr>
                  <a:lnSpc>
                    <a:spcPct val="150000"/>
                  </a:lnSpc>
                </a:pPr>
                <a:r>
                  <a:rPr lang="zh-CN" altLang="en-US" sz="1905" dirty="0">
                    <a:solidFill>
                      <a:schemeClr val="bg1"/>
                    </a:solidFill>
                    <a:latin typeface="方正黑体_GBK" pitchFamily="65" charset="-122"/>
                    <a:ea typeface="方正黑体_GBK" pitchFamily="65" charset="-122"/>
                    <a:cs typeface="华文黑体" pitchFamily="2" charset="-122"/>
                  </a:rPr>
                  <a:t>方案二</a:t>
                </a:r>
              </a:p>
            </p:txBody>
          </p:sp>
        </p:grpSp>
      </p:grpSp>
      <p:grpSp>
        <p:nvGrpSpPr>
          <p:cNvPr id="4" name="组合 3"/>
          <p:cNvGrpSpPr/>
          <p:nvPr/>
        </p:nvGrpSpPr>
        <p:grpSpPr>
          <a:xfrm>
            <a:off x="8749598" y="3941185"/>
            <a:ext cx="2368288" cy="1026904"/>
            <a:chOff x="17463330" y="7862298"/>
            <a:chExt cx="4823631" cy="2048577"/>
          </a:xfrm>
        </p:grpSpPr>
        <p:sp>
          <p:nvSpPr>
            <p:cNvPr id="52" name="TextBox 51"/>
            <p:cNvSpPr txBox="1"/>
            <p:nvPr/>
          </p:nvSpPr>
          <p:spPr>
            <a:xfrm>
              <a:off x="17463330" y="8853475"/>
              <a:ext cx="4823631" cy="1057400"/>
            </a:xfrm>
            <a:prstGeom prst="rect">
              <a:avLst/>
            </a:prstGeom>
            <a:noFill/>
          </p:spPr>
          <p:txBody>
            <a:bodyPr wrap="square" lIns="79155" tIns="39577" rIns="79155" bIns="39577" rtlCol="0">
              <a:spAutoFit/>
            </a:bodyPr>
            <a:lstStyle/>
            <a:p>
              <a:pPr>
                <a:lnSpc>
                  <a:spcPct val="130000"/>
                </a:lnSpc>
              </a:pPr>
              <a:r>
                <a:rPr lang="zh-CN" altLang="en-US" sz="1125"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1125" dirty="0">
                  <a:solidFill>
                    <a:schemeClr val="tx1">
                      <a:lumMod val="95000"/>
                      <a:lumOff val="5000"/>
                    </a:schemeClr>
                  </a:solidFill>
                  <a:latin typeface="微软雅黑" pitchFamily="34" charset="-122"/>
                  <a:ea typeface="微软雅黑" pitchFamily="34" charset="-122"/>
                </a:rPr>
                <a:t>,</a:t>
              </a:r>
              <a:r>
                <a:rPr lang="zh-CN" altLang="en-US" sz="1125" dirty="0">
                  <a:solidFill>
                    <a:schemeClr val="tx1">
                      <a:lumMod val="95000"/>
                      <a:lumOff val="5000"/>
                    </a:schemeClr>
                  </a:solidFill>
                  <a:latin typeface="微软雅黑" pitchFamily="34" charset="-122"/>
                  <a:ea typeface="微软雅黑" pitchFamily="34" charset="-122"/>
                </a:rPr>
                <a:t>您的内容打在这里，</a:t>
              </a:r>
            </a:p>
          </p:txBody>
        </p:sp>
        <p:grpSp>
          <p:nvGrpSpPr>
            <p:cNvPr id="59" name="组合 58"/>
            <p:cNvGrpSpPr/>
            <p:nvPr/>
          </p:nvGrpSpPr>
          <p:grpSpPr>
            <a:xfrm>
              <a:off x="17713534" y="7862298"/>
              <a:ext cx="2295980" cy="976684"/>
              <a:chOff x="9031522" y="4087166"/>
              <a:chExt cx="1265325" cy="538255"/>
            </a:xfrm>
          </p:grpSpPr>
          <p:sp>
            <p:nvSpPr>
              <p:cNvPr id="60" name="圆角矩形 59"/>
              <p:cNvSpPr/>
              <p:nvPr/>
            </p:nvSpPr>
            <p:spPr>
              <a:xfrm>
                <a:off x="9031522" y="4102259"/>
                <a:ext cx="1100328" cy="523162"/>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1" name="TextBox 60"/>
              <p:cNvSpPr txBox="1"/>
              <p:nvPr/>
            </p:nvSpPr>
            <p:spPr>
              <a:xfrm>
                <a:off x="9116794" y="4087166"/>
                <a:ext cx="1180053" cy="483447"/>
              </a:xfrm>
              <a:prstGeom prst="rect">
                <a:avLst/>
              </a:prstGeom>
              <a:noFill/>
            </p:spPr>
            <p:txBody>
              <a:bodyPr wrap="square" lIns="79155" tIns="0" rIns="79155" bIns="0" rtlCol="0" anchor="t">
                <a:spAutoFit/>
              </a:bodyPr>
              <a:lstStyle/>
              <a:p>
                <a:pPr>
                  <a:lnSpc>
                    <a:spcPct val="150000"/>
                  </a:lnSpc>
                </a:pPr>
                <a:r>
                  <a:rPr lang="zh-CN" altLang="en-US" sz="1905" dirty="0">
                    <a:solidFill>
                      <a:schemeClr val="bg1"/>
                    </a:solidFill>
                    <a:latin typeface="方正黑体_GBK" pitchFamily="65" charset="-122"/>
                    <a:ea typeface="方正黑体_GBK" pitchFamily="65" charset="-122"/>
                    <a:cs typeface="华文黑体" pitchFamily="2" charset="-122"/>
                  </a:rPr>
                  <a:t>方案四</a:t>
                </a:r>
              </a:p>
            </p:txBody>
          </p:sp>
        </p:grpSp>
      </p:grpSp>
      <p:grpSp>
        <p:nvGrpSpPr>
          <p:cNvPr id="3" name="组合 2"/>
          <p:cNvGrpSpPr/>
          <p:nvPr/>
        </p:nvGrpSpPr>
        <p:grpSpPr>
          <a:xfrm>
            <a:off x="2956141" y="3985630"/>
            <a:ext cx="2368288" cy="1099872"/>
            <a:chOff x="5663457" y="7950956"/>
            <a:chExt cx="4823631" cy="2194142"/>
          </a:xfrm>
        </p:grpSpPr>
        <p:sp>
          <p:nvSpPr>
            <p:cNvPr id="51" name="TextBox 50"/>
            <p:cNvSpPr txBox="1"/>
            <p:nvPr/>
          </p:nvSpPr>
          <p:spPr>
            <a:xfrm>
              <a:off x="5663457" y="9087698"/>
              <a:ext cx="4823631" cy="1057400"/>
            </a:xfrm>
            <a:prstGeom prst="rect">
              <a:avLst/>
            </a:prstGeom>
            <a:noFill/>
          </p:spPr>
          <p:txBody>
            <a:bodyPr wrap="square" lIns="79155" tIns="39577" rIns="79155" bIns="39577" rtlCol="0">
              <a:spAutoFit/>
            </a:bodyPr>
            <a:lstStyle/>
            <a:p>
              <a:pPr>
                <a:lnSpc>
                  <a:spcPct val="130000"/>
                </a:lnSpc>
              </a:pPr>
              <a:r>
                <a:rPr lang="zh-CN" altLang="en-US" sz="1125"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1125" dirty="0">
                  <a:solidFill>
                    <a:schemeClr val="tx1">
                      <a:lumMod val="95000"/>
                      <a:lumOff val="5000"/>
                    </a:schemeClr>
                  </a:solidFill>
                  <a:latin typeface="微软雅黑" pitchFamily="34" charset="-122"/>
                  <a:ea typeface="微软雅黑" pitchFamily="34" charset="-122"/>
                </a:rPr>
                <a:t>,</a:t>
              </a:r>
              <a:r>
                <a:rPr lang="zh-CN" altLang="en-US" sz="1125" dirty="0">
                  <a:solidFill>
                    <a:schemeClr val="tx1">
                      <a:lumMod val="95000"/>
                      <a:lumOff val="5000"/>
                    </a:schemeClr>
                  </a:solidFill>
                  <a:latin typeface="微软雅黑" pitchFamily="34" charset="-122"/>
                  <a:ea typeface="微软雅黑" pitchFamily="34" charset="-122"/>
                </a:rPr>
                <a:t>您的内容打在这里，</a:t>
              </a:r>
            </a:p>
          </p:txBody>
        </p:sp>
        <p:grpSp>
          <p:nvGrpSpPr>
            <p:cNvPr id="62" name="组合 61"/>
            <p:cNvGrpSpPr/>
            <p:nvPr/>
          </p:nvGrpSpPr>
          <p:grpSpPr>
            <a:xfrm>
              <a:off x="5803741" y="7950956"/>
              <a:ext cx="2300678" cy="983547"/>
              <a:chOff x="2518192" y="4136026"/>
              <a:chExt cx="1267914" cy="542037"/>
            </a:xfrm>
          </p:grpSpPr>
          <p:sp>
            <p:nvSpPr>
              <p:cNvPr id="63" name="圆角矩形 62"/>
              <p:cNvSpPr/>
              <p:nvPr/>
            </p:nvSpPr>
            <p:spPr>
              <a:xfrm>
                <a:off x="2518192" y="4154901"/>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4" name="TextBox 63"/>
              <p:cNvSpPr txBox="1"/>
              <p:nvPr/>
            </p:nvSpPr>
            <p:spPr>
              <a:xfrm>
                <a:off x="2606053" y="4136026"/>
                <a:ext cx="1180053" cy="483447"/>
              </a:xfrm>
              <a:prstGeom prst="rect">
                <a:avLst/>
              </a:prstGeom>
              <a:noFill/>
            </p:spPr>
            <p:txBody>
              <a:bodyPr wrap="square" lIns="79155" tIns="0" rIns="79155" bIns="0" rtlCol="0" anchor="t">
                <a:spAutoFit/>
              </a:bodyPr>
              <a:lstStyle/>
              <a:p>
                <a:pPr>
                  <a:lnSpc>
                    <a:spcPct val="150000"/>
                  </a:lnSpc>
                </a:pPr>
                <a:r>
                  <a:rPr lang="zh-CN" altLang="en-US" sz="1905" dirty="0">
                    <a:solidFill>
                      <a:schemeClr val="bg1"/>
                    </a:solidFill>
                    <a:latin typeface="方正黑体_GBK" pitchFamily="65" charset="-122"/>
                    <a:ea typeface="方正黑体_GBK" pitchFamily="65" charset="-122"/>
                    <a:cs typeface="华文黑体" pitchFamily="2" charset="-122"/>
                  </a:rPr>
                  <a:t>方案三</a:t>
                </a:r>
              </a:p>
            </p:txBody>
          </p:sp>
        </p:grpSp>
      </p:grpSp>
      <p:sp>
        <p:nvSpPr>
          <p:cNvPr id="66" name="平行四边形 65"/>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6" name="组合 5"/>
          <p:cNvGrpSpPr/>
          <p:nvPr/>
        </p:nvGrpSpPr>
        <p:grpSpPr>
          <a:xfrm>
            <a:off x="-124754" y="289674"/>
            <a:ext cx="2969754" cy="500820"/>
            <a:chOff x="-611583" y="577868"/>
            <a:chExt cx="6048672" cy="999091"/>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8" name="TextBox 67"/>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解决方案</a:t>
              </a:r>
            </a:p>
          </p:txBody>
        </p:sp>
      </p:grpSp>
      <p:grpSp>
        <p:nvGrpSpPr>
          <p:cNvPr id="69" name="组合 68"/>
          <p:cNvGrpSpPr/>
          <p:nvPr/>
        </p:nvGrpSpPr>
        <p:grpSpPr>
          <a:xfrm>
            <a:off x="7425221" y="4125712"/>
            <a:ext cx="1308231" cy="83506"/>
            <a:chOff x="2539779" y="2393265"/>
            <a:chExt cx="1468446" cy="91806"/>
          </a:xfrm>
          <a:solidFill>
            <a:srgbClr val="0070C0"/>
          </a:solidFill>
        </p:grpSpPr>
        <p:cxnSp>
          <p:nvCxnSpPr>
            <p:cNvPr id="70" name="直接连接符 69"/>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72" name="组合 71"/>
          <p:cNvGrpSpPr/>
          <p:nvPr/>
        </p:nvGrpSpPr>
        <p:grpSpPr>
          <a:xfrm>
            <a:off x="6267956" y="2377327"/>
            <a:ext cx="1308231" cy="83506"/>
            <a:chOff x="2539779" y="2393265"/>
            <a:chExt cx="1468446" cy="91806"/>
          </a:xfrm>
          <a:solidFill>
            <a:srgbClr val="0070C0"/>
          </a:solidFill>
        </p:grpSpPr>
        <p:cxnSp>
          <p:nvCxnSpPr>
            <p:cNvPr id="73" name="直接连接符 72"/>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75" name="组合 74"/>
          <p:cNvGrpSpPr/>
          <p:nvPr/>
        </p:nvGrpSpPr>
        <p:grpSpPr>
          <a:xfrm>
            <a:off x="3113067" y="2432537"/>
            <a:ext cx="1261481" cy="83506"/>
            <a:chOff x="2503408" y="2393265"/>
            <a:chExt cx="1415970" cy="91806"/>
          </a:xfrm>
          <a:solidFill>
            <a:srgbClr val="0070C0"/>
          </a:solidFill>
        </p:grpSpPr>
        <p:cxnSp>
          <p:nvCxnSpPr>
            <p:cNvPr id="76" name="直接连接符 7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37" name="组合 18"/>
          <p:cNvGrpSpPr>
            <a:grpSpLocks/>
          </p:cNvGrpSpPr>
          <p:nvPr/>
        </p:nvGrpSpPr>
        <p:grpSpPr bwMode="auto">
          <a:xfrm>
            <a:off x="3899323" y="2224844"/>
            <a:ext cx="2368635" cy="1636682"/>
            <a:chOff x="0" y="0"/>
            <a:chExt cx="2093189" cy="1416774"/>
          </a:xfrm>
          <a:solidFill>
            <a:srgbClr val="007FDE"/>
          </a:solidFill>
        </p:grpSpPr>
        <p:sp>
          <p:nvSpPr>
            <p:cNvPr id="38" name="等腰三角形 19">
              <a:hlinkClick r:id="rId3"/>
            </p:cNvPr>
            <p:cNvSpPr>
              <a:spLocks noChangeArrowheads="1"/>
            </p:cNvSpPr>
            <p:nvPr/>
          </p:nvSpPr>
          <p:spPr bwMode="auto">
            <a:xfrm flipH="1" flipV="1">
              <a:off x="0" y="0"/>
              <a:ext cx="2093189" cy="1416774"/>
            </a:xfrm>
            <a:prstGeom prst="triangle">
              <a:avLst>
                <a:gd name="adj" fmla="val 50000"/>
              </a:avLst>
            </a:prstGeom>
            <a:solidFill>
              <a:srgbClr val="D60C0C"/>
            </a:solidFill>
            <a:ln w="12700" cap="flat" cmpd="sng">
              <a:solidFill>
                <a:schemeClr val="bg1"/>
              </a:solidFill>
              <a:bevel/>
              <a:headEnd/>
              <a:tailEnd/>
            </a:ln>
          </p:spPr>
          <p:txBody>
            <a:bodyPr anchor="ctr"/>
            <a:lstStyle/>
            <a:p>
              <a:pPr algn="ctr"/>
              <a:endParaRPr lang="zh-CN" altLang="zh-CN" sz="1558">
                <a:solidFill>
                  <a:schemeClr val="bg1"/>
                </a:solidFill>
                <a:latin typeface="宋体" pitchFamily="2" charset="-122"/>
                <a:sym typeface="宋体" pitchFamily="2" charset="-122"/>
              </a:endParaRPr>
            </a:p>
          </p:txBody>
        </p:sp>
        <p:sp>
          <p:nvSpPr>
            <p:cNvPr id="39" name="文本框 20"/>
            <p:cNvSpPr>
              <a:spLocks noChangeArrowheads="1"/>
            </p:cNvSpPr>
            <p:nvPr/>
          </p:nvSpPr>
          <p:spPr bwMode="auto">
            <a:xfrm>
              <a:off x="714624" y="122472"/>
              <a:ext cx="658999" cy="57586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723" dirty="0">
                  <a:solidFill>
                    <a:schemeClr val="bg1"/>
                  </a:solidFill>
                  <a:latin typeface="微软雅黑" pitchFamily="34" charset="-122"/>
                  <a:ea typeface="微软雅黑" pitchFamily="34" charset="-122"/>
                </a:rPr>
                <a:t>01</a:t>
              </a:r>
              <a:endParaRPr lang="zh-CN" altLang="en-US" sz="3723"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56553771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ppt_x"/>
                                          </p:val>
                                        </p:tav>
                                        <p:tav tm="100000">
                                          <p:val>
                                            <p:strVal val="#ppt_x"/>
                                          </p:val>
                                        </p:tav>
                                      </p:tavLst>
                                    </p:anim>
                                    <p:anim calcmode="lin" valueType="num">
                                      <p:cBhvr additive="base">
                                        <p:cTn id="33" dur="500" fill="hold"/>
                                        <p:tgtEl>
                                          <p:spTgt spid="46"/>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ipe(right)">
                                      <p:cBhvr>
                                        <p:cTn id="37" dur="500"/>
                                        <p:tgtEl>
                                          <p:spTgt spid="75"/>
                                        </p:tgtEl>
                                      </p:cBhvr>
                                    </p:animEffect>
                                  </p:childTnLst>
                                </p:cTn>
                              </p:par>
                              <p:par>
                                <p:cTn id="38" presetID="22" presetClass="entr" presetSubtype="2" fill="hold"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right)">
                                      <p:cBhvr>
                                        <p:cTn id="40" dur="500"/>
                                        <p:tgtEl>
                                          <p:spTgt spid="34"/>
                                        </p:tgtEl>
                                      </p:cBhvr>
                                    </p:animEffect>
                                  </p:childTnLst>
                                </p:cTn>
                              </p:par>
                              <p:par>
                                <p:cTn id="41" presetID="22" presetClass="entr" presetSubtype="8" fill="hold"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wipe(left)">
                                      <p:cBhvr>
                                        <p:cTn id="43" dur="500"/>
                                        <p:tgtEl>
                                          <p:spTgt spid="72"/>
                                        </p:tgtEl>
                                      </p:cBhvr>
                                    </p:animEffect>
                                  </p:childTnLst>
                                </p:cTn>
                              </p:par>
                              <p:par>
                                <p:cTn id="44" presetID="22" presetClass="entr" presetSubtype="8"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Effect transition="in" filter="wipe(left)">
                                      <p:cBhvr>
                                        <p:cTn id="46" dur="500"/>
                                        <p:tgtEl>
                                          <p:spTgt spid="69"/>
                                        </p:tgtEl>
                                      </p:cBhvr>
                                    </p:animEffect>
                                  </p:childTnLst>
                                </p:cTn>
                              </p:par>
                            </p:childTnLst>
                          </p:cTn>
                        </p:par>
                        <p:par>
                          <p:cTn id="47" fill="hold">
                            <p:stCondLst>
                              <p:cond delay="3500"/>
                            </p:stCondLst>
                            <p:childTnLst>
                              <p:par>
                                <p:cTn id="48" presetID="12" presetClass="entr" presetSubtype="8"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additive="base">
                                        <p:cTn id="50" dur="500"/>
                                        <p:tgtEl>
                                          <p:spTgt spid="2"/>
                                        </p:tgtEl>
                                        <p:attrNameLst>
                                          <p:attrName>ppt_x</p:attrName>
                                        </p:attrNameLst>
                                      </p:cBhvr>
                                      <p:tavLst>
                                        <p:tav tm="0">
                                          <p:val>
                                            <p:strVal val="#ppt_x-#ppt_w*1.125000"/>
                                          </p:val>
                                        </p:tav>
                                        <p:tav tm="100000">
                                          <p:val>
                                            <p:strVal val="#ppt_x"/>
                                          </p:val>
                                        </p:tav>
                                      </p:tavLst>
                                    </p:anim>
                                    <p:animEffect transition="in" filter="wipe(right)">
                                      <p:cBhvr>
                                        <p:cTn id="51" dur="500"/>
                                        <p:tgtEl>
                                          <p:spTgt spid="2"/>
                                        </p:tgtEl>
                                      </p:cBhvr>
                                    </p:animEffect>
                                  </p:childTnLst>
                                </p:cTn>
                              </p:par>
                              <p:par>
                                <p:cTn id="52" presetID="12" presetClass="entr" presetSubtype="8"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 calcmode="lin" valueType="num">
                                      <p:cBhvr additive="base">
                                        <p:cTn id="54" dur="500"/>
                                        <p:tgtEl>
                                          <p:spTgt spid="3"/>
                                        </p:tgtEl>
                                        <p:attrNameLst>
                                          <p:attrName>ppt_x</p:attrName>
                                        </p:attrNameLst>
                                      </p:cBhvr>
                                      <p:tavLst>
                                        <p:tav tm="0">
                                          <p:val>
                                            <p:strVal val="#ppt_x-#ppt_w*1.125000"/>
                                          </p:val>
                                        </p:tav>
                                        <p:tav tm="100000">
                                          <p:val>
                                            <p:strVal val="#ppt_x"/>
                                          </p:val>
                                        </p:tav>
                                      </p:tavLst>
                                    </p:anim>
                                    <p:animEffect transition="in" filter="wipe(right)">
                                      <p:cBhvr>
                                        <p:cTn id="55" dur="500"/>
                                        <p:tgtEl>
                                          <p:spTgt spid="3"/>
                                        </p:tgtEl>
                                      </p:cBhvr>
                                    </p:animEffect>
                                  </p:childTnLst>
                                </p:cTn>
                              </p:par>
                              <p:par>
                                <p:cTn id="56" presetID="12" presetClass="entr" presetSubtype="2" fill="hold" nodeType="with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500"/>
                                        <p:tgtEl>
                                          <p:spTgt spid="5"/>
                                        </p:tgtEl>
                                        <p:attrNameLst>
                                          <p:attrName>ppt_x</p:attrName>
                                        </p:attrNameLst>
                                      </p:cBhvr>
                                      <p:tavLst>
                                        <p:tav tm="0">
                                          <p:val>
                                            <p:strVal val="#ppt_x+#ppt_w*1.125000"/>
                                          </p:val>
                                        </p:tav>
                                        <p:tav tm="100000">
                                          <p:val>
                                            <p:strVal val="#ppt_x"/>
                                          </p:val>
                                        </p:tav>
                                      </p:tavLst>
                                    </p:anim>
                                    <p:animEffect transition="in" filter="wipe(left)">
                                      <p:cBhvr>
                                        <p:cTn id="59" dur="500"/>
                                        <p:tgtEl>
                                          <p:spTgt spid="5"/>
                                        </p:tgtEl>
                                      </p:cBhvr>
                                    </p:animEffect>
                                  </p:childTnLst>
                                </p:cTn>
                              </p:par>
                              <p:par>
                                <p:cTn id="60" presetID="12" presetClass="entr" presetSubtype="2" fill="hold" nodeType="with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additive="base">
                                        <p:cTn id="62" dur="500"/>
                                        <p:tgtEl>
                                          <p:spTgt spid="4"/>
                                        </p:tgtEl>
                                        <p:attrNameLst>
                                          <p:attrName>ppt_x</p:attrName>
                                        </p:attrNameLst>
                                      </p:cBhvr>
                                      <p:tavLst>
                                        <p:tav tm="0">
                                          <p:val>
                                            <p:strVal val="#ppt_x+#ppt_w*1.125000"/>
                                          </p:val>
                                        </p:tav>
                                        <p:tav tm="100000">
                                          <p:val>
                                            <p:strVal val="#ppt_x"/>
                                          </p:val>
                                        </p:tav>
                                      </p:tavLst>
                                    </p:anim>
                                    <p:animEffect transition="in" filter="wipe(left)">
                                      <p:cBhvr>
                                        <p:cTn id="6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808413" y="4406540"/>
            <a:ext cx="1436675" cy="215444"/>
            <a:chOff x="4369395" y="3284984"/>
            <a:chExt cx="1436675" cy="215444"/>
          </a:xfrm>
        </p:grpSpPr>
        <p:sp>
          <p:nvSpPr>
            <p:cNvPr id="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产品概述</a:t>
              </a:r>
              <a:endParaRPr lang="zh-CN" altLang="en-US" sz="1400" dirty="0">
                <a:latin typeface="微软雅黑" pitchFamily="34" charset="-122"/>
                <a:ea typeface="微软雅黑" pitchFamily="34" charset="-122"/>
              </a:endParaRPr>
            </a:p>
          </p:txBody>
        </p:sp>
        <p:grpSp>
          <p:nvGrpSpPr>
            <p:cNvPr id="5" name="组合 4"/>
            <p:cNvGrpSpPr/>
            <p:nvPr/>
          </p:nvGrpSpPr>
          <p:grpSpPr>
            <a:xfrm>
              <a:off x="4369395" y="3316401"/>
              <a:ext cx="168551" cy="168551"/>
              <a:chOff x="5005199" y="3717032"/>
              <a:chExt cx="168551" cy="168551"/>
            </a:xfrm>
          </p:grpSpPr>
          <p:sp>
            <p:nvSpPr>
              <p:cNvPr id="6" name="椭圆 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等腰三角形 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8" name="组合 7"/>
          <p:cNvGrpSpPr/>
          <p:nvPr/>
        </p:nvGrpSpPr>
        <p:grpSpPr>
          <a:xfrm>
            <a:off x="6461112" y="4406540"/>
            <a:ext cx="1436675" cy="215444"/>
            <a:chOff x="4369395" y="3284984"/>
            <a:chExt cx="1436675" cy="215444"/>
          </a:xfrm>
        </p:grpSpPr>
        <p:sp>
          <p:nvSpPr>
            <p:cNvPr id="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产品形式</a:t>
              </a:r>
              <a:endParaRPr lang="zh-CN" altLang="en-US" sz="1400" dirty="0">
                <a:latin typeface="微软雅黑" pitchFamily="34" charset="-122"/>
                <a:ea typeface="微软雅黑" pitchFamily="34" charset="-122"/>
              </a:endParaRPr>
            </a:p>
          </p:txBody>
        </p:sp>
        <p:grpSp>
          <p:nvGrpSpPr>
            <p:cNvPr id="10" name="组合 9"/>
            <p:cNvGrpSpPr/>
            <p:nvPr/>
          </p:nvGrpSpPr>
          <p:grpSpPr>
            <a:xfrm>
              <a:off x="4369395" y="3316401"/>
              <a:ext cx="168551" cy="168551"/>
              <a:chOff x="5005199" y="3717032"/>
              <a:chExt cx="168551" cy="168551"/>
            </a:xfrm>
          </p:grpSpPr>
          <p:sp>
            <p:nvSpPr>
              <p:cNvPr id="11" name="椭圆 1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等腰三角形 1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3" name="组合 12"/>
          <p:cNvGrpSpPr/>
          <p:nvPr/>
        </p:nvGrpSpPr>
        <p:grpSpPr>
          <a:xfrm>
            <a:off x="4808413" y="4797732"/>
            <a:ext cx="1436675" cy="215444"/>
            <a:chOff x="4369395" y="3284984"/>
            <a:chExt cx="1436675" cy="215444"/>
          </a:xfrm>
        </p:grpSpPr>
        <p:sp>
          <p:nvSpPr>
            <p:cNvPr id="1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网络营销</a:t>
              </a:r>
              <a:endParaRPr lang="zh-CN" altLang="en-US" sz="1400" dirty="0">
                <a:latin typeface="微软雅黑" pitchFamily="34" charset="-122"/>
                <a:ea typeface="微软雅黑" pitchFamily="34" charset="-122"/>
              </a:endParaRPr>
            </a:p>
          </p:txBody>
        </p:sp>
        <p:grpSp>
          <p:nvGrpSpPr>
            <p:cNvPr id="15"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等腰三角形 1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8" name="组合 17"/>
          <p:cNvGrpSpPr/>
          <p:nvPr/>
        </p:nvGrpSpPr>
        <p:grpSpPr>
          <a:xfrm>
            <a:off x="6461112" y="4797152"/>
            <a:ext cx="1436675" cy="215444"/>
            <a:chOff x="4369395" y="3284984"/>
            <a:chExt cx="1436675" cy="215444"/>
          </a:xfrm>
        </p:grpSpPr>
        <p:sp>
          <p:nvSpPr>
            <p:cNvPr id="1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推广方案</a:t>
              </a:r>
              <a:endParaRPr lang="zh-CN" altLang="en-US" sz="1400" dirty="0">
                <a:latin typeface="微软雅黑" pitchFamily="34" charset="-122"/>
                <a:ea typeface="微软雅黑" pitchFamily="34" charset="-122"/>
              </a:endParaRPr>
            </a:p>
          </p:txBody>
        </p:sp>
        <p:grpSp>
          <p:nvGrpSpPr>
            <p:cNvPr id="20" name="组合 19"/>
            <p:cNvGrpSpPr/>
            <p:nvPr/>
          </p:nvGrpSpPr>
          <p:grpSpPr>
            <a:xfrm>
              <a:off x="4369395" y="3316401"/>
              <a:ext cx="168551" cy="168551"/>
              <a:chOff x="5005199" y="3717032"/>
              <a:chExt cx="168551" cy="168551"/>
            </a:xfrm>
          </p:grpSpPr>
          <p:sp>
            <p:nvSpPr>
              <p:cNvPr id="21" name="椭圆 2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等腰三角形 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2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latin typeface="微软雅黑" panose="020B0503020204020204" pitchFamily="34" charset="-122"/>
                <a:ea typeface="微软雅黑" panose="020B0503020204020204" pitchFamily="34" charset="-122"/>
              </a:rPr>
              <a:t>我们怎么做</a:t>
            </a:r>
          </a:p>
        </p:txBody>
      </p:sp>
      <p:sp>
        <p:nvSpPr>
          <p:cNvPr id="24" name="椭圆 23"/>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第三章</a:t>
            </a:r>
          </a:p>
        </p:txBody>
      </p:sp>
      <p:sp>
        <p:nvSpPr>
          <p:cNvPr id="36" name="椭圆 35"/>
          <p:cNvSpPr/>
          <p:nvPr/>
        </p:nvSpPr>
        <p:spPr>
          <a:xfrm>
            <a:off x="4996314" y="1076363"/>
            <a:ext cx="2240761" cy="2240761"/>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4808413" y="4293096"/>
            <a:ext cx="2477306" cy="0"/>
          </a:xfrm>
          <a:prstGeom prst="line">
            <a:avLst/>
          </a:prstGeom>
          <a:ln>
            <a:solidFill>
              <a:schemeClr val="tx1">
                <a:lumMod val="95000"/>
                <a:lumOff val="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4801443" y="5157772"/>
            <a:ext cx="1436675" cy="215444"/>
            <a:chOff x="4369395" y="3284984"/>
            <a:chExt cx="1436675" cy="215444"/>
          </a:xfrm>
        </p:grpSpPr>
        <p:sp>
          <p:nvSpPr>
            <p:cNvPr id="4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代理推广</a:t>
              </a:r>
              <a:endParaRPr lang="zh-CN" altLang="en-US" sz="1400" dirty="0">
                <a:latin typeface="微软雅黑" pitchFamily="34" charset="-122"/>
                <a:ea typeface="微软雅黑" pitchFamily="34" charset="-122"/>
              </a:endParaRPr>
            </a:p>
          </p:txBody>
        </p:sp>
        <p:grpSp>
          <p:nvGrpSpPr>
            <p:cNvPr id="41" name="组合 40"/>
            <p:cNvGrpSpPr/>
            <p:nvPr/>
          </p:nvGrpSpPr>
          <p:grpSpPr>
            <a:xfrm>
              <a:off x="4369395" y="3316401"/>
              <a:ext cx="168551" cy="168551"/>
              <a:chOff x="5005199" y="3717032"/>
              <a:chExt cx="168551" cy="168551"/>
            </a:xfrm>
          </p:grpSpPr>
          <p:sp>
            <p:nvSpPr>
              <p:cNvPr id="42" name="椭圆 41"/>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等腰三角形 4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5" name="组合 44"/>
          <p:cNvGrpSpPr/>
          <p:nvPr/>
        </p:nvGrpSpPr>
        <p:grpSpPr>
          <a:xfrm>
            <a:off x="6468158" y="5157192"/>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利润分析</a:t>
              </a:r>
              <a:endParaRPr lang="zh-CN" altLang="en-US" sz="1400" dirty="0">
                <a:latin typeface="微软雅黑" pitchFamily="34" charset="-122"/>
                <a:ea typeface="微软雅黑" pitchFamily="34" charset="-122"/>
              </a:endParaRP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50" name="KSO_Shape"/>
          <p:cNvSpPr>
            <a:spLocks/>
          </p:cNvSpPr>
          <p:nvPr/>
        </p:nvSpPr>
        <p:spPr bwMode="auto">
          <a:xfrm>
            <a:off x="5473709" y="1363413"/>
            <a:ext cx="1391771" cy="1377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88350965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50"/>
                                        </p:tgtEl>
                                        <p:attrNameLst>
                                          <p:attrName>style.visibility</p:attrName>
                                        </p:attrNameLst>
                                      </p:cBhvr>
                                      <p:to>
                                        <p:strVal val="visible"/>
                                      </p:to>
                                    </p:set>
                                    <p:anim calcmode="lin" valueType="num">
                                      <p:cBhvr>
                                        <p:cTn id="23" dur="500" fill="hold"/>
                                        <p:tgtEl>
                                          <p:spTgt spid="50"/>
                                        </p:tgtEl>
                                        <p:attrNameLst>
                                          <p:attrName>ppt_w</p:attrName>
                                        </p:attrNameLst>
                                      </p:cBhvr>
                                      <p:tavLst>
                                        <p:tav tm="0">
                                          <p:val>
                                            <p:fltVal val="0"/>
                                          </p:val>
                                        </p:tav>
                                        <p:tav tm="100000">
                                          <p:val>
                                            <p:strVal val="#ppt_w"/>
                                          </p:val>
                                        </p:tav>
                                      </p:tavLst>
                                    </p:anim>
                                    <p:anim calcmode="lin" valueType="num">
                                      <p:cBhvr>
                                        <p:cTn id="24" dur="500" fill="hold"/>
                                        <p:tgtEl>
                                          <p:spTgt spid="50"/>
                                        </p:tgtEl>
                                        <p:attrNameLst>
                                          <p:attrName>ppt_h</p:attrName>
                                        </p:attrNameLst>
                                      </p:cBhvr>
                                      <p:tavLst>
                                        <p:tav tm="0">
                                          <p:val>
                                            <p:fltVal val="0"/>
                                          </p:val>
                                        </p:tav>
                                        <p:tav tm="100000">
                                          <p:val>
                                            <p:strVal val="#ppt_h"/>
                                          </p:val>
                                        </p:tav>
                                      </p:tavLst>
                                    </p:anim>
                                    <p:animEffect transition="in" filter="fade">
                                      <p:cBhvr>
                                        <p:cTn id="25" dur="500"/>
                                        <p:tgtEl>
                                          <p:spTgt spid="50"/>
                                        </p:tgtEl>
                                      </p:cBhvr>
                                    </p:animEffect>
                                    <p:anim calcmode="lin" valueType="num">
                                      <p:cBhvr>
                                        <p:cTn id="26" dur="500" fill="hold"/>
                                        <p:tgtEl>
                                          <p:spTgt spid="50"/>
                                        </p:tgtEl>
                                        <p:attrNameLst>
                                          <p:attrName>ppt_x</p:attrName>
                                        </p:attrNameLst>
                                      </p:cBhvr>
                                      <p:tavLst>
                                        <p:tav tm="0">
                                          <p:val>
                                            <p:fltVal val="0.5"/>
                                          </p:val>
                                        </p:tav>
                                        <p:tav tm="100000">
                                          <p:val>
                                            <p:strVal val="#ppt_x"/>
                                          </p:val>
                                        </p:tav>
                                      </p:tavLst>
                                    </p:anim>
                                    <p:anim calcmode="lin" valueType="num">
                                      <p:cBhvr>
                                        <p:cTn id="27" dur="500" fill="hold"/>
                                        <p:tgtEl>
                                          <p:spTgt spid="50"/>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38"/>
                                        </p:tgtEl>
                                        <p:attrNameLst>
                                          <p:attrName>style.visibility</p:attrName>
                                        </p:attrNameLst>
                                      </p:cBhvr>
                                      <p:to>
                                        <p:strVal val="visible"/>
                                      </p:to>
                                    </p:set>
                                    <p:animEffect transition="in" filter="barn(inVertical)">
                                      <p:cBhvr>
                                        <p:cTn id="35" dur="500"/>
                                        <p:tgtEl>
                                          <p:spTgt spid="38"/>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nodeType="withEffect">
                                  <p:stCondLst>
                                    <p:cond delay="250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nodeType="withEffect">
                                  <p:stCondLst>
                                    <p:cond delay="250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par>
                                <p:cTn id="51" presetID="53" presetClass="entr" presetSubtype="16" fill="hold" nodeType="withEffect">
                                  <p:stCondLst>
                                    <p:cond delay="250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Effect transition="in" filter="fade">
                                      <p:cBhvr>
                                        <p:cTn id="60" dur="500"/>
                                        <p:tgtEl>
                                          <p:spTgt spid="39"/>
                                        </p:tgtEl>
                                      </p:cBhvr>
                                    </p:animEffect>
                                  </p:childTnLst>
                                </p:cTn>
                              </p:par>
                              <p:par>
                                <p:cTn id="61" presetID="53" presetClass="entr" presetSubtype="16" fill="hold" nodeType="withEffect">
                                  <p:stCondLst>
                                    <p:cond delay="2500"/>
                                  </p:stCondLst>
                                  <p:childTnLst>
                                    <p:set>
                                      <p:cBhvr>
                                        <p:cTn id="62" dur="1" fill="hold">
                                          <p:stCondLst>
                                            <p:cond delay="0"/>
                                          </p:stCondLst>
                                        </p:cTn>
                                        <p:tgtEl>
                                          <p:spTgt spid="45"/>
                                        </p:tgtEl>
                                        <p:attrNameLst>
                                          <p:attrName>style.visibility</p:attrName>
                                        </p:attrNameLst>
                                      </p:cBhvr>
                                      <p:to>
                                        <p:strVal val="visible"/>
                                      </p:to>
                                    </p:set>
                                    <p:anim calcmode="lin" valueType="num">
                                      <p:cBhvr>
                                        <p:cTn id="63" dur="500" fill="hold"/>
                                        <p:tgtEl>
                                          <p:spTgt spid="45"/>
                                        </p:tgtEl>
                                        <p:attrNameLst>
                                          <p:attrName>ppt_w</p:attrName>
                                        </p:attrNameLst>
                                      </p:cBhvr>
                                      <p:tavLst>
                                        <p:tav tm="0">
                                          <p:val>
                                            <p:fltVal val="0"/>
                                          </p:val>
                                        </p:tav>
                                        <p:tav tm="100000">
                                          <p:val>
                                            <p:strVal val="#ppt_w"/>
                                          </p:val>
                                        </p:tav>
                                      </p:tavLst>
                                    </p:anim>
                                    <p:anim calcmode="lin" valueType="num">
                                      <p:cBhvr>
                                        <p:cTn id="64" dur="500" fill="hold"/>
                                        <p:tgtEl>
                                          <p:spTgt spid="45"/>
                                        </p:tgtEl>
                                        <p:attrNameLst>
                                          <p:attrName>ppt_h</p:attrName>
                                        </p:attrNameLst>
                                      </p:cBhvr>
                                      <p:tavLst>
                                        <p:tav tm="0">
                                          <p:val>
                                            <p:fltVal val="0"/>
                                          </p:val>
                                        </p:tav>
                                        <p:tav tm="100000">
                                          <p:val>
                                            <p:strVal val="#ppt_h"/>
                                          </p:val>
                                        </p:tav>
                                      </p:tavLst>
                                    </p:anim>
                                    <p:animEffect transition="in" filter="fade">
                                      <p:cBhvr>
                                        <p:cTn id="65" dur="500"/>
                                        <p:tgtEl>
                                          <p:spTgt spid="45"/>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
                                        </p:tgtEl>
                                        <p:attrNameLst>
                                          <p:attrName>r</p:attrName>
                                        </p:attrNameLst>
                                      </p:cBhvr>
                                    </p:animRot>
                                    <p:animRot by="-240000">
                                      <p:cBhvr>
                                        <p:cTn id="68" dur="200" fill="hold">
                                          <p:stCondLst>
                                            <p:cond delay="200"/>
                                          </p:stCondLst>
                                        </p:cTn>
                                        <p:tgtEl>
                                          <p:spTgt spid="3"/>
                                        </p:tgtEl>
                                        <p:attrNameLst>
                                          <p:attrName>r</p:attrName>
                                        </p:attrNameLst>
                                      </p:cBhvr>
                                    </p:animRot>
                                    <p:animRot by="240000">
                                      <p:cBhvr>
                                        <p:cTn id="69" dur="200" fill="hold">
                                          <p:stCondLst>
                                            <p:cond delay="400"/>
                                          </p:stCondLst>
                                        </p:cTn>
                                        <p:tgtEl>
                                          <p:spTgt spid="3"/>
                                        </p:tgtEl>
                                        <p:attrNameLst>
                                          <p:attrName>r</p:attrName>
                                        </p:attrNameLst>
                                      </p:cBhvr>
                                    </p:animRot>
                                    <p:animRot by="-240000">
                                      <p:cBhvr>
                                        <p:cTn id="70" dur="200" fill="hold">
                                          <p:stCondLst>
                                            <p:cond delay="600"/>
                                          </p:stCondLst>
                                        </p:cTn>
                                        <p:tgtEl>
                                          <p:spTgt spid="3"/>
                                        </p:tgtEl>
                                        <p:attrNameLst>
                                          <p:attrName>r</p:attrName>
                                        </p:attrNameLst>
                                      </p:cBhvr>
                                    </p:animRot>
                                    <p:animRot by="120000">
                                      <p:cBhvr>
                                        <p:cTn id="71" dur="200" fill="hold">
                                          <p:stCondLst>
                                            <p:cond delay="800"/>
                                          </p:stCondLst>
                                        </p:cTn>
                                        <p:tgtEl>
                                          <p:spTgt spid="3"/>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8"/>
                                        </p:tgtEl>
                                        <p:attrNameLst>
                                          <p:attrName>r</p:attrName>
                                        </p:attrNameLst>
                                      </p:cBhvr>
                                    </p:animRot>
                                    <p:animRot by="-240000">
                                      <p:cBhvr>
                                        <p:cTn id="74" dur="200" fill="hold">
                                          <p:stCondLst>
                                            <p:cond delay="200"/>
                                          </p:stCondLst>
                                        </p:cTn>
                                        <p:tgtEl>
                                          <p:spTgt spid="8"/>
                                        </p:tgtEl>
                                        <p:attrNameLst>
                                          <p:attrName>r</p:attrName>
                                        </p:attrNameLst>
                                      </p:cBhvr>
                                    </p:animRot>
                                    <p:animRot by="240000">
                                      <p:cBhvr>
                                        <p:cTn id="75" dur="200" fill="hold">
                                          <p:stCondLst>
                                            <p:cond delay="400"/>
                                          </p:stCondLst>
                                        </p:cTn>
                                        <p:tgtEl>
                                          <p:spTgt spid="8"/>
                                        </p:tgtEl>
                                        <p:attrNameLst>
                                          <p:attrName>r</p:attrName>
                                        </p:attrNameLst>
                                      </p:cBhvr>
                                    </p:animRot>
                                    <p:animRot by="-240000">
                                      <p:cBhvr>
                                        <p:cTn id="76" dur="200" fill="hold">
                                          <p:stCondLst>
                                            <p:cond delay="600"/>
                                          </p:stCondLst>
                                        </p:cTn>
                                        <p:tgtEl>
                                          <p:spTgt spid="8"/>
                                        </p:tgtEl>
                                        <p:attrNameLst>
                                          <p:attrName>r</p:attrName>
                                        </p:attrNameLst>
                                      </p:cBhvr>
                                    </p:animRot>
                                    <p:animRot by="120000">
                                      <p:cBhvr>
                                        <p:cTn id="77" dur="200" fill="hold">
                                          <p:stCondLst>
                                            <p:cond delay="800"/>
                                          </p:stCondLst>
                                        </p:cTn>
                                        <p:tgtEl>
                                          <p:spTgt spid="8"/>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13"/>
                                        </p:tgtEl>
                                        <p:attrNameLst>
                                          <p:attrName>r</p:attrName>
                                        </p:attrNameLst>
                                      </p:cBhvr>
                                    </p:animRot>
                                    <p:animRot by="-240000">
                                      <p:cBhvr>
                                        <p:cTn id="80" dur="200" fill="hold">
                                          <p:stCondLst>
                                            <p:cond delay="200"/>
                                          </p:stCondLst>
                                        </p:cTn>
                                        <p:tgtEl>
                                          <p:spTgt spid="13"/>
                                        </p:tgtEl>
                                        <p:attrNameLst>
                                          <p:attrName>r</p:attrName>
                                        </p:attrNameLst>
                                      </p:cBhvr>
                                    </p:animRot>
                                    <p:animRot by="240000">
                                      <p:cBhvr>
                                        <p:cTn id="81" dur="200" fill="hold">
                                          <p:stCondLst>
                                            <p:cond delay="400"/>
                                          </p:stCondLst>
                                        </p:cTn>
                                        <p:tgtEl>
                                          <p:spTgt spid="13"/>
                                        </p:tgtEl>
                                        <p:attrNameLst>
                                          <p:attrName>r</p:attrName>
                                        </p:attrNameLst>
                                      </p:cBhvr>
                                    </p:animRot>
                                    <p:animRot by="-240000">
                                      <p:cBhvr>
                                        <p:cTn id="82" dur="200" fill="hold">
                                          <p:stCondLst>
                                            <p:cond delay="600"/>
                                          </p:stCondLst>
                                        </p:cTn>
                                        <p:tgtEl>
                                          <p:spTgt spid="13"/>
                                        </p:tgtEl>
                                        <p:attrNameLst>
                                          <p:attrName>r</p:attrName>
                                        </p:attrNameLst>
                                      </p:cBhvr>
                                    </p:animRot>
                                    <p:animRot by="120000">
                                      <p:cBhvr>
                                        <p:cTn id="83" dur="200" fill="hold">
                                          <p:stCondLst>
                                            <p:cond delay="800"/>
                                          </p:stCondLst>
                                        </p:cTn>
                                        <p:tgtEl>
                                          <p:spTgt spid="13"/>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18"/>
                                        </p:tgtEl>
                                        <p:attrNameLst>
                                          <p:attrName>r</p:attrName>
                                        </p:attrNameLst>
                                      </p:cBhvr>
                                    </p:animRot>
                                    <p:animRot by="-240000">
                                      <p:cBhvr>
                                        <p:cTn id="86" dur="200" fill="hold">
                                          <p:stCondLst>
                                            <p:cond delay="200"/>
                                          </p:stCondLst>
                                        </p:cTn>
                                        <p:tgtEl>
                                          <p:spTgt spid="18"/>
                                        </p:tgtEl>
                                        <p:attrNameLst>
                                          <p:attrName>r</p:attrName>
                                        </p:attrNameLst>
                                      </p:cBhvr>
                                    </p:animRot>
                                    <p:animRot by="240000">
                                      <p:cBhvr>
                                        <p:cTn id="87" dur="200" fill="hold">
                                          <p:stCondLst>
                                            <p:cond delay="400"/>
                                          </p:stCondLst>
                                        </p:cTn>
                                        <p:tgtEl>
                                          <p:spTgt spid="18"/>
                                        </p:tgtEl>
                                        <p:attrNameLst>
                                          <p:attrName>r</p:attrName>
                                        </p:attrNameLst>
                                      </p:cBhvr>
                                    </p:animRot>
                                    <p:animRot by="-240000">
                                      <p:cBhvr>
                                        <p:cTn id="88" dur="200" fill="hold">
                                          <p:stCondLst>
                                            <p:cond delay="600"/>
                                          </p:stCondLst>
                                        </p:cTn>
                                        <p:tgtEl>
                                          <p:spTgt spid="18"/>
                                        </p:tgtEl>
                                        <p:attrNameLst>
                                          <p:attrName>r</p:attrName>
                                        </p:attrNameLst>
                                      </p:cBhvr>
                                    </p:animRot>
                                    <p:animRot by="120000">
                                      <p:cBhvr>
                                        <p:cTn id="89" dur="200" fill="hold">
                                          <p:stCondLst>
                                            <p:cond delay="800"/>
                                          </p:stCondLst>
                                        </p:cTn>
                                        <p:tgtEl>
                                          <p:spTgt spid="1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39"/>
                                        </p:tgtEl>
                                        <p:attrNameLst>
                                          <p:attrName>r</p:attrName>
                                        </p:attrNameLst>
                                      </p:cBhvr>
                                    </p:animRot>
                                    <p:animRot by="-240000">
                                      <p:cBhvr>
                                        <p:cTn id="92" dur="200" fill="hold">
                                          <p:stCondLst>
                                            <p:cond delay="200"/>
                                          </p:stCondLst>
                                        </p:cTn>
                                        <p:tgtEl>
                                          <p:spTgt spid="39"/>
                                        </p:tgtEl>
                                        <p:attrNameLst>
                                          <p:attrName>r</p:attrName>
                                        </p:attrNameLst>
                                      </p:cBhvr>
                                    </p:animRot>
                                    <p:animRot by="240000">
                                      <p:cBhvr>
                                        <p:cTn id="93" dur="200" fill="hold">
                                          <p:stCondLst>
                                            <p:cond delay="400"/>
                                          </p:stCondLst>
                                        </p:cTn>
                                        <p:tgtEl>
                                          <p:spTgt spid="39"/>
                                        </p:tgtEl>
                                        <p:attrNameLst>
                                          <p:attrName>r</p:attrName>
                                        </p:attrNameLst>
                                      </p:cBhvr>
                                    </p:animRot>
                                    <p:animRot by="-240000">
                                      <p:cBhvr>
                                        <p:cTn id="94" dur="200" fill="hold">
                                          <p:stCondLst>
                                            <p:cond delay="600"/>
                                          </p:stCondLst>
                                        </p:cTn>
                                        <p:tgtEl>
                                          <p:spTgt spid="39"/>
                                        </p:tgtEl>
                                        <p:attrNameLst>
                                          <p:attrName>r</p:attrName>
                                        </p:attrNameLst>
                                      </p:cBhvr>
                                    </p:animRot>
                                    <p:animRot by="120000">
                                      <p:cBhvr>
                                        <p:cTn id="95" dur="200" fill="hold">
                                          <p:stCondLst>
                                            <p:cond delay="800"/>
                                          </p:stCondLst>
                                        </p:cTn>
                                        <p:tgtEl>
                                          <p:spTgt spid="39"/>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45"/>
                                        </p:tgtEl>
                                        <p:attrNameLst>
                                          <p:attrName>r</p:attrName>
                                        </p:attrNameLst>
                                      </p:cBhvr>
                                    </p:animRot>
                                    <p:animRot by="-240000">
                                      <p:cBhvr>
                                        <p:cTn id="98" dur="200" fill="hold">
                                          <p:stCondLst>
                                            <p:cond delay="200"/>
                                          </p:stCondLst>
                                        </p:cTn>
                                        <p:tgtEl>
                                          <p:spTgt spid="45"/>
                                        </p:tgtEl>
                                        <p:attrNameLst>
                                          <p:attrName>r</p:attrName>
                                        </p:attrNameLst>
                                      </p:cBhvr>
                                    </p:animRot>
                                    <p:animRot by="240000">
                                      <p:cBhvr>
                                        <p:cTn id="99" dur="200" fill="hold">
                                          <p:stCondLst>
                                            <p:cond delay="400"/>
                                          </p:stCondLst>
                                        </p:cTn>
                                        <p:tgtEl>
                                          <p:spTgt spid="45"/>
                                        </p:tgtEl>
                                        <p:attrNameLst>
                                          <p:attrName>r</p:attrName>
                                        </p:attrNameLst>
                                      </p:cBhvr>
                                    </p:animRot>
                                    <p:animRot by="-240000">
                                      <p:cBhvr>
                                        <p:cTn id="100" dur="200" fill="hold">
                                          <p:stCondLst>
                                            <p:cond delay="600"/>
                                          </p:stCondLst>
                                        </p:cTn>
                                        <p:tgtEl>
                                          <p:spTgt spid="45"/>
                                        </p:tgtEl>
                                        <p:attrNameLst>
                                          <p:attrName>r</p:attrName>
                                        </p:attrNameLst>
                                      </p:cBhvr>
                                    </p:animRot>
                                    <p:animRot by="120000">
                                      <p:cBhvr>
                                        <p:cTn id="101" dur="200" fill="hold">
                                          <p:stCondLst>
                                            <p:cond delay="800"/>
                                          </p:stCondLst>
                                        </p:cTn>
                                        <p:tgtEl>
                                          <p:spTgt spid="45"/>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fade">
                                      <p:cBhvr>
                                        <p:cTn id="105" dur="500"/>
                                        <p:tgtEl>
                                          <p:spTgt spid="2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500"/>
                                        <p:tgtEl>
                                          <p:spTgt spid="2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fade">
                                      <p:cBhvr>
                                        <p:cTn id="114" dur="500"/>
                                        <p:tgtEl>
                                          <p:spTgt spid="2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28"/>
                                        </p:tgtEl>
                                        <p:attrNameLst>
                                          <p:attrName>style.visibility</p:attrName>
                                        </p:attrNameLst>
                                      </p:cBhvr>
                                      <p:to>
                                        <p:strVal val="visible"/>
                                      </p:to>
                                    </p:set>
                                    <p:animEffect transition="in" filter="fade">
                                      <p:cBhvr>
                                        <p:cTn id="117" dur="500"/>
                                        <p:tgtEl>
                                          <p:spTgt spid="2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29"/>
                                        </p:tgtEl>
                                        <p:attrNameLst>
                                          <p:attrName>style.visibility</p:attrName>
                                        </p:attrNameLst>
                                      </p:cBhvr>
                                      <p:to>
                                        <p:strVal val="visible"/>
                                      </p:to>
                                    </p:set>
                                    <p:animEffect transition="in" filter="fade">
                                      <p:cBhvr>
                                        <p:cTn id="120" dur="500"/>
                                        <p:tgtEl>
                                          <p:spTgt spid="2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30"/>
                                        </p:tgtEl>
                                        <p:attrNameLst>
                                          <p:attrName>style.visibility</p:attrName>
                                        </p:attrNameLst>
                                      </p:cBhvr>
                                      <p:to>
                                        <p:strVal val="visible"/>
                                      </p:to>
                                    </p:set>
                                    <p:animEffect transition="in" filter="fade">
                                      <p:cBhvr>
                                        <p:cTn id="123" dur="500"/>
                                        <p:tgtEl>
                                          <p:spTgt spid="3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fade">
                                      <p:cBhvr>
                                        <p:cTn id="126" dur="500"/>
                                        <p:tgtEl>
                                          <p:spTgt spid="3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32"/>
                                        </p:tgtEl>
                                        <p:attrNameLst>
                                          <p:attrName>style.visibility</p:attrName>
                                        </p:attrNameLst>
                                      </p:cBhvr>
                                      <p:to>
                                        <p:strVal val="visible"/>
                                      </p:to>
                                    </p:set>
                                    <p:animEffect transition="in" filter="fade">
                                      <p:cBhvr>
                                        <p:cTn id="129" dur="500"/>
                                        <p:tgtEl>
                                          <p:spTgt spid="3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33"/>
                                        </p:tgtEl>
                                        <p:attrNameLst>
                                          <p:attrName>style.visibility</p:attrName>
                                        </p:attrNameLst>
                                      </p:cBhvr>
                                      <p:to>
                                        <p:strVal val="visible"/>
                                      </p:to>
                                    </p:set>
                                    <p:animEffect transition="in" filter="fade">
                                      <p:cBhvr>
                                        <p:cTn id="132" dur="500"/>
                                        <p:tgtEl>
                                          <p:spTgt spid="3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2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2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2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2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2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2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3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3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3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3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5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3" name="组合 2"/>
          <p:cNvGrpSpPr/>
          <p:nvPr/>
        </p:nvGrpSpPr>
        <p:grpSpPr>
          <a:xfrm>
            <a:off x="-124754" y="289674"/>
            <a:ext cx="2969754" cy="500820"/>
            <a:chOff x="-611583" y="577868"/>
            <a:chExt cx="6048672" cy="999091"/>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8" name="TextBox 67"/>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产品功能</a:t>
              </a:r>
            </a:p>
          </p:txBody>
        </p:sp>
      </p:grpSp>
      <p:grpSp>
        <p:nvGrpSpPr>
          <p:cNvPr id="12" name="组合 11"/>
          <p:cNvGrpSpPr/>
          <p:nvPr/>
        </p:nvGrpSpPr>
        <p:grpSpPr>
          <a:xfrm>
            <a:off x="3358574" y="2611273"/>
            <a:ext cx="6254112" cy="1869807"/>
            <a:chOff x="5783691" y="5148349"/>
            <a:chExt cx="13913910" cy="4074398"/>
          </a:xfrm>
        </p:grpSpPr>
        <p:cxnSp>
          <p:nvCxnSpPr>
            <p:cNvPr id="4" name="直接连接符 3"/>
            <p:cNvCxnSpPr/>
            <p:nvPr/>
          </p:nvCxnSpPr>
          <p:spPr>
            <a:xfrm flipV="1">
              <a:off x="5783691" y="5364373"/>
              <a:ext cx="2761290" cy="3024336"/>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flipV="1">
              <a:off x="8544981" y="5364373"/>
              <a:ext cx="3717540" cy="3456384"/>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12262521" y="5148349"/>
              <a:ext cx="3717538" cy="367240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flipV="1">
              <a:off x="15980059" y="5148349"/>
              <a:ext cx="3717542" cy="407439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2249053" y="3793968"/>
            <a:ext cx="1359398" cy="1387917"/>
            <a:chOff x="4223288" y="7568611"/>
            <a:chExt cx="2768765" cy="2768765"/>
          </a:xfrm>
        </p:grpSpPr>
        <p:sp>
          <p:nvSpPr>
            <p:cNvPr id="2" name="椭圆 1"/>
            <p:cNvSpPr/>
            <p:nvPr/>
          </p:nvSpPr>
          <p:spPr>
            <a:xfrm>
              <a:off x="4223288"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43" name="TextBox 142"/>
            <p:cNvSpPr txBox="1"/>
            <p:nvPr/>
          </p:nvSpPr>
          <p:spPr>
            <a:xfrm>
              <a:off x="4899325" y="8322933"/>
              <a:ext cx="1470896" cy="1460006"/>
            </a:xfrm>
            <a:prstGeom prst="rect">
              <a:avLst/>
            </a:prstGeom>
            <a:noFill/>
          </p:spPr>
          <p:txBody>
            <a:bodyPr wrap="square" rtlCol="0">
              <a:spAutoFit/>
            </a:bodyPr>
            <a:lstStyle/>
            <a:p>
              <a:pPr lvl="0"/>
              <a:r>
                <a:rPr lang="zh-CN" altLang="en-US" sz="2078" dirty="0">
                  <a:solidFill>
                    <a:prstClr val="white"/>
                  </a:solidFill>
                  <a:latin typeface="思源黑体 CN Medium" pitchFamily="34" charset="-122"/>
                  <a:ea typeface="思源黑体 CN Medium" pitchFamily="34" charset="-122"/>
                </a:rPr>
                <a:t>绿色</a:t>
              </a:r>
              <a:endParaRPr lang="en-US" altLang="zh-CN" sz="2078" dirty="0">
                <a:solidFill>
                  <a:prstClr val="white"/>
                </a:solidFill>
                <a:latin typeface="思源黑体 CN Medium" pitchFamily="34" charset="-122"/>
                <a:ea typeface="思源黑体 CN Medium" pitchFamily="34" charset="-122"/>
              </a:endParaRPr>
            </a:p>
            <a:p>
              <a:pPr lvl="0"/>
              <a:r>
                <a:rPr lang="zh-CN" altLang="en-US" sz="2078" dirty="0">
                  <a:solidFill>
                    <a:prstClr val="white"/>
                  </a:solidFill>
                  <a:latin typeface="思源黑体 CN Medium" pitchFamily="34" charset="-122"/>
                  <a:ea typeface="思源黑体 CN Medium" pitchFamily="34" charset="-122"/>
                </a:rPr>
                <a:t>安全</a:t>
              </a:r>
            </a:p>
          </p:txBody>
        </p:sp>
      </p:grpSp>
      <p:grpSp>
        <p:nvGrpSpPr>
          <p:cNvPr id="6" name="组合 5"/>
          <p:cNvGrpSpPr/>
          <p:nvPr/>
        </p:nvGrpSpPr>
        <p:grpSpPr>
          <a:xfrm>
            <a:off x="3920036" y="2016451"/>
            <a:ext cx="1359398" cy="1387917"/>
            <a:chOff x="7626677" y="4022631"/>
            <a:chExt cx="2768765" cy="2768765"/>
          </a:xfrm>
        </p:grpSpPr>
        <p:sp>
          <p:nvSpPr>
            <p:cNvPr id="72" name="椭圆 71"/>
            <p:cNvSpPr/>
            <p:nvPr/>
          </p:nvSpPr>
          <p:spPr>
            <a:xfrm>
              <a:off x="7626677" y="4022631"/>
              <a:ext cx="2768765" cy="27687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44" name="TextBox 143"/>
            <p:cNvSpPr txBox="1"/>
            <p:nvPr/>
          </p:nvSpPr>
          <p:spPr>
            <a:xfrm>
              <a:off x="8338396" y="4744859"/>
              <a:ext cx="1470896" cy="1460006"/>
            </a:xfrm>
            <a:prstGeom prst="rect">
              <a:avLst/>
            </a:prstGeom>
            <a:noFill/>
          </p:spPr>
          <p:txBody>
            <a:bodyPr wrap="square" rtlCol="0">
              <a:spAutoFit/>
            </a:bodyPr>
            <a:lstStyle/>
            <a:p>
              <a:pPr lvl="0"/>
              <a:r>
                <a:rPr lang="zh-CN" altLang="en-US" sz="2078" dirty="0">
                  <a:solidFill>
                    <a:prstClr val="white"/>
                  </a:solidFill>
                  <a:latin typeface="思源黑体 CN Medium" pitchFamily="34" charset="-122"/>
                  <a:ea typeface="思源黑体 CN Medium" pitchFamily="34" charset="-122"/>
                </a:rPr>
                <a:t>功能强大</a:t>
              </a:r>
            </a:p>
          </p:txBody>
        </p:sp>
      </p:grpSp>
      <p:grpSp>
        <p:nvGrpSpPr>
          <p:cNvPr id="7" name="组合 6"/>
          <p:cNvGrpSpPr/>
          <p:nvPr/>
        </p:nvGrpSpPr>
        <p:grpSpPr>
          <a:xfrm>
            <a:off x="5591019" y="3793968"/>
            <a:ext cx="1359398" cy="1387917"/>
            <a:chOff x="11030067" y="7568611"/>
            <a:chExt cx="2768765" cy="2768765"/>
          </a:xfrm>
        </p:grpSpPr>
        <p:sp>
          <p:nvSpPr>
            <p:cNvPr id="70" name="椭圆 69"/>
            <p:cNvSpPr/>
            <p:nvPr/>
          </p:nvSpPr>
          <p:spPr>
            <a:xfrm>
              <a:off x="11030067"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45" name="TextBox 144"/>
            <p:cNvSpPr txBox="1"/>
            <p:nvPr/>
          </p:nvSpPr>
          <p:spPr>
            <a:xfrm>
              <a:off x="11679001" y="8203414"/>
              <a:ext cx="1470896" cy="1460006"/>
            </a:xfrm>
            <a:prstGeom prst="rect">
              <a:avLst/>
            </a:prstGeom>
            <a:noFill/>
          </p:spPr>
          <p:txBody>
            <a:bodyPr wrap="square" rtlCol="0">
              <a:spAutoFit/>
            </a:bodyPr>
            <a:lstStyle/>
            <a:p>
              <a:pPr lvl="0"/>
              <a:r>
                <a:rPr lang="zh-CN" altLang="en-US" sz="2078" dirty="0">
                  <a:solidFill>
                    <a:prstClr val="white"/>
                  </a:solidFill>
                  <a:latin typeface="思源黑体 CN Medium" pitchFamily="34" charset="-122"/>
                  <a:ea typeface="思源黑体 CN Medium" pitchFamily="34" charset="-122"/>
                </a:rPr>
                <a:t>运行可靠</a:t>
              </a:r>
            </a:p>
          </p:txBody>
        </p:sp>
      </p:grpSp>
      <p:grpSp>
        <p:nvGrpSpPr>
          <p:cNvPr id="9" name="组合 8"/>
          <p:cNvGrpSpPr/>
          <p:nvPr/>
        </p:nvGrpSpPr>
        <p:grpSpPr>
          <a:xfrm>
            <a:off x="7262002" y="2016451"/>
            <a:ext cx="1359398" cy="1387917"/>
            <a:chOff x="14433456" y="4022631"/>
            <a:chExt cx="2768765" cy="2768765"/>
          </a:xfrm>
        </p:grpSpPr>
        <p:sp>
          <p:nvSpPr>
            <p:cNvPr id="73" name="椭圆 72"/>
            <p:cNvSpPr/>
            <p:nvPr/>
          </p:nvSpPr>
          <p:spPr>
            <a:xfrm>
              <a:off x="14433456" y="4022631"/>
              <a:ext cx="2768765" cy="27687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46" name="TextBox 145"/>
            <p:cNvSpPr txBox="1"/>
            <p:nvPr/>
          </p:nvSpPr>
          <p:spPr>
            <a:xfrm>
              <a:off x="15149075" y="4744859"/>
              <a:ext cx="1470896" cy="1460006"/>
            </a:xfrm>
            <a:prstGeom prst="rect">
              <a:avLst/>
            </a:prstGeom>
            <a:noFill/>
          </p:spPr>
          <p:txBody>
            <a:bodyPr wrap="square" rtlCol="0">
              <a:spAutoFit/>
            </a:bodyPr>
            <a:lstStyle/>
            <a:p>
              <a:pPr lvl="0"/>
              <a:r>
                <a:rPr lang="zh-CN" altLang="en-US" sz="2078" dirty="0">
                  <a:solidFill>
                    <a:prstClr val="white"/>
                  </a:solidFill>
                  <a:latin typeface="思源黑体 CN Medium" pitchFamily="34" charset="-122"/>
                  <a:ea typeface="思源黑体 CN Medium" pitchFamily="34" charset="-122"/>
                </a:rPr>
                <a:t>方便查询</a:t>
              </a:r>
            </a:p>
          </p:txBody>
        </p:sp>
      </p:grpSp>
      <p:grpSp>
        <p:nvGrpSpPr>
          <p:cNvPr id="8" name="组合 7"/>
          <p:cNvGrpSpPr/>
          <p:nvPr/>
        </p:nvGrpSpPr>
        <p:grpSpPr>
          <a:xfrm>
            <a:off x="8932986" y="3793968"/>
            <a:ext cx="1359398" cy="1387917"/>
            <a:chOff x="17836848" y="7568611"/>
            <a:chExt cx="2768765" cy="2768765"/>
          </a:xfrm>
        </p:grpSpPr>
        <p:sp>
          <p:nvSpPr>
            <p:cNvPr id="71" name="椭圆 70"/>
            <p:cNvSpPr/>
            <p:nvPr/>
          </p:nvSpPr>
          <p:spPr>
            <a:xfrm>
              <a:off x="17836848"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48" name="TextBox 147"/>
            <p:cNvSpPr txBox="1"/>
            <p:nvPr/>
          </p:nvSpPr>
          <p:spPr>
            <a:xfrm>
              <a:off x="18485782" y="8350571"/>
              <a:ext cx="1470896" cy="1460006"/>
            </a:xfrm>
            <a:prstGeom prst="rect">
              <a:avLst/>
            </a:prstGeom>
            <a:noFill/>
          </p:spPr>
          <p:txBody>
            <a:bodyPr wrap="square" rtlCol="0">
              <a:spAutoFit/>
            </a:bodyPr>
            <a:lstStyle/>
            <a:p>
              <a:pPr lvl="0"/>
              <a:r>
                <a:rPr lang="zh-CN" altLang="en-US" sz="2078" dirty="0">
                  <a:solidFill>
                    <a:prstClr val="white"/>
                  </a:solidFill>
                  <a:latin typeface="思源黑体 CN Medium" pitchFamily="34" charset="-122"/>
                  <a:ea typeface="思源黑体 CN Medium" pitchFamily="34" charset="-122"/>
                </a:rPr>
                <a:t>牢固可靠</a:t>
              </a:r>
            </a:p>
          </p:txBody>
        </p:sp>
      </p:grpSp>
      <p:grpSp>
        <p:nvGrpSpPr>
          <p:cNvPr id="10" name="组合 9"/>
          <p:cNvGrpSpPr/>
          <p:nvPr/>
        </p:nvGrpSpPr>
        <p:grpSpPr>
          <a:xfrm>
            <a:off x="1730282" y="2269936"/>
            <a:ext cx="9065033" cy="3771289"/>
            <a:chOff x="3166677" y="4528310"/>
            <a:chExt cx="18463285" cy="7523373"/>
          </a:xfrm>
        </p:grpSpPr>
        <p:sp>
          <p:nvSpPr>
            <p:cNvPr id="149" name="TextBox 148"/>
            <p:cNvSpPr txBox="1"/>
            <p:nvPr/>
          </p:nvSpPr>
          <p:spPr>
            <a:xfrm>
              <a:off x="3738216" y="10545304"/>
              <a:ext cx="3793115" cy="1506379"/>
            </a:xfrm>
            <a:prstGeom prst="rect">
              <a:avLst/>
            </a:prstGeom>
            <a:noFill/>
          </p:spPr>
          <p:txBody>
            <a:bodyPr wrap="square" lIns="79155" tIns="39577" rIns="79155" bIns="39577" rtlCol="0">
              <a:spAutoFit/>
            </a:bodyPr>
            <a:lstStyle/>
            <a:p>
              <a:pPr>
                <a:lnSpc>
                  <a:spcPct val="130000"/>
                </a:lnSpc>
              </a:pPr>
              <a:r>
                <a:rPr lang="zh-CN" altLang="en-US" sz="1125"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1125" dirty="0">
                  <a:solidFill>
                    <a:schemeClr val="tx1">
                      <a:lumMod val="95000"/>
                      <a:lumOff val="5000"/>
                    </a:schemeClr>
                  </a:solidFill>
                  <a:latin typeface="微软雅黑" pitchFamily="34" charset="-122"/>
                  <a:ea typeface="微软雅黑" pitchFamily="34" charset="-122"/>
                </a:rPr>
                <a:t>,</a:t>
              </a:r>
              <a:r>
                <a:rPr lang="zh-CN" altLang="en-US" sz="1125" dirty="0">
                  <a:solidFill>
                    <a:schemeClr val="tx1">
                      <a:lumMod val="95000"/>
                      <a:lumOff val="5000"/>
                    </a:schemeClr>
                  </a:solidFill>
                  <a:latin typeface="微软雅黑" pitchFamily="34" charset="-122"/>
                  <a:ea typeface="微软雅黑" pitchFamily="34" charset="-122"/>
                </a:rPr>
                <a:t>您的内容打在这里，</a:t>
              </a:r>
            </a:p>
          </p:txBody>
        </p:sp>
        <p:sp>
          <p:nvSpPr>
            <p:cNvPr id="150" name="TextBox 149"/>
            <p:cNvSpPr txBox="1"/>
            <p:nvPr/>
          </p:nvSpPr>
          <p:spPr>
            <a:xfrm>
              <a:off x="3166677" y="4707299"/>
              <a:ext cx="3793115" cy="1506379"/>
            </a:xfrm>
            <a:prstGeom prst="rect">
              <a:avLst/>
            </a:prstGeom>
            <a:noFill/>
          </p:spPr>
          <p:txBody>
            <a:bodyPr wrap="square" lIns="79155" tIns="39577" rIns="79155" bIns="39577" rtlCol="0">
              <a:spAutoFit/>
            </a:bodyPr>
            <a:lstStyle/>
            <a:p>
              <a:pPr algn="r">
                <a:lnSpc>
                  <a:spcPct val="130000"/>
                </a:lnSpc>
              </a:pPr>
              <a:r>
                <a:rPr lang="zh-CN" altLang="en-US" sz="1125"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1125" dirty="0">
                  <a:solidFill>
                    <a:schemeClr val="tx1">
                      <a:lumMod val="95000"/>
                      <a:lumOff val="5000"/>
                    </a:schemeClr>
                  </a:solidFill>
                  <a:latin typeface="微软雅黑" pitchFamily="34" charset="-122"/>
                  <a:ea typeface="微软雅黑" pitchFamily="34" charset="-122"/>
                </a:rPr>
                <a:t>,</a:t>
              </a:r>
              <a:r>
                <a:rPr lang="zh-CN" altLang="en-US" sz="1125" dirty="0">
                  <a:solidFill>
                    <a:schemeClr val="tx1">
                      <a:lumMod val="95000"/>
                      <a:lumOff val="5000"/>
                    </a:schemeClr>
                  </a:solidFill>
                  <a:latin typeface="微软雅黑" pitchFamily="34" charset="-122"/>
                  <a:ea typeface="微软雅黑" pitchFamily="34" charset="-122"/>
                </a:rPr>
                <a:t>您的内容打在这里，</a:t>
              </a:r>
            </a:p>
          </p:txBody>
        </p:sp>
        <p:sp>
          <p:nvSpPr>
            <p:cNvPr id="151" name="TextBox 150"/>
            <p:cNvSpPr txBox="1"/>
            <p:nvPr/>
          </p:nvSpPr>
          <p:spPr>
            <a:xfrm>
              <a:off x="10661391" y="10545304"/>
              <a:ext cx="3793115" cy="1506379"/>
            </a:xfrm>
            <a:prstGeom prst="rect">
              <a:avLst/>
            </a:prstGeom>
            <a:noFill/>
          </p:spPr>
          <p:txBody>
            <a:bodyPr wrap="square" lIns="79155" tIns="39577" rIns="79155" bIns="39577" rtlCol="0">
              <a:spAutoFit/>
            </a:bodyPr>
            <a:lstStyle/>
            <a:p>
              <a:pPr>
                <a:lnSpc>
                  <a:spcPct val="130000"/>
                </a:lnSpc>
              </a:pPr>
              <a:r>
                <a:rPr lang="zh-CN" altLang="en-US" sz="1125"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1125" dirty="0">
                  <a:solidFill>
                    <a:schemeClr val="tx1">
                      <a:lumMod val="95000"/>
                      <a:lumOff val="5000"/>
                    </a:schemeClr>
                  </a:solidFill>
                  <a:latin typeface="微软雅黑" pitchFamily="34" charset="-122"/>
                  <a:ea typeface="微软雅黑" pitchFamily="34" charset="-122"/>
                </a:rPr>
                <a:t>,</a:t>
              </a:r>
              <a:r>
                <a:rPr lang="zh-CN" altLang="en-US" sz="1125" dirty="0">
                  <a:solidFill>
                    <a:schemeClr val="tx1">
                      <a:lumMod val="95000"/>
                      <a:lumOff val="5000"/>
                    </a:schemeClr>
                  </a:solidFill>
                  <a:latin typeface="微软雅黑" pitchFamily="34" charset="-122"/>
                  <a:ea typeface="微软雅黑" pitchFamily="34" charset="-122"/>
                </a:rPr>
                <a:t>您的内容打在这里，</a:t>
              </a:r>
            </a:p>
          </p:txBody>
        </p:sp>
        <p:sp>
          <p:nvSpPr>
            <p:cNvPr id="152" name="TextBox 151"/>
            <p:cNvSpPr txBox="1"/>
            <p:nvPr/>
          </p:nvSpPr>
          <p:spPr>
            <a:xfrm>
              <a:off x="17836847" y="4528310"/>
              <a:ext cx="3793115" cy="1506379"/>
            </a:xfrm>
            <a:prstGeom prst="rect">
              <a:avLst/>
            </a:prstGeom>
            <a:noFill/>
          </p:spPr>
          <p:txBody>
            <a:bodyPr wrap="square" lIns="79155" tIns="39577" rIns="79155" bIns="39577" rtlCol="0">
              <a:spAutoFit/>
            </a:bodyPr>
            <a:lstStyle/>
            <a:p>
              <a:pPr>
                <a:lnSpc>
                  <a:spcPct val="130000"/>
                </a:lnSpc>
              </a:pPr>
              <a:r>
                <a:rPr lang="zh-CN" altLang="en-US" sz="1125"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1125" dirty="0">
                  <a:solidFill>
                    <a:schemeClr val="tx1">
                      <a:lumMod val="95000"/>
                      <a:lumOff val="5000"/>
                    </a:schemeClr>
                  </a:solidFill>
                  <a:latin typeface="微软雅黑" pitchFamily="34" charset="-122"/>
                  <a:ea typeface="微软雅黑" pitchFamily="34" charset="-122"/>
                </a:rPr>
                <a:t>,</a:t>
              </a:r>
              <a:r>
                <a:rPr lang="zh-CN" altLang="en-US" sz="1125" dirty="0">
                  <a:solidFill>
                    <a:schemeClr val="tx1">
                      <a:lumMod val="95000"/>
                      <a:lumOff val="5000"/>
                    </a:schemeClr>
                  </a:solidFill>
                  <a:latin typeface="微软雅黑" pitchFamily="34" charset="-122"/>
                  <a:ea typeface="微软雅黑" pitchFamily="34" charset="-122"/>
                </a:rPr>
                <a:t>您的内容打在这里，</a:t>
              </a:r>
            </a:p>
          </p:txBody>
        </p:sp>
        <p:sp>
          <p:nvSpPr>
            <p:cNvPr id="153" name="TextBox 152"/>
            <p:cNvSpPr txBox="1"/>
            <p:nvPr/>
          </p:nvSpPr>
          <p:spPr>
            <a:xfrm>
              <a:off x="17836847" y="10545304"/>
              <a:ext cx="3793115" cy="1506379"/>
            </a:xfrm>
            <a:prstGeom prst="rect">
              <a:avLst/>
            </a:prstGeom>
            <a:noFill/>
          </p:spPr>
          <p:txBody>
            <a:bodyPr wrap="square" lIns="79155" tIns="39577" rIns="79155" bIns="39577" rtlCol="0">
              <a:spAutoFit/>
            </a:bodyPr>
            <a:lstStyle/>
            <a:p>
              <a:pPr>
                <a:lnSpc>
                  <a:spcPct val="130000"/>
                </a:lnSpc>
              </a:pPr>
              <a:r>
                <a:rPr lang="zh-CN" altLang="en-US" sz="1125"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1125" dirty="0">
                  <a:solidFill>
                    <a:schemeClr val="tx1">
                      <a:lumMod val="95000"/>
                      <a:lumOff val="5000"/>
                    </a:schemeClr>
                  </a:solidFill>
                  <a:latin typeface="微软雅黑" pitchFamily="34" charset="-122"/>
                  <a:ea typeface="微软雅黑" pitchFamily="34" charset="-122"/>
                </a:rPr>
                <a:t>,</a:t>
              </a:r>
              <a:r>
                <a:rPr lang="zh-CN" altLang="en-US" sz="1125" dirty="0">
                  <a:solidFill>
                    <a:schemeClr val="tx1">
                      <a:lumMod val="95000"/>
                      <a:lumOff val="5000"/>
                    </a:schemeClr>
                  </a:solidFill>
                  <a:latin typeface="微软雅黑" pitchFamily="34" charset="-122"/>
                  <a:ea typeface="微软雅黑" pitchFamily="34" charset="-122"/>
                </a:rPr>
                <a:t>您的内容打在这里，</a:t>
              </a:r>
            </a:p>
          </p:txBody>
        </p:sp>
      </p:grpSp>
    </p:spTree>
    <p:extLst>
      <p:ext uri="{BB962C8B-B14F-4D97-AF65-F5344CB8AC3E}">
        <p14:creationId xmlns:p14="http://schemas.microsoft.com/office/powerpoint/2010/main" val="1741502231"/>
      </p:ext>
    </p:extLst>
  </p:cSld>
  <p:clrMapOvr>
    <a:masterClrMapping/>
  </p:clrMapOvr>
  <mc:AlternateContent xmlns:mc="http://schemas.openxmlformats.org/markup-compatibility/2006" xmlns:p14="http://schemas.microsoft.com/office/powerpoint/2010/main">
    <mc:Choice Requires="p14">
      <p:transition spd="slow" p14:dur="1600" advClick="0" advTm="0">
        <p14:prism dir="d"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1+#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2000"/>
                                        <p:tgtEl>
                                          <p:spTgt spid="12"/>
                                        </p:tgtEl>
                                      </p:cBhvr>
                                    </p:animEffect>
                                  </p:childTnLst>
                                </p:cTn>
                              </p:par>
                              <p:par>
                                <p:cTn id="24" presetID="53" presetClass="entr" presetSubtype="16"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nodeType="withEffect">
                                  <p:stCondLst>
                                    <p:cond delay="100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par>
                                <p:cTn id="39" presetID="53" presetClass="entr" presetSubtype="16" fill="hold" nodeType="withEffect">
                                  <p:stCondLst>
                                    <p:cond delay="150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par>
                          <p:cTn id="44" fill="hold">
                            <p:stCondLst>
                              <p:cond delay="3500"/>
                            </p:stCondLst>
                            <p:childTnLst>
                              <p:par>
                                <p:cTn id="45" presetID="14" presetClass="entr" presetSubtype="1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randombar(horizontal)">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2" name="组合 1"/>
          <p:cNvGrpSpPr/>
          <p:nvPr/>
        </p:nvGrpSpPr>
        <p:grpSpPr>
          <a:xfrm>
            <a:off x="-124754" y="289674"/>
            <a:ext cx="2969754" cy="500820"/>
            <a:chOff x="-611583" y="577868"/>
            <a:chExt cx="6048672" cy="999091"/>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8" name="TextBox 67"/>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网络营销推广</a:t>
              </a:r>
            </a:p>
          </p:txBody>
        </p:sp>
      </p:grpSp>
      <p:sp>
        <p:nvSpPr>
          <p:cNvPr id="84" name="Shape 3352"/>
          <p:cNvSpPr/>
          <p:nvPr/>
        </p:nvSpPr>
        <p:spPr>
          <a:xfrm>
            <a:off x="9332323" y="3778907"/>
            <a:ext cx="544722" cy="1"/>
          </a:xfrm>
          <a:prstGeom prst="line">
            <a:avLst/>
          </a:prstGeom>
          <a:ln w="38100" cap="rnd">
            <a:solidFill>
              <a:schemeClr val="tx1">
                <a:lumMod val="95000"/>
                <a:lumOff val="5000"/>
              </a:schemeClr>
            </a:solidFill>
            <a:custDash>
              <a:ds d="100000" sp="200000"/>
            </a:custDash>
            <a:miter lim="400000"/>
          </a:ln>
        </p:spPr>
        <p:txBody>
          <a:bodyPr lIns="23872" tIns="23872" rIns="23872" bIns="23872"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grpSp>
        <p:nvGrpSpPr>
          <p:cNvPr id="18" name="组合 17"/>
          <p:cNvGrpSpPr/>
          <p:nvPr/>
        </p:nvGrpSpPr>
        <p:grpSpPr>
          <a:xfrm>
            <a:off x="6153561" y="2225239"/>
            <a:ext cx="544722" cy="3107334"/>
            <a:chOff x="12175828" y="4439146"/>
            <a:chExt cx="1109467" cy="6198841"/>
          </a:xfrm>
        </p:grpSpPr>
        <p:sp>
          <p:nvSpPr>
            <p:cNvPr id="85" name="Shape 3353"/>
            <p:cNvSpPr/>
            <p:nvPr/>
          </p:nvSpPr>
          <p:spPr>
            <a:xfrm>
              <a:off x="12175828" y="7538566"/>
              <a:ext cx="1109467" cy="1"/>
            </a:xfrm>
            <a:prstGeom prst="line">
              <a:avLst/>
            </a:prstGeom>
            <a:ln w="38100" cap="rnd">
              <a:solidFill>
                <a:schemeClr val="tx1">
                  <a:lumMod val="95000"/>
                  <a:lumOff val="5000"/>
                </a:schemeClr>
              </a:solidFill>
              <a:custDash>
                <a:ds d="100000" sp="200000"/>
              </a:custDash>
              <a:miter lim="400000"/>
            </a:ln>
          </p:spPr>
          <p:txBody>
            <a:bodyPr lIns="43979" tIns="43979" rIns="43979" bIns="43979"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86" name="Shape 3354"/>
            <p:cNvSpPr/>
            <p:nvPr/>
          </p:nvSpPr>
          <p:spPr>
            <a:xfrm>
              <a:off x="12175828" y="4439146"/>
              <a:ext cx="1109467" cy="1"/>
            </a:xfrm>
            <a:prstGeom prst="line">
              <a:avLst/>
            </a:prstGeom>
            <a:ln w="38100" cap="rnd">
              <a:solidFill>
                <a:schemeClr val="tx1">
                  <a:lumMod val="95000"/>
                  <a:lumOff val="5000"/>
                </a:schemeClr>
              </a:solidFill>
              <a:custDash>
                <a:ds d="100000" sp="200000"/>
              </a:custDash>
              <a:miter lim="400000"/>
            </a:ln>
          </p:spPr>
          <p:txBody>
            <a:bodyPr lIns="43979" tIns="43979" rIns="43979" bIns="43979"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87" name="Shape 3355"/>
            <p:cNvSpPr/>
            <p:nvPr/>
          </p:nvSpPr>
          <p:spPr>
            <a:xfrm>
              <a:off x="12175828" y="10637986"/>
              <a:ext cx="1109467" cy="1"/>
            </a:xfrm>
            <a:prstGeom prst="line">
              <a:avLst/>
            </a:prstGeom>
            <a:ln w="38100" cap="rnd">
              <a:solidFill>
                <a:schemeClr val="tx1">
                  <a:lumMod val="95000"/>
                  <a:lumOff val="5000"/>
                </a:schemeClr>
              </a:solidFill>
              <a:custDash>
                <a:ds d="100000" sp="200000"/>
              </a:custDash>
              <a:miter lim="400000"/>
            </a:ln>
          </p:spPr>
          <p:txBody>
            <a:bodyPr lIns="43979" tIns="43979" rIns="43979" bIns="43979"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组合 16"/>
          <p:cNvGrpSpPr/>
          <p:nvPr/>
        </p:nvGrpSpPr>
        <p:grpSpPr>
          <a:xfrm>
            <a:off x="4723582" y="2225239"/>
            <a:ext cx="544722" cy="3107334"/>
            <a:chOff x="9263307" y="4439146"/>
            <a:chExt cx="1109467" cy="6198841"/>
          </a:xfrm>
        </p:grpSpPr>
        <p:sp>
          <p:nvSpPr>
            <p:cNvPr id="100" name="Shape 3372"/>
            <p:cNvSpPr/>
            <p:nvPr/>
          </p:nvSpPr>
          <p:spPr>
            <a:xfrm>
              <a:off x="9263307" y="7538566"/>
              <a:ext cx="1109467" cy="1"/>
            </a:xfrm>
            <a:prstGeom prst="line">
              <a:avLst/>
            </a:prstGeom>
            <a:ln w="38100" cap="rnd">
              <a:solidFill>
                <a:schemeClr val="tx1">
                  <a:lumMod val="95000"/>
                  <a:lumOff val="5000"/>
                </a:schemeClr>
              </a:solidFill>
              <a:custDash>
                <a:ds d="100000" sp="200000"/>
              </a:custDash>
              <a:miter lim="400000"/>
            </a:ln>
          </p:spPr>
          <p:txBody>
            <a:bodyPr lIns="43979" tIns="43979" rIns="43979" bIns="43979"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101" name="Shape 3373"/>
            <p:cNvSpPr/>
            <p:nvPr/>
          </p:nvSpPr>
          <p:spPr>
            <a:xfrm>
              <a:off x="9263307" y="4439146"/>
              <a:ext cx="1109467" cy="1"/>
            </a:xfrm>
            <a:prstGeom prst="line">
              <a:avLst/>
            </a:prstGeom>
            <a:ln w="38100" cap="rnd">
              <a:solidFill>
                <a:schemeClr val="tx1">
                  <a:lumMod val="95000"/>
                  <a:lumOff val="5000"/>
                </a:schemeClr>
              </a:solidFill>
              <a:custDash>
                <a:ds d="100000" sp="200000"/>
              </a:custDash>
              <a:miter lim="400000"/>
            </a:ln>
          </p:spPr>
          <p:txBody>
            <a:bodyPr lIns="43979" tIns="43979" rIns="43979" bIns="43979"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102" name="Shape 3374"/>
            <p:cNvSpPr/>
            <p:nvPr/>
          </p:nvSpPr>
          <p:spPr>
            <a:xfrm>
              <a:off x="9263307" y="10637986"/>
              <a:ext cx="1109467" cy="1"/>
            </a:xfrm>
            <a:prstGeom prst="line">
              <a:avLst/>
            </a:prstGeom>
            <a:ln w="38100" cap="rnd">
              <a:solidFill>
                <a:schemeClr val="tx1">
                  <a:lumMod val="95000"/>
                  <a:lumOff val="5000"/>
                </a:schemeClr>
              </a:solidFill>
              <a:custDash>
                <a:ds d="100000" sp="200000"/>
              </a:custDash>
              <a:miter lim="400000"/>
            </a:ln>
          </p:spPr>
          <p:txBody>
            <a:bodyPr lIns="43979" tIns="43979" rIns="43979" bIns="43979"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3" name="Group 3378"/>
          <p:cNvGrpSpPr/>
          <p:nvPr/>
        </p:nvGrpSpPr>
        <p:grpSpPr>
          <a:xfrm>
            <a:off x="2746466" y="2436120"/>
            <a:ext cx="825700" cy="2671414"/>
            <a:chOff x="0" y="0"/>
            <a:chExt cx="1681749" cy="5329220"/>
          </a:xfrm>
        </p:grpSpPr>
        <p:sp>
          <p:nvSpPr>
            <p:cNvPr id="138" name="Shape 3375"/>
            <p:cNvSpPr/>
            <p:nvPr/>
          </p:nvSpPr>
          <p:spPr>
            <a:xfrm>
              <a:off x="506551" y="2678732"/>
              <a:ext cx="1109467" cy="1"/>
            </a:xfrm>
            <a:prstGeom prst="line">
              <a:avLst/>
            </a:prstGeom>
            <a:noFill/>
            <a:ln w="38100" cap="rnd">
              <a:solidFill>
                <a:schemeClr val="tx1">
                  <a:lumMod val="95000"/>
                  <a:lumOff val="5000"/>
                </a:schemeClr>
              </a:solidFill>
              <a:custDash>
                <a:ds d="100000" sp="200000"/>
              </a:custDash>
              <a:miter lim="400000"/>
            </a:ln>
            <a:effectLst/>
          </p:spPr>
          <p:txBody>
            <a:bodyPr wrap="square" lIns="43979" tIns="43979" rIns="43979" bIns="43979"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139" name="Shape 3376"/>
            <p:cNvSpPr/>
            <p:nvPr/>
          </p:nvSpPr>
          <p:spPr>
            <a:xfrm flipV="1">
              <a:off x="0" y="-1"/>
              <a:ext cx="1681750" cy="1466624"/>
            </a:xfrm>
            <a:prstGeom prst="line">
              <a:avLst/>
            </a:prstGeom>
            <a:noFill/>
            <a:ln w="38100" cap="rnd">
              <a:solidFill>
                <a:schemeClr val="tx1">
                  <a:lumMod val="95000"/>
                  <a:lumOff val="5000"/>
                </a:schemeClr>
              </a:solidFill>
              <a:custDash>
                <a:ds d="100000" sp="200000"/>
              </a:custDash>
              <a:miter lim="400000"/>
            </a:ln>
            <a:effectLst/>
          </p:spPr>
          <p:txBody>
            <a:bodyPr wrap="square" lIns="43979" tIns="43979" rIns="43979" bIns="43979"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140" name="Shape 3377"/>
            <p:cNvSpPr/>
            <p:nvPr/>
          </p:nvSpPr>
          <p:spPr>
            <a:xfrm>
              <a:off x="-1" y="3862598"/>
              <a:ext cx="1681751" cy="1466623"/>
            </a:xfrm>
            <a:prstGeom prst="line">
              <a:avLst/>
            </a:prstGeom>
            <a:noFill/>
            <a:ln w="38100" cap="rnd">
              <a:solidFill>
                <a:schemeClr val="tx1">
                  <a:lumMod val="95000"/>
                  <a:lumOff val="5000"/>
                </a:schemeClr>
              </a:solidFill>
              <a:custDash>
                <a:ds d="100000" sp="200000"/>
              </a:custDash>
              <a:miter lim="400000"/>
            </a:ln>
            <a:effectLst/>
          </p:spPr>
          <p:txBody>
            <a:bodyPr wrap="square" lIns="43979" tIns="43979" rIns="43979" bIns="43979"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4" name="Group 3382"/>
          <p:cNvGrpSpPr/>
          <p:nvPr/>
        </p:nvGrpSpPr>
        <p:grpSpPr>
          <a:xfrm>
            <a:off x="7567832" y="2436120"/>
            <a:ext cx="913862" cy="2671414"/>
            <a:chOff x="0" y="0"/>
            <a:chExt cx="1861315" cy="5329220"/>
          </a:xfrm>
        </p:grpSpPr>
        <p:sp>
          <p:nvSpPr>
            <p:cNvPr id="135" name="Shape 3379"/>
            <p:cNvSpPr/>
            <p:nvPr/>
          </p:nvSpPr>
          <p:spPr>
            <a:xfrm>
              <a:off x="73558" y="2678732"/>
              <a:ext cx="1109468" cy="1"/>
            </a:xfrm>
            <a:prstGeom prst="line">
              <a:avLst/>
            </a:prstGeom>
            <a:noFill/>
            <a:ln w="38100" cap="rnd">
              <a:solidFill>
                <a:schemeClr val="tx1">
                  <a:lumMod val="95000"/>
                  <a:lumOff val="5000"/>
                </a:schemeClr>
              </a:solidFill>
              <a:custDash>
                <a:ds d="100000" sp="200000"/>
              </a:custDash>
              <a:miter lim="400000"/>
            </a:ln>
            <a:effectLst/>
          </p:spPr>
          <p:txBody>
            <a:bodyPr wrap="square" lIns="43979" tIns="43979" rIns="43979" bIns="43979"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136" name="Shape 3380"/>
            <p:cNvSpPr/>
            <p:nvPr/>
          </p:nvSpPr>
          <p:spPr>
            <a:xfrm flipH="1" flipV="1">
              <a:off x="-1" y="-1"/>
              <a:ext cx="1861317" cy="1618849"/>
            </a:xfrm>
            <a:prstGeom prst="line">
              <a:avLst/>
            </a:prstGeom>
            <a:noFill/>
            <a:ln w="38100" cap="rnd">
              <a:solidFill>
                <a:schemeClr val="tx1">
                  <a:lumMod val="95000"/>
                  <a:lumOff val="5000"/>
                </a:schemeClr>
              </a:solidFill>
              <a:custDash>
                <a:ds d="100000" sp="200000"/>
              </a:custDash>
              <a:miter lim="400000"/>
            </a:ln>
            <a:effectLst/>
          </p:spPr>
          <p:txBody>
            <a:bodyPr wrap="square" lIns="43979" tIns="43979" rIns="43979" bIns="43979"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137" name="Shape 3381"/>
            <p:cNvSpPr/>
            <p:nvPr/>
          </p:nvSpPr>
          <p:spPr>
            <a:xfrm flipH="1">
              <a:off x="0" y="3657865"/>
              <a:ext cx="1671356" cy="1671356"/>
            </a:xfrm>
            <a:prstGeom prst="line">
              <a:avLst/>
            </a:prstGeom>
            <a:noFill/>
            <a:ln w="38100" cap="rnd">
              <a:solidFill>
                <a:schemeClr val="tx1">
                  <a:lumMod val="95000"/>
                  <a:lumOff val="5000"/>
                </a:schemeClr>
              </a:solidFill>
              <a:custDash>
                <a:ds d="100000" sp="200000"/>
              </a:custDash>
              <a:miter lim="400000"/>
            </a:ln>
            <a:effectLst/>
          </p:spPr>
          <p:txBody>
            <a:bodyPr wrap="square" lIns="43979" tIns="43979" rIns="43979" bIns="43979"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5265377" y="1804795"/>
            <a:ext cx="988092" cy="912094"/>
            <a:chOff x="10366812" y="3600396"/>
            <a:chExt cx="2012505" cy="1819544"/>
          </a:xfrm>
        </p:grpSpPr>
        <p:sp>
          <p:nvSpPr>
            <p:cNvPr id="96" name="Shape 3368"/>
            <p:cNvSpPr/>
            <p:nvPr/>
          </p:nvSpPr>
          <p:spPr>
            <a:xfrm>
              <a:off x="10366812" y="3600396"/>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C00000"/>
              </a:solidFill>
              <a:miter lim="400000"/>
            </a:ln>
          </p:spPr>
          <p:txBody>
            <a:bodyPr lIns="0" tIns="0" rIns="0" bIns="0" anchor="ctr"/>
            <a:lstStyle/>
            <a:p>
              <a:endParaRPr sz="1472">
                <a:latin typeface="Arial" panose="020B0604020202020204" pitchFamily="34" charset="0"/>
                <a:ea typeface="微软雅黑" panose="020B0503020204020204" pitchFamily="34" charset="-122"/>
                <a:sym typeface="Arial" panose="020B0604020202020204" pitchFamily="34" charset="0"/>
              </a:endParaRPr>
            </a:p>
          </p:txBody>
        </p:sp>
        <p:grpSp>
          <p:nvGrpSpPr>
            <p:cNvPr id="105" name="Group 3385"/>
            <p:cNvGrpSpPr/>
            <p:nvPr/>
          </p:nvGrpSpPr>
          <p:grpSpPr>
            <a:xfrm>
              <a:off x="10769680" y="3935918"/>
              <a:ext cx="1609637" cy="1061664"/>
              <a:chOff x="297914" y="0"/>
              <a:chExt cx="1609635" cy="1061662"/>
            </a:xfrm>
          </p:grpSpPr>
          <p:sp>
            <p:nvSpPr>
              <p:cNvPr id="133" name="Shape 3383"/>
              <p:cNvSpPr/>
              <p:nvPr/>
            </p:nvSpPr>
            <p:spPr>
              <a:xfrm>
                <a:off x="593779" y="0"/>
                <a:ext cx="417512" cy="626038"/>
              </a:xfrm>
              <a:custGeom>
                <a:avLst/>
                <a:gdLst/>
                <a:ahLst/>
                <a:cxnLst>
                  <a:cxn ang="0">
                    <a:pos x="wd2" y="hd2"/>
                  </a:cxn>
                  <a:cxn ang="5400000">
                    <a:pos x="wd2" y="hd2"/>
                  </a:cxn>
                  <a:cxn ang="10800000">
                    <a:pos x="wd2" y="hd2"/>
                  </a:cxn>
                  <a:cxn ang="16200000">
                    <a:pos x="wd2" y="hd2"/>
                  </a:cxn>
                </a:cxnLst>
                <a:rect l="0" t="0" r="r" b="b"/>
                <a:pathLst>
                  <a:path w="21600" h="21600" extrusionOk="0">
                    <a:moveTo>
                      <a:pt x="10800" y="10801"/>
                    </a:moveTo>
                    <a:cubicBezTo>
                      <a:pt x="7819" y="10801"/>
                      <a:pt x="5394" y="9191"/>
                      <a:pt x="5394" y="7205"/>
                    </a:cubicBezTo>
                    <a:cubicBezTo>
                      <a:pt x="5394" y="5206"/>
                      <a:pt x="7819" y="3598"/>
                      <a:pt x="10800" y="3598"/>
                    </a:cubicBezTo>
                    <a:cubicBezTo>
                      <a:pt x="13781" y="3598"/>
                      <a:pt x="16194" y="5206"/>
                      <a:pt x="16194" y="7205"/>
                    </a:cubicBezTo>
                    <a:cubicBezTo>
                      <a:pt x="16194" y="9191"/>
                      <a:pt x="13781" y="10801"/>
                      <a:pt x="10800" y="10801"/>
                    </a:cubicBezTo>
                    <a:close/>
                    <a:moveTo>
                      <a:pt x="10800" y="0"/>
                    </a:moveTo>
                    <a:cubicBezTo>
                      <a:pt x="4837" y="0"/>
                      <a:pt x="0" y="3227"/>
                      <a:pt x="0" y="7205"/>
                    </a:cubicBezTo>
                    <a:cubicBezTo>
                      <a:pt x="0" y="11178"/>
                      <a:pt x="10800" y="21600"/>
                      <a:pt x="10800" y="21600"/>
                    </a:cubicBezTo>
                    <a:cubicBezTo>
                      <a:pt x="10800" y="21600"/>
                      <a:pt x="21600" y="11178"/>
                      <a:pt x="21600" y="7205"/>
                    </a:cubicBezTo>
                    <a:cubicBezTo>
                      <a:pt x="21600" y="3227"/>
                      <a:pt x="16763" y="0"/>
                      <a:pt x="10800" y="0"/>
                    </a:cubicBezTo>
                    <a:close/>
                  </a:path>
                </a:pathLst>
              </a:custGeom>
              <a:solidFill>
                <a:schemeClr val="bg1">
                  <a:lumMod val="50000"/>
                </a:schemeClr>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134" name="Shape 3384"/>
              <p:cNvSpPr/>
              <p:nvPr/>
            </p:nvSpPr>
            <p:spPr>
              <a:xfrm>
                <a:off x="297914" y="710924"/>
                <a:ext cx="1609635" cy="3507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lvl="0">
                  <a:defRPr sz="1800"/>
                </a:pPr>
                <a:r>
                  <a:rPr lang="zh-CN" altLang="en-US" sz="952" dirty="0">
                    <a:latin typeface="Arial" panose="020B0604020202020204" pitchFamily="34" charset="0"/>
                    <a:ea typeface="微软雅黑" panose="020B0503020204020204" pitchFamily="34" charset="-122"/>
                    <a:sym typeface="Arial" panose="020B0604020202020204" pitchFamily="34" charset="0"/>
                  </a:rPr>
                  <a:t>定位区域</a:t>
                </a:r>
                <a:endParaRPr sz="952"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3" name="组合 12"/>
          <p:cNvGrpSpPr/>
          <p:nvPr/>
        </p:nvGrpSpPr>
        <p:grpSpPr>
          <a:xfrm>
            <a:off x="6697189" y="1804795"/>
            <a:ext cx="893353" cy="912094"/>
            <a:chOff x="13283065" y="3600396"/>
            <a:chExt cx="1819544" cy="1819544"/>
          </a:xfrm>
        </p:grpSpPr>
        <p:sp>
          <p:nvSpPr>
            <p:cNvPr id="97" name="Shape 3369"/>
            <p:cNvSpPr/>
            <p:nvPr/>
          </p:nvSpPr>
          <p:spPr>
            <a:xfrm>
              <a:off x="13283065" y="3600396"/>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bg1">
                  <a:lumMod val="50000"/>
                </a:schemeClr>
              </a:solidFill>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grpSp>
          <p:nvGrpSpPr>
            <p:cNvPr id="108" name="Group 3394"/>
            <p:cNvGrpSpPr/>
            <p:nvPr/>
          </p:nvGrpSpPr>
          <p:grpSpPr>
            <a:xfrm>
              <a:off x="13639275" y="4014541"/>
              <a:ext cx="1261309" cy="1027010"/>
              <a:chOff x="257271" y="0"/>
              <a:chExt cx="1261307" cy="1027009"/>
            </a:xfrm>
          </p:grpSpPr>
          <p:sp>
            <p:nvSpPr>
              <p:cNvPr id="131" name="Shape 3392"/>
              <p:cNvSpPr/>
              <p:nvPr/>
            </p:nvSpPr>
            <p:spPr>
              <a:xfrm>
                <a:off x="257271" y="676271"/>
                <a:ext cx="1261307" cy="3507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lvl="0">
                  <a:defRPr sz="1800"/>
                </a:pPr>
                <a:r>
                  <a:rPr lang="zh-CN" altLang="en-US" sz="952" dirty="0">
                    <a:latin typeface="Arial" panose="020B0604020202020204" pitchFamily="34" charset="0"/>
                    <a:ea typeface="微软雅黑" panose="020B0503020204020204" pitchFamily="34" charset="-122"/>
                    <a:sym typeface="Arial" panose="020B0604020202020204" pitchFamily="34" charset="0"/>
                  </a:rPr>
                  <a:t>发送视频</a:t>
                </a:r>
                <a:endParaRPr sz="952" dirty="0">
                  <a:latin typeface="Arial" panose="020B0604020202020204" pitchFamily="34" charset="0"/>
                  <a:ea typeface="微软雅黑" panose="020B0503020204020204" pitchFamily="34" charset="-122"/>
                  <a:sym typeface="Arial" panose="020B0604020202020204" pitchFamily="34" charset="0"/>
                </a:endParaRPr>
              </a:p>
            </p:txBody>
          </p:sp>
          <p:sp>
            <p:nvSpPr>
              <p:cNvPr id="132" name="Shape 3393"/>
              <p:cNvSpPr/>
              <p:nvPr/>
            </p:nvSpPr>
            <p:spPr>
              <a:xfrm>
                <a:off x="578621" y="0"/>
                <a:ext cx="595608" cy="597137"/>
              </a:xfrm>
              <a:custGeom>
                <a:avLst/>
                <a:gdLst/>
                <a:ahLst/>
                <a:cxnLst>
                  <a:cxn ang="0">
                    <a:pos x="wd2" y="hd2"/>
                  </a:cxn>
                  <a:cxn ang="5400000">
                    <a:pos x="wd2" y="hd2"/>
                  </a:cxn>
                  <a:cxn ang="10800000">
                    <a:pos x="wd2" y="hd2"/>
                  </a:cxn>
                  <a:cxn ang="16200000">
                    <a:pos x="wd2" y="hd2"/>
                  </a:cxn>
                </a:cxnLst>
                <a:rect l="0" t="0" r="r" b="b"/>
                <a:pathLst>
                  <a:path w="21600" h="21600" extrusionOk="0">
                    <a:moveTo>
                      <a:pt x="20454" y="15633"/>
                    </a:moveTo>
                    <a:lnTo>
                      <a:pt x="19278" y="15633"/>
                    </a:lnTo>
                    <a:lnTo>
                      <a:pt x="19278" y="2891"/>
                    </a:lnTo>
                    <a:cubicBezTo>
                      <a:pt x="19278" y="2576"/>
                      <a:pt x="19018" y="2321"/>
                      <a:pt x="18707" y="2321"/>
                    </a:cubicBezTo>
                    <a:lnTo>
                      <a:pt x="5927" y="2321"/>
                    </a:lnTo>
                    <a:lnTo>
                      <a:pt x="5927" y="1144"/>
                    </a:lnTo>
                    <a:lnTo>
                      <a:pt x="20454" y="1144"/>
                    </a:lnTo>
                    <a:cubicBezTo>
                      <a:pt x="20454" y="1144"/>
                      <a:pt x="20454" y="15633"/>
                      <a:pt x="20454" y="15633"/>
                    </a:cubicBezTo>
                    <a:close/>
                    <a:moveTo>
                      <a:pt x="18132" y="17953"/>
                    </a:moveTo>
                    <a:lnTo>
                      <a:pt x="16819" y="17953"/>
                    </a:lnTo>
                    <a:lnTo>
                      <a:pt x="16819" y="5398"/>
                    </a:lnTo>
                    <a:cubicBezTo>
                      <a:pt x="16819" y="5079"/>
                      <a:pt x="16559" y="4823"/>
                      <a:pt x="16248" y="4823"/>
                    </a:cubicBezTo>
                    <a:lnTo>
                      <a:pt x="3605" y="4823"/>
                    </a:lnTo>
                    <a:lnTo>
                      <a:pt x="3605" y="3459"/>
                    </a:lnTo>
                    <a:lnTo>
                      <a:pt x="18132" y="3459"/>
                    </a:lnTo>
                    <a:cubicBezTo>
                      <a:pt x="18132" y="3459"/>
                      <a:pt x="18132" y="17953"/>
                      <a:pt x="18132" y="17953"/>
                    </a:cubicBezTo>
                    <a:close/>
                    <a:moveTo>
                      <a:pt x="15673" y="20457"/>
                    </a:moveTo>
                    <a:lnTo>
                      <a:pt x="1146" y="20457"/>
                    </a:lnTo>
                    <a:lnTo>
                      <a:pt x="1146" y="5967"/>
                    </a:lnTo>
                    <a:lnTo>
                      <a:pt x="15673" y="5967"/>
                    </a:lnTo>
                    <a:cubicBezTo>
                      <a:pt x="15673" y="5967"/>
                      <a:pt x="15673" y="20457"/>
                      <a:pt x="15673" y="20457"/>
                    </a:cubicBezTo>
                    <a:close/>
                    <a:moveTo>
                      <a:pt x="21029" y="0"/>
                    </a:moveTo>
                    <a:lnTo>
                      <a:pt x="5357" y="0"/>
                    </a:lnTo>
                    <a:cubicBezTo>
                      <a:pt x="5041" y="0"/>
                      <a:pt x="4785" y="254"/>
                      <a:pt x="4785" y="569"/>
                    </a:cubicBezTo>
                    <a:lnTo>
                      <a:pt x="4785" y="2317"/>
                    </a:lnTo>
                    <a:lnTo>
                      <a:pt x="3030" y="2317"/>
                    </a:lnTo>
                    <a:cubicBezTo>
                      <a:pt x="2719" y="2317"/>
                      <a:pt x="2459" y="2571"/>
                      <a:pt x="2459" y="2891"/>
                    </a:cubicBezTo>
                    <a:lnTo>
                      <a:pt x="2459" y="4823"/>
                    </a:lnTo>
                    <a:lnTo>
                      <a:pt x="571" y="4823"/>
                    </a:lnTo>
                    <a:cubicBezTo>
                      <a:pt x="256" y="4823"/>
                      <a:pt x="0" y="5079"/>
                      <a:pt x="0" y="5398"/>
                    </a:cubicBezTo>
                    <a:lnTo>
                      <a:pt x="0" y="21031"/>
                    </a:lnTo>
                    <a:cubicBezTo>
                      <a:pt x="0" y="21345"/>
                      <a:pt x="256" y="21600"/>
                      <a:pt x="571" y="21600"/>
                    </a:cubicBezTo>
                    <a:lnTo>
                      <a:pt x="16248" y="21600"/>
                    </a:lnTo>
                    <a:cubicBezTo>
                      <a:pt x="16559" y="21600"/>
                      <a:pt x="16819" y="21345"/>
                      <a:pt x="16819" y="21031"/>
                    </a:cubicBezTo>
                    <a:lnTo>
                      <a:pt x="16819" y="19093"/>
                    </a:lnTo>
                    <a:lnTo>
                      <a:pt x="18707" y="19093"/>
                    </a:lnTo>
                    <a:cubicBezTo>
                      <a:pt x="19018" y="19093"/>
                      <a:pt x="19278" y="18837"/>
                      <a:pt x="19278" y="18523"/>
                    </a:cubicBezTo>
                    <a:lnTo>
                      <a:pt x="19278" y="16776"/>
                    </a:lnTo>
                    <a:lnTo>
                      <a:pt x="21029" y="16776"/>
                    </a:lnTo>
                    <a:cubicBezTo>
                      <a:pt x="21344" y="16776"/>
                      <a:pt x="21600" y="16521"/>
                      <a:pt x="21600" y="16207"/>
                    </a:cubicBezTo>
                    <a:lnTo>
                      <a:pt x="21600" y="569"/>
                    </a:lnTo>
                    <a:cubicBezTo>
                      <a:pt x="21600" y="254"/>
                      <a:pt x="21344" y="0"/>
                      <a:pt x="21029" y="0"/>
                    </a:cubicBezTo>
                    <a:cubicBezTo>
                      <a:pt x="21029" y="0"/>
                      <a:pt x="21029" y="0"/>
                      <a:pt x="21029" y="0"/>
                    </a:cubicBezTo>
                    <a:close/>
                    <a:moveTo>
                      <a:pt x="7266" y="10826"/>
                    </a:moveTo>
                    <a:cubicBezTo>
                      <a:pt x="7266" y="10731"/>
                      <a:pt x="7317" y="10647"/>
                      <a:pt x="7398" y="10605"/>
                    </a:cubicBezTo>
                    <a:cubicBezTo>
                      <a:pt x="7483" y="10558"/>
                      <a:pt x="7581" y="10566"/>
                      <a:pt x="7662" y="10623"/>
                    </a:cubicBezTo>
                    <a:lnTo>
                      <a:pt x="10815" y="12776"/>
                    </a:lnTo>
                    <a:cubicBezTo>
                      <a:pt x="10879" y="12824"/>
                      <a:pt x="10922" y="12900"/>
                      <a:pt x="10922" y="12985"/>
                    </a:cubicBezTo>
                    <a:cubicBezTo>
                      <a:pt x="10922" y="13066"/>
                      <a:pt x="10879" y="13146"/>
                      <a:pt x="10815" y="13193"/>
                    </a:cubicBezTo>
                    <a:lnTo>
                      <a:pt x="7662" y="15348"/>
                    </a:lnTo>
                    <a:cubicBezTo>
                      <a:pt x="7615" y="15378"/>
                      <a:pt x="7568" y="15390"/>
                      <a:pt x="7517" y="15390"/>
                    </a:cubicBezTo>
                    <a:cubicBezTo>
                      <a:pt x="7479" y="15390"/>
                      <a:pt x="7436" y="15382"/>
                      <a:pt x="7398" y="15361"/>
                    </a:cubicBezTo>
                    <a:cubicBezTo>
                      <a:pt x="7317" y="15318"/>
                      <a:pt x="7266" y="15233"/>
                      <a:pt x="7266" y="15140"/>
                    </a:cubicBezTo>
                    <a:cubicBezTo>
                      <a:pt x="7266" y="15140"/>
                      <a:pt x="7266" y="10826"/>
                      <a:pt x="7266" y="10826"/>
                    </a:cubicBezTo>
                    <a:close/>
                    <a:moveTo>
                      <a:pt x="8408" y="17830"/>
                    </a:moveTo>
                    <a:cubicBezTo>
                      <a:pt x="11096" y="17830"/>
                      <a:pt x="13274" y="15662"/>
                      <a:pt x="13274" y="12981"/>
                    </a:cubicBezTo>
                    <a:cubicBezTo>
                      <a:pt x="13274" y="10304"/>
                      <a:pt x="11096" y="8130"/>
                      <a:pt x="8408" y="8130"/>
                    </a:cubicBezTo>
                    <a:cubicBezTo>
                      <a:pt x="5727" y="8130"/>
                      <a:pt x="3550" y="10304"/>
                      <a:pt x="3550" y="12981"/>
                    </a:cubicBezTo>
                    <a:cubicBezTo>
                      <a:pt x="3546" y="15662"/>
                      <a:pt x="5727" y="17830"/>
                      <a:pt x="8408" y="17830"/>
                    </a:cubicBezTo>
                    <a:cubicBezTo>
                      <a:pt x="8408" y="17830"/>
                      <a:pt x="8408" y="17830"/>
                      <a:pt x="8408" y="17830"/>
                    </a:cubicBezTo>
                    <a:close/>
                  </a:path>
                </a:pathLst>
              </a:custGeom>
              <a:solidFill>
                <a:schemeClr val="bg1">
                  <a:lumMod val="50000"/>
                </a:schemeClr>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2" name="组合 11"/>
          <p:cNvGrpSpPr/>
          <p:nvPr/>
        </p:nvGrpSpPr>
        <p:grpSpPr>
          <a:xfrm>
            <a:off x="6697187" y="3322861"/>
            <a:ext cx="984110" cy="912094"/>
            <a:chOff x="13283065" y="6628795"/>
            <a:chExt cx="2004394" cy="1819544"/>
          </a:xfrm>
        </p:grpSpPr>
        <p:sp>
          <p:nvSpPr>
            <p:cNvPr id="93" name="Shape 3365"/>
            <p:cNvSpPr/>
            <p:nvPr/>
          </p:nvSpPr>
          <p:spPr>
            <a:xfrm>
              <a:off x="13283065" y="6628795"/>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bg1">
                  <a:lumMod val="50000"/>
                </a:schemeClr>
              </a:solidFill>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grpSp>
          <p:nvGrpSpPr>
            <p:cNvPr id="111" name="Group 3403"/>
            <p:cNvGrpSpPr/>
            <p:nvPr/>
          </p:nvGrpSpPr>
          <p:grpSpPr>
            <a:xfrm>
              <a:off x="13677822" y="7088237"/>
              <a:ext cx="1609637" cy="1015982"/>
              <a:chOff x="295818" y="0"/>
              <a:chExt cx="1609635" cy="1015981"/>
            </a:xfrm>
          </p:grpSpPr>
          <p:sp>
            <p:nvSpPr>
              <p:cNvPr id="129" name="Shape 3401"/>
              <p:cNvSpPr/>
              <p:nvPr/>
            </p:nvSpPr>
            <p:spPr>
              <a:xfrm>
                <a:off x="295818" y="665243"/>
                <a:ext cx="1609635" cy="3507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lvl="0">
                  <a:defRPr sz="1800"/>
                </a:pPr>
                <a:r>
                  <a:rPr lang="zh-CN" altLang="en-US" sz="952" dirty="0">
                    <a:latin typeface="Arial" panose="020B0604020202020204" pitchFamily="34" charset="0"/>
                    <a:ea typeface="微软雅黑" panose="020B0503020204020204" pitchFamily="34" charset="-122"/>
                    <a:sym typeface="Arial" panose="020B0604020202020204" pitchFamily="34" charset="0"/>
                  </a:rPr>
                  <a:t>传播图片</a:t>
                </a:r>
                <a:endParaRPr sz="952" dirty="0">
                  <a:latin typeface="Arial" panose="020B0604020202020204" pitchFamily="34" charset="0"/>
                  <a:ea typeface="微软雅黑" panose="020B0503020204020204" pitchFamily="34" charset="-122"/>
                  <a:sym typeface="Arial" panose="020B0604020202020204" pitchFamily="34" charset="0"/>
                </a:endParaRPr>
              </a:p>
            </p:txBody>
          </p:sp>
          <p:sp>
            <p:nvSpPr>
              <p:cNvPr id="130" name="Shape 3402"/>
              <p:cNvSpPr/>
              <p:nvPr/>
            </p:nvSpPr>
            <p:spPr>
              <a:xfrm>
                <a:off x="468916" y="0"/>
                <a:ext cx="671802" cy="558786"/>
              </a:xfrm>
              <a:custGeom>
                <a:avLst/>
                <a:gdLst/>
                <a:ahLst/>
                <a:cxnLst>
                  <a:cxn ang="0">
                    <a:pos x="wd2" y="hd2"/>
                  </a:cxn>
                  <a:cxn ang="5400000">
                    <a:pos x="wd2" y="hd2"/>
                  </a:cxn>
                  <a:cxn ang="10800000">
                    <a:pos x="wd2" y="hd2"/>
                  </a:cxn>
                  <a:cxn ang="16200000">
                    <a:pos x="wd2" y="hd2"/>
                  </a:cxn>
                </a:cxnLst>
                <a:rect l="0" t="0" r="r" b="b"/>
                <a:pathLst>
                  <a:path w="21600" h="21600" extrusionOk="0">
                    <a:moveTo>
                      <a:pt x="7178" y="0"/>
                    </a:moveTo>
                    <a:cubicBezTo>
                      <a:pt x="6750" y="0"/>
                      <a:pt x="6381" y="360"/>
                      <a:pt x="6293" y="865"/>
                    </a:cubicBezTo>
                    <a:lnTo>
                      <a:pt x="5926" y="2981"/>
                    </a:lnTo>
                    <a:lnTo>
                      <a:pt x="2270" y="2981"/>
                    </a:lnTo>
                    <a:cubicBezTo>
                      <a:pt x="997" y="2981"/>
                      <a:pt x="0" y="3960"/>
                      <a:pt x="0" y="5206"/>
                    </a:cubicBezTo>
                    <a:lnTo>
                      <a:pt x="0" y="19375"/>
                    </a:lnTo>
                    <a:cubicBezTo>
                      <a:pt x="0" y="20622"/>
                      <a:pt x="995" y="21600"/>
                      <a:pt x="2270" y="21600"/>
                    </a:cubicBezTo>
                    <a:lnTo>
                      <a:pt x="19330" y="21600"/>
                    </a:lnTo>
                    <a:cubicBezTo>
                      <a:pt x="20603" y="21600"/>
                      <a:pt x="21600" y="20622"/>
                      <a:pt x="21600" y="19375"/>
                    </a:cubicBezTo>
                    <a:lnTo>
                      <a:pt x="21600" y="5206"/>
                    </a:lnTo>
                    <a:cubicBezTo>
                      <a:pt x="21600" y="3960"/>
                      <a:pt x="20605" y="2981"/>
                      <a:pt x="19330" y="2981"/>
                    </a:cubicBezTo>
                    <a:lnTo>
                      <a:pt x="15674" y="2981"/>
                    </a:lnTo>
                    <a:lnTo>
                      <a:pt x="15307" y="865"/>
                    </a:lnTo>
                    <a:cubicBezTo>
                      <a:pt x="15219" y="360"/>
                      <a:pt x="14851" y="0"/>
                      <a:pt x="14422" y="0"/>
                    </a:cubicBezTo>
                    <a:lnTo>
                      <a:pt x="7178" y="0"/>
                    </a:lnTo>
                    <a:close/>
                    <a:moveTo>
                      <a:pt x="7912" y="2180"/>
                    </a:moveTo>
                    <a:lnTo>
                      <a:pt x="13688" y="2180"/>
                    </a:lnTo>
                    <a:lnTo>
                      <a:pt x="14055" y="4288"/>
                    </a:lnTo>
                    <a:cubicBezTo>
                      <a:pt x="14145" y="4791"/>
                      <a:pt x="14513" y="5152"/>
                      <a:pt x="14939" y="5152"/>
                    </a:cubicBezTo>
                    <a:lnTo>
                      <a:pt x="19330" y="5152"/>
                    </a:lnTo>
                    <a:cubicBezTo>
                      <a:pt x="19570" y="5152"/>
                      <a:pt x="19730" y="5247"/>
                      <a:pt x="19794" y="5305"/>
                    </a:cubicBezTo>
                    <a:lnTo>
                      <a:pt x="19794" y="19276"/>
                    </a:lnTo>
                    <a:cubicBezTo>
                      <a:pt x="19730" y="19334"/>
                      <a:pt x="19570" y="19429"/>
                      <a:pt x="19330" y="19429"/>
                    </a:cubicBezTo>
                    <a:lnTo>
                      <a:pt x="2270" y="19429"/>
                    </a:lnTo>
                    <a:cubicBezTo>
                      <a:pt x="2031" y="19429"/>
                      <a:pt x="1871" y="19337"/>
                      <a:pt x="1806" y="19276"/>
                    </a:cubicBezTo>
                    <a:cubicBezTo>
                      <a:pt x="1806" y="19276"/>
                      <a:pt x="1806" y="5305"/>
                      <a:pt x="1806" y="5305"/>
                    </a:cubicBezTo>
                    <a:cubicBezTo>
                      <a:pt x="1871" y="5247"/>
                      <a:pt x="2031" y="5152"/>
                      <a:pt x="2270" y="5152"/>
                    </a:cubicBezTo>
                    <a:lnTo>
                      <a:pt x="6653" y="5152"/>
                    </a:lnTo>
                    <a:cubicBezTo>
                      <a:pt x="7081" y="5152"/>
                      <a:pt x="7449" y="4791"/>
                      <a:pt x="7537" y="4288"/>
                    </a:cubicBezTo>
                    <a:lnTo>
                      <a:pt x="7912" y="2180"/>
                    </a:lnTo>
                    <a:close/>
                    <a:moveTo>
                      <a:pt x="10834" y="6918"/>
                    </a:moveTo>
                    <a:cubicBezTo>
                      <a:pt x="8425" y="6918"/>
                      <a:pt x="6473" y="9273"/>
                      <a:pt x="6473" y="12169"/>
                    </a:cubicBezTo>
                    <a:cubicBezTo>
                      <a:pt x="6473" y="15062"/>
                      <a:pt x="8425" y="17421"/>
                      <a:pt x="10834" y="17421"/>
                    </a:cubicBezTo>
                    <a:cubicBezTo>
                      <a:pt x="13240" y="17421"/>
                      <a:pt x="15202" y="15062"/>
                      <a:pt x="15202" y="12169"/>
                    </a:cubicBezTo>
                    <a:cubicBezTo>
                      <a:pt x="15202" y="9273"/>
                      <a:pt x="13240" y="6918"/>
                      <a:pt x="10834" y="6918"/>
                    </a:cubicBezTo>
                    <a:close/>
                    <a:moveTo>
                      <a:pt x="10834" y="9098"/>
                    </a:moveTo>
                    <a:cubicBezTo>
                      <a:pt x="12245" y="9098"/>
                      <a:pt x="13396" y="10475"/>
                      <a:pt x="13396" y="12169"/>
                    </a:cubicBezTo>
                    <a:cubicBezTo>
                      <a:pt x="13396" y="13866"/>
                      <a:pt x="12245" y="15250"/>
                      <a:pt x="10834" y="15250"/>
                    </a:cubicBezTo>
                    <a:cubicBezTo>
                      <a:pt x="9422" y="15250"/>
                      <a:pt x="8271" y="13866"/>
                      <a:pt x="8271" y="12169"/>
                    </a:cubicBezTo>
                    <a:cubicBezTo>
                      <a:pt x="8271" y="10475"/>
                      <a:pt x="9422" y="9098"/>
                      <a:pt x="10834" y="9098"/>
                    </a:cubicBezTo>
                    <a:close/>
                  </a:path>
                </a:pathLst>
              </a:custGeom>
              <a:solidFill>
                <a:schemeClr val="bg1">
                  <a:lumMod val="50000"/>
                </a:schemeClr>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1" name="组合 10"/>
          <p:cNvGrpSpPr/>
          <p:nvPr/>
        </p:nvGrpSpPr>
        <p:grpSpPr>
          <a:xfrm>
            <a:off x="5265379" y="4843753"/>
            <a:ext cx="893353" cy="912094"/>
            <a:chOff x="10366812" y="9662835"/>
            <a:chExt cx="1819544" cy="1819544"/>
          </a:xfrm>
        </p:grpSpPr>
        <p:sp>
          <p:nvSpPr>
            <p:cNvPr id="98" name="Shape 3370"/>
            <p:cNvSpPr/>
            <p:nvPr/>
          </p:nvSpPr>
          <p:spPr>
            <a:xfrm>
              <a:off x="10366812" y="9662835"/>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C00000"/>
              </a:solidFill>
              <a:miter lim="400000"/>
            </a:ln>
          </p:spPr>
          <p:txBody>
            <a:bodyPr lIns="0" tIns="0" rIns="0" bIns="0" anchor="ctr"/>
            <a:lstStyle/>
            <a:p>
              <a:endParaRPr sz="1472">
                <a:latin typeface="Arial" panose="020B0604020202020204" pitchFamily="34" charset="0"/>
                <a:ea typeface="微软雅黑" panose="020B0503020204020204" pitchFamily="34" charset="-122"/>
                <a:sym typeface="Arial" panose="020B0604020202020204" pitchFamily="34" charset="0"/>
              </a:endParaRPr>
            </a:p>
          </p:txBody>
        </p:sp>
        <p:sp>
          <p:nvSpPr>
            <p:cNvPr id="110" name="Shape 3398"/>
            <p:cNvSpPr/>
            <p:nvPr/>
          </p:nvSpPr>
          <p:spPr>
            <a:xfrm>
              <a:off x="10884678" y="10805399"/>
              <a:ext cx="1073742" cy="3507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lvl="0">
                <a:defRPr sz="1800"/>
              </a:pPr>
              <a:r>
                <a:rPr lang="zh-CN" altLang="en-US" sz="952" dirty="0">
                  <a:latin typeface="Arial" panose="020B0604020202020204" pitchFamily="34" charset="0"/>
                  <a:ea typeface="微软雅黑" panose="020B0503020204020204" pitchFamily="34" charset="-122"/>
                  <a:sym typeface="Arial" panose="020B0604020202020204" pitchFamily="34" charset="0"/>
                </a:rPr>
                <a:t>粉丝圈</a:t>
              </a:r>
              <a:endParaRPr sz="952" dirty="0">
                <a:latin typeface="Arial" panose="020B0604020202020204" pitchFamily="34" charset="0"/>
                <a:ea typeface="微软雅黑" panose="020B0503020204020204" pitchFamily="34" charset="-122"/>
                <a:sym typeface="Arial" panose="020B0604020202020204" pitchFamily="34" charset="0"/>
              </a:endParaRPr>
            </a:p>
          </p:txBody>
        </p:sp>
        <p:sp>
          <p:nvSpPr>
            <p:cNvPr id="113" name="Shape 3405"/>
            <p:cNvSpPr/>
            <p:nvPr/>
          </p:nvSpPr>
          <p:spPr>
            <a:xfrm>
              <a:off x="11050526" y="10119127"/>
              <a:ext cx="556799" cy="5587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134"/>
                  </a:lnTo>
                  <a:cubicBezTo>
                    <a:pt x="9623" y="4134"/>
                    <a:pt x="17451" y="11945"/>
                    <a:pt x="17451" y="21540"/>
                  </a:cubicBezTo>
                  <a:lnTo>
                    <a:pt x="21600" y="21540"/>
                  </a:lnTo>
                  <a:cubicBezTo>
                    <a:pt x="21600" y="9664"/>
                    <a:pt x="11912" y="0"/>
                    <a:pt x="0" y="0"/>
                  </a:cubicBezTo>
                  <a:close/>
                  <a:moveTo>
                    <a:pt x="0" y="7379"/>
                  </a:moveTo>
                  <a:lnTo>
                    <a:pt x="0" y="11513"/>
                  </a:lnTo>
                  <a:cubicBezTo>
                    <a:pt x="2698" y="11513"/>
                    <a:pt x="5234" y="12562"/>
                    <a:pt x="7140" y="14468"/>
                  </a:cubicBezTo>
                  <a:cubicBezTo>
                    <a:pt x="9053" y="16366"/>
                    <a:pt x="10097" y="18899"/>
                    <a:pt x="10097" y="21600"/>
                  </a:cubicBezTo>
                  <a:lnTo>
                    <a:pt x="14263" y="21600"/>
                  </a:lnTo>
                  <a:cubicBezTo>
                    <a:pt x="14263" y="13761"/>
                    <a:pt x="7869" y="7379"/>
                    <a:pt x="0" y="7379"/>
                  </a:cubicBezTo>
                  <a:close/>
                  <a:moveTo>
                    <a:pt x="2871" y="15852"/>
                  </a:moveTo>
                  <a:cubicBezTo>
                    <a:pt x="1288" y="15852"/>
                    <a:pt x="0" y="17143"/>
                    <a:pt x="0" y="18713"/>
                  </a:cubicBezTo>
                  <a:cubicBezTo>
                    <a:pt x="0" y="20298"/>
                    <a:pt x="1288" y="21574"/>
                    <a:pt x="2871" y="21574"/>
                  </a:cubicBezTo>
                  <a:cubicBezTo>
                    <a:pt x="4467" y="21574"/>
                    <a:pt x="5751" y="20298"/>
                    <a:pt x="5751" y="18713"/>
                  </a:cubicBezTo>
                  <a:cubicBezTo>
                    <a:pt x="5751" y="17143"/>
                    <a:pt x="4467" y="15852"/>
                    <a:pt x="2871" y="15852"/>
                  </a:cubicBezTo>
                  <a:close/>
                </a:path>
              </a:pathLst>
            </a:custGeom>
            <a:solidFill>
              <a:schemeClr val="bg1">
                <a:lumMod val="50000"/>
              </a:schemeClr>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8149407" y="3173360"/>
            <a:ext cx="1186209" cy="1211094"/>
            <a:chOff x="16240882" y="6330556"/>
            <a:chExt cx="2416022" cy="2416022"/>
          </a:xfrm>
        </p:grpSpPr>
        <p:sp>
          <p:nvSpPr>
            <p:cNvPr id="79" name="Shape 3347"/>
            <p:cNvSpPr/>
            <p:nvPr/>
          </p:nvSpPr>
          <p:spPr>
            <a:xfrm>
              <a:off x="16480410" y="6574187"/>
              <a:ext cx="1928760" cy="19287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50000"/>
              </a:schemeClr>
            </a:solidFill>
            <a:ln w="12700">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94" name="Shape 3366"/>
            <p:cNvSpPr/>
            <p:nvPr/>
          </p:nvSpPr>
          <p:spPr>
            <a:xfrm>
              <a:off x="16240882" y="6330556"/>
              <a:ext cx="2416022" cy="24160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bg1">
                  <a:lumMod val="50000"/>
                </a:schemeClr>
              </a:solidFill>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grpSp>
          <p:nvGrpSpPr>
            <p:cNvPr id="114" name="Group 3409"/>
            <p:cNvGrpSpPr/>
            <p:nvPr/>
          </p:nvGrpSpPr>
          <p:grpSpPr>
            <a:xfrm>
              <a:off x="16917671" y="6927190"/>
              <a:ext cx="1151265" cy="1113127"/>
              <a:chOff x="277699" y="0"/>
              <a:chExt cx="1151264" cy="1113125"/>
            </a:xfrm>
          </p:grpSpPr>
          <p:sp>
            <p:nvSpPr>
              <p:cNvPr id="127" name="Shape 3407"/>
              <p:cNvSpPr/>
              <p:nvPr/>
            </p:nvSpPr>
            <p:spPr>
              <a:xfrm>
                <a:off x="277699" y="762387"/>
                <a:ext cx="1151264" cy="35073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solidFill>
                      <a:srgbClr val="FFFFFF"/>
                    </a:solidFill>
                    <a:latin typeface="Roboto Regular"/>
                    <a:ea typeface="Roboto Regular"/>
                    <a:cs typeface="Roboto Regular"/>
                    <a:sym typeface="Roboto Regular"/>
                  </a:defRPr>
                </a:lvl1pPr>
              </a:lstStyle>
              <a:p>
                <a:pPr lvl="0">
                  <a:defRPr sz="1800">
                    <a:solidFill>
                      <a:srgbClr val="000000"/>
                    </a:solidFill>
                  </a:defRPr>
                </a:pPr>
                <a:r>
                  <a:rPr lang="zh-CN" altLang="en-US" sz="952" dirty="0">
                    <a:solidFill>
                      <a:schemeClr val="bg1"/>
                    </a:solidFill>
                    <a:latin typeface="Arial" panose="020B0604020202020204" pitchFamily="34" charset="0"/>
                    <a:ea typeface="微软雅黑" panose="020B0503020204020204" pitchFamily="34" charset="-122"/>
                    <a:sym typeface="Arial" panose="020B0604020202020204" pitchFamily="34" charset="0"/>
                  </a:rPr>
                  <a:t>分享传播</a:t>
                </a:r>
                <a:endParaRPr sz="952"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8" name="Shape 3408"/>
              <p:cNvSpPr/>
              <p:nvPr/>
            </p:nvSpPr>
            <p:spPr>
              <a:xfrm>
                <a:off x="324358" y="0"/>
                <a:ext cx="919823" cy="660853"/>
              </a:xfrm>
              <a:custGeom>
                <a:avLst/>
                <a:gdLst/>
                <a:ahLst/>
                <a:cxnLst>
                  <a:cxn ang="0">
                    <a:pos x="wd2" y="hd2"/>
                  </a:cxn>
                  <a:cxn ang="5400000">
                    <a:pos x="wd2" y="hd2"/>
                  </a:cxn>
                  <a:cxn ang="10800000">
                    <a:pos x="wd2" y="hd2"/>
                  </a:cxn>
                  <a:cxn ang="16200000">
                    <a:pos x="wd2" y="hd2"/>
                  </a:cxn>
                </a:cxnLst>
                <a:rect l="0" t="0" r="r" b="b"/>
                <a:pathLst>
                  <a:path w="20942" h="21600" extrusionOk="0">
                    <a:moveTo>
                      <a:pt x="10553" y="0"/>
                    </a:moveTo>
                    <a:cubicBezTo>
                      <a:pt x="9652" y="0"/>
                      <a:pt x="8808" y="510"/>
                      <a:pt x="8170" y="1424"/>
                    </a:cubicBezTo>
                    <a:cubicBezTo>
                      <a:pt x="7533" y="2339"/>
                      <a:pt x="7183" y="3552"/>
                      <a:pt x="7183" y="4845"/>
                    </a:cubicBezTo>
                    <a:cubicBezTo>
                      <a:pt x="7183" y="5893"/>
                      <a:pt x="7420" y="6881"/>
                      <a:pt x="7846" y="7708"/>
                    </a:cubicBezTo>
                    <a:lnTo>
                      <a:pt x="5259" y="12747"/>
                    </a:lnTo>
                    <a:cubicBezTo>
                      <a:pt x="4706" y="12208"/>
                      <a:pt x="4057" y="11909"/>
                      <a:pt x="3374" y="11909"/>
                    </a:cubicBezTo>
                    <a:cubicBezTo>
                      <a:pt x="2473" y="11909"/>
                      <a:pt x="1624" y="12418"/>
                      <a:pt x="986" y="13334"/>
                    </a:cubicBezTo>
                    <a:cubicBezTo>
                      <a:pt x="-329" y="15221"/>
                      <a:pt x="-329" y="18295"/>
                      <a:pt x="986" y="20183"/>
                    </a:cubicBezTo>
                    <a:cubicBezTo>
                      <a:pt x="1624" y="21098"/>
                      <a:pt x="2473" y="21600"/>
                      <a:pt x="3374" y="21600"/>
                    </a:cubicBezTo>
                    <a:cubicBezTo>
                      <a:pt x="4275" y="21600"/>
                      <a:pt x="5120" y="21098"/>
                      <a:pt x="5757" y="20183"/>
                    </a:cubicBezTo>
                    <a:cubicBezTo>
                      <a:pt x="6927" y="18504"/>
                      <a:pt x="7052" y="15893"/>
                      <a:pt x="6141" y="14006"/>
                    </a:cubicBezTo>
                    <a:lnTo>
                      <a:pt x="8749" y="8925"/>
                    </a:lnTo>
                    <a:cubicBezTo>
                      <a:pt x="9284" y="9415"/>
                      <a:pt x="9903" y="9691"/>
                      <a:pt x="10553" y="9691"/>
                    </a:cubicBezTo>
                    <a:cubicBezTo>
                      <a:pt x="11177" y="9691"/>
                      <a:pt x="11768" y="9427"/>
                      <a:pt x="12288" y="8975"/>
                    </a:cubicBezTo>
                    <a:lnTo>
                      <a:pt x="14841" y="13942"/>
                    </a:lnTo>
                    <a:cubicBezTo>
                      <a:pt x="13895" y="15833"/>
                      <a:pt x="14002" y="18484"/>
                      <a:pt x="15185" y="20183"/>
                    </a:cubicBezTo>
                    <a:cubicBezTo>
                      <a:pt x="15822" y="21098"/>
                      <a:pt x="16672" y="21600"/>
                      <a:pt x="17573" y="21600"/>
                    </a:cubicBezTo>
                    <a:cubicBezTo>
                      <a:pt x="18474" y="21600"/>
                      <a:pt x="19319" y="21098"/>
                      <a:pt x="19956" y="20183"/>
                    </a:cubicBezTo>
                    <a:cubicBezTo>
                      <a:pt x="21271" y="18295"/>
                      <a:pt x="21271" y="15221"/>
                      <a:pt x="19956" y="13334"/>
                    </a:cubicBezTo>
                    <a:cubicBezTo>
                      <a:pt x="19319" y="12418"/>
                      <a:pt x="18474" y="11909"/>
                      <a:pt x="17573" y="11909"/>
                    </a:cubicBezTo>
                    <a:cubicBezTo>
                      <a:pt x="16911" y="11909"/>
                      <a:pt x="16280" y="12189"/>
                      <a:pt x="15738" y="12697"/>
                    </a:cubicBezTo>
                    <a:lnTo>
                      <a:pt x="13211" y="7801"/>
                    </a:lnTo>
                    <a:cubicBezTo>
                      <a:pt x="13669" y="6956"/>
                      <a:pt x="13929" y="5934"/>
                      <a:pt x="13929" y="4845"/>
                    </a:cubicBezTo>
                    <a:cubicBezTo>
                      <a:pt x="13929" y="3552"/>
                      <a:pt x="13578" y="2339"/>
                      <a:pt x="12941" y="1424"/>
                    </a:cubicBezTo>
                    <a:cubicBezTo>
                      <a:pt x="12304" y="510"/>
                      <a:pt x="11454" y="0"/>
                      <a:pt x="10553" y="0"/>
                    </a:cubicBezTo>
                    <a:close/>
                    <a:moveTo>
                      <a:pt x="10553" y="1768"/>
                    </a:moveTo>
                    <a:cubicBezTo>
                      <a:pt x="11125" y="1768"/>
                      <a:pt x="11664" y="2089"/>
                      <a:pt x="12069" y="2670"/>
                    </a:cubicBezTo>
                    <a:cubicBezTo>
                      <a:pt x="12474" y="3251"/>
                      <a:pt x="12697" y="4024"/>
                      <a:pt x="12697" y="4845"/>
                    </a:cubicBezTo>
                    <a:cubicBezTo>
                      <a:pt x="12697" y="5667"/>
                      <a:pt x="12474" y="6440"/>
                      <a:pt x="12069" y="7021"/>
                    </a:cubicBezTo>
                    <a:cubicBezTo>
                      <a:pt x="11664" y="7602"/>
                      <a:pt x="11125" y="7923"/>
                      <a:pt x="10553" y="7923"/>
                    </a:cubicBezTo>
                    <a:cubicBezTo>
                      <a:pt x="9981" y="7923"/>
                      <a:pt x="9442" y="7602"/>
                      <a:pt x="9038" y="7021"/>
                    </a:cubicBezTo>
                    <a:cubicBezTo>
                      <a:pt x="8633" y="6440"/>
                      <a:pt x="8410" y="5667"/>
                      <a:pt x="8410" y="4845"/>
                    </a:cubicBezTo>
                    <a:cubicBezTo>
                      <a:pt x="8410" y="4024"/>
                      <a:pt x="8633" y="3251"/>
                      <a:pt x="9038" y="2670"/>
                    </a:cubicBezTo>
                    <a:cubicBezTo>
                      <a:pt x="9442" y="2089"/>
                      <a:pt x="9981" y="1768"/>
                      <a:pt x="10553" y="1768"/>
                    </a:cubicBezTo>
                    <a:close/>
                    <a:moveTo>
                      <a:pt x="3374" y="13677"/>
                    </a:moveTo>
                    <a:cubicBezTo>
                      <a:pt x="3947" y="13677"/>
                      <a:pt x="4485" y="13998"/>
                      <a:pt x="4890" y="14579"/>
                    </a:cubicBezTo>
                    <a:cubicBezTo>
                      <a:pt x="5725" y="15778"/>
                      <a:pt x="5725" y="17731"/>
                      <a:pt x="4890" y="18930"/>
                    </a:cubicBezTo>
                    <a:cubicBezTo>
                      <a:pt x="4485" y="19511"/>
                      <a:pt x="3947" y="19832"/>
                      <a:pt x="3374" y="19832"/>
                    </a:cubicBezTo>
                    <a:cubicBezTo>
                      <a:pt x="2802" y="19832"/>
                      <a:pt x="2263" y="19511"/>
                      <a:pt x="1859" y="18930"/>
                    </a:cubicBezTo>
                    <a:cubicBezTo>
                      <a:pt x="1023" y="17731"/>
                      <a:pt x="1023" y="15778"/>
                      <a:pt x="1859" y="14579"/>
                    </a:cubicBezTo>
                    <a:cubicBezTo>
                      <a:pt x="2263" y="13998"/>
                      <a:pt x="2802" y="13677"/>
                      <a:pt x="3374" y="13677"/>
                    </a:cubicBezTo>
                    <a:close/>
                    <a:moveTo>
                      <a:pt x="17573" y="13677"/>
                    </a:moveTo>
                    <a:cubicBezTo>
                      <a:pt x="18145" y="13677"/>
                      <a:pt x="18684" y="13998"/>
                      <a:pt x="19089" y="14579"/>
                    </a:cubicBezTo>
                    <a:cubicBezTo>
                      <a:pt x="19924" y="15778"/>
                      <a:pt x="19924" y="17731"/>
                      <a:pt x="19089" y="18930"/>
                    </a:cubicBezTo>
                    <a:cubicBezTo>
                      <a:pt x="18684" y="19511"/>
                      <a:pt x="18145" y="19832"/>
                      <a:pt x="17573" y="19832"/>
                    </a:cubicBezTo>
                    <a:cubicBezTo>
                      <a:pt x="17000" y="19832"/>
                      <a:pt x="16462" y="19511"/>
                      <a:pt x="16057" y="18930"/>
                    </a:cubicBezTo>
                    <a:cubicBezTo>
                      <a:pt x="15222" y="17731"/>
                      <a:pt x="15222" y="15778"/>
                      <a:pt x="16057" y="14579"/>
                    </a:cubicBezTo>
                    <a:cubicBezTo>
                      <a:pt x="16462" y="13998"/>
                      <a:pt x="17000" y="13677"/>
                      <a:pt x="17573" y="13677"/>
                    </a:cubicBezTo>
                    <a:close/>
                  </a:path>
                </a:pathLst>
              </a:custGeom>
              <a:solidFill>
                <a:srgbClr val="FFFFFF"/>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6" name="组合 15"/>
          <p:cNvGrpSpPr/>
          <p:nvPr/>
        </p:nvGrpSpPr>
        <p:grpSpPr>
          <a:xfrm>
            <a:off x="9877045" y="2933221"/>
            <a:ext cx="1597356" cy="2239136"/>
            <a:chOff x="20204596" y="3869852"/>
            <a:chExt cx="3253428" cy="4466869"/>
          </a:xfrm>
        </p:grpSpPr>
        <p:sp>
          <p:nvSpPr>
            <p:cNvPr id="95" name="Shape 3367"/>
            <p:cNvSpPr/>
            <p:nvPr/>
          </p:nvSpPr>
          <p:spPr>
            <a:xfrm>
              <a:off x="20204596" y="3869852"/>
              <a:ext cx="3253428" cy="32534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25400">
              <a:solidFill>
                <a:srgbClr val="C00000"/>
              </a:solidFill>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83" name="Shape 3351"/>
            <p:cNvSpPr/>
            <p:nvPr/>
          </p:nvSpPr>
          <p:spPr>
            <a:xfrm>
              <a:off x="20650658" y="4305949"/>
              <a:ext cx="2441423" cy="24414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50000"/>
              </a:schemeClr>
            </a:solidFill>
            <a:ln w="12700">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grpSp>
          <p:nvGrpSpPr>
            <p:cNvPr id="115" name="Group 3412"/>
            <p:cNvGrpSpPr/>
            <p:nvPr/>
          </p:nvGrpSpPr>
          <p:grpSpPr>
            <a:xfrm>
              <a:off x="20793873" y="4825594"/>
              <a:ext cx="1546967" cy="3511127"/>
              <a:chOff x="256464" y="-1856335"/>
              <a:chExt cx="1546966" cy="3511123"/>
            </a:xfrm>
          </p:grpSpPr>
          <p:sp>
            <p:nvSpPr>
              <p:cNvPr id="125" name="Shape 3410"/>
              <p:cNvSpPr/>
              <p:nvPr/>
            </p:nvSpPr>
            <p:spPr>
              <a:xfrm>
                <a:off x="256464" y="1112435"/>
                <a:ext cx="1019784" cy="54235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solidFill>
                      <a:srgbClr val="FFFFFF"/>
                    </a:solidFill>
                    <a:latin typeface="Roboto Bold"/>
                    <a:ea typeface="Roboto Bold"/>
                    <a:cs typeface="Roboto Bold"/>
                    <a:sym typeface="Roboto Bold"/>
                  </a:defRPr>
                </a:lvl1pPr>
              </a:lstStyle>
              <a:p>
                <a:pPr lvl="0">
                  <a:defRPr sz="1800">
                    <a:solidFill>
                      <a:srgbClr val="000000"/>
                    </a:solidFill>
                  </a:defRPr>
                </a:pPr>
                <a:r>
                  <a:rPr lang="zh-CN" altLang="en-US" sz="1472" b="1" dirty="0">
                    <a:solidFill>
                      <a:schemeClr val="bg1"/>
                    </a:solidFill>
                    <a:latin typeface="Arial" panose="020B0604020202020204" pitchFamily="34" charset="0"/>
                    <a:ea typeface="微软雅黑" panose="020B0503020204020204" pitchFamily="34" charset="-122"/>
                    <a:sym typeface="Arial" panose="020B0604020202020204" pitchFamily="34" charset="0"/>
                  </a:rPr>
                  <a:t>成 功</a:t>
                </a:r>
                <a:endParaRPr sz="1472"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6" name="Shape 3411"/>
              <p:cNvSpPr/>
              <p:nvPr/>
            </p:nvSpPr>
            <p:spPr>
              <a:xfrm>
                <a:off x="784369" y="-1856335"/>
                <a:ext cx="1019061" cy="1019021"/>
              </a:xfrm>
              <a:custGeom>
                <a:avLst/>
                <a:gdLst/>
                <a:ahLst/>
                <a:cxnLst>
                  <a:cxn ang="0">
                    <a:pos x="wd2" y="hd2"/>
                  </a:cxn>
                  <a:cxn ang="5400000">
                    <a:pos x="wd2" y="hd2"/>
                  </a:cxn>
                  <a:cxn ang="10800000">
                    <a:pos x="wd2" y="hd2"/>
                  </a:cxn>
                  <a:cxn ang="16200000">
                    <a:pos x="wd2" y="hd2"/>
                  </a:cxn>
                </a:cxnLst>
                <a:rect l="0" t="0" r="r" b="b"/>
                <a:pathLst>
                  <a:path w="21258" h="21258" extrusionOk="0">
                    <a:moveTo>
                      <a:pt x="5765" y="18592"/>
                    </a:moveTo>
                    <a:cubicBezTo>
                      <a:pt x="5942" y="18679"/>
                      <a:pt x="6029" y="18769"/>
                      <a:pt x="6206" y="18856"/>
                    </a:cubicBezTo>
                    <a:cubicBezTo>
                      <a:pt x="6029" y="19033"/>
                      <a:pt x="5852" y="19301"/>
                      <a:pt x="5674" y="19477"/>
                    </a:cubicBezTo>
                    <a:cubicBezTo>
                      <a:pt x="3639" y="21514"/>
                      <a:pt x="12" y="21246"/>
                      <a:pt x="12" y="21246"/>
                    </a:cubicBezTo>
                    <a:cubicBezTo>
                      <a:pt x="12" y="21246"/>
                      <a:pt x="-256" y="17619"/>
                      <a:pt x="1779" y="15583"/>
                    </a:cubicBezTo>
                    <a:cubicBezTo>
                      <a:pt x="1957" y="15406"/>
                      <a:pt x="2225" y="15229"/>
                      <a:pt x="2402" y="15051"/>
                    </a:cubicBezTo>
                    <a:cubicBezTo>
                      <a:pt x="2489" y="15229"/>
                      <a:pt x="2575" y="15316"/>
                      <a:pt x="2666" y="15493"/>
                    </a:cubicBezTo>
                    <a:cubicBezTo>
                      <a:pt x="1339" y="17173"/>
                      <a:pt x="1516" y="19742"/>
                      <a:pt x="1516" y="19742"/>
                    </a:cubicBezTo>
                    <a:cubicBezTo>
                      <a:pt x="1516" y="19742"/>
                      <a:pt x="4084" y="19919"/>
                      <a:pt x="5765" y="18592"/>
                    </a:cubicBezTo>
                    <a:cubicBezTo>
                      <a:pt x="5765" y="18592"/>
                      <a:pt x="5765" y="18592"/>
                      <a:pt x="5765" y="18592"/>
                    </a:cubicBezTo>
                    <a:close/>
                    <a:moveTo>
                      <a:pt x="15059" y="7967"/>
                    </a:moveTo>
                    <a:cubicBezTo>
                      <a:pt x="14086" y="7967"/>
                      <a:pt x="13291" y="7171"/>
                      <a:pt x="13291" y="6199"/>
                    </a:cubicBezTo>
                    <a:cubicBezTo>
                      <a:pt x="13291" y="5222"/>
                      <a:pt x="14086" y="4426"/>
                      <a:pt x="15059" y="4426"/>
                    </a:cubicBezTo>
                    <a:cubicBezTo>
                      <a:pt x="16036" y="4426"/>
                      <a:pt x="16831" y="5222"/>
                      <a:pt x="16831" y="6199"/>
                    </a:cubicBezTo>
                    <a:cubicBezTo>
                      <a:pt x="16831" y="7171"/>
                      <a:pt x="16036" y="7967"/>
                      <a:pt x="15059" y="7967"/>
                    </a:cubicBezTo>
                    <a:cubicBezTo>
                      <a:pt x="15059" y="7967"/>
                      <a:pt x="15059" y="7967"/>
                      <a:pt x="15059" y="7967"/>
                    </a:cubicBezTo>
                    <a:close/>
                    <a:moveTo>
                      <a:pt x="21258" y="1"/>
                    </a:moveTo>
                    <a:cubicBezTo>
                      <a:pt x="21258" y="1"/>
                      <a:pt x="18068" y="-86"/>
                      <a:pt x="14882" y="1505"/>
                    </a:cubicBezTo>
                    <a:cubicBezTo>
                      <a:pt x="13909" y="1950"/>
                      <a:pt x="12846" y="2659"/>
                      <a:pt x="11960" y="3541"/>
                    </a:cubicBezTo>
                    <a:cubicBezTo>
                      <a:pt x="10529" y="4976"/>
                      <a:pt x="8307" y="7608"/>
                      <a:pt x="6556" y="9739"/>
                    </a:cubicBezTo>
                    <a:lnTo>
                      <a:pt x="2666" y="9739"/>
                    </a:lnTo>
                    <a:lnTo>
                      <a:pt x="894" y="12393"/>
                    </a:lnTo>
                    <a:lnTo>
                      <a:pt x="3898" y="13205"/>
                    </a:lnTo>
                    <a:cubicBezTo>
                      <a:pt x="3907" y="13314"/>
                      <a:pt x="3937" y="13465"/>
                      <a:pt x="4019" y="13671"/>
                    </a:cubicBezTo>
                    <a:lnTo>
                      <a:pt x="3552" y="14697"/>
                    </a:lnTo>
                    <a:cubicBezTo>
                      <a:pt x="3552" y="14697"/>
                      <a:pt x="3375" y="15051"/>
                      <a:pt x="4702" y="16465"/>
                    </a:cubicBezTo>
                    <a:cubicBezTo>
                      <a:pt x="6119" y="17883"/>
                      <a:pt x="6561" y="17706"/>
                      <a:pt x="6561" y="17706"/>
                    </a:cubicBezTo>
                    <a:lnTo>
                      <a:pt x="7663" y="17204"/>
                    </a:lnTo>
                    <a:cubicBezTo>
                      <a:pt x="7827" y="17256"/>
                      <a:pt x="7948" y="17274"/>
                      <a:pt x="8030" y="17274"/>
                    </a:cubicBezTo>
                    <a:lnTo>
                      <a:pt x="8864" y="20360"/>
                    </a:lnTo>
                    <a:lnTo>
                      <a:pt x="11519" y="18592"/>
                    </a:lnTo>
                    <a:lnTo>
                      <a:pt x="11519" y="14580"/>
                    </a:lnTo>
                    <a:cubicBezTo>
                      <a:pt x="13663" y="12847"/>
                      <a:pt x="16295" y="10669"/>
                      <a:pt x="17718" y="9294"/>
                    </a:cubicBezTo>
                    <a:cubicBezTo>
                      <a:pt x="18603" y="8412"/>
                      <a:pt x="19308" y="7349"/>
                      <a:pt x="19840" y="6376"/>
                    </a:cubicBezTo>
                    <a:cubicBezTo>
                      <a:pt x="21344" y="3186"/>
                      <a:pt x="21258" y="1"/>
                      <a:pt x="21258" y="1"/>
                    </a:cubicBezTo>
                    <a:cubicBezTo>
                      <a:pt x="21258" y="1"/>
                      <a:pt x="21258" y="1"/>
                      <a:pt x="21258" y="1"/>
                    </a:cubicBezTo>
                    <a:close/>
                  </a:path>
                </a:pathLst>
              </a:custGeom>
              <a:solidFill>
                <a:srgbClr val="FFFFFF"/>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 name="组合 2"/>
          <p:cNvGrpSpPr/>
          <p:nvPr/>
        </p:nvGrpSpPr>
        <p:grpSpPr>
          <a:xfrm>
            <a:off x="1401939" y="2963473"/>
            <a:ext cx="1597356" cy="1630867"/>
            <a:chOff x="2497922" y="5911853"/>
            <a:chExt cx="3253429" cy="3253428"/>
          </a:xfrm>
        </p:grpSpPr>
        <p:sp>
          <p:nvSpPr>
            <p:cNvPr id="91" name="Shape 3363"/>
            <p:cNvSpPr/>
            <p:nvPr/>
          </p:nvSpPr>
          <p:spPr>
            <a:xfrm>
              <a:off x="2497922" y="5911853"/>
              <a:ext cx="3253429" cy="32534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88900">
              <a:solidFill>
                <a:schemeClr val="bg1">
                  <a:lumMod val="50000"/>
                </a:schemeClr>
              </a:solidFill>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grpSp>
          <p:nvGrpSpPr>
            <p:cNvPr id="116" name="Group 3415"/>
            <p:cNvGrpSpPr/>
            <p:nvPr/>
          </p:nvGrpSpPr>
          <p:grpSpPr>
            <a:xfrm>
              <a:off x="3105215" y="6687577"/>
              <a:ext cx="2114538" cy="1716187"/>
              <a:chOff x="88647" y="0"/>
              <a:chExt cx="2114537" cy="1716186"/>
            </a:xfrm>
          </p:grpSpPr>
          <p:sp>
            <p:nvSpPr>
              <p:cNvPr id="123" name="Shape 3413"/>
              <p:cNvSpPr/>
              <p:nvPr/>
            </p:nvSpPr>
            <p:spPr>
              <a:xfrm>
                <a:off x="88647" y="1078536"/>
                <a:ext cx="2114537" cy="63765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500">
                    <a:solidFill>
                      <a:srgbClr val="FFFFFF"/>
                    </a:solidFill>
                    <a:latin typeface="Roboto Bold"/>
                    <a:ea typeface="Roboto Bold"/>
                    <a:cs typeface="Roboto Bold"/>
                    <a:sym typeface="Roboto Bold"/>
                  </a:defRPr>
                </a:lvl1pPr>
              </a:lstStyle>
              <a:p>
                <a:pPr lvl="0">
                  <a:defRPr sz="1800">
                    <a:solidFill>
                      <a:srgbClr val="000000"/>
                    </a:solidFill>
                  </a:defRPr>
                </a:pPr>
                <a:r>
                  <a:rPr lang="zh-CN" altLang="en-US" sz="1731" b="1" dirty="0">
                    <a:solidFill>
                      <a:schemeClr val="bg1"/>
                    </a:solidFill>
                    <a:latin typeface="Arial" panose="020B0604020202020204" pitchFamily="34" charset="0"/>
                    <a:ea typeface="微软雅黑" panose="020B0503020204020204" pitchFamily="34" charset="-122"/>
                    <a:sym typeface="Arial" panose="020B0604020202020204" pitchFamily="34" charset="0"/>
                  </a:rPr>
                  <a:t>社交媒体</a:t>
                </a:r>
                <a:endParaRPr sz="1731"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Shape 3414"/>
              <p:cNvSpPr/>
              <p:nvPr/>
            </p:nvSpPr>
            <p:spPr>
              <a:xfrm>
                <a:off x="473927" y="0"/>
                <a:ext cx="1166682" cy="1000795"/>
              </a:xfrm>
              <a:custGeom>
                <a:avLst/>
                <a:gdLst/>
                <a:ahLst/>
                <a:cxnLst>
                  <a:cxn ang="0">
                    <a:pos x="wd2" y="hd2"/>
                  </a:cxn>
                  <a:cxn ang="5400000">
                    <a:pos x="wd2" y="hd2"/>
                  </a:cxn>
                  <a:cxn ang="10800000">
                    <a:pos x="wd2" y="hd2"/>
                  </a:cxn>
                  <a:cxn ang="16200000">
                    <a:pos x="wd2" y="hd2"/>
                  </a:cxn>
                </a:cxnLst>
                <a:rect l="0" t="0" r="r" b="b"/>
                <a:pathLst>
                  <a:path w="21600" h="21540" extrusionOk="0">
                    <a:moveTo>
                      <a:pt x="18514" y="15637"/>
                    </a:moveTo>
                    <a:cubicBezTo>
                      <a:pt x="15372" y="12845"/>
                      <a:pt x="12286" y="11252"/>
                      <a:pt x="9257" y="10859"/>
                    </a:cubicBezTo>
                    <a:lnTo>
                      <a:pt x="9257" y="7076"/>
                    </a:lnTo>
                    <a:cubicBezTo>
                      <a:pt x="12262" y="6693"/>
                      <a:pt x="15348" y="5091"/>
                      <a:pt x="18514" y="2270"/>
                    </a:cubicBezTo>
                    <a:cubicBezTo>
                      <a:pt x="18514" y="2270"/>
                      <a:pt x="18514" y="15637"/>
                      <a:pt x="18514" y="15637"/>
                    </a:cubicBezTo>
                    <a:close/>
                    <a:moveTo>
                      <a:pt x="21147" y="7700"/>
                    </a:moveTo>
                    <a:cubicBezTo>
                      <a:pt x="20846" y="7350"/>
                      <a:pt x="20483" y="7174"/>
                      <a:pt x="20057" y="7174"/>
                    </a:cubicBezTo>
                    <a:lnTo>
                      <a:pt x="20057" y="1794"/>
                    </a:lnTo>
                    <a:cubicBezTo>
                      <a:pt x="20057" y="1307"/>
                      <a:pt x="19905" y="888"/>
                      <a:pt x="19599" y="532"/>
                    </a:cubicBezTo>
                    <a:cubicBezTo>
                      <a:pt x="19294" y="177"/>
                      <a:pt x="18931" y="0"/>
                      <a:pt x="18514" y="0"/>
                    </a:cubicBezTo>
                    <a:cubicBezTo>
                      <a:pt x="14809" y="3588"/>
                      <a:pt x="11209" y="5380"/>
                      <a:pt x="7714" y="5380"/>
                    </a:cubicBezTo>
                    <a:lnTo>
                      <a:pt x="1929" y="5380"/>
                    </a:lnTo>
                    <a:cubicBezTo>
                      <a:pt x="1399" y="5380"/>
                      <a:pt x="944" y="5601"/>
                      <a:pt x="567" y="6039"/>
                    </a:cubicBezTo>
                    <a:cubicBezTo>
                      <a:pt x="189" y="6479"/>
                      <a:pt x="0" y="7006"/>
                      <a:pt x="0" y="7623"/>
                    </a:cubicBezTo>
                    <a:lnTo>
                      <a:pt x="0" y="10313"/>
                    </a:lnTo>
                    <a:cubicBezTo>
                      <a:pt x="0" y="10930"/>
                      <a:pt x="189" y="11458"/>
                      <a:pt x="567" y="11896"/>
                    </a:cubicBezTo>
                    <a:cubicBezTo>
                      <a:pt x="944" y="12335"/>
                      <a:pt x="1398" y="12556"/>
                      <a:pt x="1928" y="12556"/>
                    </a:cubicBezTo>
                    <a:lnTo>
                      <a:pt x="3399" y="12556"/>
                    </a:lnTo>
                    <a:cubicBezTo>
                      <a:pt x="3262" y="13060"/>
                      <a:pt x="3174" y="13576"/>
                      <a:pt x="3134" y="14103"/>
                    </a:cubicBezTo>
                    <a:cubicBezTo>
                      <a:pt x="3094" y="14631"/>
                      <a:pt x="3080" y="15091"/>
                      <a:pt x="3092" y="15484"/>
                    </a:cubicBezTo>
                    <a:cubicBezTo>
                      <a:pt x="3104" y="15876"/>
                      <a:pt x="3164" y="16348"/>
                      <a:pt x="3273" y="16899"/>
                    </a:cubicBezTo>
                    <a:cubicBezTo>
                      <a:pt x="3381" y="17450"/>
                      <a:pt x="3473" y="17865"/>
                      <a:pt x="3550" y="18146"/>
                    </a:cubicBezTo>
                    <a:cubicBezTo>
                      <a:pt x="3626" y="18427"/>
                      <a:pt x="3754" y="18867"/>
                      <a:pt x="3936" y="19470"/>
                    </a:cubicBezTo>
                    <a:cubicBezTo>
                      <a:pt x="4116" y="20072"/>
                      <a:pt x="4235" y="20481"/>
                      <a:pt x="4291" y="20696"/>
                    </a:cubicBezTo>
                    <a:cubicBezTo>
                      <a:pt x="4660" y="21089"/>
                      <a:pt x="5191" y="21348"/>
                      <a:pt x="5882" y="21474"/>
                    </a:cubicBezTo>
                    <a:cubicBezTo>
                      <a:pt x="6573" y="21600"/>
                      <a:pt x="7250" y="21546"/>
                      <a:pt x="7913" y="21313"/>
                    </a:cubicBezTo>
                    <a:cubicBezTo>
                      <a:pt x="8576" y="21079"/>
                      <a:pt x="9024" y="20691"/>
                      <a:pt x="9257" y="20150"/>
                    </a:cubicBezTo>
                    <a:cubicBezTo>
                      <a:pt x="8952" y="19869"/>
                      <a:pt x="8705" y="19633"/>
                      <a:pt x="8516" y="19442"/>
                    </a:cubicBezTo>
                    <a:cubicBezTo>
                      <a:pt x="8327" y="19250"/>
                      <a:pt x="8134" y="19017"/>
                      <a:pt x="7937" y="18741"/>
                    </a:cubicBezTo>
                    <a:cubicBezTo>
                      <a:pt x="7740" y="18466"/>
                      <a:pt x="7606" y="18209"/>
                      <a:pt x="7533" y="17971"/>
                    </a:cubicBezTo>
                    <a:cubicBezTo>
                      <a:pt x="7461" y="17733"/>
                      <a:pt x="7437" y="17462"/>
                      <a:pt x="7461" y="17158"/>
                    </a:cubicBezTo>
                    <a:cubicBezTo>
                      <a:pt x="7485" y="16854"/>
                      <a:pt x="7578" y="16549"/>
                      <a:pt x="7738" y="16240"/>
                    </a:cubicBezTo>
                    <a:cubicBezTo>
                      <a:pt x="7433" y="15876"/>
                      <a:pt x="7272" y="15443"/>
                      <a:pt x="7257" y="14944"/>
                    </a:cubicBezTo>
                    <a:cubicBezTo>
                      <a:pt x="7241" y="14444"/>
                      <a:pt x="7365" y="13975"/>
                      <a:pt x="7630" y="13536"/>
                    </a:cubicBezTo>
                    <a:cubicBezTo>
                      <a:pt x="7895" y="13097"/>
                      <a:pt x="8260" y="12789"/>
                      <a:pt x="8726" y="12611"/>
                    </a:cubicBezTo>
                    <a:cubicBezTo>
                      <a:pt x="11901" y="12919"/>
                      <a:pt x="15163" y="14694"/>
                      <a:pt x="18514" y="17936"/>
                    </a:cubicBezTo>
                    <a:cubicBezTo>
                      <a:pt x="18931" y="17936"/>
                      <a:pt x="19294" y="17758"/>
                      <a:pt x="19599" y="17403"/>
                    </a:cubicBezTo>
                    <a:cubicBezTo>
                      <a:pt x="19905" y="17048"/>
                      <a:pt x="20057" y="16627"/>
                      <a:pt x="20057" y="16142"/>
                    </a:cubicBezTo>
                    <a:lnTo>
                      <a:pt x="20057" y="10762"/>
                    </a:lnTo>
                    <a:cubicBezTo>
                      <a:pt x="20483" y="10762"/>
                      <a:pt x="20846" y="10586"/>
                      <a:pt x="21147" y="10236"/>
                    </a:cubicBezTo>
                    <a:cubicBezTo>
                      <a:pt x="21449" y="9886"/>
                      <a:pt x="21600" y="9464"/>
                      <a:pt x="21600" y="8968"/>
                    </a:cubicBezTo>
                    <a:cubicBezTo>
                      <a:pt x="21600" y="8472"/>
                      <a:pt x="21449" y="8050"/>
                      <a:pt x="21147" y="7700"/>
                    </a:cubicBezTo>
                    <a:cubicBezTo>
                      <a:pt x="21147" y="7700"/>
                      <a:pt x="21147" y="7700"/>
                      <a:pt x="21147" y="7700"/>
                    </a:cubicBezTo>
                    <a:close/>
                  </a:path>
                </a:pathLst>
              </a:custGeom>
              <a:solidFill>
                <a:schemeClr val="bg1"/>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 name="组合 3"/>
          <p:cNvGrpSpPr/>
          <p:nvPr/>
        </p:nvGrpSpPr>
        <p:grpSpPr>
          <a:xfrm>
            <a:off x="3540709" y="3173359"/>
            <a:ext cx="1186210" cy="1211096"/>
            <a:chOff x="6854080" y="6330555"/>
            <a:chExt cx="2416023" cy="2416023"/>
          </a:xfrm>
        </p:grpSpPr>
        <p:sp>
          <p:nvSpPr>
            <p:cNvPr id="82" name="Shape 3350"/>
            <p:cNvSpPr/>
            <p:nvPr/>
          </p:nvSpPr>
          <p:spPr>
            <a:xfrm>
              <a:off x="7115667" y="6574187"/>
              <a:ext cx="1928760" cy="19287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50000"/>
              </a:schemeClr>
            </a:solidFill>
            <a:ln w="12700">
              <a:solidFill>
                <a:schemeClr val="bg1">
                  <a:lumMod val="50000"/>
                </a:schemeClr>
              </a:solidFill>
              <a:miter lim="400000"/>
            </a:ln>
          </p:spPr>
          <p:txBody>
            <a:bodyPr lIns="0" tIns="0" rIns="0" bIns="0" anchor="ctr"/>
            <a:lstStyle/>
            <a:p>
              <a:endParaRPr sz="1472">
                <a:latin typeface="Arial" panose="020B0604020202020204" pitchFamily="34" charset="0"/>
                <a:ea typeface="微软雅黑" panose="020B0503020204020204" pitchFamily="34" charset="-122"/>
                <a:sym typeface="Arial" panose="020B0604020202020204" pitchFamily="34" charset="0"/>
              </a:endParaRPr>
            </a:p>
          </p:txBody>
        </p:sp>
        <p:sp>
          <p:nvSpPr>
            <p:cNvPr id="89" name="Shape 3361"/>
            <p:cNvSpPr/>
            <p:nvPr/>
          </p:nvSpPr>
          <p:spPr>
            <a:xfrm>
              <a:off x="6854080" y="6330555"/>
              <a:ext cx="2416023" cy="24160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bg1">
                  <a:lumMod val="50000"/>
                </a:schemeClr>
              </a:solidFill>
              <a:miter lim="400000"/>
            </a:ln>
          </p:spPr>
          <p:txBody>
            <a:bodyPr lIns="0" tIns="0" rIns="0" bIns="0" anchor="ctr"/>
            <a:lstStyle/>
            <a:p>
              <a:endParaRPr sz="1472">
                <a:latin typeface="Arial" panose="020B0604020202020204" pitchFamily="34" charset="0"/>
                <a:ea typeface="微软雅黑" panose="020B0503020204020204" pitchFamily="34" charset="-122"/>
                <a:sym typeface="Arial" panose="020B0604020202020204" pitchFamily="34" charset="0"/>
              </a:endParaRPr>
            </a:p>
          </p:txBody>
        </p:sp>
        <p:sp>
          <p:nvSpPr>
            <p:cNvPr id="109" name="Shape 3395"/>
            <p:cNvSpPr/>
            <p:nvPr/>
          </p:nvSpPr>
          <p:spPr>
            <a:xfrm>
              <a:off x="7572249" y="7748734"/>
              <a:ext cx="1125767" cy="478652"/>
            </a:xfrm>
            <a:prstGeom prst="rect">
              <a:avLst/>
            </a:prstGeom>
            <a:noFill/>
            <a:ln w="12700" cap="flat">
              <a:solidFill>
                <a:schemeClr val="bg1">
                  <a:lumMod val="50000"/>
                </a:schemeClr>
              </a:solid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solidFill>
                    <a:srgbClr val="FFFFFF"/>
                  </a:solidFill>
                  <a:latin typeface="Roboto Regular"/>
                  <a:ea typeface="Roboto Regular"/>
                  <a:cs typeface="Roboto Regular"/>
                  <a:sym typeface="Roboto Regular"/>
                </a:defRPr>
              </a:lvl1pPr>
            </a:lstStyle>
            <a:p>
              <a:pPr lvl="0">
                <a:defRPr sz="1800">
                  <a:solidFill>
                    <a:srgbClr val="000000"/>
                  </a:solidFill>
                </a:defRPr>
              </a:pPr>
              <a:r>
                <a:rPr lang="zh-CN" altLang="en-US" sz="1299" b="1" dirty="0">
                  <a:solidFill>
                    <a:schemeClr val="bg1"/>
                  </a:solidFill>
                  <a:latin typeface="Arial" panose="020B0604020202020204" pitchFamily="34" charset="0"/>
                  <a:ea typeface="微软雅黑" panose="020B0503020204020204" pitchFamily="34" charset="-122"/>
                  <a:sym typeface="Arial" panose="020B0604020202020204" pitchFamily="34" charset="0"/>
                </a:rPr>
                <a:t>微 信</a:t>
              </a:r>
              <a:endParaRPr sz="1299"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8" name="Freeform 5"/>
            <p:cNvSpPr>
              <a:spLocks noEditPoints="1"/>
            </p:cNvSpPr>
            <p:nvPr/>
          </p:nvSpPr>
          <p:spPr bwMode="auto">
            <a:xfrm>
              <a:off x="7612006" y="6999321"/>
              <a:ext cx="880192" cy="717462"/>
            </a:xfrm>
            <a:custGeom>
              <a:avLst/>
              <a:gdLst>
                <a:gd name="T0" fmla="*/ 1980 w 2926"/>
                <a:gd name="T1" fmla="*/ 721 h 2384"/>
                <a:gd name="T2" fmla="*/ 2080 w 2926"/>
                <a:gd name="T3" fmla="*/ 727 h 2384"/>
                <a:gd name="T4" fmla="*/ 1035 w 2926"/>
                <a:gd name="T5" fmla="*/ 0 h 2384"/>
                <a:gd name="T6" fmla="*/ 0 w 2926"/>
                <a:gd name="T7" fmla="*/ 881 h 2384"/>
                <a:gd name="T8" fmla="*/ 414 w 2926"/>
                <a:gd name="T9" fmla="*/ 1580 h 2384"/>
                <a:gd name="T10" fmla="*/ 311 w 2926"/>
                <a:gd name="T11" fmla="*/ 1892 h 2384"/>
                <a:gd name="T12" fmla="*/ 673 w 2926"/>
                <a:gd name="T13" fmla="*/ 1710 h 2384"/>
                <a:gd name="T14" fmla="*/ 1035 w 2926"/>
                <a:gd name="T15" fmla="*/ 1762 h 2384"/>
                <a:gd name="T16" fmla="*/ 1132 w 2926"/>
                <a:gd name="T17" fmla="*/ 1758 h 2384"/>
                <a:gd name="T18" fmla="*/ 1100 w 2926"/>
                <a:gd name="T19" fmla="*/ 1541 h 2384"/>
                <a:gd name="T20" fmla="*/ 1980 w 2926"/>
                <a:gd name="T21" fmla="*/ 721 h 2384"/>
                <a:gd name="T22" fmla="*/ 1424 w 2926"/>
                <a:gd name="T23" fmla="*/ 441 h 2384"/>
                <a:gd name="T24" fmla="*/ 1553 w 2926"/>
                <a:gd name="T25" fmla="*/ 570 h 2384"/>
                <a:gd name="T26" fmla="*/ 1424 w 2926"/>
                <a:gd name="T27" fmla="*/ 699 h 2384"/>
                <a:gd name="T28" fmla="*/ 1268 w 2926"/>
                <a:gd name="T29" fmla="*/ 570 h 2384"/>
                <a:gd name="T30" fmla="*/ 1424 w 2926"/>
                <a:gd name="T31" fmla="*/ 441 h 2384"/>
                <a:gd name="T32" fmla="*/ 699 w 2926"/>
                <a:gd name="T33" fmla="*/ 699 h 2384"/>
                <a:gd name="T34" fmla="*/ 543 w 2926"/>
                <a:gd name="T35" fmla="*/ 570 h 2384"/>
                <a:gd name="T36" fmla="*/ 699 w 2926"/>
                <a:gd name="T37" fmla="*/ 441 h 2384"/>
                <a:gd name="T38" fmla="*/ 828 w 2926"/>
                <a:gd name="T39" fmla="*/ 570 h 2384"/>
                <a:gd name="T40" fmla="*/ 699 w 2926"/>
                <a:gd name="T41" fmla="*/ 699 h 2384"/>
                <a:gd name="T42" fmla="*/ 2926 w 2926"/>
                <a:gd name="T43" fmla="*/ 1529 h 2384"/>
                <a:gd name="T44" fmla="*/ 2046 w 2926"/>
                <a:gd name="T45" fmla="*/ 777 h 2384"/>
                <a:gd name="T46" fmla="*/ 1165 w 2926"/>
                <a:gd name="T47" fmla="*/ 1529 h 2384"/>
                <a:gd name="T48" fmla="*/ 2046 w 2926"/>
                <a:gd name="T49" fmla="*/ 2280 h 2384"/>
                <a:gd name="T50" fmla="*/ 2357 w 2926"/>
                <a:gd name="T51" fmla="*/ 2228 h 2384"/>
                <a:gd name="T52" fmla="*/ 2641 w 2926"/>
                <a:gd name="T53" fmla="*/ 2384 h 2384"/>
                <a:gd name="T54" fmla="*/ 2563 w 2926"/>
                <a:gd name="T55" fmla="*/ 2125 h 2384"/>
                <a:gd name="T56" fmla="*/ 2926 w 2926"/>
                <a:gd name="T57" fmla="*/ 1529 h 2384"/>
                <a:gd name="T58" fmla="*/ 1760 w 2926"/>
                <a:gd name="T59" fmla="*/ 1399 h 2384"/>
                <a:gd name="T60" fmla="*/ 1657 w 2926"/>
                <a:gd name="T61" fmla="*/ 1295 h 2384"/>
                <a:gd name="T62" fmla="*/ 1760 w 2926"/>
                <a:gd name="T63" fmla="*/ 1192 h 2384"/>
                <a:gd name="T64" fmla="*/ 1890 w 2926"/>
                <a:gd name="T65" fmla="*/ 1295 h 2384"/>
                <a:gd name="T66" fmla="*/ 1760 w 2926"/>
                <a:gd name="T67" fmla="*/ 1399 h 2384"/>
                <a:gd name="T68" fmla="*/ 2330 w 2926"/>
                <a:gd name="T69" fmla="*/ 1399 h 2384"/>
                <a:gd name="T70" fmla="*/ 2227 w 2926"/>
                <a:gd name="T71" fmla="*/ 1295 h 2384"/>
                <a:gd name="T72" fmla="*/ 2330 w 2926"/>
                <a:gd name="T73" fmla="*/ 1192 h 2384"/>
                <a:gd name="T74" fmla="*/ 2460 w 2926"/>
                <a:gd name="T75" fmla="*/ 1295 h 2384"/>
                <a:gd name="T76" fmla="*/ 2330 w 2926"/>
                <a:gd name="T77" fmla="*/ 1399 h 2384"/>
                <a:gd name="T78" fmla="*/ 2330 w 2926"/>
                <a:gd name="T79" fmla="*/ 1399 h 2384"/>
                <a:gd name="T80" fmla="*/ 2330 w 2926"/>
                <a:gd name="T81" fmla="*/ 1399 h 2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26" h="2384">
                  <a:moveTo>
                    <a:pt x="1980" y="721"/>
                  </a:moveTo>
                  <a:cubicBezTo>
                    <a:pt x="2014" y="721"/>
                    <a:pt x="2047" y="724"/>
                    <a:pt x="2080" y="727"/>
                  </a:cubicBezTo>
                  <a:cubicBezTo>
                    <a:pt x="1991" y="310"/>
                    <a:pt x="1544" y="0"/>
                    <a:pt x="1035" y="0"/>
                  </a:cubicBezTo>
                  <a:cubicBezTo>
                    <a:pt x="466" y="0"/>
                    <a:pt x="0" y="388"/>
                    <a:pt x="0" y="881"/>
                  </a:cubicBezTo>
                  <a:cubicBezTo>
                    <a:pt x="0" y="1165"/>
                    <a:pt x="155" y="1399"/>
                    <a:pt x="414" y="1580"/>
                  </a:cubicBezTo>
                  <a:cubicBezTo>
                    <a:pt x="311" y="1892"/>
                    <a:pt x="311" y="1892"/>
                    <a:pt x="311" y="1892"/>
                  </a:cubicBezTo>
                  <a:cubicBezTo>
                    <a:pt x="673" y="1710"/>
                    <a:pt x="673" y="1710"/>
                    <a:pt x="673" y="1710"/>
                  </a:cubicBezTo>
                  <a:cubicBezTo>
                    <a:pt x="802" y="1736"/>
                    <a:pt x="906" y="1762"/>
                    <a:pt x="1035" y="1762"/>
                  </a:cubicBezTo>
                  <a:cubicBezTo>
                    <a:pt x="1068" y="1762"/>
                    <a:pt x="1100" y="1760"/>
                    <a:pt x="1132" y="1758"/>
                  </a:cubicBezTo>
                  <a:cubicBezTo>
                    <a:pt x="1112" y="1689"/>
                    <a:pt x="1100" y="1616"/>
                    <a:pt x="1100" y="1541"/>
                  </a:cubicBezTo>
                  <a:cubicBezTo>
                    <a:pt x="1100" y="1089"/>
                    <a:pt x="1489" y="721"/>
                    <a:pt x="1980" y="721"/>
                  </a:cubicBezTo>
                  <a:close/>
                  <a:moveTo>
                    <a:pt x="1424" y="441"/>
                  </a:moveTo>
                  <a:cubicBezTo>
                    <a:pt x="1502" y="441"/>
                    <a:pt x="1553" y="492"/>
                    <a:pt x="1553" y="570"/>
                  </a:cubicBezTo>
                  <a:cubicBezTo>
                    <a:pt x="1553" y="647"/>
                    <a:pt x="1502" y="699"/>
                    <a:pt x="1424" y="699"/>
                  </a:cubicBezTo>
                  <a:cubicBezTo>
                    <a:pt x="1346" y="699"/>
                    <a:pt x="1268" y="647"/>
                    <a:pt x="1268" y="570"/>
                  </a:cubicBezTo>
                  <a:cubicBezTo>
                    <a:pt x="1268" y="492"/>
                    <a:pt x="1346" y="441"/>
                    <a:pt x="1424" y="441"/>
                  </a:cubicBezTo>
                  <a:close/>
                  <a:moveTo>
                    <a:pt x="699" y="699"/>
                  </a:moveTo>
                  <a:cubicBezTo>
                    <a:pt x="621" y="699"/>
                    <a:pt x="543" y="647"/>
                    <a:pt x="543" y="570"/>
                  </a:cubicBezTo>
                  <a:cubicBezTo>
                    <a:pt x="543" y="492"/>
                    <a:pt x="621" y="441"/>
                    <a:pt x="699" y="441"/>
                  </a:cubicBezTo>
                  <a:cubicBezTo>
                    <a:pt x="776" y="441"/>
                    <a:pt x="828" y="492"/>
                    <a:pt x="828" y="570"/>
                  </a:cubicBezTo>
                  <a:cubicBezTo>
                    <a:pt x="828" y="647"/>
                    <a:pt x="776" y="699"/>
                    <a:pt x="699" y="699"/>
                  </a:cubicBezTo>
                  <a:close/>
                  <a:moveTo>
                    <a:pt x="2926" y="1529"/>
                  </a:moveTo>
                  <a:cubicBezTo>
                    <a:pt x="2926" y="1114"/>
                    <a:pt x="2511" y="777"/>
                    <a:pt x="2046" y="777"/>
                  </a:cubicBezTo>
                  <a:cubicBezTo>
                    <a:pt x="1553" y="777"/>
                    <a:pt x="1165" y="1114"/>
                    <a:pt x="1165" y="1529"/>
                  </a:cubicBezTo>
                  <a:cubicBezTo>
                    <a:pt x="1165" y="1943"/>
                    <a:pt x="1553" y="2280"/>
                    <a:pt x="2046" y="2280"/>
                  </a:cubicBezTo>
                  <a:cubicBezTo>
                    <a:pt x="2149" y="2280"/>
                    <a:pt x="2253" y="2254"/>
                    <a:pt x="2357" y="2228"/>
                  </a:cubicBezTo>
                  <a:cubicBezTo>
                    <a:pt x="2641" y="2384"/>
                    <a:pt x="2641" y="2384"/>
                    <a:pt x="2641" y="2384"/>
                  </a:cubicBezTo>
                  <a:cubicBezTo>
                    <a:pt x="2563" y="2125"/>
                    <a:pt x="2563" y="2125"/>
                    <a:pt x="2563" y="2125"/>
                  </a:cubicBezTo>
                  <a:cubicBezTo>
                    <a:pt x="2771" y="1969"/>
                    <a:pt x="2926" y="1762"/>
                    <a:pt x="2926" y="1529"/>
                  </a:cubicBezTo>
                  <a:close/>
                  <a:moveTo>
                    <a:pt x="1760" y="1399"/>
                  </a:moveTo>
                  <a:cubicBezTo>
                    <a:pt x="1709" y="1399"/>
                    <a:pt x="1657" y="1348"/>
                    <a:pt x="1657" y="1295"/>
                  </a:cubicBezTo>
                  <a:cubicBezTo>
                    <a:pt x="1657" y="1244"/>
                    <a:pt x="1709" y="1192"/>
                    <a:pt x="1760" y="1192"/>
                  </a:cubicBezTo>
                  <a:cubicBezTo>
                    <a:pt x="1839" y="1192"/>
                    <a:pt x="1890" y="1244"/>
                    <a:pt x="1890" y="1295"/>
                  </a:cubicBezTo>
                  <a:cubicBezTo>
                    <a:pt x="1890" y="1348"/>
                    <a:pt x="1839" y="1399"/>
                    <a:pt x="1760" y="1399"/>
                  </a:cubicBezTo>
                  <a:close/>
                  <a:moveTo>
                    <a:pt x="2330" y="1399"/>
                  </a:moveTo>
                  <a:cubicBezTo>
                    <a:pt x="2279" y="1399"/>
                    <a:pt x="2227" y="1348"/>
                    <a:pt x="2227" y="1295"/>
                  </a:cubicBezTo>
                  <a:cubicBezTo>
                    <a:pt x="2227" y="1244"/>
                    <a:pt x="2279" y="1192"/>
                    <a:pt x="2330" y="1192"/>
                  </a:cubicBezTo>
                  <a:cubicBezTo>
                    <a:pt x="2408" y="1192"/>
                    <a:pt x="2460" y="1244"/>
                    <a:pt x="2460" y="1295"/>
                  </a:cubicBezTo>
                  <a:cubicBezTo>
                    <a:pt x="2460" y="1348"/>
                    <a:pt x="2408" y="1399"/>
                    <a:pt x="2330" y="1399"/>
                  </a:cubicBezTo>
                  <a:close/>
                  <a:moveTo>
                    <a:pt x="2330" y="1399"/>
                  </a:moveTo>
                  <a:cubicBezTo>
                    <a:pt x="2330" y="1399"/>
                    <a:pt x="2330" y="1399"/>
                    <a:pt x="2330" y="1399"/>
                  </a:cubicBezTo>
                </a:path>
              </a:pathLst>
            </a:custGeom>
            <a:solidFill>
              <a:srgbClr val="FFFFFF"/>
            </a:solidFill>
            <a:ln w="9525">
              <a:noFill/>
              <a:round/>
              <a:headEnd/>
              <a:tailEnd/>
            </a:ln>
            <a:extLst/>
          </p:spPr>
          <p:txBody>
            <a:bodyPr vert="horz" wrap="square" lIns="79162" tIns="39581" rIns="79162" bIns="39581" numCol="1" anchor="t" anchorCtr="0" compatLnSpc="1">
              <a:prstTxWarp prst="textNoShape">
                <a:avLst/>
              </a:prstTxWarp>
            </a:bodyPr>
            <a:lstStyle/>
            <a:p>
              <a:endParaRPr lang="zh-CN" altLang="en-US" sz="155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3540709" y="4694252"/>
            <a:ext cx="1186210" cy="1211096"/>
            <a:chOff x="6854080" y="9364595"/>
            <a:chExt cx="2416023" cy="2416023"/>
          </a:xfrm>
        </p:grpSpPr>
        <p:sp>
          <p:nvSpPr>
            <p:cNvPr id="81" name="Shape 3349"/>
            <p:cNvSpPr/>
            <p:nvPr/>
          </p:nvSpPr>
          <p:spPr>
            <a:xfrm>
              <a:off x="7115667" y="9608227"/>
              <a:ext cx="1928760" cy="19287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50000"/>
              </a:schemeClr>
            </a:solidFill>
            <a:ln w="12700">
              <a:solidFill>
                <a:schemeClr val="bg1">
                  <a:lumMod val="50000"/>
                </a:schemeClr>
              </a:solidFill>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90" name="Shape 3362"/>
            <p:cNvSpPr/>
            <p:nvPr/>
          </p:nvSpPr>
          <p:spPr>
            <a:xfrm>
              <a:off x="6854080" y="9364595"/>
              <a:ext cx="2416023" cy="24160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bg1">
                  <a:lumMod val="50000"/>
                </a:schemeClr>
              </a:solidFill>
              <a:miter lim="400000"/>
            </a:ln>
          </p:spPr>
          <p:txBody>
            <a:bodyPr lIns="0" tIns="0" rIns="0" bIns="0" anchor="ctr"/>
            <a:lstStyle/>
            <a:p>
              <a:endParaRPr sz="1472">
                <a:latin typeface="Arial" panose="020B0604020202020204" pitchFamily="34" charset="0"/>
                <a:ea typeface="微软雅黑" panose="020B0503020204020204" pitchFamily="34" charset="-122"/>
                <a:sym typeface="Arial" panose="020B0604020202020204" pitchFamily="34" charset="0"/>
              </a:endParaRPr>
            </a:p>
          </p:txBody>
        </p:sp>
        <p:sp>
          <p:nvSpPr>
            <p:cNvPr id="117" name="Shape 3416"/>
            <p:cNvSpPr/>
            <p:nvPr/>
          </p:nvSpPr>
          <p:spPr>
            <a:xfrm>
              <a:off x="7587498" y="10731006"/>
              <a:ext cx="1095271" cy="478652"/>
            </a:xfrm>
            <a:prstGeom prst="rect">
              <a:avLst/>
            </a:prstGeom>
            <a:noFill/>
            <a:ln w="12700" cap="flat">
              <a:solidFill>
                <a:schemeClr val="bg1">
                  <a:lumMod val="50000"/>
                </a:schemeClr>
              </a:solid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solidFill>
                    <a:srgbClr val="FFFFFF"/>
                  </a:solidFill>
                  <a:latin typeface="Roboto Regular"/>
                  <a:ea typeface="Roboto Regular"/>
                  <a:cs typeface="Roboto Regular"/>
                  <a:sym typeface="Roboto Regular"/>
                </a:defRPr>
              </a:lvl1pPr>
            </a:lstStyle>
            <a:p>
              <a:pPr lvl="0">
                <a:defRPr sz="1800">
                  <a:solidFill>
                    <a:srgbClr val="000000"/>
                  </a:solidFill>
                </a:defRPr>
              </a:pPr>
              <a:r>
                <a:rPr lang="zh-CN" altLang="en-US" sz="1299" b="1" dirty="0">
                  <a:solidFill>
                    <a:schemeClr val="bg2"/>
                  </a:solidFill>
                  <a:latin typeface="Arial" panose="020B0604020202020204" pitchFamily="34" charset="0"/>
                  <a:ea typeface="微软雅黑" panose="020B0503020204020204" pitchFamily="34" charset="-122"/>
                  <a:sym typeface="Arial" panose="020B0604020202020204" pitchFamily="34" charset="0"/>
                </a:rPr>
                <a:t>微 博</a:t>
              </a:r>
              <a:endParaRPr sz="1299" b="1" dirty="0">
                <a:solidFill>
                  <a:schemeClr val="bg2"/>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9"/>
            <p:cNvSpPr>
              <a:spLocks noEditPoints="1"/>
            </p:cNvSpPr>
            <p:nvPr/>
          </p:nvSpPr>
          <p:spPr bwMode="auto">
            <a:xfrm>
              <a:off x="7646435" y="10023189"/>
              <a:ext cx="845763" cy="653415"/>
            </a:xfrm>
            <a:custGeom>
              <a:avLst/>
              <a:gdLst>
                <a:gd name="T0" fmla="*/ 2462 w 3470"/>
                <a:gd name="T1" fmla="*/ 1298 h 2680"/>
                <a:gd name="T2" fmla="*/ 2396 w 3470"/>
                <a:gd name="T3" fmla="*/ 1205 h 2680"/>
                <a:gd name="T4" fmla="*/ 2372 w 3470"/>
                <a:gd name="T5" fmla="*/ 850 h 2680"/>
                <a:gd name="T6" fmla="*/ 1737 w 3470"/>
                <a:gd name="T7" fmla="*/ 874 h 2680"/>
                <a:gd name="T8" fmla="*/ 1635 w 3470"/>
                <a:gd name="T9" fmla="*/ 717 h 2680"/>
                <a:gd name="T10" fmla="*/ 1124 w 3470"/>
                <a:gd name="T11" fmla="*/ 454 h 2680"/>
                <a:gd name="T12" fmla="*/ 274 w 3470"/>
                <a:gd name="T13" fmla="*/ 1158 h 2680"/>
                <a:gd name="T14" fmla="*/ 37 w 3470"/>
                <a:gd name="T15" fmla="*/ 1804 h 2680"/>
                <a:gd name="T16" fmla="*/ 1279 w 3470"/>
                <a:gd name="T17" fmla="*/ 2637 h 2680"/>
                <a:gd name="T18" fmla="*/ 2771 w 3470"/>
                <a:gd name="T19" fmla="*/ 1981 h 2680"/>
                <a:gd name="T20" fmla="*/ 2462 w 3470"/>
                <a:gd name="T21" fmla="*/ 1298 h 2680"/>
                <a:gd name="T22" fmla="*/ 1319 w 3470"/>
                <a:gd name="T23" fmla="*/ 2462 h 2680"/>
                <a:gd name="T24" fmla="*/ 349 w 3470"/>
                <a:gd name="T25" fmla="*/ 1860 h 2680"/>
                <a:gd name="T26" fmla="*/ 1319 w 3470"/>
                <a:gd name="T27" fmla="*/ 1189 h 2680"/>
                <a:gd name="T28" fmla="*/ 2291 w 3470"/>
                <a:gd name="T29" fmla="*/ 1743 h 2680"/>
                <a:gd name="T30" fmla="*/ 1319 w 3470"/>
                <a:gd name="T31" fmla="*/ 2462 h 2680"/>
                <a:gd name="T32" fmla="*/ 1212 w 3470"/>
                <a:gd name="T33" fmla="*/ 1425 h 2680"/>
                <a:gd name="T34" fmla="*/ 735 w 3470"/>
                <a:gd name="T35" fmla="*/ 1994 h 2680"/>
                <a:gd name="T36" fmla="*/ 880 w 3470"/>
                <a:gd name="T37" fmla="*/ 2235 h 2680"/>
                <a:gd name="T38" fmla="*/ 1685 w 3470"/>
                <a:gd name="T39" fmla="*/ 2091 h 2680"/>
                <a:gd name="T40" fmla="*/ 1212 w 3470"/>
                <a:gd name="T41" fmla="*/ 1425 h 2680"/>
                <a:gd name="T42" fmla="*/ 1076 w 3470"/>
                <a:gd name="T43" fmla="*/ 2135 h 2680"/>
                <a:gd name="T44" fmla="*/ 894 w 3470"/>
                <a:gd name="T45" fmla="*/ 2004 h 2680"/>
                <a:gd name="T46" fmla="*/ 1067 w 3470"/>
                <a:gd name="T47" fmla="*/ 1822 h 2680"/>
                <a:gd name="T48" fmla="*/ 1258 w 3470"/>
                <a:gd name="T49" fmla="*/ 1962 h 2680"/>
                <a:gd name="T50" fmla="*/ 1076 w 3470"/>
                <a:gd name="T51" fmla="*/ 2135 h 2680"/>
                <a:gd name="T52" fmla="*/ 1394 w 3470"/>
                <a:gd name="T53" fmla="*/ 1864 h 2680"/>
                <a:gd name="T54" fmla="*/ 1300 w 3470"/>
                <a:gd name="T55" fmla="*/ 1855 h 2680"/>
                <a:gd name="T56" fmla="*/ 1323 w 3470"/>
                <a:gd name="T57" fmla="*/ 1752 h 2680"/>
                <a:gd name="T58" fmla="*/ 1422 w 3470"/>
                <a:gd name="T59" fmla="*/ 1761 h 2680"/>
                <a:gd name="T60" fmla="*/ 1394 w 3470"/>
                <a:gd name="T61" fmla="*/ 1864 h 2680"/>
                <a:gd name="T62" fmla="*/ 2725 w 3470"/>
                <a:gd name="T63" fmla="*/ 1080 h 2680"/>
                <a:gd name="T64" fmla="*/ 2811 w 3470"/>
                <a:gd name="T65" fmla="*/ 1005 h 2680"/>
                <a:gd name="T66" fmla="*/ 2813 w 3470"/>
                <a:gd name="T67" fmla="*/ 996 h 2680"/>
                <a:gd name="T68" fmla="*/ 2327 w 3470"/>
                <a:gd name="T69" fmla="*/ 505 h 2680"/>
                <a:gd name="T70" fmla="*/ 2239 w 3470"/>
                <a:gd name="T71" fmla="*/ 594 h 2680"/>
                <a:gd name="T72" fmla="*/ 2327 w 3470"/>
                <a:gd name="T73" fmla="*/ 683 h 2680"/>
                <a:gd name="T74" fmla="*/ 2636 w 3470"/>
                <a:gd name="T75" fmla="*/ 991 h 2680"/>
                <a:gd name="T76" fmla="*/ 2725 w 3470"/>
                <a:gd name="T77" fmla="*/ 1080 h 2680"/>
                <a:gd name="T78" fmla="*/ 2660 w 3470"/>
                <a:gd name="T79" fmla="*/ 45 h 2680"/>
                <a:gd name="T80" fmla="*/ 2219 w 3470"/>
                <a:gd name="T81" fmla="*/ 49 h 2680"/>
                <a:gd name="T82" fmla="*/ 2206 w 3470"/>
                <a:gd name="T83" fmla="*/ 55 h 2680"/>
                <a:gd name="T84" fmla="*/ 2203 w 3470"/>
                <a:gd name="T85" fmla="*/ 57 h 2680"/>
                <a:gd name="T86" fmla="*/ 2110 w 3470"/>
                <a:gd name="T87" fmla="*/ 182 h 2680"/>
                <a:gd name="T88" fmla="*/ 2238 w 3470"/>
                <a:gd name="T89" fmla="*/ 310 h 2680"/>
                <a:gd name="T90" fmla="*/ 2355 w 3470"/>
                <a:gd name="T91" fmla="*/ 283 h 2680"/>
                <a:gd name="T92" fmla="*/ 2993 w 3470"/>
                <a:gd name="T93" fmla="*/ 598 h 2680"/>
                <a:gd name="T94" fmla="*/ 3032 w 3470"/>
                <a:gd name="T95" fmla="*/ 1025 h 2680"/>
                <a:gd name="T96" fmla="*/ 3007 w 3470"/>
                <a:gd name="T97" fmla="*/ 1149 h 2680"/>
                <a:gd name="T98" fmla="*/ 3135 w 3470"/>
                <a:gd name="T99" fmla="*/ 1265 h 2680"/>
                <a:gd name="T100" fmla="*/ 3259 w 3470"/>
                <a:gd name="T101" fmla="*/ 1157 h 2680"/>
                <a:gd name="T102" fmla="*/ 3259 w 3470"/>
                <a:gd name="T103" fmla="*/ 1157 h 2680"/>
                <a:gd name="T104" fmla="*/ 2660 w 3470"/>
                <a:gd name="T105" fmla="*/ 45 h 2680"/>
                <a:gd name="T106" fmla="*/ 2660 w 3470"/>
                <a:gd name="T107" fmla="*/ 45 h 2680"/>
                <a:gd name="T108" fmla="*/ 2660 w 3470"/>
                <a:gd name="T109" fmla="*/ 45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70" h="2680">
                  <a:moveTo>
                    <a:pt x="2462" y="1298"/>
                  </a:moveTo>
                  <a:cubicBezTo>
                    <a:pt x="2334" y="1274"/>
                    <a:pt x="2396" y="1205"/>
                    <a:pt x="2396" y="1205"/>
                  </a:cubicBezTo>
                  <a:cubicBezTo>
                    <a:pt x="2396" y="1205"/>
                    <a:pt x="2521" y="1000"/>
                    <a:pt x="2372" y="850"/>
                  </a:cubicBezTo>
                  <a:cubicBezTo>
                    <a:pt x="2187" y="665"/>
                    <a:pt x="1737" y="874"/>
                    <a:pt x="1737" y="874"/>
                  </a:cubicBezTo>
                  <a:cubicBezTo>
                    <a:pt x="1565" y="927"/>
                    <a:pt x="1610" y="849"/>
                    <a:pt x="1635" y="717"/>
                  </a:cubicBezTo>
                  <a:cubicBezTo>
                    <a:pt x="1635" y="561"/>
                    <a:pt x="1581" y="298"/>
                    <a:pt x="1124" y="454"/>
                  </a:cubicBezTo>
                  <a:cubicBezTo>
                    <a:pt x="666" y="610"/>
                    <a:pt x="274" y="1158"/>
                    <a:pt x="274" y="1158"/>
                  </a:cubicBezTo>
                  <a:cubicBezTo>
                    <a:pt x="0" y="1523"/>
                    <a:pt x="37" y="1804"/>
                    <a:pt x="37" y="1804"/>
                  </a:cubicBezTo>
                  <a:cubicBezTo>
                    <a:pt x="105" y="2426"/>
                    <a:pt x="765" y="2597"/>
                    <a:pt x="1279" y="2637"/>
                  </a:cubicBezTo>
                  <a:cubicBezTo>
                    <a:pt x="1820" y="2680"/>
                    <a:pt x="2549" y="2451"/>
                    <a:pt x="2771" y="1981"/>
                  </a:cubicBezTo>
                  <a:cubicBezTo>
                    <a:pt x="2992" y="1510"/>
                    <a:pt x="2590" y="1324"/>
                    <a:pt x="2462" y="1298"/>
                  </a:cubicBezTo>
                  <a:close/>
                  <a:moveTo>
                    <a:pt x="1319" y="2462"/>
                  </a:moveTo>
                  <a:cubicBezTo>
                    <a:pt x="783" y="2487"/>
                    <a:pt x="349" y="2218"/>
                    <a:pt x="349" y="1860"/>
                  </a:cubicBezTo>
                  <a:cubicBezTo>
                    <a:pt x="349" y="1501"/>
                    <a:pt x="783" y="1214"/>
                    <a:pt x="1319" y="1189"/>
                  </a:cubicBezTo>
                  <a:cubicBezTo>
                    <a:pt x="1856" y="1164"/>
                    <a:pt x="2291" y="1386"/>
                    <a:pt x="2291" y="1743"/>
                  </a:cubicBezTo>
                  <a:cubicBezTo>
                    <a:pt x="2291" y="2101"/>
                    <a:pt x="1856" y="2438"/>
                    <a:pt x="1319" y="2462"/>
                  </a:cubicBezTo>
                  <a:close/>
                  <a:moveTo>
                    <a:pt x="1212" y="1425"/>
                  </a:moveTo>
                  <a:cubicBezTo>
                    <a:pt x="672" y="1488"/>
                    <a:pt x="735" y="1994"/>
                    <a:pt x="735" y="1994"/>
                  </a:cubicBezTo>
                  <a:cubicBezTo>
                    <a:pt x="735" y="1994"/>
                    <a:pt x="729" y="2154"/>
                    <a:pt x="880" y="2235"/>
                  </a:cubicBezTo>
                  <a:cubicBezTo>
                    <a:pt x="1195" y="2406"/>
                    <a:pt x="1520" y="2303"/>
                    <a:pt x="1685" y="2091"/>
                  </a:cubicBezTo>
                  <a:cubicBezTo>
                    <a:pt x="1849" y="1879"/>
                    <a:pt x="1753" y="1362"/>
                    <a:pt x="1212" y="1425"/>
                  </a:cubicBezTo>
                  <a:close/>
                  <a:moveTo>
                    <a:pt x="1076" y="2135"/>
                  </a:moveTo>
                  <a:cubicBezTo>
                    <a:pt x="975" y="2147"/>
                    <a:pt x="894" y="2088"/>
                    <a:pt x="894" y="2004"/>
                  </a:cubicBezTo>
                  <a:cubicBezTo>
                    <a:pt x="894" y="1920"/>
                    <a:pt x="966" y="1832"/>
                    <a:pt x="1067" y="1822"/>
                  </a:cubicBezTo>
                  <a:cubicBezTo>
                    <a:pt x="1183" y="1811"/>
                    <a:pt x="1258" y="1877"/>
                    <a:pt x="1258" y="1962"/>
                  </a:cubicBezTo>
                  <a:cubicBezTo>
                    <a:pt x="1258" y="2046"/>
                    <a:pt x="1176" y="2123"/>
                    <a:pt x="1076" y="2135"/>
                  </a:cubicBezTo>
                  <a:close/>
                  <a:moveTo>
                    <a:pt x="1394" y="1864"/>
                  </a:moveTo>
                  <a:cubicBezTo>
                    <a:pt x="1360" y="1889"/>
                    <a:pt x="1318" y="1886"/>
                    <a:pt x="1300" y="1855"/>
                  </a:cubicBezTo>
                  <a:cubicBezTo>
                    <a:pt x="1281" y="1825"/>
                    <a:pt x="1288" y="1777"/>
                    <a:pt x="1323" y="1752"/>
                  </a:cubicBezTo>
                  <a:cubicBezTo>
                    <a:pt x="1363" y="1723"/>
                    <a:pt x="1404" y="1731"/>
                    <a:pt x="1422" y="1761"/>
                  </a:cubicBezTo>
                  <a:cubicBezTo>
                    <a:pt x="1440" y="1791"/>
                    <a:pt x="1428" y="1837"/>
                    <a:pt x="1394" y="1864"/>
                  </a:cubicBezTo>
                  <a:close/>
                  <a:moveTo>
                    <a:pt x="2725" y="1080"/>
                  </a:moveTo>
                  <a:cubicBezTo>
                    <a:pt x="2768" y="1080"/>
                    <a:pt x="2805" y="1047"/>
                    <a:pt x="2811" y="1005"/>
                  </a:cubicBezTo>
                  <a:cubicBezTo>
                    <a:pt x="2812" y="1002"/>
                    <a:pt x="2813" y="1000"/>
                    <a:pt x="2813" y="996"/>
                  </a:cubicBezTo>
                  <a:cubicBezTo>
                    <a:pt x="2878" y="403"/>
                    <a:pt x="2327" y="505"/>
                    <a:pt x="2327" y="505"/>
                  </a:cubicBezTo>
                  <a:cubicBezTo>
                    <a:pt x="2278" y="505"/>
                    <a:pt x="2239" y="545"/>
                    <a:pt x="2239" y="594"/>
                  </a:cubicBezTo>
                  <a:cubicBezTo>
                    <a:pt x="2239" y="643"/>
                    <a:pt x="2278" y="683"/>
                    <a:pt x="2327" y="683"/>
                  </a:cubicBezTo>
                  <a:cubicBezTo>
                    <a:pt x="2723" y="595"/>
                    <a:pt x="2636" y="991"/>
                    <a:pt x="2636" y="991"/>
                  </a:cubicBezTo>
                  <a:cubicBezTo>
                    <a:pt x="2636" y="1040"/>
                    <a:pt x="2676" y="1080"/>
                    <a:pt x="2725" y="1080"/>
                  </a:cubicBezTo>
                  <a:close/>
                  <a:moveTo>
                    <a:pt x="2660" y="45"/>
                  </a:moveTo>
                  <a:cubicBezTo>
                    <a:pt x="2470" y="0"/>
                    <a:pt x="2274" y="39"/>
                    <a:pt x="2219" y="49"/>
                  </a:cubicBezTo>
                  <a:cubicBezTo>
                    <a:pt x="2214" y="50"/>
                    <a:pt x="2210" y="54"/>
                    <a:pt x="2206" y="55"/>
                  </a:cubicBezTo>
                  <a:cubicBezTo>
                    <a:pt x="2205" y="55"/>
                    <a:pt x="2203" y="57"/>
                    <a:pt x="2203" y="57"/>
                  </a:cubicBezTo>
                  <a:cubicBezTo>
                    <a:pt x="2149" y="72"/>
                    <a:pt x="2110" y="122"/>
                    <a:pt x="2110" y="182"/>
                  </a:cubicBezTo>
                  <a:cubicBezTo>
                    <a:pt x="2110" y="252"/>
                    <a:pt x="2167" y="310"/>
                    <a:pt x="2238" y="310"/>
                  </a:cubicBezTo>
                  <a:cubicBezTo>
                    <a:pt x="2238" y="310"/>
                    <a:pt x="2308" y="301"/>
                    <a:pt x="2355" y="283"/>
                  </a:cubicBezTo>
                  <a:cubicBezTo>
                    <a:pt x="2401" y="264"/>
                    <a:pt x="2796" y="269"/>
                    <a:pt x="2993" y="598"/>
                  </a:cubicBezTo>
                  <a:cubicBezTo>
                    <a:pt x="3100" y="839"/>
                    <a:pt x="3040" y="1000"/>
                    <a:pt x="3032" y="1025"/>
                  </a:cubicBezTo>
                  <a:cubicBezTo>
                    <a:pt x="3032" y="1025"/>
                    <a:pt x="3007" y="1088"/>
                    <a:pt x="3007" y="1149"/>
                  </a:cubicBezTo>
                  <a:cubicBezTo>
                    <a:pt x="3007" y="1220"/>
                    <a:pt x="3064" y="1265"/>
                    <a:pt x="3135" y="1265"/>
                  </a:cubicBezTo>
                  <a:cubicBezTo>
                    <a:pt x="3194" y="1265"/>
                    <a:pt x="3244" y="1257"/>
                    <a:pt x="3259" y="1157"/>
                  </a:cubicBezTo>
                  <a:cubicBezTo>
                    <a:pt x="3259" y="1157"/>
                    <a:pt x="3259" y="1157"/>
                    <a:pt x="3259" y="1157"/>
                  </a:cubicBezTo>
                  <a:cubicBezTo>
                    <a:pt x="3470" y="455"/>
                    <a:pt x="3002" y="125"/>
                    <a:pt x="2660" y="45"/>
                  </a:cubicBezTo>
                  <a:close/>
                  <a:moveTo>
                    <a:pt x="2660" y="45"/>
                  </a:moveTo>
                  <a:cubicBezTo>
                    <a:pt x="2660" y="45"/>
                    <a:pt x="2660" y="45"/>
                    <a:pt x="2660" y="45"/>
                  </a:cubicBezTo>
                </a:path>
              </a:pathLst>
            </a:custGeom>
            <a:solidFill>
              <a:srgbClr val="FFFFFF"/>
            </a:solidFill>
            <a:ln w="9525">
              <a:noFill/>
              <a:round/>
              <a:headEnd/>
              <a:tailEnd/>
            </a:ln>
            <a:extLst/>
          </p:spPr>
          <p:txBody>
            <a:bodyPr vert="horz" wrap="square" lIns="79162" tIns="39581" rIns="79162" bIns="39581" numCol="1" anchor="t" anchorCtr="0" compatLnSpc="1">
              <a:prstTxWarp prst="textNoShape">
                <a:avLst/>
              </a:prstTxWarp>
            </a:bodyPr>
            <a:lstStyle/>
            <a:p>
              <a:endParaRPr lang="zh-CN" altLang="en-US" sz="155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5265379" y="3322861"/>
            <a:ext cx="893353" cy="912094"/>
            <a:chOff x="10366812" y="6628795"/>
            <a:chExt cx="1819544" cy="1819544"/>
          </a:xfrm>
        </p:grpSpPr>
        <p:sp>
          <p:nvSpPr>
            <p:cNvPr id="92" name="Shape 3364"/>
            <p:cNvSpPr/>
            <p:nvPr/>
          </p:nvSpPr>
          <p:spPr>
            <a:xfrm>
              <a:off x="10366812" y="6628795"/>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C00000"/>
              </a:solidFill>
              <a:miter lim="400000"/>
            </a:ln>
          </p:spPr>
          <p:txBody>
            <a:bodyPr lIns="0" tIns="0" rIns="0" bIns="0" anchor="ctr"/>
            <a:lstStyle/>
            <a:p>
              <a:endParaRPr sz="1472">
                <a:latin typeface="Arial" panose="020B0604020202020204" pitchFamily="34" charset="0"/>
                <a:ea typeface="微软雅黑" panose="020B0503020204020204" pitchFamily="34" charset="-122"/>
                <a:sym typeface="Arial" panose="020B0604020202020204" pitchFamily="34" charset="0"/>
              </a:endParaRPr>
            </a:p>
          </p:txBody>
        </p:sp>
        <p:sp>
          <p:nvSpPr>
            <p:cNvPr id="107" name="Shape 3389"/>
            <p:cNvSpPr/>
            <p:nvPr/>
          </p:nvSpPr>
          <p:spPr>
            <a:xfrm>
              <a:off x="10928045" y="7706295"/>
              <a:ext cx="948205" cy="3507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lvl="0">
                <a:defRPr sz="1800"/>
              </a:pPr>
              <a:r>
                <a:rPr lang="zh-CN" altLang="en-US" sz="952" dirty="0">
                  <a:latin typeface="Arial" panose="020B0604020202020204" pitchFamily="34" charset="0"/>
                  <a:ea typeface="微软雅黑" panose="020B0503020204020204" pitchFamily="34" charset="-122"/>
                  <a:sym typeface="Arial" panose="020B0604020202020204" pitchFamily="34" charset="0"/>
                </a:rPr>
                <a:t>朋友圈</a:t>
              </a:r>
              <a:endParaRPr sz="952" dirty="0">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18"/>
            <p:cNvSpPr>
              <a:spLocks noEditPoints="1"/>
            </p:cNvSpPr>
            <p:nvPr/>
          </p:nvSpPr>
          <p:spPr bwMode="auto">
            <a:xfrm>
              <a:off x="10976119" y="7087328"/>
              <a:ext cx="566293" cy="559696"/>
            </a:xfrm>
            <a:custGeom>
              <a:avLst/>
              <a:gdLst>
                <a:gd name="T0" fmla="*/ 2325 w 3396"/>
                <a:gd name="T1" fmla="*/ 1288 h 3357"/>
                <a:gd name="T2" fmla="*/ 2325 w 3396"/>
                <a:gd name="T3" fmla="*/ 267 h 3357"/>
                <a:gd name="T4" fmla="*/ 1232 w 3396"/>
                <a:gd name="T5" fmla="*/ 206 h 3357"/>
                <a:gd name="T6" fmla="*/ 2325 w 3396"/>
                <a:gd name="T7" fmla="*/ 1288 h 3357"/>
                <a:gd name="T8" fmla="*/ 2421 w 3396"/>
                <a:gd name="T9" fmla="*/ 1889 h 3357"/>
                <a:gd name="T10" fmla="*/ 2421 w 3396"/>
                <a:gd name="T11" fmla="*/ 310 h 3357"/>
                <a:gd name="T12" fmla="*/ 3186 w 3396"/>
                <a:gd name="T13" fmla="*/ 1227 h 3357"/>
                <a:gd name="T14" fmla="*/ 2421 w 3396"/>
                <a:gd name="T15" fmla="*/ 1889 h 3357"/>
                <a:gd name="T16" fmla="*/ 2100 w 3396"/>
                <a:gd name="T17" fmla="*/ 2348 h 3357"/>
                <a:gd name="T18" fmla="*/ 3201 w 3396"/>
                <a:gd name="T19" fmla="*/ 1323 h 3357"/>
                <a:gd name="T20" fmla="*/ 3106 w 3396"/>
                <a:gd name="T21" fmla="*/ 2348 h 3357"/>
                <a:gd name="T22" fmla="*/ 2100 w 3396"/>
                <a:gd name="T23" fmla="*/ 2348 h 3357"/>
                <a:gd name="T24" fmla="*/ 1538 w 3396"/>
                <a:gd name="T25" fmla="*/ 2478 h 3357"/>
                <a:gd name="T26" fmla="*/ 3025 w 3396"/>
                <a:gd name="T27" fmla="*/ 2478 h 3357"/>
                <a:gd name="T28" fmla="*/ 2203 w 3396"/>
                <a:gd name="T29" fmla="*/ 3158 h 3357"/>
                <a:gd name="T30" fmla="*/ 1538 w 3396"/>
                <a:gd name="T31" fmla="*/ 2478 h 3357"/>
                <a:gd name="T32" fmla="*/ 1052 w 3396"/>
                <a:gd name="T33" fmla="*/ 2153 h 3357"/>
                <a:gd name="T34" fmla="*/ 1052 w 3396"/>
                <a:gd name="T35" fmla="*/ 3112 h 3357"/>
                <a:gd name="T36" fmla="*/ 2100 w 3396"/>
                <a:gd name="T37" fmla="*/ 3193 h 3357"/>
                <a:gd name="T38" fmla="*/ 1052 w 3396"/>
                <a:gd name="T39" fmla="*/ 2153 h 3357"/>
                <a:gd name="T40" fmla="*/ 192 w 3396"/>
                <a:gd name="T41" fmla="*/ 2202 h 3357"/>
                <a:gd name="T42" fmla="*/ 945 w 3396"/>
                <a:gd name="T43" fmla="*/ 1533 h 3357"/>
                <a:gd name="T44" fmla="*/ 945 w 3396"/>
                <a:gd name="T45" fmla="*/ 3055 h 3357"/>
                <a:gd name="T46" fmla="*/ 192 w 3396"/>
                <a:gd name="T47" fmla="*/ 2202 h 3357"/>
                <a:gd name="T48" fmla="*/ 173 w 3396"/>
                <a:gd name="T49" fmla="*/ 2095 h 3357"/>
                <a:gd name="T50" fmla="*/ 241 w 3396"/>
                <a:gd name="T51" fmla="*/ 1067 h 3357"/>
                <a:gd name="T52" fmla="*/ 1278 w 3396"/>
                <a:gd name="T53" fmla="*/ 1067 h 3357"/>
                <a:gd name="T54" fmla="*/ 173 w 3396"/>
                <a:gd name="T55" fmla="*/ 2095 h 3357"/>
                <a:gd name="T56" fmla="*/ 307 w 3396"/>
                <a:gd name="T57" fmla="*/ 959 h 3357"/>
                <a:gd name="T58" fmla="*/ 1117 w 3396"/>
                <a:gd name="T59" fmla="*/ 241 h 3357"/>
                <a:gd name="T60" fmla="*/ 1825 w 3396"/>
                <a:gd name="T61" fmla="*/ 959 h 3357"/>
                <a:gd name="T62" fmla="*/ 307 w 3396"/>
                <a:gd name="T63" fmla="*/ 959 h 3357"/>
                <a:gd name="T64" fmla="*/ 307 w 3396"/>
                <a:gd name="T65" fmla="*/ 959 h 3357"/>
                <a:gd name="T66" fmla="*/ 307 w 3396"/>
                <a:gd name="T67" fmla="*/ 959 h 3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96" h="3357">
                  <a:moveTo>
                    <a:pt x="2325" y="1288"/>
                  </a:moveTo>
                  <a:cubicBezTo>
                    <a:pt x="2325" y="267"/>
                    <a:pt x="2325" y="267"/>
                    <a:pt x="2325" y="267"/>
                  </a:cubicBezTo>
                  <a:cubicBezTo>
                    <a:pt x="2325" y="267"/>
                    <a:pt x="1821" y="0"/>
                    <a:pt x="1232" y="206"/>
                  </a:cubicBezTo>
                  <a:cubicBezTo>
                    <a:pt x="2325" y="1288"/>
                    <a:pt x="2325" y="1288"/>
                    <a:pt x="2325" y="1288"/>
                  </a:cubicBezTo>
                  <a:close/>
                  <a:moveTo>
                    <a:pt x="2421" y="1889"/>
                  </a:moveTo>
                  <a:cubicBezTo>
                    <a:pt x="2421" y="310"/>
                    <a:pt x="2421" y="310"/>
                    <a:pt x="2421" y="310"/>
                  </a:cubicBezTo>
                  <a:cubicBezTo>
                    <a:pt x="2421" y="310"/>
                    <a:pt x="3018" y="577"/>
                    <a:pt x="3186" y="1227"/>
                  </a:cubicBezTo>
                  <a:cubicBezTo>
                    <a:pt x="2421" y="1889"/>
                    <a:pt x="2421" y="1889"/>
                    <a:pt x="2421" y="1889"/>
                  </a:cubicBezTo>
                  <a:close/>
                  <a:moveTo>
                    <a:pt x="2100" y="2348"/>
                  </a:moveTo>
                  <a:cubicBezTo>
                    <a:pt x="3201" y="1323"/>
                    <a:pt x="3201" y="1323"/>
                    <a:pt x="3201" y="1323"/>
                  </a:cubicBezTo>
                  <a:cubicBezTo>
                    <a:pt x="3201" y="1323"/>
                    <a:pt x="3396" y="1636"/>
                    <a:pt x="3106" y="2348"/>
                  </a:cubicBezTo>
                  <a:cubicBezTo>
                    <a:pt x="2100" y="2348"/>
                    <a:pt x="2100" y="2348"/>
                    <a:pt x="2100" y="2348"/>
                  </a:cubicBezTo>
                  <a:close/>
                  <a:moveTo>
                    <a:pt x="1538" y="2478"/>
                  </a:moveTo>
                  <a:cubicBezTo>
                    <a:pt x="3025" y="2478"/>
                    <a:pt x="3025" y="2478"/>
                    <a:pt x="3025" y="2478"/>
                  </a:cubicBezTo>
                  <a:cubicBezTo>
                    <a:pt x="3025" y="2478"/>
                    <a:pt x="2846" y="2960"/>
                    <a:pt x="2203" y="3158"/>
                  </a:cubicBezTo>
                  <a:cubicBezTo>
                    <a:pt x="1538" y="2478"/>
                    <a:pt x="1538" y="2478"/>
                    <a:pt x="1538" y="2478"/>
                  </a:cubicBezTo>
                  <a:close/>
                  <a:moveTo>
                    <a:pt x="1052" y="2153"/>
                  </a:moveTo>
                  <a:cubicBezTo>
                    <a:pt x="1052" y="3112"/>
                    <a:pt x="1052" y="3112"/>
                    <a:pt x="1052" y="3112"/>
                  </a:cubicBezTo>
                  <a:cubicBezTo>
                    <a:pt x="1052" y="3112"/>
                    <a:pt x="1438" y="3357"/>
                    <a:pt x="2100" y="3193"/>
                  </a:cubicBezTo>
                  <a:cubicBezTo>
                    <a:pt x="1052" y="2153"/>
                    <a:pt x="1052" y="2153"/>
                    <a:pt x="1052" y="2153"/>
                  </a:cubicBezTo>
                  <a:close/>
                  <a:moveTo>
                    <a:pt x="192" y="2202"/>
                  </a:moveTo>
                  <a:cubicBezTo>
                    <a:pt x="945" y="1533"/>
                    <a:pt x="945" y="1533"/>
                    <a:pt x="945" y="1533"/>
                  </a:cubicBezTo>
                  <a:cubicBezTo>
                    <a:pt x="945" y="3055"/>
                    <a:pt x="945" y="3055"/>
                    <a:pt x="945" y="3055"/>
                  </a:cubicBezTo>
                  <a:cubicBezTo>
                    <a:pt x="945" y="3055"/>
                    <a:pt x="490" y="2898"/>
                    <a:pt x="192" y="2202"/>
                  </a:cubicBezTo>
                  <a:close/>
                  <a:moveTo>
                    <a:pt x="173" y="2095"/>
                  </a:moveTo>
                  <a:cubicBezTo>
                    <a:pt x="173" y="2095"/>
                    <a:pt x="0" y="1545"/>
                    <a:pt x="241" y="1067"/>
                  </a:cubicBezTo>
                  <a:cubicBezTo>
                    <a:pt x="1278" y="1067"/>
                    <a:pt x="1278" y="1067"/>
                    <a:pt x="1278" y="1067"/>
                  </a:cubicBezTo>
                  <a:cubicBezTo>
                    <a:pt x="173" y="2095"/>
                    <a:pt x="173" y="2095"/>
                    <a:pt x="173" y="2095"/>
                  </a:cubicBezTo>
                  <a:close/>
                  <a:moveTo>
                    <a:pt x="307" y="959"/>
                  </a:moveTo>
                  <a:cubicBezTo>
                    <a:pt x="307" y="959"/>
                    <a:pt x="524" y="470"/>
                    <a:pt x="1117" y="241"/>
                  </a:cubicBezTo>
                  <a:cubicBezTo>
                    <a:pt x="1825" y="959"/>
                    <a:pt x="1825" y="959"/>
                    <a:pt x="1825" y="959"/>
                  </a:cubicBezTo>
                  <a:cubicBezTo>
                    <a:pt x="307" y="959"/>
                    <a:pt x="307" y="959"/>
                    <a:pt x="307" y="959"/>
                  </a:cubicBezTo>
                  <a:close/>
                  <a:moveTo>
                    <a:pt x="307" y="959"/>
                  </a:moveTo>
                  <a:cubicBezTo>
                    <a:pt x="307" y="959"/>
                    <a:pt x="307" y="959"/>
                    <a:pt x="307" y="959"/>
                  </a:cubicBezTo>
                </a:path>
              </a:pathLst>
            </a:custGeom>
            <a:solidFill>
              <a:schemeClr val="bg1">
                <a:lumMod val="50000"/>
              </a:schemeClr>
            </a:solidFill>
            <a:ln>
              <a:noFill/>
            </a:ln>
          </p:spPr>
          <p:txBody>
            <a:bodyPr vert="horz" wrap="square" lIns="79162" tIns="39581" rIns="79162" bIns="39581" numCol="1" anchor="t" anchorCtr="0" compatLnSpc="1">
              <a:prstTxWarp prst="textNoShape">
                <a:avLst/>
              </a:prstTxWarp>
            </a:bodyPr>
            <a:lstStyle/>
            <a:p>
              <a:endParaRPr lang="zh-CN" altLang="en-US" sz="155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组合 13"/>
          <p:cNvGrpSpPr/>
          <p:nvPr/>
        </p:nvGrpSpPr>
        <p:grpSpPr>
          <a:xfrm>
            <a:off x="6697189" y="4843753"/>
            <a:ext cx="1010079" cy="912094"/>
            <a:chOff x="13283065" y="9662835"/>
            <a:chExt cx="2057287" cy="1819544"/>
          </a:xfrm>
        </p:grpSpPr>
        <p:sp>
          <p:nvSpPr>
            <p:cNvPr id="99" name="Shape 3371"/>
            <p:cNvSpPr/>
            <p:nvPr/>
          </p:nvSpPr>
          <p:spPr>
            <a:xfrm>
              <a:off x="13283065" y="9662835"/>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bg1">
                  <a:lumMod val="50000"/>
                </a:schemeClr>
              </a:solidFill>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112" name="Shape 3404"/>
            <p:cNvSpPr/>
            <p:nvPr/>
          </p:nvSpPr>
          <p:spPr>
            <a:xfrm>
              <a:off x="13730716" y="10805395"/>
              <a:ext cx="1609636" cy="3507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lvl="0">
                <a:defRPr sz="1800"/>
              </a:pPr>
              <a:r>
                <a:rPr lang="en-US" altLang="zh-CN" sz="952" dirty="0">
                  <a:latin typeface="Arial" panose="020B0604020202020204" pitchFamily="34" charset="0"/>
                  <a:ea typeface="微软雅黑" panose="020B0503020204020204" pitchFamily="34" charset="-122"/>
                  <a:sym typeface="Arial" panose="020B0604020202020204" pitchFamily="34" charset="0"/>
                </a:rPr>
                <a:t>@</a:t>
              </a:r>
              <a:r>
                <a:rPr lang="zh-CN" altLang="en-US" sz="952" dirty="0">
                  <a:latin typeface="Arial" panose="020B0604020202020204" pitchFamily="34" charset="0"/>
                  <a:ea typeface="微软雅黑" panose="020B0503020204020204" pitchFamily="34" charset="-122"/>
                  <a:sym typeface="Arial" panose="020B0604020202020204" pitchFamily="34" charset="0"/>
                </a:rPr>
                <a:t>转发</a:t>
              </a:r>
              <a:endParaRPr sz="952" dirty="0">
                <a:latin typeface="Arial" panose="020B0604020202020204" pitchFamily="34" charset="0"/>
                <a:ea typeface="微软雅黑" panose="020B0503020204020204" pitchFamily="34" charset="-122"/>
                <a:sym typeface="Arial" panose="020B0604020202020204" pitchFamily="34" charset="0"/>
              </a:endParaRPr>
            </a:p>
          </p:txBody>
        </p:sp>
        <p:sp>
          <p:nvSpPr>
            <p:cNvPr id="122" name="Shape 7642"/>
            <p:cNvSpPr/>
            <p:nvPr/>
          </p:nvSpPr>
          <p:spPr>
            <a:xfrm>
              <a:off x="13854852" y="10141765"/>
              <a:ext cx="589242" cy="589242"/>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4850" y="0"/>
                    <a:pt x="0" y="4842"/>
                    <a:pt x="0" y="10796"/>
                  </a:cubicBezTo>
                  <a:cubicBezTo>
                    <a:pt x="0" y="16751"/>
                    <a:pt x="4850" y="21600"/>
                    <a:pt x="10804" y="21600"/>
                  </a:cubicBezTo>
                  <a:cubicBezTo>
                    <a:pt x="12650" y="21600"/>
                    <a:pt x="14436" y="21129"/>
                    <a:pt x="16037" y="20239"/>
                  </a:cubicBezTo>
                  <a:cubicBezTo>
                    <a:pt x="17146" y="20681"/>
                    <a:pt x="18283" y="21141"/>
                    <a:pt x="18283" y="21141"/>
                  </a:cubicBezTo>
                  <a:cubicBezTo>
                    <a:pt x="18526" y="21239"/>
                    <a:pt x="18787" y="21286"/>
                    <a:pt x="19040" y="21286"/>
                  </a:cubicBezTo>
                  <a:cubicBezTo>
                    <a:pt x="19539" y="21286"/>
                    <a:pt x="20027" y="21102"/>
                    <a:pt x="20408" y="20755"/>
                  </a:cubicBezTo>
                  <a:cubicBezTo>
                    <a:pt x="20984" y="20233"/>
                    <a:pt x="21215" y="19429"/>
                    <a:pt x="20996" y="18678"/>
                  </a:cubicBezTo>
                  <a:cubicBezTo>
                    <a:pt x="20996" y="18678"/>
                    <a:pt x="20231" y="16061"/>
                    <a:pt x="20231" y="16061"/>
                  </a:cubicBezTo>
                  <a:cubicBezTo>
                    <a:pt x="21130" y="14454"/>
                    <a:pt x="21600" y="12649"/>
                    <a:pt x="21600" y="10796"/>
                  </a:cubicBezTo>
                  <a:cubicBezTo>
                    <a:pt x="21600" y="4842"/>
                    <a:pt x="16758" y="0"/>
                    <a:pt x="10804" y="0"/>
                  </a:cubicBezTo>
                  <a:close/>
                  <a:moveTo>
                    <a:pt x="10804" y="2037"/>
                  </a:moveTo>
                  <a:cubicBezTo>
                    <a:pt x="15642" y="2037"/>
                    <a:pt x="19563" y="5958"/>
                    <a:pt x="19563" y="10796"/>
                  </a:cubicBezTo>
                  <a:cubicBezTo>
                    <a:pt x="19563" y="12636"/>
                    <a:pt x="18996" y="14346"/>
                    <a:pt x="18025" y="15755"/>
                  </a:cubicBezTo>
                  <a:cubicBezTo>
                    <a:pt x="18025" y="15755"/>
                    <a:pt x="19040" y="19241"/>
                    <a:pt x="19040" y="19241"/>
                  </a:cubicBezTo>
                  <a:cubicBezTo>
                    <a:pt x="19040" y="19241"/>
                    <a:pt x="17110" y="18477"/>
                    <a:pt x="15836" y="17961"/>
                  </a:cubicBezTo>
                  <a:cubicBezTo>
                    <a:pt x="14410" y="18962"/>
                    <a:pt x="12677" y="19563"/>
                    <a:pt x="10804" y="19563"/>
                  </a:cubicBezTo>
                  <a:cubicBezTo>
                    <a:pt x="5965" y="19563"/>
                    <a:pt x="2045" y="15635"/>
                    <a:pt x="2045" y="10796"/>
                  </a:cubicBezTo>
                  <a:cubicBezTo>
                    <a:pt x="2045" y="5958"/>
                    <a:pt x="5965" y="2037"/>
                    <a:pt x="10804" y="2037"/>
                  </a:cubicBezTo>
                  <a:close/>
                  <a:moveTo>
                    <a:pt x="6594" y="7254"/>
                  </a:moveTo>
                  <a:cubicBezTo>
                    <a:pt x="6220" y="7254"/>
                    <a:pt x="5917" y="7556"/>
                    <a:pt x="5917" y="7930"/>
                  </a:cubicBezTo>
                  <a:cubicBezTo>
                    <a:pt x="5917" y="8307"/>
                    <a:pt x="6220" y="8614"/>
                    <a:pt x="6594" y="8614"/>
                  </a:cubicBezTo>
                  <a:lnTo>
                    <a:pt x="15031" y="8614"/>
                  </a:lnTo>
                  <a:cubicBezTo>
                    <a:pt x="15408" y="8614"/>
                    <a:pt x="15715" y="8307"/>
                    <a:pt x="15715" y="7930"/>
                  </a:cubicBezTo>
                  <a:cubicBezTo>
                    <a:pt x="15715" y="7556"/>
                    <a:pt x="15408" y="7254"/>
                    <a:pt x="15031" y="7254"/>
                  </a:cubicBezTo>
                  <a:lnTo>
                    <a:pt x="6594" y="7254"/>
                  </a:lnTo>
                  <a:close/>
                  <a:moveTo>
                    <a:pt x="6594" y="10144"/>
                  </a:moveTo>
                  <a:cubicBezTo>
                    <a:pt x="6216" y="10144"/>
                    <a:pt x="5917" y="10446"/>
                    <a:pt x="5917" y="10820"/>
                  </a:cubicBezTo>
                  <a:cubicBezTo>
                    <a:pt x="5917" y="11194"/>
                    <a:pt x="6216" y="11496"/>
                    <a:pt x="6594" y="11496"/>
                  </a:cubicBezTo>
                  <a:lnTo>
                    <a:pt x="15039" y="11496"/>
                  </a:lnTo>
                  <a:cubicBezTo>
                    <a:pt x="15412" y="11496"/>
                    <a:pt x="15715" y="11194"/>
                    <a:pt x="15715" y="10820"/>
                  </a:cubicBezTo>
                  <a:cubicBezTo>
                    <a:pt x="15715" y="10446"/>
                    <a:pt x="15412" y="10144"/>
                    <a:pt x="15039" y="10144"/>
                  </a:cubicBezTo>
                  <a:lnTo>
                    <a:pt x="6594" y="10144"/>
                  </a:lnTo>
                  <a:close/>
                  <a:moveTo>
                    <a:pt x="6594" y="13034"/>
                  </a:moveTo>
                  <a:cubicBezTo>
                    <a:pt x="6216" y="13034"/>
                    <a:pt x="5917" y="13333"/>
                    <a:pt x="5917" y="13710"/>
                  </a:cubicBezTo>
                  <a:cubicBezTo>
                    <a:pt x="5917" y="14088"/>
                    <a:pt x="6216" y="14387"/>
                    <a:pt x="6594" y="14387"/>
                  </a:cubicBezTo>
                  <a:lnTo>
                    <a:pt x="15039" y="14387"/>
                  </a:lnTo>
                  <a:cubicBezTo>
                    <a:pt x="15412" y="14387"/>
                    <a:pt x="15715" y="14088"/>
                    <a:pt x="15715" y="13710"/>
                  </a:cubicBezTo>
                  <a:cubicBezTo>
                    <a:pt x="15715" y="13333"/>
                    <a:pt x="15412" y="13034"/>
                    <a:pt x="15039" y="13034"/>
                  </a:cubicBezTo>
                  <a:lnTo>
                    <a:pt x="6594" y="13034"/>
                  </a:lnTo>
                  <a:close/>
                </a:path>
              </a:pathLst>
            </a:custGeom>
            <a:solidFill>
              <a:schemeClr val="bg1">
                <a:lumMod val="50000"/>
              </a:schemeClr>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3540709" y="1652467"/>
            <a:ext cx="1186210" cy="1211096"/>
            <a:chOff x="6854080" y="3296515"/>
            <a:chExt cx="2416023" cy="2416023"/>
          </a:xfrm>
        </p:grpSpPr>
        <p:sp>
          <p:nvSpPr>
            <p:cNvPr id="80" name="Shape 3348"/>
            <p:cNvSpPr/>
            <p:nvPr/>
          </p:nvSpPr>
          <p:spPr>
            <a:xfrm>
              <a:off x="7115667" y="3540146"/>
              <a:ext cx="1928760" cy="19287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50000"/>
              </a:schemeClr>
            </a:solidFill>
            <a:ln w="12700">
              <a:solidFill>
                <a:schemeClr val="bg1">
                  <a:lumMod val="50000"/>
                </a:schemeClr>
              </a:solidFill>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88" name="Shape 3360"/>
            <p:cNvSpPr/>
            <p:nvPr/>
          </p:nvSpPr>
          <p:spPr>
            <a:xfrm>
              <a:off x="6854080" y="3296515"/>
              <a:ext cx="2416023" cy="24160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bg1">
                  <a:lumMod val="50000"/>
                </a:schemeClr>
              </a:solidFill>
              <a:miter lim="400000"/>
            </a:ln>
          </p:spPr>
          <p:txBody>
            <a:bodyPr lIns="0" tIns="0" rIns="0" bIns="0" anchor="ctr"/>
            <a:lstStyle/>
            <a:p>
              <a:endParaRPr sz="1472">
                <a:latin typeface="Arial" panose="020B0604020202020204" pitchFamily="34" charset="0"/>
                <a:ea typeface="微软雅黑" panose="020B0503020204020204" pitchFamily="34" charset="-122"/>
                <a:sym typeface="Arial" panose="020B0604020202020204" pitchFamily="34" charset="0"/>
              </a:endParaRPr>
            </a:p>
          </p:txBody>
        </p:sp>
        <p:sp>
          <p:nvSpPr>
            <p:cNvPr id="106" name="Shape 3387"/>
            <p:cNvSpPr/>
            <p:nvPr/>
          </p:nvSpPr>
          <p:spPr>
            <a:xfrm>
              <a:off x="7712800" y="4648792"/>
              <a:ext cx="779396" cy="478652"/>
            </a:xfrm>
            <a:prstGeom prst="rect">
              <a:avLst/>
            </a:prstGeom>
            <a:noFill/>
            <a:ln w="12700" cap="flat">
              <a:solidFill>
                <a:schemeClr val="bg1">
                  <a:lumMod val="50000"/>
                </a:schemeClr>
              </a:solid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solidFill>
                    <a:srgbClr val="FFFFFF"/>
                  </a:solidFill>
                  <a:latin typeface="Roboto Regular"/>
                  <a:ea typeface="Roboto Regular"/>
                  <a:cs typeface="Roboto Regular"/>
                  <a:sym typeface="Roboto Regular"/>
                </a:defRPr>
              </a:lvl1pPr>
            </a:lstStyle>
            <a:p>
              <a:pPr lvl="0">
                <a:defRPr sz="1800">
                  <a:solidFill>
                    <a:srgbClr val="000000"/>
                  </a:solidFill>
                </a:defRPr>
              </a:pPr>
              <a:r>
                <a:rPr lang="zh-CN" altLang="en-US" sz="1299" b="1" dirty="0">
                  <a:solidFill>
                    <a:schemeClr val="bg1"/>
                  </a:solidFill>
                  <a:latin typeface="Arial" panose="020B0604020202020204" pitchFamily="34" charset="0"/>
                  <a:ea typeface="微软雅黑" panose="020B0503020204020204" pitchFamily="34" charset="-122"/>
                  <a:sym typeface="Arial" panose="020B0604020202020204" pitchFamily="34" charset="0"/>
                </a:rPr>
                <a:t>百度</a:t>
              </a:r>
              <a:endParaRPr sz="1299"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Freeform 566"/>
            <p:cNvSpPr>
              <a:spLocks noEditPoints="1"/>
            </p:cNvSpPr>
            <p:nvPr/>
          </p:nvSpPr>
          <p:spPr bwMode="auto">
            <a:xfrm>
              <a:off x="7665854" y="3685083"/>
              <a:ext cx="897000" cy="1005729"/>
            </a:xfrm>
            <a:custGeom>
              <a:avLst/>
              <a:gdLst>
                <a:gd name="T0" fmla="*/ 15 w 98"/>
                <a:gd name="T1" fmla="*/ 55 h 110"/>
                <a:gd name="T2" fmla="*/ 25 w 98"/>
                <a:gd name="T3" fmla="*/ 36 h 110"/>
                <a:gd name="T4" fmla="*/ 11 w 98"/>
                <a:gd name="T5" fmla="*/ 24 h 110"/>
                <a:gd name="T6" fmla="*/ 1 w 98"/>
                <a:gd name="T7" fmla="*/ 38 h 110"/>
                <a:gd name="T8" fmla="*/ 15 w 98"/>
                <a:gd name="T9" fmla="*/ 55 h 110"/>
                <a:gd name="T10" fmla="*/ 27 w 98"/>
                <a:gd name="T11" fmla="*/ 79 h 110"/>
                <a:gd name="T12" fmla="*/ 27 w 98"/>
                <a:gd name="T13" fmla="*/ 84 h 110"/>
                <a:gd name="T14" fmla="*/ 32 w 98"/>
                <a:gd name="T15" fmla="*/ 89 h 110"/>
                <a:gd name="T16" fmla="*/ 38 w 98"/>
                <a:gd name="T17" fmla="*/ 89 h 110"/>
                <a:gd name="T18" fmla="*/ 38 w 98"/>
                <a:gd name="T19" fmla="*/ 75 h 110"/>
                <a:gd name="T20" fmla="*/ 32 w 98"/>
                <a:gd name="T21" fmla="*/ 75 h 110"/>
                <a:gd name="T22" fmla="*/ 27 w 98"/>
                <a:gd name="T23" fmla="*/ 79 h 110"/>
                <a:gd name="T24" fmla="*/ 36 w 98"/>
                <a:gd name="T25" fmla="*/ 33 h 110"/>
                <a:gd name="T26" fmla="*/ 48 w 98"/>
                <a:gd name="T27" fmla="*/ 16 h 110"/>
                <a:gd name="T28" fmla="*/ 36 w 98"/>
                <a:gd name="T29" fmla="*/ 0 h 110"/>
                <a:gd name="T30" fmla="*/ 25 w 98"/>
                <a:gd name="T31" fmla="*/ 16 h 110"/>
                <a:gd name="T32" fmla="*/ 36 w 98"/>
                <a:gd name="T33" fmla="*/ 33 h 110"/>
                <a:gd name="T34" fmla="*/ 63 w 98"/>
                <a:gd name="T35" fmla="*/ 34 h 110"/>
                <a:gd name="T36" fmla="*/ 78 w 98"/>
                <a:gd name="T37" fmla="*/ 19 h 110"/>
                <a:gd name="T38" fmla="*/ 68 w 98"/>
                <a:gd name="T39" fmla="*/ 3 h 110"/>
                <a:gd name="T40" fmla="*/ 54 w 98"/>
                <a:gd name="T41" fmla="*/ 17 h 110"/>
                <a:gd name="T42" fmla="*/ 63 w 98"/>
                <a:gd name="T43" fmla="*/ 34 h 110"/>
                <a:gd name="T44" fmla="*/ 84 w 98"/>
                <a:gd name="T45" fmla="*/ 73 h 110"/>
                <a:gd name="T46" fmla="*/ 63 w 98"/>
                <a:gd name="T47" fmla="*/ 52 h 110"/>
                <a:gd name="T48" fmla="*/ 34 w 98"/>
                <a:gd name="T49" fmla="*/ 51 h 110"/>
                <a:gd name="T50" fmla="*/ 20 w 98"/>
                <a:gd name="T51" fmla="*/ 66 h 110"/>
                <a:gd name="T52" fmla="*/ 8 w 98"/>
                <a:gd name="T53" fmla="*/ 89 h 110"/>
                <a:gd name="T54" fmla="*/ 22 w 98"/>
                <a:gd name="T55" fmla="*/ 103 h 110"/>
                <a:gd name="T56" fmla="*/ 40 w 98"/>
                <a:gd name="T57" fmla="*/ 102 h 110"/>
                <a:gd name="T58" fmla="*/ 58 w 98"/>
                <a:gd name="T59" fmla="*/ 102 h 110"/>
                <a:gd name="T60" fmla="*/ 87 w 98"/>
                <a:gd name="T61" fmla="*/ 95 h 110"/>
                <a:gd name="T62" fmla="*/ 84 w 98"/>
                <a:gd name="T63" fmla="*/ 73 h 110"/>
                <a:gd name="T64" fmla="*/ 45 w 98"/>
                <a:gd name="T65" fmla="*/ 95 h 110"/>
                <a:gd name="T66" fmla="*/ 30 w 98"/>
                <a:gd name="T67" fmla="*/ 95 h 110"/>
                <a:gd name="T68" fmla="*/ 21 w 98"/>
                <a:gd name="T69" fmla="*/ 89 h 110"/>
                <a:gd name="T70" fmla="*/ 20 w 98"/>
                <a:gd name="T71" fmla="*/ 78 h 110"/>
                <a:gd name="T72" fmla="*/ 30 w 98"/>
                <a:gd name="T73" fmla="*/ 69 h 110"/>
                <a:gd name="T74" fmla="*/ 38 w 98"/>
                <a:gd name="T75" fmla="*/ 69 h 110"/>
                <a:gd name="T76" fmla="*/ 38 w 98"/>
                <a:gd name="T77" fmla="*/ 59 h 110"/>
                <a:gd name="T78" fmla="*/ 45 w 98"/>
                <a:gd name="T79" fmla="*/ 59 h 110"/>
                <a:gd name="T80" fmla="*/ 45 w 98"/>
                <a:gd name="T81" fmla="*/ 95 h 110"/>
                <a:gd name="T82" fmla="*/ 72 w 98"/>
                <a:gd name="T83" fmla="*/ 95 h 110"/>
                <a:gd name="T84" fmla="*/ 55 w 98"/>
                <a:gd name="T85" fmla="*/ 95 h 110"/>
                <a:gd name="T86" fmla="*/ 48 w 98"/>
                <a:gd name="T87" fmla="*/ 89 h 110"/>
                <a:gd name="T88" fmla="*/ 48 w 98"/>
                <a:gd name="T89" fmla="*/ 70 h 110"/>
                <a:gd name="T90" fmla="*/ 55 w 98"/>
                <a:gd name="T91" fmla="*/ 70 h 110"/>
                <a:gd name="T92" fmla="*/ 55 w 98"/>
                <a:gd name="T93" fmla="*/ 86 h 110"/>
                <a:gd name="T94" fmla="*/ 58 w 98"/>
                <a:gd name="T95" fmla="*/ 89 h 110"/>
                <a:gd name="T96" fmla="*/ 65 w 98"/>
                <a:gd name="T97" fmla="*/ 89 h 110"/>
                <a:gd name="T98" fmla="*/ 65 w 98"/>
                <a:gd name="T99" fmla="*/ 70 h 110"/>
                <a:gd name="T100" fmla="*/ 72 w 98"/>
                <a:gd name="T101" fmla="*/ 70 h 110"/>
                <a:gd name="T102" fmla="*/ 72 w 98"/>
                <a:gd name="T103" fmla="*/ 95 h 110"/>
                <a:gd name="T104" fmla="*/ 96 w 98"/>
                <a:gd name="T105" fmla="*/ 45 h 110"/>
                <a:gd name="T106" fmla="*/ 84 w 98"/>
                <a:gd name="T107" fmla="*/ 32 h 110"/>
                <a:gd name="T108" fmla="*/ 72 w 98"/>
                <a:gd name="T109" fmla="*/ 48 h 110"/>
                <a:gd name="T110" fmla="*/ 85 w 98"/>
                <a:gd name="T111" fmla="*/ 62 h 110"/>
                <a:gd name="T112" fmla="*/ 96 w 98"/>
                <a:gd name="T113" fmla="*/ 4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solidFill>
                <a:schemeClr val="bg1">
                  <a:lumMod val="50000"/>
                </a:schemeClr>
              </a:solidFill>
            </a:ln>
          </p:spPr>
          <p:txBody>
            <a:bodyPr vert="horz" wrap="square" lIns="79162" tIns="39581" rIns="79162" bIns="39581" numCol="1" anchor="t" anchorCtr="0" compatLnSpc="1">
              <a:prstTxWarp prst="textNoShape">
                <a:avLst/>
              </a:prstTxWarp>
            </a:bodyPr>
            <a:lstStyle/>
            <a:p>
              <a:endParaRPr lang="zh-CN" altLang="en-US" sz="1558"/>
            </a:p>
          </p:txBody>
        </p:sp>
      </p:grpSp>
    </p:spTree>
    <p:extLst>
      <p:ext uri="{BB962C8B-B14F-4D97-AF65-F5344CB8AC3E}">
        <p14:creationId xmlns:p14="http://schemas.microsoft.com/office/powerpoint/2010/main" val="687782725"/>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0-#ppt_w/2"/>
                                          </p:val>
                                        </p:tav>
                                        <p:tav tm="100000">
                                          <p:val>
                                            <p:strVal val="#ppt_x"/>
                                          </p:val>
                                        </p:tav>
                                      </p:tavLst>
                                    </p:anim>
                                    <p:anim calcmode="lin" valueType="num">
                                      <p:cBhvr additive="base">
                                        <p:cTn id="12" dur="500" fill="hold"/>
                                        <p:tgtEl>
                                          <p:spTgt spid="6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wipe(left)">
                                      <p:cBhvr>
                                        <p:cTn id="22" dur="500"/>
                                        <p:tgtEl>
                                          <p:spTgt spid="103"/>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53" presetClass="entr" presetSubtype="16"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par>
                          <p:cTn id="39" fill="hold">
                            <p:stCondLst>
                              <p:cond delay="2000"/>
                            </p:stCondLst>
                            <p:childTnLst>
                              <p:par>
                                <p:cTn id="40" presetID="22" presetClass="entr" presetSubtype="8"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childTnLst>
                                </p:cTn>
                              </p:par>
                              <p:par>
                                <p:cTn id="49" presetID="53" presetClass="entr" presetSubtype="16"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fltVal val="0"/>
                                          </p:val>
                                        </p:tav>
                                        <p:tav tm="100000">
                                          <p:val>
                                            <p:strVal val="#ppt_h"/>
                                          </p:val>
                                        </p:tav>
                                      </p:tavLst>
                                    </p:anim>
                                    <p:animEffect transition="in" filter="fade">
                                      <p:cBhvr>
                                        <p:cTn id="53" dur="500"/>
                                        <p:tgtEl>
                                          <p:spTgt spid="11"/>
                                        </p:tgtEl>
                                      </p:cBhvr>
                                    </p:animEffect>
                                  </p:childTnLst>
                                </p:cTn>
                              </p:par>
                              <p:par>
                                <p:cTn id="54" presetID="53" presetClass="entr" presetSubtype="16"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3000"/>
                            </p:stCondLst>
                            <p:childTnLst>
                              <p:par>
                                <p:cTn id="60" presetID="22" presetClass="entr" presetSubtype="8"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par>
                          <p:cTn id="63" fill="hold">
                            <p:stCondLst>
                              <p:cond delay="3500"/>
                            </p:stCondLst>
                            <p:childTnLst>
                              <p:par>
                                <p:cTn id="64" presetID="53" presetClass="entr" presetSubtype="16"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par>
                                <p:cTn id="69" presetID="53" presetClass="entr" presetSubtype="16" fill="hold" nodeType="withEffect">
                                  <p:stCondLst>
                                    <p:cond delay="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par>
                                <p:cTn id="74" presetID="53" presetClass="entr" presetSubtype="16" fill="hold"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childTnLst>
                          </p:cTn>
                        </p:par>
                        <p:par>
                          <p:cTn id="79" fill="hold">
                            <p:stCondLst>
                              <p:cond delay="4000"/>
                            </p:stCondLst>
                            <p:childTnLst>
                              <p:par>
                                <p:cTn id="80" presetID="22" presetClass="entr" presetSubtype="8" fill="hold" nodeType="after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wipe(left)">
                                      <p:cBhvr>
                                        <p:cTn id="82" dur="500"/>
                                        <p:tgtEl>
                                          <p:spTgt spid="104"/>
                                        </p:tgtEl>
                                      </p:cBhvr>
                                    </p:animEffect>
                                  </p:childTnLst>
                                </p:cTn>
                              </p:par>
                            </p:childTnLst>
                          </p:cTn>
                        </p:par>
                        <p:par>
                          <p:cTn id="83" fill="hold">
                            <p:stCondLst>
                              <p:cond delay="4500"/>
                            </p:stCondLst>
                            <p:childTnLst>
                              <p:par>
                                <p:cTn id="84" presetID="53" presetClass="entr" presetSubtype="16" fill="hold"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5000"/>
                            </p:stCondLst>
                            <p:childTnLst>
                              <p:par>
                                <p:cTn id="90" presetID="22" presetClass="entr" presetSubtype="8" fill="hold" grpId="0" nodeType="after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wipe(left)">
                                      <p:cBhvr>
                                        <p:cTn id="92" dur="500"/>
                                        <p:tgtEl>
                                          <p:spTgt spid="84"/>
                                        </p:tgtEl>
                                      </p:cBhvr>
                                    </p:animEffect>
                                  </p:childTnLst>
                                </p:cTn>
                              </p:par>
                            </p:childTnLst>
                          </p:cTn>
                        </p:par>
                        <p:par>
                          <p:cTn id="93" fill="hold">
                            <p:stCondLst>
                              <p:cond delay="5500"/>
                            </p:stCondLst>
                            <p:childTnLst>
                              <p:par>
                                <p:cTn id="94" presetID="53" presetClass="entr" presetSubtype="16" fill="hold" nodeType="afterEffect">
                                  <p:stCondLst>
                                    <p:cond delay="0"/>
                                  </p:stCondLst>
                                  <p:childTnLst>
                                    <p:set>
                                      <p:cBhvr>
                                        <p:cTn id="95" dur="1" fill="hold">
                                          <p:stCondLst>
                                            <p:cond delay="0"/>
                                          </p:stCondLst>
                                        </p:cTn>
                                        <p:tgtEl>
                                          <p:spTgt spid="16"/>
                                        </p:tgtEl>
                                        <p:attrNameLst>
                                          <p:attrName>style.visibility</p:attrName>
                                        </p:attrNameLst>
                                      </p:cBhvr>
                                      <p:to>
                                        <p:strVal val="visible"/>
                                      </p:to>
                                    </p:set>
                                    <p:anim calcmode="lin" valueType="num">
                                      <p:cBhvr>
                                        <p:cTn id="96" dur="500" fill="hold"/>
                                        <p:tgtEl>
                                          <p:spTgt spid="16"/>
                                        </p:tgtEl>
                                        <p:attrNameLst>
                                          <p:attrName>ppt_w</p:attrName>
                                        </p:attrNameLst>
                                      </p:cBhvr>
                                      <p:tavLst>
                                        <p:tav tm="0">
                                          <p:val>
                                            <p:fltVal val="0"/>
                                          </p:val>
                                        </p:tav>
                                        <p:tav tm="100000">
                                          <p:val>
                                            <p:strVal val="#ppt_w"/>
                                          </p:val>
                                        </p:tav>
                                      </p:tavLst>
                                    </p:anim>
                                    <p:anim calcmode="lin" valueType="num">
                                      <p:cBhvr>
                                        <p:cTn id="97" dur="500" fill="hold"/>
                                        <p:tgtEl>
                                          <p:spTgt spid="16"/>
                                        </p:tgtEl>
                                        <p:attrNameLst>
                                          <p:attrName>ppt_h</p:attrName>
                                        </p:attrNameLst>
                                      </p:cBhvr>
                                      <p:tavLst>
                                        <p:tav tm="0">
                                          <p:val>
                                            <p:fltVal val="0"/>
                                          </p:val>
                                        </p:tav>
                                        <p:tav tm="100000">
                                          <p:val>
                                            <p:strVal val="#ppt_h"/>
                                          </p:val>
                                        </p:tav>
                                      </p:tavLst>
                                    </p:anim>
                                    <p:animEffect transition="in" filter="fade">
                                      <p:cBhvr>
                                        <p:cTn id="9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8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2" name="组合 1"/>
          <p:cNvGrpSpPr/>
          <p:nvPr/>
        </p:nvGrpSpPr>
        <p:grpSpPr>
          <a:xfrm>
            <a:off x="-124754" y="289674"/>
            <a:ext cx="2969754" cy="500820"/>
            <a:chOff x="-611583" y="577868"/>
            <a:chExt cx="6048672" cy="999091"/>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8" name="TextBox 67"/>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地面推广</a:t>
              </a:r>
            </a:p>
          </p:txBody>
        </p:sp>
      </p:grpSp>
      <p:sp>
        <p:nvSpPr>
          <p:cNvPr id="141" name="Freeform 566"/>
          <p:cNvSpPr>
            <a:spLocks noEditPoints="1"/>
          </p:cNvSpPr>
          <p:nvPr/>
        </p:nvSpPr>
        <p:spPr bwMode="auto">
          <a:xfrm>
            <a:off x="3785617" y="3211250"/>
            <a:ext cx="440405" cy="504148"/>
          </a:xfrm>
          <a:custGeom>
            <a:avLst/>
            <a:gdLst>
              <a:gd name="T0" fmla="*/ 15 w 98"/>
              <a:gd name="T1" fmla="*/ 55 h 110"/>
              <a:gd name="T2" fmla="*/ 25 w 98"/>
              <a:gd name="T3" fmla="*/ 36 h 110"/>
              <a:gd name="T4" fmla="*/ 11 w 98"/>
              <a:gd name="T5" fmla="*/ 24 h 110"/>
              <a:gd name="T6" fmla="*/ 1 w 98"/>
              <a:gd name="T7" fmla="*/ 38 h 110"/>
              <a:gd name="T8" fmla="*/ 15 w 98"/>
              <a:gd name="T9" fmla="*/ 55 h 110"/>
              <a:gd name="T10" fmla="*/ 27 w 98"/>
              <a:gd name="T11" fmla="*/ 79 h 110"/>
              <a:gd name="T12" fmla="*/ 27 w 98"/>
              <a:gd name="T13" fmla="*/ 84 h 110"/>
              <a:gd name="T14" fmla="*/ 32 w 98"/>
              <a:gd name="T15" fmla="*/ 89 h 110"/>
              <a:gd name="T16" fmla="*/ 38 w 98"/>
              <a:gd name="T17" fmla="*/ 89 h 110"/>
              <a:gd name="T18" fmla="*/ 38 w 98"/>
              <a:gd name="T19" fmla="*/ 75 h 110"/>
              <a:gd name="T20" fmla="*/ 32 w 98"/>
              <a:gd name="T21" fmla="*/ 75 h 110"/>
              <a:gd name="T22" fmla="*/ 27 w 98"/>
              <a:gd name="T23" fmla="*/ 79 h 110"/>
              <a:gd name="T24" fmla="*/ 36 w 98"/>
              <a:gd name="T25" fmla="*/ 33 h 110"/>
              <a:gd name="T26" fmla="*/ 48 w 98"/>
              <a:gd name="T27" fmla="*/ 16 h 110"/>
              <a:gd name="T28" fmla="*/ 36 w 98"/>
              <a:gd name="T29" fmla="*/ 0 h 110"/>
              <a:gd name="T30" fmla="*/ 25 w 98"/>
              <a:gd name="T31" fmla="*/ 16 h 110"/>
              <a:gd name="T32" fmla="*/ 36 w 98"/>
              <a:gd name="T33" fmla="*/ 33 h 110"/>
              <a:gd name="T34" fmla="*/ 63 w 98"/>
              <a:gd name="T35" fmla="*/ 34 h 110"/>
              <a:gd name="T36" fmla="*/ 78 w 98"/>
              <a:gd name="T37" fmla="*/ 19 h 110"/>
              <a:gd name="T38" fmla="*/ 68 w 98"/>
              <a:gd name="T39" fmla="*/ 3 h 110"/>
              <a:gd name="T40" fmla="*/ 54 w 98"/>
              <a:gd name="T41" fmla="*/ 17 h 110"/>
              <a:gd name="T42" fmla="*/ 63 w 98"/>
              <a:gd name="T43" fmla="*/ 34 h 110"/>
              <a:gd name="T44" fmla="*/ 84 w 98"/>
              <a:gd name="T45" fmla="*/ 73 h 110"/>
              <a:gd name="T46" fmla="*/ 63 w 98"/>
              <a:gd name="T47" fmla="*/ 52 h 110"/>
              <a:gd name="T48" fmla="*/ 34 w 98"/>
              <a:gd name="T49" fmla="*/ 51 h 110"/>
              <a:gd name="T50" fmla="*/ 20 w 98"/>
              <a:gd name="T51" fmla="*/ 66 h 110"/>
              <a:gd name="T52" fmla="*/ 8 w 98"/>
              <a:gd name="T53" fmla="*/ 89 h 110"/>
              <a:gd name="T54" fmla="*/ 22 w 98"/>
              <a:gd name="T55" fmla="*/ 103 h 110"/>
              <a:gd name="T56" fmla="*/ 40 w 98"/>
              <a:gd name="T57" fmla="*/ 102 h 110"/>
              <a:gd name="T58" fmla="*/ 58 w 98"/>
              <a:gd name="T59" fmla="*/ 102 h 110"/>
              <a:gd name="T60" fmla="*/ 87 w 98"/>
              <a:gd name="T61" fmla="*/ 95 h 110"/>
              <a:gd name="T62" fmla="*/ 84 w 98"/>
              <a:gd name="T63" fmla="*/ 73 h 110"/>
              <a:gd name="T64" fmla="*/ 45 w 98"/>
              <a:gd name="T65" fmla="*/ 95 h 110"/>
              <a:gd name="T66" fmla="*/ 30 w 98"/>
              <a:gd name="T67" fmla="*/ 95 h 110"/>
              <a:gd name="T68" fmla="*/ 21 w 98"/>
              <a:gd name="T69" fmla="*/ 89 h 110"/>
              <a:gd name="T70" fmla="*/ 20 w 98"/>
              <a:gd name="T71" fmla="*/ 78 h 110"/>
              <a:gd name="T72" fmla="*/ 30 w 98"/>
              <a:gd name="T73" fmla="*/ 69 h 110"/>
              <a:gd name="T74" fmla="*/ 38 w 98"/>
              <a:gd name="T75" fmla="*/ 69 h 110"/>
              <a:gd name="T76" fmla="*/ 38 w 98"/>
              <a:gd name="T77" fmla="*/ 59 h 110"/>
              <a:gd name="T78" fmla="*/ 45 w 98"/>
              <a:gd name="T79" fmla="*/ 59 h 110"/>
              <a:gd name="T80" fmla="*/ 45 w 98"/>
              <a:gd name="T81" fmla="*/ 95 h 110"/>
              <a:gd name="T82" fmla="*/ 72 w 98"/>
              <a:gd name="T83" fmla="*/ 95 h 110"/>
              <a:gd name="T84" fmla="*/ 55 w 98"/>
              <a:gd name="T85" fmla="*/ 95 h 110"/>
              <a:gd name="T86" fmla="*/ 48 w 98"/>
              <a:gd name="T87" fmla="*/ 89 h 110"/>
              <a:gd name="T88" fmla="*/ 48 w 98"/>
              <a:gd name="T89" fmla="*/ 70 h 110"/>
              <a:gd name="T90" fmla="*/ 55 w 98"/>
              <a:gd name="T91" fmla="*/ 70 h 110"/>
              <a:gd name="T92" fmla="*/ 55 w 98"/>
              <a:gd name="T93" fmla="*/ 86 h 110"/>
              <a:gd name="T94" fmla="*/ 58 w 98"/>
              <a:gd name="T95" fmla="*/ 89 h 110"/>
              <a:gd name="T96" fmla="*/ 65 w 98"/>
              <a:gd name="T97" fmla="*/ 89 h 110"/>
              <a:gd name="T98" fmla="*/ 65 w 98"/>
              <a:gd name="T99" fmla="*/ 70 h 110"/>
              <a:gd name="T100" fmla="*/ 72 w 98"/>
              <a:gd name="T101" fmla="*/ 70 h 110"/>
              <a:gd name="T102" fmla="*/ 72 w 98"/>
              <a:gd name="T103" fmla="*/ 95 h 110"/>
              <a:gd name="T104" fmla="*/ 96 w 98"/>
              <a:gd name="T105" fmla="*/ 45 h 110"/>
              <a:gd name="T106" fmla="*/ 84 w 98"/>
              <a:gd name="T107" fmla="*/ 32 h 110"/>
              <a:gd name="T108" fmla="*/ 72 w 98"/>
              <a:gd name="T109" fmla="*/ 48 h 110"/>
              <a:gd name="T110" fmla="*/ 85 w 98"/>
              <a:gd name="T111" fmla="*/ 62 h 110"/>
              <a:gd name="T112" fmla="*/ 96 w 98"/>
              <a:gd name="T113" fmla="*/ 4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p:spPr>
        <p:txBody>
          <a:bodyPr vert="horz" wrap="square" lIns="42970" tIns="21485" rIns="42970" bIns="21485" numCol="1" anchor="t" anchorCtr="0" compatLnSpc="1">
            <a:prstTxWarp prst="textNoShape">
              <a:avLst/>
            </a:prstTxWarp>
          </a:bodyPr>
          <a:lstStyle/>
          <a:p>
            <a:endParaRPr lang="zh-CN" altLang="en-US" sz="1558"/>
          </a:p>
        </p:txBody>
      </p:sp>
      <p:grpSp>
        <p:nvGrpSpPr>
          <p:cNvPr id="176" name="组合 175"/>
          <p:cNvGrpSpPr/>
          <p:nvPr/>
        </p:nvGrpSpPr>
        <p:grpSpPr>
          <a:xfrm>
            <a:off x="3163889" y="3313071"/>
            <a:ext cx="1684595" cy="918041"/>
            <a:chOff x="2066155" y="1681970"/>
            <a:chExt cx="1450898" cy="774438"/>
          </a:xfrm>
        </p:grpSpPr>
        <p:sp>
          <p:nvSpPr>
            <p:cNvPr id="177" name="Chevron 17"/>
            <p:cNvSpPr/>
            <p:nvPr/>
          </p:nvSpPr>
          <p:spPr>
            <a:xfrm>
              <a:off x="2066155" y="1681970"/>
              <a:ext cx="1450898" cy="774438"/>
            </a:xfrm>
            <a:prstGeom prst="chevron">
              <a:avLst/>
            </a:prstGeom>
            <a:solidFill>
              <a:schemeClr val="tx1">
                <a:lumMod val="50000"/>
                <a:lumOff val="50000"/>
              </a:schemeClr>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78" name="Rectangle 5"/>
            <p:cNvSpPr/>
            <p:nvPr/>
          </p:nvSpPr>
          <p:spPr bwMode="auto">
            <a:xfrm>
              <a:off x="2555809" y="1867459"/>
              <a:ext cx="540102" cy="527272"/>
            </a:xfrm>
            <a:prstGeom prst="rect">
              <a:avLst/>
            </a:prstGeom>
          </p:spPr>
          <p:txBody>
            <a:bodyPr wrap="none">
              <a:spAutoFit/>
            </a:bodyPr>
            <a:lstStyle/>
            <a:p>
              <a:pPr algn="ctr">
                <a:defRPr/>
              </a:pPr>
              <a:r>
                <a:rPr lang="zh-CN" altLang="en-US" sz="1731" b="1" dirty="0">
                  <a:solidFill>
                    <a:schemeClr val="bg1"/>
                  </a:solidFill>
                  <a:latin typeface="方正兰亭纤黑_GBK" panose="02000000000000000000" pitchFamily="2" charset="-122"/>
                  <a:ea typeface="方正兰亭纤黑_GBK" panose="02000000000000000000" pitchFamily="2" charset="-122"/>
                  <a:cs typeface="Open Sans" pitchFamily="34" charset="0"/>
                </a:rPr>
                <a:t>代理</a:t>
              </a:r>
              <a:endParaRPr lang="en-US" altLang="zh-CN" sz="1731"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731"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1731"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79" name="组合 178"/>
          <p:cNvGrpSpPr/>
          <p:nvPr/>
        </p:nvGrpSpPr>
        <p:grpSpPr>
          <a:xfrm>
            <a:off x="4549492" y="3313071"/>
            <a:ext cx="1684595" cy="918041"/>
            <a:chOff x="3187496" y="1681970"/>
            <a:chExt cx="1450898" cy="774438"/>
          </a:xfrm>
        </p:grpSpPr>
        <p:sp>
          <p:nvSpPr>
            <p:cNvPr id="180" name="Chevron 19"/>
            <p:cNvSpPr/>
            <p:nvPr/>
          </p:nvSpPr>
          <p:spPr>
            <a:xfrm>
              <a:off x="3187496" y="1681970"/>
              <a:ext cx="1450898" cy="774438"/>
            </a:xfrm>
            <a:prstGeom prst="chevron">
              <a:avLst/>
            </a:prstGeom>
            <a:solidFill>
              <a:srgbClr val="CB0B0B"/>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1" name="Rectangle 5"/>
            <p:cNvSpPr/>
            <p:nvPr/>
          </p:nvSpPr>
          <p:spPr bwMode="auto">
            <a:xfrm>
              <a:off x="3727505" y="1867459"/>
              <a:ext cx="484876" cy="460092"/>
            </a:xfrm>
            <a:prstGeom prst="rect">
              <a:avLst/>
            </a:prstGeom>
          </p:spPr>
          <p:txBody>
            <a:bodyPr wrap="none">
              <a:spAutoFit/>
            </a:bodyPr>
            <a:lstStyle/>
            <a:p>
              <a:pPr algn="ctr">
                <a:defRPr/>
              </a:pPr>
              <a:r>
                <a:rPr lang="zh-CN" altLang="en-US" sz="1472" b="1" dirty="0">
                  <a:solidFill>
                    <a:schemeClr val="bg1"/>
                  </a:solidFill>
                  <a:latin typeface="方正兰亭纤黑_GBK" panose="02000000000000000000" pitchFamily="2" charset="-122"/>
                  <a:ea typeface="方正兰亭纤黑_GBK" panose="02000000000000000000" pitchFamily="2" charset="-122"/>
                  <a:cs typeface="Open Sans" pitchFamily="34" charset="0"/>
                </a:rPr>
                <a:t>周边</a:t>
              </a:r>
              <a:endParaRPr lang="en-US" altLang="zh-CN" sz="1472"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472"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1472"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2" name="组合 181"/>
          <p:cNvGrpSpPr/>
          <p:nvPr/>
        </p:nvGrpSpPr>
        <p:grpSpPr>
          <a:xfrm>
            <a:off x="5956872" y="3313071"/>
            <a:ext cx="1684595" cy="918041"/>
            <a:chOff x="4308837" y="1681970"/>
            <a:chExt cx="1450898" cy="774438"/>
          </a:xfrm>
          <a:solidFill>
            <a:schemeClr val="tx1">
              <a:lumMod val="50000"/>
              <a:lumOff val="50000"/>
            </a:schemeClr>
          </a:solidFill>
        </p:grpSpPr>
        <p:sp>
          <p:nvSpPr>
            <p:cNvPr id="183" name="Chevron 20"/>
            <p:cNvSpPr/>
            <p:nvPr/>
          </p:nvSpPr>
          <p:spPr>
            <a:xfrm>
              <a:off x="4308837" y="1681970"/>
              <a:ext cx="1450898" cy="774438"/>
            </a:xfrm>
            <a:prstGeom prst="chevron">
              <a:avLst/>
            </a:prstGeom>
            <a:grp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4" name="Rectangle 5"/>
            <p:cNvSpPr/>
            <p:nvPr/>
          </p:nvSpPr>
          <p:spPr bwMode="auto">
            <a:xfrm>
              <a:off x="4827198" y="1864668"/>
              <a:ext cx="484876" cy="460092"/>
            </a:xfrm>
            <a:prstGeom prst="rect">
              <a:avLst/>
            </a:prstGeom>
            <a:grpFill/>
          </p:spPr>
          <p:txBody>
            <a:bodyPr wrap="none">
              <a:spAutoFit/>
            </a:bodyPr>
            <a:lstStyle/>
            <a:p>
              <a:pPr algn="ctr">
                <a:defRPr/>
              </a:pPr>
              <a:r>
                <a:rPr lang="zh-CN" altLang="en-US" sz="1472" b="1" dirty="0">
                  <a:solidFill>
                    <a:schemeClr val="bg1"/>
                  </a:solidFill>
                  <a:latin typeface="方正兰亭纤黑_GBK" panose="02000000000000000000" pitchFamily="2" charset="-122"/>
                  <a:ea typeface="方正兰亭纤黑_GBK" panose="02000000000000000000" pitchFamily="2" charset="-122"/>
                  <a:cs typeface="Open Sans" pitchFamily="34" charset="0"/>
                </a:rPr>
                <a:t>本地</a:t>
              </a:r>
              <a:endParaRPr lang="en-US" altLang="zh-CN" sz="1472"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472"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sz="1472"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5" name="组合 184"/>
          <p:cNvGrpSpPr/>
          <p:nvPr/>
        </p:nvGrpSpPr>
        <p:grpSpPr>
          <a:xfrm>
            <a:off x="7348094" y="3313071"/>
            <a:ext cx="1684595" cy="918041"/>
            <a:chOff x="5437301" y="1681970"/>
            <a:chExt cx="1450898" cy="774438"/>
          </a:xfrm>
        </p:grpSpPr>
        <p:sp>
          <p:nvSpPr>
            <p:cNvPr id="186" name="Chevron 20"/>
            <p:cNvSpPr/>
            <p:nvPr/>
          </p:nvSpPr>
          <p:spPr>
            <a:xfrm>
              <a:off x="5437301" y="1681970"/>
              <a:ext cx="1450898" cy="774438"/>
            </a:xfrm>
            <a:prstGeom prst="chevron">
              <a:avLst/>
            </a:prstGeom>
            <a:solidFill>
              <a:srgbClr val="CB0B0B"/>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7" name="Rectangle 5"/>
            <p:cNvSpPr/>
            <p:nvPr/>
          </p:nvSpPr>
          <p:spPr bwMode="auto">
            <a:xfrm>
              <a:off x="5944710" y="1864668"/>
              <a:ext cx="484876" cy="460092"/>
            </a:xfrm>
            <a:prstGeom prst="rect">
              <a:avLst/>
            </a:prstGeom>
          </p:spPr>
          <p:txBody>
            <a:bodyPr wrap="none">
              <a:spAutoFit/>
            </a:bodyPr>
            <a:lstStyle/>
            <a:p>
              <a:pPr algn="ctr">
                <a:defRPr/>
              </a:pPr>
              <a:r>
                <a:rPr lang="zh-CN" altLang="en-US" sz="1472" b="1" dirty="0">
                  <a:solidFill>
                    <a:schemeClr val="bg1"/>
                  </a:solidFill>
                  <a:latin typeface="方正兰亭纤黑_GBK" panose="02000000000000000000" pitchFamily="2" charset="-122"/>
                  <a:ea typeface="方正兰亭纤黑_GBK" panose="02000000000000000000" pitchFamily="2" charset="-122"/>
                  <a:cs typeface="Open Sans" pitchFamily="34" charset="0"/>
                </a:rPr>
                <a:t>沿海</a:t>
              </a:r>
              <a:endParaRPr lang="en-US" altLang="zh-CN" sz="1472"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1472" b="1" dirty="0">
                  <a:solidFill>
                    <a:schemeClr val="bg1"/>
                  </a:solidFill>
                  <a:latin typeface="方正兰亭纤黑_GBK" panose="02000000000000000000" pitchFamily="2" charset="-122"/>
                  <a:ea typeface="方正兰亭纤黑_GBK" panose="02000000000000000000" pitchFamily="2" charset="-122"/>
                  <a:cs typeface="Open Sans" pitchFamily="34" charset="0"/>
                </a:rPr>
                <a:t>地区</a:t>
              </a:r>
              <a:endParaRPr lang="en-US" sz="1472"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cxnSp>
        <p:nvCxnSpPr>
          <p:cNvPr id="189" name="Straight Connector 35"/>
          <p:cNvCxnSpPr/>
          <p:nvPr/>
        </p:nvCxnSpPr>
        <p:spPr>
          <a:xfrm rot="16200000" flipH="1">
            <a:off x="3164918" y="2384637"/>
            <a:ext cx="878495" cy="774730"/>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3" name="Straight Connector 35"/>
          <p:cNvCxnSpPr/>
          <p:nvPr/>
        </p:nvCxnSpPr>
        <p:spPr>
          <a:xfrm rot="5400000" flipH="1" flipV="1">
            <a:off x="4409235" y="4425328"/>
            <a:ext cx="878495" cy="774730"/>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6" name="Straight Connector 35"/>
          <p:cNvCxnSpPr/>
          <p:nvPr/>
        </p:nvCxnSpPr>
        <p:spPr>
          <a:xfrm rot="5400000">
            <a:off x="7885589" y="2384637"/>
            <a:ext cx="878495" cy="774730"/>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7" name="Straight Connector 35"/>
          <p:cNvCxnSpPr/>
          <p:nvPr/>
        </p:nvCxnSpPr>
        <p:spPr>
          <a:xfrm rot="16200000" flipV="1">
            <a:off x="6704887" y="4425328"/>
            <a:ext cx="878495" cy="774730"/>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grpSp>
        <p:nvGrpSpPr>
          <p:cNvPr id="198" name="组合 197"/>
          <p:cNvGrpSpPr/>
          <p:nvPr/>
        </p:nvGrpSpPr>
        <p:grpSpPr>
          <a:xfrm>
            <a:off x="1584610" y="2180885"/>
            <a:ext cx="1562594" cy="849837"/>
            <a:chOff x="1075984" y="2005844"/>
            <a:chExt cx="1656543" cy="2355896"/>
          </a:xfrm>
        </p:grpSpPr>
        <p:sp>
          <p:nvSpPr>
            <p:cNvPr id="199" name="Rectangle 4"/>
            <p:cNvSpPr/>
            <p:nvPr/>
          </p:nvSpPr>
          <p:spPr bwMode="auto">
            <a:xfrm>
              <a:off x="1075984" y="2443615"/>
              <a:ext cx="1643074" cy="1918125"/>
            </a:xfrm>
            <a:prstGeom prst="rect">
              <a:avLst/>
            </a:prstGeom>
          </p:spPr>
          <p:txBody>
            <a:bodyPr wrap="square">
              <a:spAutoFit/>
            </a:bodyPr>
            <a:lstStyle/>
            <a:p>
              <a:pPr algn="r">
                <a:lnSpc>
                  <a:spcPct val="150000"/>
                </a:lnSpc>
              </a:pPr>
              <a:r>
                <a:rPr lang="zh-CN" altLang="en-US" sz="866"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866" dirty="0">
                <a:latin typeface="Lato" pitchFamily="34" charset="0"/>
              </a:endParaRPr>
            </a:p>
          </p:txBody>
        </p:sp>
        <p:sp>
          <p:nvSpPr>
            <p:cNvPr id="200" name="Rectangle 5"/>
            <p:cNvSpPr/>
            <p:nvPr/>
          </p:nvSpPr>
          <p:spPr bwMode="auto">
            <a:xfrm>
              <a:off x="1924981" y="2005844"/>
              <a:ext cx="807546" cy="735893"/>
            </a:xfrm>
            <a:prstGeom prst="rect">
              <a:avLst/>
            </a:prstGeom>
          </p:spPr>
          <p:txBody>
            <a:bodyPr wrap="none">
              <a:spAutoFit/>
            </a:bodyPr>
            <a:lstStyle/>
            <a:p>
              <a:pPr algn="ctr">
                <a:defRPr/>
              </a:pPr>
              <a:r>
                <a:rPr lang="zh-CN" altLang="en-US" sz="1125" b="1" dirty="0">
                  <a:ea typeface="Roboto" pitchFamily="2" charset="0"/>
                  <a:cs typeface="Open Sans" pitchFamily="34" charset="0"/>
                </a:rPr>
                <a:t>添加标题</a:t>
              </a:r>
              <a:endParaRPr lang="en-US" sz="1125" b="1" dirty="0">
                <a:ea typeface="Roboto" pitchFamily="2" charset="0"/>
                <a:cs typeface="Open Sans" pitchFamily="34" charset="0"/>
              </a:endParaRPr>
            </a:p>
          </p:txBody>
        </p:sp>
      </p:grpSp>
      <p:grpSp>
        <p:nvGrpSpPr>
          <p:cNvPr id="201" name="组合 200"/>
          <p:cNvGrpSpPr/>
          <p:nvPr/>
        </p:nvGrpSpPr>
        <p:grpSpPr>
          <a:xfrm>
            <a:off x="2866290" y="5067807"/>
            <a:ext cx="1562594" cy="849837"/>
            <a:chOff x="1075984" y="2005844"/>
            <a:chExt cx="1656543" cy="2355896"/>
          </a:xfrm>
        </p:grpSpPr>
        <p:sp>
          <p:nvSpPr>
            <p:cNvPr id="202" name="Rectangle 4"/>
            <p:cNvSpPr/>
            <p:nvPr/>
          </p:nvSpPr>
          <p:spPr bwMode="auto">
            <a:xfrm>
              <a:off x="1075984" y="2443615"/>
              <a:ext cx="1643074" cy="1918125"/>
            </a:xfrm>
            <a:prstGeom prst="rect">
              <a:avLst/>
            </a:prstGeom>
          </p:spPr>
          <p:txBody>
            <a:bodyPr wrap="square">
              <a:spAutoFit/>
            </a:bodyPr>
            <a:lstStyle/>
            <a:p>
              <a:pPr algn="r">
                <a:lnSpc>
                  <a:spcPct val="150000"/>
                </a:lnSpc>
              </a:pPr>
              <a:r>
                <a:rPr lang="zh-CN" altLang="en-US" sz="866"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866" dirty="0">
                <a:latin typeface="Lato" pitchFamily="34" charset="0"/>
              </a:endParaRPr>
            </a:p>
          </p:txBody>
        </p:sp>
        <p:sp>
          <p:nvSpPr>
            <p:cNvPr id="203" name="Rectangle 5"/>
            <p:cNvSpPr/>
            <p:nvPr/>
          </p:nvSpPr>
          <p:spPr bwMode="auto">
            <a:xfrm>
              <a:off x="1924981" y="2005844"/>
              <a:ext cx="807546" cy="735893"/>
            </a:xfrm>
            <a:prstGeom prst="rect">
              <a:avLst/>
            </a:prstGeom>
          </p:spPr>
          <p:txBody>
            <a:bodyPr wrap="none">
              <a:spAutoFit/>
            </a:bodyPr>
            <a:lstStyle/>
            <a:p>
              <a:pPr algn="ctr">
                <a:defRPr/>
              </a:pPr>
              <a:r>
                <a:rPr lang="zh-CN" altLang="en-US" sz="1125" b="1" dirty="0">
                  <a:ea typeface="Roboto" pitchFamily="2" charset="0"/>
                  <a:cs typeface="Open Sans" pitchFamily="34" charset="0"/>
                </a:rPr>
                <a:t>添加标题</a:t>
              </a:r>
              <a:endParaRPr lang="en-US" sz="1125" b="1" dirty="0">
                <a:ea typeface="Roboto" pitchFamily="2" charset="0"/>
                <a:cs typeface="Open Sans" pitchFamily="34" charset="0"/>
              </a:endParaRPr>
            </a:p>
          </p:txBody>
        </p:sp>
      </p:grpSp>
      <p:grpSp>
        <p:nvGrpSpPr>
          <p:cNvPr id="204" name="组合 203"/>
          <p:cNvGrpSpPr/>
          <p:nvPr/>
        </p:nvGrpSpPr>
        <p:grpSpPr>
          <a:xfrm>
            <a:off x="7637984" y="5055656"/>
            <a:ext cx="1557312" cy="849837"/>
            <a:chOff x="1068115" y="2005844"/>
            <a:chExt cx="1650943" cy="2355896"/>
          </a:xfrm>
        </p:grpSpPr>
        <p:sp>
          <p:nvSpPr>
            <p:cNvPr id="205" name="Rectangle 4"/>
            <p:cNvSpPr/>
            <p:nvPr/>
          </p:nvSpPr>
          <p:spPr bwMode="auto">
            <a:xfrm>
              <a:off x="1075984" y="2443615"/>
              <a:ext cx="1643074" cy="1918125"/>
            </a:xfrm>
            <a:prstGeom prst="rect">
              <a:avLst/>
            </a:prstGeom>
          </p:spPr>
          <p:txBody>
            <a:bodyPr wrap="square">
              <a:spAutoFit/>
            </a:bodyPr>
            <a:lstStyle/>
            <a:p>
              <a:pPr algn="r">
                <a:lnSpc>
                  <a:spcPct val="150000"/>
                </a:lnSpc>
              </a:pPr>
              <a:r>
                <a:rPr lang="zh-CN" altLang="en-US" sz="866"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866" dirty="0">
                <a:latin typeface="Lato" pitchFamily="34" charset="0"/>
              </a:endParaRPr>
            </a:p>
          </p:txBody>
        </p:sp>
        <p:sp>
          <p:nvSpPr>
            <p:cNvPr id="206" name="Rectangle 5"/>
            <p:cNvSpPr/>
            <p:nvPr/>
          </p:nvSpPr>
          <p:spPr bwMode="auto">
            <a:xfrm>
              <a:off x="1068115" y="2005844"/>
              <a:ext cx="807546" cy="735893"/>
            </a:xfrm>
            <a:prstGeom prst="rect">
              <a:avLst/>
            </a:prstGeom>
          </p:spPr>
          <p:txBody>
            <a:bodyPr wrap="none">
              <a:spAutoFit/>
            </a:bodyPr>
            <a:lstStyle/>
            <a:p>
              <a:pPr algn="ctr">
                <a:defRPr/>
              </a:pPr>
              <a:r>
                <a:rPr lang="zh-CN" altLang="en-US" sz="1125" b="1" dirty="0">
                  <a:ea typeface="Roboto" pitchFamily="2" charset="0"/>
                  <a:cs typeface="Open Sans" pitchFamily="34" charset="0"/>
                </a:rPr>
                <a:t>添加标题</a:t>
              </a:r>
              <a:endParaRPr lang="en-US" sz="1125" b="1" dirty="0">
                <a:ea typeface="Roboto" pitchFamily="2" charset="0"/>
                <a:cs typeface="Open Sans" pitchFamily="34" charset="0"/>
              </a:endParaRPr>
            </a:p>
          </p:txBody>
        </p:sp>
      </p:grpSp>
      <p:grpSp>
        <p:nvGrpSpPr>
          <p:cNvPr id="207" name="组合 206"/>
          <p:cNvGrpSpPr/>
          <p:nvPr/>
        </p:nvGrpSpPr>
        <p:grpSpPr>
          <a:xfrm>
            <a:off x="8756212" y="2216231"/>
            <a:ext cx="1557312" cy="849837"/>
            <a:chOff x="1068115" y="2005844"/>
            <a:chExt cx="1650943" cy="2355896"/>
          </a:xfrm>
        </p:grpSpPr>
        <p:sp>
          <p:nvSpPr>
            <p:cNvPr id="208" name="Rectangle 4"/>
            <p:cNvSpPr/>
            <p:nvPr/>
          </p:nvSpPr>
          <p:spPr bwMode="auto">
            <a:xfrm>
              <a:off x="1075984" y="2443615"/>
              <a:ext cx="1643074" cy="1918125"/>
            </a:xfrm>
            <a:prstGeom prst="rect">
              <a:avLst/>
            </a:prstGeom>
          </p:spPr>
          <p:txBody>
            <a:bodyPr wrap="square">
              <a:spAutoFit/>
            </a:bodyPr>
            <a:lstStyle/>
            <a:p>
              <a:pPr algn="r">
                <a:lnSpc>
                  <a:spcPct val="150000"/>
                </a:lnSpc>
              </a:pPr>
              <a:r>
                <a:rPr lang="zh-CN" altLang="en-US" sz="866"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866" dirty="0">
                <a:latin typeface="Lato" pitchFamily="34" charset="0"/>
              </a:endParaRPr>
            </a:p>
          </p:txBody>
        </p:sp>
        <p:sp>
          <p:nvSpPr>
            <p:cNvPr id="209" name="Rectangle 5"/>
            <p:cNvSpPr/>
            <p:nvPr/>
          </p:nvSpPr>
          <p:spPr bwMode="auto">
            <a:xfrm>
              <a:off x="1068115" y="2005844"/>
              <a:ext cx="807546" cy="735893"/>
            </a:xfrm>
            <a:prstGeom prst="rect">
              <a:avLst/>
            </a:prstGeom>
          </p:spPr>
          <p:txBody>
            <a:bodyPr wrap="none">
              <a:spAutoFit/>
            </a:bodyPr>
            <a:lstStyle/>
            <a:p>
              <a:pPr algn="ctr">
                <a:defRPr/>
              </a:pPr>
              <a:r>
                <a:rPr lang="zh-CN" altLang="en-US" sz="1125" b="1" dirty="0">
                  <a:ea typeface="Roboto" pitchFamily="2" charset="0"/>
                  <a:cs typeface="Open Sans" pitchFamily="34" charset="0"/>
                </a:rPr>
                <a:t>添加标题</a:t>
              </a:r>
              <a:endParaRPr lang="en-US" sz="1125" b="1" dirty="0">
                <a:ea typeface="Roboto" pitchFamily="2" charset="0"/>
                <a:cs typeface="Open Sans" pitchFamily="34" charset="0"/>
              </a:endParaRPr>
            </a:p>
          </p:txBody>
        </p:sp>
      </p:grpSp>
      <p:grpSp>
        <p:nvGrpSpPr>
          <p:cNvPr id="3" name="组合 2"/>
          <p:cNvGrpSpPr/>
          <p:nvPr/>
        </p:nvGrpSpPr>
        <p:grpSpPr>
          <a:xfrm>
            <a:off x="5142616" y="1357412"/>
            <a:ext cx="1449993" cy="1480412"/>
            <a:chOff x="10116778" y="2707908"/>
            <a:chExt cx="2953285" cy="2953285"/>
          </a:xfrm>
        </p:grpSpPr>
        <p:sp>
          <p:nvSpPr>
            <p:cNvPr id="9" name="椭圆 8"/>
            <p:cNvSpPr/>
            <p:nvPr/>
          </p:nvSpPr>
          <p:spPr>
            <a:xfrm>
              <a:off x="10116778" y="2707908"/>
              <a:ext cx="2953285" cy="2953285"/>
            </a:xfrm>
            <a:prstGeom prst="ellipse">
              <a:avLst/>
            </a:prstGeom>
            <a:solidFill>
              <a:srgbClr val="CB0B0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212" name="Rectangle 5"/>
            <p:cNvSpPr/>
            <p:nvPr/>
          </p:nvSpPr>
          <p:spPr bwMode="auto">
            <a:xfrm>
              <a:off x="10709407" y="3312146"/>
              <a:ext cx="1688623" cy="1725812"/>
            </a:xfrm>
            <a:prstGeom prst="rect">
              <a:avLst/>
            </a:prstGeom>
          </p:spPr>
          <p:txBody>
            <a:bodyPr wrap="none">
              <a:spAutoFit/>
            </a:bodyPr>
            <a:lstStyle/>
            <a:p>
              <a:pPr algn="ctr">
                <a:defRPr/>
              </a:pPr>
              <a:r>
                <a:rPr lang="zh-CN" altLang="en-US" sz="2511" b="1" dirty="0">
                  <a:solidFill>
                    <a:schemeClr val="bg1"/>
                  </a:solidFill>
                  <a:latin typeface="方正兰亭纤黑_GBK" panose="02000000000000000000" pitchFamily="2" charset="-122"/>
                  <a:ea typeface="方正兰亭纤黑_GBK" panose="02000000000000000000" pitchFamily="2" charset="-122"/>
                  <a:cs typeface="Open Sans" pitchFamily="34" charset="0"/>
                </a:rPr>
                <a:t>推广</a:t>
              </a:r>
              <a:endParaRPr lang="en-US" altLang="zh-CN" sz="2511"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a:p>
              <a:pPr algn="ctr">
                <a:defRPr/>
              </a:pPr>
              <a:r>
                <a:rPr lang="zh-CN" altLang="en-US" sz="2511" b="1" dirty="0">
                  <a:solidFill>
                    <a:schemeClr val="bg1"/>
                  </a:solidFill>
                  <a:latin typeface="方正兰亭纤黑_GBK" panose="02000000000000000000" pitchFamily="2" charset="-122"/>
                  <a:ea typeface="方正兰亭纤黑_GBK" panose="02000000000000000000" pitchFamily="2" charset="-122"/>
                  <a:cs typeface="Open Sans" pitchFamily="34" charset="0"/>
                </a:rPr>
                <a:t>方式</a:t>
              </a:r>
              <a:endParaRPr lang="en-US" altLang="zh-CN" sz="2511" b="1" dirty="0">
                <a:solidFill>
                  <a:schemeClr val="bg1"/>
                </a:solidFill>
                <a:latin typeface="方正兰亭纤黑_GBK" panose="02000000000000000000" pitchFamily="2" charset="-122"/>
                <a:ea typeface="方正兰亭纤黑_GBK" panose="02000000000000000000" pitchFamily="2" charset="-122"/>
                <a:cs typeface="Open Sans" pitchFamily="34" charset="0"/>
              </a:endParaRPr>
            </a:p>
          </p:txBody>
        </p:sp>
      </p:grpSp>
    </p:spTree>
    <p:extLst>
      <p:ext uri="{BB962C8B-B14F-4D97-AF65-F5344CB8AC3E}">
        <p14:creationId xmlns:p14="http://schemas.microsoft.com/office/powerpoint/2010/main" val="22674363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23" presetClass="entr" presetSubtype="288" fill="hold" grpId="0" nodeType="withEffect">
                                  <p:stCondLst>
                                    <p:cond delay="400"/>
                                  </p:stCondLst>
                                  <p:childTnLst>
                                    <p:set>
                                      <p:cBhvr>
                                        <p:cTn id="21" dur="1" fill="hold">
                                          <p:stCondLst>
                                            <p:cond delay="0"/>
                                          </p:stCondLst>
                                        </p:cTn>
                                        <p:tgtEl>
                                          <p:spTgt spid="141"/>
                                        </p:tgtEl>
                                        <p:attrNameLst>
                                          <p:attrName>style.visibility</p:attrName>
                                        </p:attrNameLst>
                                      </p:cBhvr>
                                      <p:to>
                                        <p:strVal val="visible"/>
                                      </p:to>
                                    </p:set>
                                    <p:anim calcmode="lin" valueType="num">
                                      <p:cBhvr>
                                        <p:cTn id="22" dur="500" fill="hold"/>
                                        <p:tgtEl>
                                          <p:spTgt spid="141"/>
                                        </p:tgtEl>
                                        <p:attrNameLst>
                                          <p:attrName>ppt_w</p:attrName>
                                        </p:attrNameLst>
                                      </p:cBhvr>
                                      <p:tavLst>
                                        <p:tav tm="0">
                                          <p:val>
                                            <p:strVal val="4/3*#ppt_w"/>
                                          </p:val>
                                        </p:tav>
                                        <p:tav tm="100000">
                                          <p:val>
                                            <p:strVal val="#ppt_w"/>
                                          </p:val>
                                        </p:tav>
                                      </p:tavLst>
                                    </p:anim>
                                    <p:anim calcmode="lin" valueType="num">
                                      <p:cBhvr>
                                        <p:cTn id="23" dur="500" fill="hold"/>
                                        <p:tgtEl>
                                          <p:spTgt spid="141"/>
                                        </p:tgtEl>
                                        <p:attrNameLst>
                                          <p:attrName>ppt_h</p:attrName>
                                        </p:attrNameLst>
                                      </p:cBhvr>
                                      <p:tavLst>
                                        <p:tav tm="0">
                                          <p:val>
                                            <p:strVal val="4/3*#ppt_h"/>
                                          </p:val>
                                        </p:tav>
                                        <p:tav tm="100000">
                                          <p:val>
                                            <p:strVal val="#ppt_h"/>
                                          </p:val>
                                        </p:tav>
                                      </p:tavLst>
                                    </p:anim>
                                  </p:childTnLst>
                                </p:cTn>
                              </p:par>
                            </p:childTnLst>
                          </p:cTn>
                        </p:par>
                        <p:par>
                          <p:cTn id="24" fill="hold">
                            <p:stCondLst>
                              <p:cond delay="1900"/>
                            </p:stCondLst>
                            <p:childTnLst>
                              <p:par>
                                <p:cTn id="25" presetID="2" presetClass="entr" presetSubtype="8" fill="hold" nodeType="afterEffect">
                                  <p:stCondLst>
                                    <p:cond delay="0"/>
                                  </p:stCondLst>
                                  <p:childTnLst>
                                    <p:set>
                                      <p:cBhvr>
                                        <p:cTn id="26" dur="1" fill="hold">
                                          <p:stCondLst>
                                            <p:cond delay="0"/>
                                          </p:stCondLst>
                                        </p:cTn>
                                        <p:tgtEl>
                                          <p:spTgt spid="176"/>
                                        </p:tgtEl>
                                        <p:attrNameLst>
                                          <p:attrName>style.visibility</p:attrName>
                                        </p:attrNameLst>
                                      </p:cBhvr>
                                      <p:to>
                                        <p:strVal val="visible"/>
                                      </p:to>
                                    </p:set>
                                    <p:anim calcmode="lin" valueType="num">
                                      <p:cBhvr additive="base">
                                        <p:cTn id="27" dur="500" fill="hold"/>
                                        <p:tgtEl>
                                          <p:spTgt spid="176"/>
                                        </p:tgtEl>
                                        <p:attrNameLst>
                                          <p:attrName>ppt_x</p:attrName>
                                        </p:attrNameLst>
                                      </p:cBhvr>
                                      <p:tavLst>
                                        <p:tav tm="0">
                                          <p:val>
                                            <p:strVal val="0-#ppt_w/2"/>
                                          </p:val>
                                        </p:tav>
                                        <p:tav tm="100000">
                                          <p:val>
                                            <p:strVal val="#ppt_x"/>
                                          </p:val>
                                        </p:tav>
                                      </p:tavLst>
                                    </p:anim>
                                    <p:anim calcmode="lin" valueType="num">
                                      <p:cBhvr additive="base">
                                        <p:cTn id="28" dur="500" fill="hold"/>
                                        <p:tgtEl>
                                          <p:spTgt spid="176"/>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8" fill="hold" nodeType="afterEffect">
                                  <p:stCondLst>
                                    <p:cond delay="0"/>
                                  </p:stCondLst>
                                  <p:childTnLst>
                                    <p:set>
                                      <p:cBhvr>
                                        <p:cTn id="31" dur="1" fill="hold">
                                          <p:stCondLst>
                                            <p:cond delay="0"/>
                                          </p:stCondLst>
                                        </p:cTn>
                                        <p:tgtEl>
                                          <p:spTgt spid="179"/>
                                        </p:tgtEl>
                                        <p:attrNameLst>
                                          <p:attrName>style.visibility</p:attrName>
                                        </p:attrNameLst>
                                      </p:cBhvr>
                                      <p:to>
                                        <p:strVal val="visible"/>
                                      </p:to>
                                    </p:set>
                                    <p:anim calcmode="lin" valueType="num">
                                      <p:cBhvr additive="base">
                                        <p:cTn id="32" dur="500" fill="hold"/>
                                        <p:tgtEl>
                                          <p:spTgt spid="179"/>
                                        </p:tgtEl>
                                        <p:attrNameLst>
                                          <p:attrName>ppt_x</p:attrName>
                                        </p:attrNameLst>
                                      </p:cBhvr>
                                      <p:tavLst>
                                        <p:tav tm="0">
                                          <p:val>
                                            <p:strVal val="0-#ppt_w/2"/>
                                          </p:val>
                                        </p:tav>
                                        <p:tav tm="100000">
                                          <p:val>
                                            <p:strVal val="#ppt_x"/>
                                          </p:val>
                                        </p:tav>
                                      </p:tavLst>
                                    </p:anim>
                                    <p:anim calcmode="lin" valueType="num">
                                      <p:cBhvr additive="base">
                                        <p:cTn id="33" dur="500" fill="hold"/>
                                        <p:tgtEl>
                                          <p:spTgt spid="179"/>
                                        </p:tgtEl>
                                        <p:attrNameLst>
                                          <p:attrName>ppt_y</p:attrName>
                                        </p:attrNameLst>
                                      </p:cBhvr>
                                      <p:tavLst>
                                        <p:tav tm="0">
                                          <p:val>
                                            <p:strVal val="#ppt_y"/>
                                          </p:val>
                                        </p:tav>
                                        <p:tav tm="100000">
                                          <p:val>
                                            <p:strVal val="#ppt_y"/>
                                          </p:val>
                                        </p:tav>
                                      </p:tavLst>
                                    </p:anim>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182"/>
                                        </p:tgtEl>
                                        <p:attrNameLst>
                                          <p:attrName>style.visibility</p:attrName>
                                        </p:attrNameLst>
                                      </p:cBhvr>
                                      <p:to>
                                        <p:strVal val="visible"/>
                                      </p:to>
                                    </p:set>
                                    <p:anim calcmode="lin" valueType="num">
                                      <p:cBhvr additive="base">
                                        <p:cTn id="37" dur="500" fill="hold"/>
                                        <p:tgtEl>
                                          <p:spTgt spid="182"/>
                                        </p:tgtEl>
                                        <p:attrNameLst>
                                          <p:attrName>ppt_x</p:attrName>
                                        </p:attrNameLst>
                                      </p:cBhvr>
                                      <p:tavLst>
                                        <p:tav tm="0">
                                          <p:val>
                                            <p:strVal val="0-#ppt_w/2"/>
                                          </p:val>
                                        </p:tav>
                                        <p:tav tm="100000">
                                          <p:val>
                                            <p:strVal val="#ppt_x"/>
                                          </p:val>
                                        </p:tav>
                                      </p:tavLst>
                                    </p:anim>
                                    <p:anim calcmode="lin" valueType="num">
                                      <p:cBhvr additive="base">
                                        <p:cTn id="38" dur="500" fill="hold"/>
                                        <p:tgtEl>
                                          <p:spTgt spid="182"/>
                                        </p:tgtEl>
                                        <p:attrNameLst>
                                          <p:attrName>ppt_y</p:attrName>
                                        </p:attrNameLst>
                                      </p:cBhvr>
                                      <p:tavLst>
                                        <p:tav tm="0">
                                          <p:val>
                                            <p:strVal val="#ppt_y"/>
                                          </p:val>
                                        </p:tav>
                                        <p:tav tm="100000">
                                          <p:val>
                                            <p:strVal val="#ppt_y"/>
                                          </p:val>
                                        </p:tav>
                                      </p:tavLst>
                                    </p:anim>
                                  </p:childTnLst>
                                </p:cTn>
                              </p:par>
                            </p:childTnLst>
                          </p:cTn>
                        </p:par>
                        <p:par>
                          <p:cTn id="39" fill="hold">
                            <p:stCondLst>
                              <p:cond delay="3400"/>
                            </p:stCondLst>
                            <p:childTnLst>
                              <p:par>
                                <p:cTn id="40" presetID="2" presetClass="entr" presetSubtype="8" fill="hold" nodeType="afterEffect">
                                  <p:stCondLst>
                                    <p:cond delay="0"/>
                                  </p:stCondLst>
                                  <p:childTnLst>
                                    <p:set>
                                      <p:cBhvr>
                                        <p:cTn id="41" dur="1" fill="hold">
                                          <p:stCondLst>
                                            <p:cond delay="0"/>
                                          </p:stCondLst>
                                        </p:cTn>
                                        <p:tgtEl>
                                          <p:spTgt spid="185"/>
                                        </p:tgtEl>
                                        <p:attrNameLst>
                                          <p:attrName>style.visibility</p:attrName>
                                        </p:attrNameLst>
                                      </p:cBhvr>
                                      <p:to>
                                        <p:strVal val="visible"/>
                                      </p:to>
                                    </p:set>
                                    <p:anim calcmode="lin" valueType="num">
                                      <p:cBhvr additive="base">
                                        <p:cTn id="42" dur="500" fill="hold"/>
                                        <p:tgtEl>
                                          <p:spTgt spid="185"/>
                                        </p:tgtEl>
                                        <p:attrNameLst>
                                          <p:attrName>ppt_x</p:attrName>
                                        </p:attrNameLst>
                                      </p:cBhvr>
                                      <p:tavLst>
                                        <p:tav tm="0">
                                          <p:val>
                                            <p:strVal val="0-#ppt_w/2"/>
                                          </p:val>
                                        </p:tav>
                                        <p:tav tm="100000">
                                          <p:val>
                                            <p:strVal val="#ppt_x"/>
                                          </p:val>
                                        </p:tav>
                                      </p:tavLst>
                                    </p:anim>
                                    <p:anim calcmode="lin" valueType="num">
                                      <p:cBhvr additive="base">
                                        <p:cTn id="43" dur="500" fill="hold"/>
                                        <p:tgtEl>
                                          <p:spTgt spid="185"/>
                                        </p:tgtEl>
                                        <p:attrNameLst>
                                          <p:attrName>ppt_y</p:attrName>
                                        </p:attrNameLst>
                                      </p:cBhvr>
                                      <p:tavLst>
                                        <p:tav tm="0">
                                          <p:val>
                                            <p:strVal val="#ppt_y"/>
                                          </p:val>
                                        </p:tav>
                                        <p:tav tm="100000">
                                          <p:val>
                                            <p:strVal val="#ppt_y"/>
                                          </p:val>
                                        </p:tav>
                                      </p:tavLst>
                                    </p:anim>
                                  </p:childTnLst>
                                </p:cTn>
                              </p:par>
                            </p:childTnLst>
                          </p:cTn>
                        </p:par>
                        <p:par>
                          <p:cTn id="44" fill="hold">
                            <p:stCondLst>
                              <p:cond delay="3900"/>
                            </p:stCondLst>
                            <p:childTnLst>
                              <p:par>
                                <p:cTn id="45" presetID="22" presetClass="entr" presetSubtype="4" fill="hold" nodeType="afterEffect">
                                  <p:stCondLst>
                                    <p:cond delay="0"/>
                                  </p:stCondLst>
                                  <p:childTnLst>
                                    <p:set>
                                      <p:cBhvr>
                                        <p:cTn id="46" dur="1" fill="hold">
                                          <p:stCondLst>
                                            <p:cond delay="0"/>
                                          </p:stCondLst>
                                        </p:cTn>
                                        <p:tgtEl>
                                          <p:spTgt spid="189"/>
                                        </p:tgtEl>
                                        <p:attrNameLst>
                                          <p:attrName>style.visibility</p:attrName>
                                        </p:attrNameLst>
                                      </p:cBhvr>
                                      <p:to>
                                        <p:strVal val="visible"/>
                                      </p:to>
                                    </p:set>
                                    <p:animEffect transition="in" filter="wipe(down)">
                                      <p:cBhvr>
                                        <p:cTn id="47" dur="500"/>
                                        <p:tgtEl>
                                          <p:spTgt spid="189"/>
                                        </p:tgtEl>
                                      </p:cBhvr>
                                    </p:animEffect>
                                  </p:childTnLst>
                                </p:cTn>
                              </p:par>
                              <p:par>
                                <p:cTn id="48" presetID="22" presetClass="entr" presetSubtype="4" fill="hold" nodeType="withEffect">
                                  <p:stCondLst>
                                    <p:cond delay="0"/>
                                  </p:stCondLst>
                                  <p:childTnLst>
                                    <p:set>
                                      <p:cBhvr>
                                        <p:cTn id="49" dur="1" fill="hold">
                                          <p:stCondLst>
                                            <p:cond delay="0"/>
                                          </p:stCondLst>
                                        </p:cTn>
                                        <p:tgtEl>
                                          <p:spTgt spid="196"/>
                                        </p:tgtEl>
                                        <p:attrNameLst>
                                          <p:attrName>style.visibility</p:attrName>
                                        </p:attrNameLst>
                                      </p:cBhvr>
                                      <p:to>
                                        <p:strVal val="visible"/>
                                      </p:to>
                                    </p:set>
                                    <p:animEffect transition="in" filter="wipe(down)">
                                      <p:cBhvr>
                                        <p:cTn id="50" dur="500"/>
                                        <p:tgtEl>
                                          <p:spTgt spid="196"/>
                                        </p:tgtEl>
                                      </p:cBhvr>
                                    </p:animEffect>
                                  </p:childTnLst>
                                </p:cTn>
                              </p:par>
                              <p:par>
                                <p:cTn id="51" presetID="22" presetClass="entr" presetSubtype="1" fill="hold" nodeType="withEffect">
                                  <p:stCondLst>
                                    <p:cond delay="0"/>
                                  </p:stCondLst>
                                  <p:childTnLst>
                                    <p:set>
                                      <p:cBhvr>
                                        <p:cTn id="52" dur="1" fill="hold">
                                          <p:stCondLst>
                                            <p:cond delay="0"/>
                                          </p:stCondLst>
                                        </p:cTn>
                                        <p:tgtEl>
                                          <p:spTgt spid="193"/>
                                        </p:tgtEl>
                                        <p:attrNameLst>
                                          <p:attrName>style.visibility</p:attrName>
                                        </p:attrNameLst>
                                      </p:cBhvr>
                                      <p:to>
                                        <p:strVal val="visible"/>
                                      </p:to>
                                    </p:set>
                                    <p:animEffect transition="in" filter="wipe(up)">
                                      <p:cBhvr>
                                        <p:cTn id="53" dur="500"/>
                                        <p:tgtEl>
                                          <p:spTgt spid="193"/>
                                        </p:tgtEl>
                                      </p:cBhvr>
                                    </p:animEffect>
                                  </p:childTnLst>
                                </p:cTn>
                              </p:par>
                              <p:par>
                                <p:cTn id="54" presetID="22" presetClass="entr" presetSubtype="1" fill="hold" nodeType="withEffect">
                                  <p:stCondLst>
                                    <p:cond delay="0"/>
                                  </p:stCondLst>
                                  <p:childTnLst>
                                    <p:set>
                                      <p:cBhvr>
                                        <p:cTn id="55" dur="1" fill="hold">
                                          <p:stCondLst>
                                            <p:cond delay="0"/>
                                          </p:stCondLst>
                                        </p:cTn>
                                        <p:tgtEl>
                                          <p:spTgt spid="197"/>
                                        </p:tgtEl>
                                        <p:attrNameLst>
                                          <p:attrName>style.visibility</p:attrName>
                                        </p:attrNameLst>
                                      </p:cBhvr>
                                      <p:to>
                                        <p:strVal val="visible"/>
                                      </p:to>
                                    </p:set>
                                    <p:animEffect transition="in" filter="wipe(up)">
                                      <p:cBhvr>
                                        <p:cTn id="56" dur="500"/>
                                        <p:tgtEl>
                                          <p:spTgt spid="197"/>
                                        </p:tgtEl>
                                      </p:cBhvr>
                                    </p:animEffect>
                                  </p:childTnLst>
                                </p:cTn>
                              </p:par>
                            </p:childTnLst>
                          </p:cTn>
                        </p:par>
                        <p:par>
                          <p:cTn id="57" fill="hold">
                            <p:stCondLst>
                              <p:cond delay="4400"/>
                            </p:stCondLst>
                            <p:childTnLst>
                              <p:par>
                                <p:cTn id="58" presetID="14" presetClass="entr" presetSubtype="10" fill="hold" nodeType="afterEffect">
                                  <p:stCondLst>
                                    <p:cond delay="0"/>
                                  </p:stCondLst>
                                  <p:childTnLst>
                                    <p:set>
                                      <p:cBhvr>
                                        <p:cTn id="59" dur="1" fill="hold">
                                          <p:stCondLst>
                                            <p:cond delay="0"/>
                                          </p:stCondLst>
                                        </p:cTn>
                                        <p:tgtEl>
                                          <p:spTgt spid="198"/>
                                        </p:tgtEl>
                                        <p:attrNameLst>
                                          <p:attrName>style.visibility</p:attrName>
                                        </p:attrNameLst>
                                      </p:cBhvr>
                                      <p:to>
                                        <p:strVal val="visible"/>
                                      </p:to>
                                    </p:set>
                                    <p:animEffect transition="in" filter="randombar(horizontal)">
                                      <p:cBhvr>
                                        <p:cTn id="60" dur="500"/>
                                        <p:tgtEl>
                                          <p:spTgt spid="198"/>
                                        </p:tgtEl>
                                      </p:cBhvr>
                                    </p:animEffect>
                                  </p:childTnLst>
                                </p:cTn>
                              </p:par>
                              <p:par>
                                <p:cTn id="61" presetID="14" presetClass="entr" presetSubtype="10" fill="hold" nodeType="withEffect">
                                  <p:stCondLst>
                                    <p:cond delay="0"/>
                                  </p:stCondLst>
                                  <p:childTnLst>
                                    <p:set>
                                      <p:cBhvr>
                                        <p:cTn id="62" dur="1" fill="hold">
                                          <p:stCondLst>
                                            <p:cond delay="0"/>
                                          </p:stCondLst>
                                        </p:cTn>
                                        <p:tgtEl>
                                          <p:spTgt spid="201"/>
                                        </p:tgtEl>
                                        <p:attrNameLst>
                                          <p:attrName>style.visibility</p:attrName>
                                        </p:attrNameLst>
                                      </p:cBhvr>
                                      <p:to>
                                        <p:strVal val="visible"/>
                                      </p:to>
                                    </p:set>
                                    <p:animEffect transition="in" filter="randombar(horizontal)">
                                      <p:cBhvr>
                                        <p:cTn id="63" dur="500"/>
                                        <p:tgtEl>
                                          <p:spTgt spid="201"/>
                                        </p:tgtEl>
                                      </p:cBhvr>
                                    </p:animEffect>
                                  </p:childTnLst>
                                </p:cTn>
                              </p:par>
                              <p:par>
                                <p:cTn id="64" presetID="14" presetClass="entr" presetSubtype="10" fill="hold" nodeType="withEffect">
                                  <p:stCondLst>
                                    <p:cond delay="0"/>
                                  </p:stCondLst>
                                  <p:childTnLst>
                                    <p:set>
                                      <p:cBhvr>
                                        <p:cTn id="65" dur="1" fill="hold">
                                          <p:stCondLst>
                                            <p:cond delay="0"/>
                                          </p:stCondLst>
                                        </p:cTn>
                                        <p:tgtEl>
                                          <p:spTgt spid="204"/>
                                        </p:tgtEl>
                                        <p:attrNameLst>
                                          <p:attrName>style.visibility</p:attrName>
                                        </p:attrNameLst>
                                      </p:cBhvr>
                                      <p:to>
                                        <p:strVal val="visible"/>
                                      </p:to>
                                    </p:set>
                                    <p:animEffect transition="in" filter="randombar(horizontal)">
                                      <p:cBhvr>
                                        <p:cTn id="66" dur="500"/>
                                        <p:tgtEl>
                                          <p:spTgt spid="204"/>
                                        </p:tgtEl>
                                      </p:cBhvr>
                                    </p:animEffect>
                                  </p:childTnLst>
                                </p:cTn>
                              </p:par>
                              <p:par>
                                <p:cTn id="67" presetID="14" presetClass="entr" presetSubtype="10" fill="hold" nodeType="withEffect">
                                  <p:stCondLst>
                                    <p:cond delay="0"/>
                                  </p:stCondLst>
                                  <p:childTnLst>
                                    <p:set>
                                      <p:cBhvr>
                                        <p:cTn id="68" dur="1" fill="hold">
                                          <p:stCondLst>
                                            <p:cond delay="0"/>
                                          </p:stCondLst>
                                        </p:cTn>
                                        <p:tgtEl>
                                          <p:spTgt spid="207"/>
                                        </p:tgtEl>
                                        <p:attrNameLst>
                                          <p:attrName>style.visibility</p:attrName>
                                        </p:attrNameLst>
                                      </p:cBhvr>
                                      <p:to>
                                        <p:strVal val="visible"/>
                                      </p:to>
                                    </p:set>
                                    <p:animEffect transition="in" filter="randombar(horizontal)">
                                      <p:cBhvr>
                                        <p:cTn id="69" dur="50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14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7298913" y="3618502"/>
            <a:ext cx="530812" cy="269927"/>
          </a:xfrm>
          <a:prstGeom prst="rect">
            <a:avLst/>
          </a:prstGeom>
          <a:noFill/>
        </p:spPr>
        <p:txBody>
          <a:bodyPr wrap="none" lIns="42970" tIns="21485" rIns="42970" bIns="21485" rtlCol="0">
            <a:spAutoFit/>
          </a:bodyPr>
          <a:lstStyle/>
          <a:p>
            <a:r>
              <a:rPr lang="id-ID" sz="1472" dirty="0">
                <a:latin typeface="方正兰亭纤黑_GBK" panose="02000000000000000000" pitchFamily="2" charset="-122"/>
                <a:ea typeface="方正兰亭纤黑_GBK" panose="02000000000000000000" pitchFamily="2" charset="-122"/>
              </a:rPr>
              <a:t>45%</a:t>
            </a:r>
          </a:p>
        </p:txBody>
      </p:sp>
      <p:sp>
        <p:nvSpPr>
          <p:cNvPr id="71" name="Rectangle 1"/>
          <p:cNvSpPr/>
          <p:nvPr/>
        </p:nvSpPr>
        <p:spPr>
          <a:xfrm>
            <a:off x="7257104" y="3911636"/>
            <a:ext cx="561277" cy="1326903"/>
          </a:xfrm>
          <a:prstGeom prst="rect">
            <a:avLst/>
          </a:prstGeom>
          <a:solidFill>
            <a:schemeClr val="bg1">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id-ID" sz="779">
              <a:solidFill>
                <a:schemeClr val="accent2"/>
              </a:solidFill>
            </a:endParaRPr>
          </a:p>
        </p:txBody>
      </p:sp>
      <p:grpSp>
        <p:nvGrpSpPr>
          <p:cNvPr id="11" name="组合 10"/>
          <p:cNvGrpSpPr/>
          <p:nvPr/>
        </p:nvGrpSpPr>
        <p:grpSpPr>
          <a:xfrm>
            <a:off x="7128581" y="4952016"/>
            <a:ext cx="761747" cy="929244"/>
            <a:chOff x="14161706" y="9878803"/>
            <a:chExt cx="1551495" cy="1853753"/>
          </a:xfrm>
        </p:grpSpPr>
        <p:sp>
          <p:nvSpPr>
            <p:cNvPr id="72" name="TextBox 71"/>
            <p:cNvSpPr txBox="1"/>
            <p:nvPr/>
          </p:nvSpPr>
          <p:spPr>
            <a:xfrm>
              <a:off x="14161706" y="11202995"/>
              <a:ext cx="1551495" cy="529561"/>
            </a:xfrm>
            <a:prstGeom prst="rect">
              <a:avLst/>
            </a:prstGeom>
            <a:noFill/>
          </p:spPr>
          <p:txBody>
            <a:bodyPr wrap="none" rtlCol="0">
              <a:spAutoFit/>
            </a:bodyPr>
            <a:lstStyle/>
            <a:p>
              <a:pPr algn="ctr"/>
              <a:r>
                <a:rPr lang="zh-CN" altLang="en-US" sz="1125" dirty="0">
                  <a:solidFill>
                    <a:schemeClr val="accent2"/>
                  </a:solidFill>
                  <a:latin typeface="方正兰亭纤黑_GBK" panose="02000000000000000000" pitchFamily="2" charset="-122"/>
                  <a:ea typeface="方正兰亭纤黑_GBK" panose="02000000000000000000" pitchFamily="2" charset="-122"/>
                </a:rPr>
                <a:t>添加标题</a:t>
              </a:r>
              <a:endParaRPr lang="id-ID" sz="1125"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7" name="组合 6"/>
            <p:cNvGrpSpPr/>
            <p:nvPr/>
          </p:nvGrpSpPr>
          <p:grpSpPr>
            <a:xfrm>
              <a:off x="14421547" y="9878803"/>
              <a:ext cx="1143186" cy="1143185"/>
              <a:chOff x="14421547" y="9878803"/>
              <a:chExt cx="1143186" cy="1143185"/>
            </a:xfrm>
          </p:grpSpPr>
          <p:sp>
            <p:nvSpPr>
              <p:cNvPr id="73" name="Oval 2"/>
              <p:cNvSpPr/>
              <p:nvPr/>
            </p:nvSpPr>
            <p:spPr>
              <a:xfrm>
                <a:off x="14421547"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79">
                  <a:solidFill>
                    <a:schemeClr val="accent2"/>
                  </a:solidFill>
                </a:endParaRPr>
              </a:p>
            </p:txBody>
          </p:sp>
          <p:sp>
            <p:nvSpPr>
              <p:cNvPr id="70" name="TextBox 69"/>
              <p:cNvSpPr txBox="1"/>
              <p:nvPr/>
            </p:nvSpPr>
            <p:spPr>
              <a:xfrm>
                <a:off x="14656491" y="10165660"/>
                <a:ext cx="748322" cy="822099"/>
              </a:xfrm>
              <a:prstGeom prst="rect">
                <a:avLst/>
              </a:prstGeom>
              <a:noFill/>
            </p:spPr>
            <p:txBody>
              <a:bodyPr wrap="none" rtlCol="0">
                <a:spAutoFit/>
              </a:bodyPr>
              <a:lstStyle/>
              <a:p>
                <a:r>
                  <a:rPr lang="en-US" sz="2078" b="1" dirty="0">
                    <a:solidFill>
                      <a:schemeClr val="bg1"/>
                    </a:solidFill>
                    <a:latin typeface="思源黑体 CN Medium" pitchFamily="34" charset="-122"/>
                    <a:ea typeface="思源黑体 CN Medium" pitchFamily="34" charset="-122"/>
                  </a:rPr>
                  <a:t>A</a:t>
                </a:r>
                <a:endParaRPr lang="id-ID" sz="2078" b="1" dirty="0">
                  <a:solidFill>
                    <a:schemeClr val="bg1"/>
                  </a:solidFill>
                  <a:latin typeface="思源黑体 CN Medium" pitchFamily="34" charset="-122"/>
                  <a:ea typeface="思源黑体 CN Medium" pitchFamily="34" charset="-122"/>
                </a:endParaRPr>
              </a:p>
            </p:txBody>
          </p:sp>
        </p:grpSp>
      </p:grpSp>
      <p:grpSp>
        <p:nvGrpSpPr>
          <p:cNvPr id="6" name="组合 5"/>
          <p:cNvGrpSpPr/>
          <p:nvPr/>
        </p:nvGrpSpPr>
        <p:grpSpPr>
          <a:xfrm>
            <a:off x="1702182" y="4046946"/>
            <a:ext cx="4347541" cy="1834314"/>
            <a:chOff x="3431297" y="8048830"/>
            <a:chExt cx="8854891" cy="3659285"/>
          </a:xfrm>
        </p:grpSpPr>
        <p:sp>
          <p:nvSpPr>
            <p:cNvPr id="27" name="TextBox 26"/>
            <p:cNvSpPr txBox="1"/>
            <p:nvPr/>
          </p:nvSpPr>
          <p:spPr>
            <a:xfrm>
              <a:off x="3431297" y="10890991"/>
              <a:ext cx="1551495" cy="529562"/>
            </a:xfrm>
            <a:prstGeom prst="rect">
              <a:avLst/>
            </a:prstGeom>
            <a:noFill/>
          </p:spPr>
          <p:txBody>
            <a:bodyPr wrap="none" rtlCol="0">
              <a:spAutoFit/>
            </a:bodyPr>
            <a:lstStyle/>
            <a:p>
              <a:r>
                <a:rPr lang="zh-CN" altLang="en-US" sz="1125" dirty="0">
                  <a:solidFill>
                    <a:schemeClr val="tx1">
                      <a:lumMod val="50000"/>
                      <a:lumOff val="50000"/>
                    </a:schemeClr>
                  </a:solidFill>
                  <a:latin typeface="思源黑体 CN Medium" pitchFamily="34" charset="-122"/>
                  <a:ea typeface="思源黑体 CN Medium" pitchFamily="34" charset="-122"/>
                </a:rPr>
                <a:t>添加标题</a:t>
              </a:r>
              <a:endParaRPr lang="id-ID" altLang="zh-CN" sz="1125" dirty="0">
                <a:solidFill>
                  <a:schemeClr val="tx1">
                    <a:lumMod val="50000"/>
                    <a:lumOff val="50000"/>
                  </a:schemeClr>
                </a:solidFill>
                <a:latin typeface="思源黑体 CN Medium" pitchFamily="34" charset="-122"/>
                <a:ea typeface="思源黑体 CN Medium" pitchFamily="34" charset="-122"/>
              </a:endParaRPr>
            </a:p>
          </p:txBody>
        </p:sp>
        <p:grpSp>
          <p:nvGrpSpPr>
            <p:cNvPr id="148" name="组合 147"/>
            <p:cNvGrpSpPr/>
            <p:nvPr/>
          </p:nvGrpSpPr>
          <p:grpSpPr>
            <a:xfrm>
              <a:off x="5238872" y="8262350"/>
              <a:ext cx="5824782" cy="2884595"/>
              <a:chOff x="5084915" y="8029674"/>
              <a:chExt cx="4462044" cy="2884595"/>
            </a:xfrm>
          </p:grpSpPr>
          <p:cxnSp>
            <p:nvCxnSpPr>
              <p:cNvPr id="53" name="Straight Connector 54"/>
              <p:cNvCxnSpPr/>
              <p:nvPr/>
            </p:nvCxnSpPr>
            <p:spPr>
              <a:xfrm>
                <a:off x="5084917" y="10910699"/>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2" name="Straight Connector 20"/>
              <p:cNvCxnSpPr/>
              <p:nvPr/>
            </p:nvCxnSpPr>
            <p:spPr>
              <a:xfrm>
                <a:off x="5084915" y="10910699"/>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93" name="Straight Connector 54"/>
              <p:cNvCxnSpPr/>
              <p:nvPr/>
            </p:nvCxnSpPr>
            <p:spPr>
              <a:xfrm>
                <a:off x="5084917" y="9973890"/>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4" name="Straight Connector 20"/>
              <p:cNvCxnSpPr/>
              <p:nvPr/>
            </p:nvCxnSpPr>
            <p:spPr>
              <a:xfrm>
                <a:off x="5084915" y="9973890"/>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0" name="Straight Connector 54"/>
              <p:cNvCxnSpPr/>
              <p:nvPr/>
            </p:nvCxnSpPr>
            <p:spPr>
              <a:xfrm>
                <a:off x="5084917" y="910979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1" name="Straight Connector 20"/>
              <p:cNvCxnSpPr/>
              <p:nvPr/>
            </p:nvCxnSpPr>
            <p:spPr>
              <a:xfrm>
                <a:off x="5084915" y="9109794"/>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7" name="Straight Connector 54"/>
              <p:cNvCxnSpPr/>
              <p:nvPr/>
            </p:nvCxnSpPr>
            <p:spPr>
              <a:xfrm>
                <a:off x="5084917" y="802967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8" name="Straight Connector 20"/>
              <p:cNvCxnSpPr/>
              <p:nvPr/>
            </p:nvCxnSpPr>
            <p:spPr>
              <a:xfrm>
                <a:off x="5084915" y="8029674"/>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grpSp>
        <p:grpSp>
          <p:nvGrpSpPr>
            <p:cNvPr id="117" name="组合 116"/>
            <p:cNvGrpSpPr/>
            <p:nvPr/>
          </p:nvGrpSpPr>
          <p:grpSpPr>
            <a:xfrm>
              <a:off x="11320490" y="8072071"/>
              <a:ext cx="965698" cy="768762"/>
              <a:chOff x="10521786" y="8009529"/>
              <a:chExt cx="965698" cy="768762"/>
            </a:xfrm>
          </p:grpSpPr>
          <p:sp>
            <p:nvSpPr>
              <p:cNvPr id="110"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346">
                  <a:latin typeface="Roboto" pitchFamily="2" charset="0"/>
                  <a:ea typeface="Roboto" pitchFamily="2" charset="0"/>
                </a:endParaRPr>
              </a:p>
            </p:txBody>
          </p:sp>
          <p:sp>
            <p:nvSpPr>
              <p:cNvPr id="112"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346">
                  <a:latin typeface="Roboto" pitchFamily="2" charset="0"/>
                  <a:ea typeface="Roboto" pitchFamily="2" charset="0"/>
                </a:endParaRPr>
              </a:p>
            </p:txBody>
          </p:sp>
          <p:sp>
            <p:nvSpPr>
              <p:cNvPr id="113" name="TextBox 59"/>
              <p:cNvSpPr txBox="1">
                <a:spLocks noChangeArrowheads="1"/>
              </p:cNvSpPr>
              <p:nvPr/>
            </p:nvSpPr>
            <p:spPr bwMode="auto">
              <a:xfrm>
                <a:off x="10664086" y="8009529"/>
                <a:ext cx="786400" cy="768762"/>
              </a:xfrm>
              <a:prstGeom prst="rect">
                <a:avLst/>
              </a:prstGeom>
              <a:noFill/>
              <a:ln w="9525">
                <a:noFill/>
                <a:miter lim="800000"/>
                <a:headEnd/>
                <a:tailEnd/>
              </a:ln>
            </p:spPr>
            <p:txBody>
              <a:bodyPr wrap="square">
                <a:spAutoFit/>
              </a:bodyPr>
              <a:lstStyle/>
              <a:p>
                <a:pPr algn="ctr"/>
                <a:r>
                  <a:rPr lang="id-ID" sz="952" dirty="0">
                    <a:solidFill>
                      <a:schemeClr val="bg1"/>
                    </a:solidFill>
                    <a:latin typeface="+mj-lt"/>
                    <a:ea typeface="Roboto Lt" pitchFamily="2" charset="0"/>
                  </a:rPr>
                  <a:t>95%</a:t>
                </a:r>
              </a:p>
            </p:txBody>
          </p:sp>
        </p:grpSp>
        <p:grpSp>
          <p:nvGrpSpPr>
            <p:cNvPr id="118" name="组合 117"/>
            <p:cNvGrpSpPr/>
            <p:nvPr/>
          </p:nvGrpSpPr>
          <p:grpSpPr>
            <a:xfrm>
              <a:off x="11320490" y="9138448"/>
              <a:ext cx="965698" cy="768762"/>
              <a:chOff x="10521786" y="8009529"/>
              <a:chExt cx="965698" cy="768762"/>
            </a:xfrm>
          </p:grpSpPr>
          <p:sp>
            <p:nvSpPr>
              <p:cNvPr id="119"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346">
                  <a:latin typeface="Roboto" pitchFamily="2" charset="0"/>
                  <a:ea typeface="Roboto" pitchFamily="2" charset="0"/>
                </a:endParaRPr>
              </a:p>
            </p:txBody>
          </p:sp>
          <p:sp>
            <p:nvSpPr>
              <p:cNvPr id="120"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346">
                  <a:latin typeface="Roboto" pitchFamily="2" charset="0"/>
                  <a:ea typeface="Roboto" pitchFamily="2" charset="0"/>
                </a:endParaRPr>
              </a:p>
            </p:txBody>
          </p:sp>
          <p:sp>
            <p:nvSpPr>
              <p:cNvPr id="121" name="TextBox 59"/>
              <p:cNvSpPr txBox="1">
                <a:spLocks noChangeArrowheads="1"/>
              </p:cNvSpPr>
              <p:nvPr/>
            </p:nvSpPr>
            <p:spPr bwMode="auto">
              <a:xfrm>
                <a:off x="10664086" y="8009529"/>
                <a:ext cx="786400" cy="768762"/>
              </a:xfrm>
              <a:prstGeom prst="rect">
                <a:avLst/>
              </a:prstGeom>
              <a:noFill/>
              <a:ln w="9525">
                <a:noFill/>
                <a:miter lim="800000"/>
                <a:headEnd/>
                <a:tailEnd/>
              </a:ln>
            </p:spPr>
            <p:txBody>
              <a:bodyPr wrap="square">
                <a:spAutoFit/>
              </a:bodyPr>
              <a:lstStyle/>
              <a:p>
                <a:pPr algn="ctr"/>
                <a:r>
                  <a:rPr lang="id-ID" sz="952" dirty="0">
                    <a:solidFill>
                      <a:schemeClr val="bg1"/>
                    </a:solidFill>
                    <a:latin typeface="+mj-lt"/>
                    <a:ea typeface="Roboto Lt" pitchFamily="2" charset="0"/>
                  </a:rPr>
                  <a:t>95%</a:t>
                </a:r>
              </a:p>
            </p:txBody>
          </p:sp>
        </p:grpSp>
        <p:grpSp>
          <p:nvGrpSpPr>
            <p:cNvPr id="122" name="组合 121"/>
            <p:cNvGrpSpPr/>
            <p:nvPr/>
          </p:nvGrpSpPr>
          <p:grpSpPr>
            <a:xfrm>
              <a:off x="11320490" y="9998974"/>
              <a:ext cx="965698" cy="768762"/>
              <a:chOff x="10521786" y="8009529"/>
              <a:chExt cx="965698" cy="768762"/>
            </a:xfrm>
          </p:grpSpPr>
          <p:sp>
            <p:nvSpPr>
              <p:cNvPr id="123"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346">
                  <a:latin typeface="Roboto" pitchFamily="2" charset="0"/>
                  <a:ea typeface="Roboto" pitchFamily="2" charset="0"/>
                </a:endParaRPr>
              </a:p>
            </p:txBody>
          </p:sp>
          <p:sp>
            <p:nvSpPr>
              <p:cNvPr id="124"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346">
                  <a:latin typeface="Roboto" pitchFamily="2" charset="0"/>
                  <a:ea typeface="Roboto" pitchFamily="2" charset="0"/>
                </a:endParaRPr>
              </a:p>
            </p:txBody>
          </p:sp>
          <p:sp>
            <p:nvSpPr>
              <p:cNvPr id="125" name="TextBox 59"/>
              <p:cNvSpPr txBox="1">
                <a:spLocks noChangeArrowheads="1"/>
              </p:cNvSpPr>
              <p:nvPr/>
            </p:nvSpPr>
            <p:spPr bwMode="auto">
              <a:xfrm>
                <a:off x="10664086" y="8009529"/>
                <a:ext cx="786400" cy="768762"/>
              </a:xfrm>
              <a:prstGeom prst="rect">
                <a:avLst/>
              </a:prstGeom>
              <a:noFill/>
              <a:ln w="9525">
                <a:noFill/>
                <a:miter lim="800000"/>
                <a:headEnd/>
                <a:tailEnd/>
              </a:ln>
            </p:spPr>
            <p:txBody>
              <a:bodyPr wrap="square">
                <a:spAutoFit/>
              </a:bodyPr>
              <a:lstStyle/>
              <a:p>
                <a:pPr algn="ctr"/>
                <a:r>
                  <a:rPr lang="id-ID" sz="952" dirty="0">
                    <a:solidFill>
                      <a:schemeClr val="bg1"/>
                    </a:solidFill>
                    <a:latin typeface="+mj-lt"/>
                    <a:ea typeface="Roboto Lt" pitchFamily="2" charset="0"/>
                  </a:rPr>
                  <a:t>95%</a:t>
                </a:r>
              </a:p>
            </p:txBody>
          </p:sp>
        </p:grpSp>
        <p:grpSp>
          <p:nvGrpSpPr>
            <p:cNvPr id="126" name="组合 125"/>
            <p:cNvGrpSpPr/>
            <p:nvPr/>
          </p:nvGrpSpPr>
          <p:grpSpPr>
            <a:xfrm>
              <a:off x="11320490" y="10939353"/>
              <a:ext cx="965698" cy="768762"/>
              <a:chOff x="10521786" y="8009529"/>
              <a:chExt cx="965698" cy="768762"/>
            </a:xfrm>
          </p:grpSpPr>
          <p:sp>
            <p:nvSpPr>
              <p:cNvPr id="127"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346">
                  <a:latin typeface="Roboto" pitchFamily="2" charset="0"/>
                  <a:ea typeface="Roboto" pitchFamily="2" charset="0"/>
                </a:endParaRPr>
              </a:p>
            </p:txBody>
          </p:sp>
          <p:sp>
            <p:nvSpPr>
              <p:cNvPr id="128"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d-ID" sz="346">
                  <a:latin typeface="Roboto" pitchFamily="2" charset="0"/>
                  <a:ea typeface="Roboto" pitchFamily="2" charset="0"/>
                </a:endParaRPr>
              </a:p>
            </p:txBody>
          </p:sp>
          <p:sp>
            <p:nvSpPr>
              <p:cNvPr id="129" name="TextBox 59"/>
              <p:cNvSpPr txBox="1">
                <a:spLocks noChangeArrowheads="1"/>
              </p:cNvSpPr>
              <p:nvPr/>
            </p:nvSpPr>
            <p:spPr bwMode="auto">
              <a:xfrm>
                <a:off x="10664086" y="8009529"/>
                <a:ext cx="786400" cy="768762"/>
              </a:xfrm>
              <a:prstGeom prst="rect">
                <a:avLst/>
              </a:prstGeom>
              <a:noFill/>
              <a:ln w="9525">
                <a:noFill/>
                <a:miter lim="800000"/>
                <a:headEnd/>
                <a:tailEnd/>
              </a:ln>
            </p:spPr>
            <p:txBody>
              <a:bodyPr wrap="square">
                <a:spAutoFit/>
              </a:bodyPr>
              <a:lstStyle/>
              <a:p>
                <a:pPr algn="ctr"/>
                <a:r>
                  <a:rPr lang="id-ID" sz="952" dirty="0">
                    <a:solidFill>
                      <a:schemeClr val="bg1"/>
                    </a:solidFill>
                    <a:latin typeface="+mj-lt"/>
                    <a:ea typeface="Roboto Lt" pitchFamily="2" charset="0"/>
                  </a:rPr>
                  <a:t>95%</a:t>
                </a:r>
              </a:p>
            </p:txBody>
          </p:sp>
        </p:grpSp>
        <p:sp>
          <p:nvSpPr>
            <p:cNvPr id="130" name="TextBox 129"/>
            <p:cNvSpPr txBox="1"/>
            <p:nvPr/>
          </p:nvSpPr>
          <p:spPr>
            <a:xfrm>
              <a:off x="3431297" y="9994403"/>
              <a:ext cx="1551495" cy="529562"/>
            </a:xfrm>
            <a:prstGeom prst="rect">
              <a:avLst/>
            </a:prstGeom>
            <a:noFill/>
          </p:spPr>
          <p:txBody>
            <a:bodyPr wrap="none" rtlCol="0">
              <a:spAutoFit/>
            </a:bodyPr>
            <a:lstStyle/>
            <a:p>
              <a:r>
                <a:rPr lang="zh-CN" altLang="en-US" sz="1125" dirty="0">
                  <a:solidFill>
                    <a:schemeClr val="tx1">
                      <a:lumMod val="50000"/>
                      <a:lumOff val="50000"/>
                    </a:schemeClr>
                  </a:solidFill>
                  <a:latin typeface="思源黑体 CN Medium" pitchFamily="34" charset="-122"/>
                  <a:ea typeface="思源黑体 CN Medium" pitchFamily="34" charset="-122"/>
                </a:rPr>
                <a:t>添加标题</a:t>
              </a:r>
              <a:endParaRPr lang="id-ID" altLang="zh-CN" sz="1125" dirty="0">
                <a:solidFill>
                  <a:schemeClr val="tx1">
                    <a:lumMod val="50000"/>
                    <a:lumOff val="50000"/>
                  </a:schemeClr>
                </a:solidFill>
                <a:latin typeface="思源黑体 CN Medium" pitchFamily="34" charset="-122"/>
                <a:ea typeface="思源黑体 CN Medium" pitchFamily="34" charset="-122"/>
              </a:endParaRPr>
            </a:p>
          </p:txBody>
        </p:sp>
        <p:sp>
          <p:nvSpPr>
            <p:cNvPr id="131" name="TextBox 130"/>
            <p:cNvSpPr txBox="1"/>
            <p:nvPr/>
          </p:nvSpPr>
          <p:spPr>
            <a:xfrm>
              <a:off x="3431297" y="9158595"/>
              <a:ext cx="1551495" cy="529562"/>
            </a:xfrm>
            <a:prstGeom prst="rect">
              <a:avLst/>
            </a:prstGeom>
            <a:noFill/>
          </p:spPr>
          <p:txBody>
            <a:bodyPr wrap="none" rtlCol="0">
              <a:spAutoFit/>
            </a:bodyPr>
            <a:lstStyle/>
            <a:p>
              <a:r>
                <a:rPr lang="zh-CN" altLang="en-US" sz="1125" dirty="0">
                  <a:solidFill>
                    <a:schemeClr val="tx1">
                      <a:lumMod val="50000"/>
                      <a:lumOff val="50000"/>
                    </a:schemeClr>
                  </a:solidFill>
                  <a:latin typeface="思源黑体 CN Medium" pitchFamily="34" charset="-122"/>
                  <a:ea typeface="思源黑体 CN Medium" pitchFamily="34" charset="-122"/>
                </a:rPr>
                <a:t>添加标题</a:t>
              </a:r>
              <a:endParaRPr lang="id-ID" altLang="zh-CN" sz="1125" dirty="0">
                <a:solidFill>
                  <a:schemeClr val="tx1">
                    <a:lumMod val="50000"/>
                    <a:lumOff val="50000"/>
                  </a:schemeClr>
                </a:solidFill>
                <a:latin typeface="思源黑体 CN Medium" pitchFamily="34" charset="-122"/>
                <a:ea typeface="思源黑体 CN Medium" pitchFamily="34" charset="-122"/>
              </a:endParaRPr>
            </a:p>
          </p:txBody>
        </p:sp>
        <p:sp>
          <p:nvSpPr>
            <p:cNvPr id="132" name="TextBox 131"/>
            <p:cNvSpPr txBox="1"/>
            <p:nvPr/>
          </p:nvSpPr>
          <p:spPr>
            <a:xfrm>
              <a:off x="3431297" y="8048830"/>
              <a:ext cx="1551495" cy="529562"/>
            </a:xfrm>
            <a:prstGeom prst="rect">
              <a:avLst/>
            </a:prstGeom>
            <a:noFill/>
          </p:spPr>
          <p:txBody>
            <a:bodyPr wrap="none" rtlCol="0">
              <a:spAutoFit/>
            </a:bodyPr>
            <a:lstStyle/>
            <a:p>
              <a:r>
                <a:rPr lang="zh-CN" altLang="en-US" sz="1125" dirty="0">
                  <a:solidFill>
                    <a:schemeClr val="tx1">
                      <a:lumMod val="50000"/>
                      <a:lumOff val="50000"/>
                    </a:schemeClr>
                  </a:solidFill>
                  <a:latin typeface="思源黑体 CN Medium" pitchFamily="34" charset="-122"/>
                  <a:ea typeface="思源黑体 CN Medium" pitchFamily="34" charset="-122"/>
                </a:rPr>
                <a:t>添加标题</a:t>
              </a:r>
              <a:endParaRPr lang="id-ID" altLang="zh-CN" sz="1125" dirty="0">
                <a:solidFill>
                  <a:schemeClr val="tx1">
                    <a:lumMod val="50000"/>
                    <a:lumOff val="50000"/>
                  </a:schemeClr>
                </a:solidFill>
                <a:latin typeface="思源黑体 CN Medium" pitchFamily="34" charset="-122"/>
                <a:ea typeface="思源黑体 CN Medium" pitchFamily="34" charset="-122"/>
              </a:endParaRPr>
            </a:p>
          </p:txBody>
        </p:sp>
      </p:grpSp>
      <p:sp>
        <p:nvSpPr>
          <p:cNvPr id="133" name="TextBox 132"/>
          <p:cNvSpPr txBox="1"/>
          <p:nvPr/>
        </p:nvSpPr>
        <p:spPr>
          <a:xfrm>
            <a:off x="8160586" y="2633554"/>
            <a:ext cx="530812" cy="269927"/>
          </a:xfrm>
          <a:prstGeom prst="rect">
            <a:avLst/>
          </a:prstGeom>
          <a:noFill/>
        </p:spPr>
        <p:txBody>
          <a:bodyPr wrap="none" lIns="42970" tIns="21485" rIns="42970" bIns="21485" rtlCol="0">
            <a:spAutoFit/>
          </a:bodyPr>
          <a:lstStyle/>
          <a:p>
            <a:r>
              <a:rPr lang="en-US" sz="1472" dirty="0">
                <a:latin typeface="方正兰亭纤黑_GBK" panose="02000000000000000000" pitchFamily="2" charset="-122"/>
                <a:ea typeface="方正兰亭纤黑_GBK" panose="02000000000000000000" pitchFamily="2" charset="-122"/>
              </a:rPr>
              <a:t>8</a:t>
            </a:r>
            <a:r>
              <a:rPr lang="id-ID" sz="1472" dirty="0">
                <a:latin typeface="方正兰亭纤黑_GBK" panose="02000000000000000000" pitchFamily="2" charset="-122"/>
                <a:ea typeface="方正兰亭纤黑_GBK" panose="02000000000000000000" pitchFamily="2" charset="-122"/>
              </a:rPr>
              <a:t>5%</a:t>
            </a:r>
          </a:p>
        </p:txBody>
      </p:sp>
      <p:sp>
        <p:nvSpPr>
          <p:cNvPr id="134" name="Rectangle 1"/>
          <p:cNvSpPr/>
          <p:nvPr/>
        </p:nvSpPr>
        <p:spPr>
          <a:xfrm>
            <a:off x="8118776" y="3046695"/>
            <a:ext cx="561277" cy="2191844"/>
          </a:xfrm>
          <a:prstGeom prst="rect">
            <a:avLst/>
          </a:prstGeom>
          <a:solidFill>
            <a:schemeClr val="bg1">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id-ID" sz="779">
              <a:solidFill>
                <a:schemeClr val="accent2"/>
              </a:solidFill>
            </a:endParaRPr>
          </a:p>
        </p:txBody>
      </p:sp>
      <p:grpSp>
        <p:nvGrpSpPr>
          <p:cNvPr id="12" name="组合 11"/>
          <p:cNvGrpSpPr/>
          <p:nvPr/>
        </p:nvGrpSpPr>
        <p:grpSpPr>
          <a:xfrm>
            <a:off x="7990254" y="4952016"/>
            <a:ext cx="761747" cy="929244"/>
            <a:chOff x="15916725" y="9878803"/>
            <a:chExt cx="1551495" cy="1853753"/>
          </a:xfrm>
        </p:grpSpPr>
        <p:sp>
          <p:nvSpPr>
            <p:cNvPr id="135" name="TextBox 134"/>
            <p:cNvSpPr txBox="1"/>
            <p:nvPr/>
          </p:nvSpPr>
          <p:spPr>
            <a:xfrm>
              <a:off x="15916725" y="11202995"/>
              <a:ext cx="1551495" cy="529561"/>
            </a:xfrm>
            <a:prstGeom prst="rect">
              <a:avLst/>
            </a:prstGeom>
            <a:noFill/>
          </p:spPr>
          <p:txBody>
            <a:bodyPr wrap="none" rtlCol="0">
              <a:spAutoFit/>
            </a:bodyPr>
            <a:lstStyle/>
            <a:p>
              <a:pPr algn="ctr"/>
              <a:r>
                <a:rPr lang="zh-CN" altLang="en-US" sz="1125" dirty="0">
                  <a:solidFill>
                    <a:schemeClr val="accent2"/>
                  </a:solidFill>
                  <a:latin typeface="方正兰亭纤黑_GBK" panose="02000000000000000000" pitchFamily="2" charset="-122"/>
                  <a:ea typeface="方正兰亭纤黑_GBK" panose="02000000000000000000" pitchFamily="2" charset="-122"/>
                </a:rPr>
                <a:t>添加标题</a:t>
              </a:r>
              <a:endParaRPr lang="id-ID" sz="1125"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8" name="组合 7"/>
            <p:cNvGrpSpPr/>
            <p:nvPr/>
          </p:nvGrpSpPr>
          <p:grpSpPr>
            <a:xfrm>
              <a:off x="16176566" y="9878803"/>
              <a:ext cx="1143186" cy="1143185"/>
              <a:chOff x="16176566" y="9878803"/>
              <a:chExt cx="1143186" cy="1143185"/>
            </a:xfrm>
          </p:grpSpPr>
          <p:sp>
            <p:nvSpPr>
              <p:cNvPr id="136" name="Oval 2"/>
              <p:cNvSpPr/>
              <p:nvPr/>
            </p:nvSpPr>
            <p:spPr>
              <a:xfrm>
                <a:off x="161765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79">
                  <a:solidFill>
                    <a:schemeClr val="accent2"/>
                  </a:solidFill>
                </a:endParaRPr>
              </a:p>
            </p:txBody>
          </p:sp>
          <p:sp>
            <p:nvSpPr>
              <p:cNvPr id="137" name="TextBox 136"/>
              <p:cNvSpPr txBox="1"/>
              <p:nvPr/>
            </p:nvSpPr>
            <p:spPr>
              <a:xfrm>
                <a:off x="16411510" y="10165660"/>
                <a:ext cx="718939" cy="822099"/>
              </a:xfrm>
              <a:prstGeom prst="rect">
                <a:avLst/>
              </a:prstGeom>
              <a:noFill/>
            </p:spPr>
            <p:txBody>
              <a:bodyPr wrap="none" rtlCol="0">
                <a:spAutoFit/>
              </a:bodyPr>
              <a:lstStyle/>
              <a:p>
                <a:r>
                  <a:rPr lang="en-US" sz="2078" b="1" dirty="0">
                    <a:solidFill>
                      <a:schemeClr val="bg1"/>
                    </a:solidFill>
                    <a:latin typeface="思源黑体 CN Medium" pitchFamily="34" charset="-122"/>
                    <a:ea typeface="思源黑体 CN Medium" pitchFamily="34" charset="-122"/>
                  </a:rPr>
                  <a:t>B</a:t>
                </a:r>
                <a:endParaRPr lang="id-ID" sz="2078" b="1" dirty="0">
                  <a:solidFill>
                    <a:schemeClr val="bg1"/>
                  </a:solidFill>
                  <a:latin typeface="思源黑体 CN Medium" pitchFamily="34" charset="-122"/>
                  <a:ea typeface="思源黑体 CN Medium" pitchFamily="34" charset="-122"/>
                </a:endParaRPr>
              </a:p>
            </p:txBody>
          </p:sp>
        </p:grpSp>
      </p:grpSp>
      <p:sp>
        <p:nvSpPr>
          <p:cNvPr id="138" name="TextBox 137"/>
          <p:cNvSpPr txBox="1"/>
          <p:nvPr/>
        </p:nvSpPr>
        <p:spPr>
          <a:xfrm>
            <a:off x="9044442" y="3030608"/>
            <a:ext cx="530812" cy="269927"/>
          </a:xfrm>
          <a:prstGeom prst="rect">
            <a:avLst/>
          </a:prstGeom>
          <a:noFill/>
        </p:spPr>
        <p:txBody>
          <a:bodyPr wrap="none" lIns="42970" tIns="21485" rIns="42970" bIns="21485" rtlCol="0">
            <a:spAutoFit/>
          </a:bodyPr>
          <a:lstStyle/>
          <a:p>
            <a:r>
              <a:rPr lang="en-US" sz="1472" dirty="0">
                <a:latin typeface="方正兰亭纤黑_GBK" panose="02000000000000000000" pitchFamily="2" charset="-122"/>
                <a:ea typeface="方正兰亭纤黑_GBK" panose="02000000000000000000" pitchFamily="2" charset="-122"/>
              </a:rPr>
              <a:t>6</a:t>
            </a:r>
            <a:r>
              <a:rPr lang="id-ID" sz="1472" dirty="0">
                <a:latin typeface="方正兰亭纤黑_GBK" panose="02000000000000000000" pitchFamily="2" charset="-122"/>
                <a:ea typeface="方正兰亭纤黑_GBK" panose="02000000000000000000" pitchFamily="2" charset="-122"/>
              </a:rPr>
              <a:t>5%</a:t>
            </a:r>
          </a:p>
        </p:txBody>
      </p:sp>
      <p:sp>
        <p:nvSpPr>
          <p:cNvPr id="139" name="Rectangle 1"/>
          <p:cNvSpPr/>
          <p:nvPr/>
        </p:nvSpPr>
        <p:spPr>
          <a:xfrm>
            <a:off x="9002632" y="3395935"/>
            <a:ext cx="561277" cy="1842605"/>
          </a:xfrm>
          <a:prstGeom prst="rect">
            <a:avLst/>
          </a:prstGeom>
          <a:solidFill>
            <a:schemeClr val="bg1">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id-ID" sz="779">
              <a:solidFill>
                <a:schemeClr val="accent2"/>
              </a:solidFill>
            </a:endParaRPr>
          </a:p>
        </p:txBody>
      </p:sp>
      <p:grpSp>
        <p:nvGrpSpPr>
          <p:cNvPr id="13" name="组合 12"/>
          <p:cNvGrpSpPr/>
          <p:nvPr/>
        </p:nvGrpSpPr>
        <p:grpSpPr>
          <a:xfrm>
            <a:off x="8874110" y="4952016"/>
            <a:ext cx="761747" cy="929244"/>
            <a:chOff x="17716925" y="9878803"/>
            <a:chExt cx="1551495" cy="1853753"/>
          </a:xfrm>
        </p:grpSpPr>
        <p:sp>
          <p:nvSpPr>
            <p:cNvPr id="140" name="TextBox 139"/>
            <p:cNvSpPr txBox="1"/>
            <p:nvPr/>
          </p:nvSpPr>
          <p:spPr>
            <a:xfrm>
              <a:off x="17716925" y="11202995"/>
              <a:ext cx="1551495" cy="529561"/>
            </a:xfrm>
            <a:prstGeom prst="rect">
              <a:avLst/>
            </a:prstGeom>
            <a:noFill/>
          </p:spPr>
          <p:txBody>
            <a:bodyPr wrap="none" rtlCol="0">
              <a:spAutoFit/>
            </a:bodyPr>
            <a:lstStyle/>
            <a:p>
              <a:pPr algn="ctr"/>
              <a:r>
                <a:rPr lang="zh-CN" altLang="en-US" sz="1125" dirty="0">
                  <a:solidFill>
                    <a:schemeClr val="accent2"/>
                  </a:solidFill>
                  <a:latin typeface="方正兰亭纤黑_GBK" panose="02000000000000000000" pitchFamily="2" charset="-122"/>
                  <a:ea typeface="方正兰亭纤黑_GBK" panose="02000000000000000000" pitchFamily="2" charset="-122"/>
                </a:rPr>
                <a:t>添加标题</a:t>
              </a:r>
              <a:endParaRPr lang="id-ID" sz="1125"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9" name="组合 8"/>
            <p:cNvGrpSpPr/>
            <p:nvPr/>
          </p:nvGrpSpPr>
          <p:grpSpPr>
            <a:xfrm>
              <a:off x="17976766" y="9878803"/>
              <a:ext cx="1143186" cy="1143185"/>
              <a:chOff x="17976766" y="9878803"/>
              <a:chExt cx="1143186" cy="1143185"/>
            </a:xfrm>
          </p:grpSpPr>
          <p:sp>
            <p:nvSpPr>
              <p:cNvPr id="141" name="Oval 2"/>
              <p:cNvSpPr/>
              <p:nvPr/>
            </p:nvSpPr>
            <p:spPr>
              <a:xfrm>
                <a:off x="179767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79">
                  <a:solidFill>
                    <a:schemeClr val="accent2"/>
                  </a:solidFill>
                </a:endParaRPr>
              </a:p>
            </p:txBody>
          </p:sp>
          <p:sp>
            <p:nvSpPr>
              <p:cNvPr id="142" name="TextBox 141"/>
              <p:cNvSpPr txBox="1"/>
              <p:nvPr/>
            </p:nvSpPr>
            <p:spPr>
              <a:xfrm>
                <a:off x="18211710" y="10165660"/>
                <a:ext cx="722202" cy="822099"/>
              </a:xfrm>
              <a:prstGeom prst="rect">
                <a:avLst/>
              </a:prstGeom>
              <a:noFill/>
            </p:spPr>
            <p:txBody>
              <a:bodyPr wrap="none" rtlCol="0">
                <a:spAutoFit/>
              </a:bodyPr>
              <a:lstStyle/>
              <a:p>
                <a:r>
                  <a:rPr lang="en-US" sz="2078" b="1" dirty="0">
                    <a:solidFill>
                      <a:schemeClr val="bg1"/>
                    </a:solidFill>
                    <a:latin typeface="思源黑体 CN Medium" pitchFamily="34" charset="-122"/>
                    <a:ea typeface="思源黑体 CN Medium" pitchFamily="34" charset="-122"/>
                  </a:rPr>
                  <a:t>C</a:t>
                </a:r>
                <a:endParaRPr lang="id-ID" sz="2078" b="1" dirty="0">
                  <a:solidFill>
                    <a:schemeClr val="bg1"/>
                  </a:solidFill>
                  <a:latin typeface="思源黑体 CN Medium" pitchFamily="34" charset="-122"/>
                  <a:ea typeface="思源黑体 CN Medium" pitchFamily="34" charset="-122"/>
                </a:endParaRPr>
              </a:p>
            </p:txBody>
          </p:sp>
        </p:grpSp>
      </p:grpSp>
      <p:sp>
        <p:nvSpPr>
          <p:cNvPr id="143" name="TextBox 142"/>
          <p:cNvSpPr txBox="1"/>
          <p:nvPr/>
        </p:nvSpPr>
        <p:spPr>
          <a:xfrm>
            <a:off x="9943677" y="2453073"/>
            <a:ext cx="530812" cy="269927"/>
          </a:xfrm>
          <a:prstGeom prst="rect">
            <a:avLst/>
          </a:prstGeom>
          <a:noFill/>
        </p:spPr>
        <p:txBody>
          <a:bodyPr wrap="none" lIns="42970" tIns="21485" rIns="42970" bIns="21485" rtlCol="0">
            <a:spAutoFit/>
          </a:bodyPr>
          <a:lstStyle/>
          <a:p>
            <a:r>
              <a:rPr lang="en-US" sz="1472" dirty="0">
                <a:latin typeface="方正兰亭纤黑_GBK" panose="02000000000000000000" pitchFamily="2" charset="-122"/>
                <a:ea typeface="方正兰亭纤黑_GBK" panose="02000000000000000000" pitchFamily="2" charset="-122"/>
              </a:rPr>
              <a:t>9</a:t>
            </a:r>
            <a:r>
              <a:rPr lang="id-ID" sz="1472" dirty="0">
                <a:latin typeface="方正兰亭纤黑_GBK" panose="02000000000000000000" pitchFamily="2" charset="-122"/>
                <a:ea typeface="方正兰亭纤黑_GBK" panose="02000000000000000000" pitchFamily="2" charset="-122"/>
              </a:rPr>
              <a:t>5%</a:t>
            </a:r>
          </a:p>
        </p:txBody>
      </p:sp>
      <p:sp>
        <p:nvSpPr>
          <p:cNvPr id="144" name="Rectangle 1"/>
          <p:cNvSpPr/>
          <p:nvPr/>
        </p:nvSpPr>
        <p:spPr>
          <a:xfrm>
            <a:off x="9886487" y="2723699"/>
            <a:ext cx="561277" cy="2514839"/>
          </a:xfrm>
          <a:prstGeom prst="rect">
            <a:avLst/>
          </a:prstGeom>
          <a:solidFill>
            <a:schemeClr val="bg1">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id-ID" sz="779">
              <a:solidFill>
                <a:schemeClr val="accent2"/>
              </a:solidFill>
            </a:endParaRPr>
          </a:p>
        </p:txBody>
      </p:sp>
      <p:grpSp>
        <p:nvGrpSpPr>
          <p:cNvPr id="14" name="组合 13"/>
          <p:cNvGrpSpPr/>
          <p:nvPr/>
        </p:nvGrpSpPr>
        <p:grpSpPr>
          <a:xfrm>
            <a:off x="9757965" y="4952016"/>
            <a:ext cx="761747" cy="929244"/>
            <a:chOff x="19517125" y="9878803"/>
            <a:chExt cx="1551495" cy="1853753"/>
          </a:xfrm>
        </p:grpSpPr>
        <p:sp>
          <p:nvSpPr>
            <p:cNvPr id="145" name="TextBox 144"/>
            <p:cNvSpPr txBox="1"/>
            <p:nvPr/>
          </p:nvSpPr>
          <p:spPr>
            <a:xfrm>
              <a:off x="19517125" y="11202995"/>
              <a:ext cx="1551495" cy="529561"/>
            </a:xfrm>
            <a:prstGeom prst="rect">
              <a:avLst/>
            </a:prstGeom>
            <a:noFill/>
          </p:spPr>
          <p:txBody>
            <a:bodyPr wrap="none" rtlCol="0">
              <a:spAutoFit/>
            </a:bodyPr>
            <a:lstStyle/>
            <a:p>
              <a:pPr algn="ctr"/>
              <a:r>
                <a:rPr lang="zh-CN" altLang="en-US" sz="1125" dirty="0">
                  <a:solidFill>
                    <a:schemeClr val="accent2"/>
                  </a:solidFill>
                  <a:latin typeface="方正兰亭纤黑_GBK" panose="02000000000000000000" pitchFamily="2" charset="-122"/>
                  <a:ea typeface="方正兰亭纤黑_GBK" panose="02000000000000000000" pitchFamily="2" charset="-122"/>
                </a:rPr>
                <a:t>添加标题</a:t>
              </a:r>
              <a:endParaRPr lang="id-ID" sz="1125" dirty="0">
                <a:solidFill>
                  <a:schemeClr val="accent2"/>
                </a:solidFill>
                <a:latin typeface="方正兰亭纤黑_GBK" panose="02000000000000000000" pitchFamily="2" charset="-122"/>
                <a:ea typeface="方正兰亭纤黑_GBK" panose="02000000000000000000" pitchFamily="2" charset="-122"/>
              </a:endParaRPr>
            </a:p>
          </p:txBody>
        </p:sp>
        <p:grpSp>
          <p:nvGrpSpPr>
            <p:cNvPr id="10" name="组合 9"/>
            <p:cNvGrpSpPr/>
            <p:nvPr/>
          </p:nvGrpSpPr>
          <p:grpSpPr>
            <a:xfrm>
              <a:off x="19776966" y="9878803"/>
              <a:ext cx="1143186" cy="1143185"/>
              <a:chOff x="19776966" y="9878803"/>
              <a:chExt cx="1143186" cy="1143185"/>
            </a:xfrm>
          </p:grpSpPr>
          <p:sp>
            <p:nvSpPr>
              <p:cNvPr id="146" name="Oval 2"/>
              <p:cNvSpPr/>
              <p:nvPr/>
            </p:nvSpPr>
            <p:spPr>
              <a:xfrm>
                <a:off x="197769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79">
                  <a:solidFill>
                    <a:schemeClr val="accent2"/>
                  </a:solidFill>
                </a:endParaRPr>
              </a:p>
            </p:txBody>
          </p:sp>
          <p:sp>
            <p:nvSpPr>
              <p:cNvPr id="147" name="TextBox 146"/>
              <p:cNvSpPr txBox="1"/>
              <p:nvPr/>
            </p:nvSpPr>
            <p:spPr>
              <a:xfrm>
                <a:off x="20011910" y="10165660"/>
                <a:ext cx="774441" cy="822099"/>
              </a:xfrm>
              <a:prstGeom prst="rect">
                <a:avLst/>
              </a:prstGeom>
              <a:noFill/>
            </p:spPr>
            <p:txBody>
              <a:bodyPr wrap="none" rtlCol="0">
                <a:spAutoFit/>
              </a:bodyPr>
              <a:lstStyle/>
              <a:p>
                <a:r>
                  <a:rPr lang="en-US" sz="2078" b="1" dirty="0">
                    <a:solidFill>
                      <a:schemeClr val="bg1"/>
                    </a:solidFill>
                    <a:latin typeface="思源黑体 CN Medium" pitchFamily="34" charset="-122"/>
                    <a:ea typeface="思源黑体 CN Medium" pitchFamily="34" charset="-122"/>
                  </a:rPr>
                  <a:t>D</a:t>
                </a:r>
                <a:endParaRPr lang="id-ID" sz="2078" b="1" dirty="0">
                  <a:solidFill>
                    <a:schemeClr val="bg1"/>
                  </a:solidFill>
                  <a:latin typeface="思源黑体 CN Medium" pitchFamily="34" charset="-122"/>
                  <a:ea typeface="思源黑体 CN Medium" pitchFamily="34" charset="-122"/>
                </a:endParaRPr>
              </a:p>
            </p:txBody>
          </p:sp>
        </p:grpSp>
      </p:grpSp>
      <p:sp>
        <p:nvSpPr>
          <p:cNvPr id="149" name="平行四边形 148"/>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2" name="组合 1"/>
          <p:cNvGrpSpPr/>
          <p:nvPr/>
        </p:nvGrpSpPr>
        <p:grpSpPr>
          <a:xfrm>
            <a:off x="-124754" y="257083"/>
            <a:ext cx="2969754" cy="500820"/>
            <a:chOff x="-611583" y="577868"/>
            <a:chExt cx="6048672" cy="999091"/>
          </a:xfrm>
        </p:grpSpPr>
        <p:sp>
          <p:nvSpPr>
            <p:cNvPr id="150" name="对角圆角矩形 149"/>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51" name="TextBox 150"/>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利润分析</a:t>
              </a:r>
            </a:p>
          </p:txBody>
        </p:sp>
      </p:grpSp>
      <p:grpSp>
        <p:nvGrpSpPr>
          <p:cNvPr id="5" name="组合 4"/>
          <p:cNvGrpSpPr/>
          <p:nvPr/>
        </p:nvGrpSpPr>
        <p:grpSpPr>
          <a:xfrm>
            <a:off x="1808850" y="2334617"/>
            <a:ext cx="4430157" cy="1248777"/>
            <a:chOff x="3326696" y="4657342"/>
            <a:chExt cx="9023161" cy="2491193"/>
          </a:xfrm>
        </p:grpSpPr>
        <p:grpSp>
          <p:nvGrpSpPr>
            <p:cNvPr id="4" name="组合 3"/>
            <p:cNvGrpSpPr/>
            <p:nvPr/>
          </p:nvGrpSpPr>
          <p:grpSpPr>
            <a:xfrm>
              <a:off x="3342296" y="4657342"/>
              <a:ext cx="2230265" cy="583030"/>
              <a:chOff x="3342296" y="4657342"/>
              <a:chExt cx="2230265" cy="583030"/>
            </a:xfrm>
          </p:grpSpPr>
          <p:sp>
            <p:nvSpPr>
              <p:cNvPr id="153" name="Rounded Rectangle 43"/>
              <p:cNvSpPr/>
              <p:nvPr/>
            </p:nvSpPr>
            <p:spPr>
              <a:xfrm>
                <a:off x="3342296" y="4658384"/>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58"/>
              </a:p>
            </p:txBody>
          </p:sp>
          <p:sp>
            <p:nvSpPr>
              <p:cNvPr id="154" name="TextBox 153"/>
              <p:cNvSpPr txBox="1"/>
              <p:nvPr/>
            </p:nvSpPr>
            <p:spPr>
              <a:xfrm>
                <a:off x="3567126" y="4657342"/>
                <a:ext cx="2005435" cy="583030"/>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对手列表</a:t>
                </a:r>
                <a:endParaRPr lang="id-ID" sz="1299" dirty="0">
                  <a:solidFill>
                    <a:schemeClr val="bg1"/>
                  </a:solidFill>
                  <a:latin typeface="思源黑体 CN Medium" pitchFamily="34" charset="-122"/>
                  <a:ea typeface="思源黑体 CN Medium" pitchFamily="34" charset="-122"/>
                </a:endParaRPr>
              </a:p>
            </p:txBody>
          </p:sp>
        </p:grpSp>
        <p:sp>
          <p:nvSpPr>
            <p:cNvPr id="155" name="TextBox 154"/>
            <p:cNvSpPr txBox="1"/>
            <p:nvPr/>
          </p:nvSpPr>
          <p:spPr>
            <a:xfrm>
              <a:off x="3326696" y="5327451"/>
              <a:ext cx="2811554" cy="636116"/>
            </a:xfrm>
            <a:prstGeom prst="rect">
              <a:avLst/>
            </a:prstGeom>
            <a:noFill/>
          </p:spPr>
          <p:txBody>
            <a:bodyPr wrap="square" rtlCol="0">
              <a:spAutoFit/>
            </a:bodyPr>
            <a:lstStyle/>
            <a:p>
              <a:r>
                <a:rPr lang="en-US" altLang="zh-CN" sz="1472"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472"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sp>
          <p:nvSpPr>
            <p:cNvPr id="156" name="TextBox 155"/>
            <p:cNvSpPr txBox="1"/>
            <p:nvPr/>
          </p:nvSpPr>
          <p:spPr>
            <a:xfrm>
              <a:off x="3359111" y="5928239"/>
              <a:ext cx="8990746" cy="1220296"/>
            </a:xfrm>
            <a:prstGeom prst="rect">
              <a:avLst/>
            </a:prstGeom>
            <a:noFill/>
          </p:spPr>
          <p:txBody>
            <a:bodyPr wrap="square"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a:t>
              </a:r>
              <a:endParaRPr lang="en-US" altLang="zh-CN" sz="1125"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297721351"/>
      </p:ext>
    </p:extLst>
  </p:cSld>
  <p:clrMapOvr>
    <a:masterClrMapping/>
  </p:clrMapOvr>
  <mc:AlternateContent xmlns:mc="http://schemas.openxmlformats.org/markup-compatibility/2006" xmlns:p14="http://schemas.microsoft.com/office/powerpoint/2010/main">
    <mc:Choice Requires="p14">
      <p:transition spd="slow" p14:dur="1600" advClick="0" advTm="0">
        <p14:gallery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49"/>
                                        </p:tgtEl>
                                        <p:attrNameLst>
                                          <p:attrName>style.visibility</p:attrName>
                                        </p:attrNameLst>
                                      </p:cBhvr>
                                      <p:to>
                                        <p:strVal val="visible"/>
                                      </p:to>
                                    </p:set>
                                    <p:anim calcmode="lin" valueType="num">
                                      <p:cBhvr additive="base">
                                        <p:cTn id="12" dur="500" fill="hold"/>
                                        <p:tgtEl>
                                          <p:spTgt spid="149"/>
                                        </p:tgtEl>
                                        <p:attrNameLst>
                                          <p:attrName>ppt_x</p:attrName>
                                        </p:attrNameLst>
                                      </p:cBhvr>
                                      <p:tavLst>
                                        <p:tav tm="0">
                                          <p:val>
                                            <p:strVal val="0-#ppt_w/2"/>
                                          </p:val>
                                        </p:tav>
                                        <p:tav tm="100000">
                                          <p:val>
                                            <p:strVal val="#ppt_x"/>
                                          </p:val>
                                        </p:tav>
                                      </p:tavLst>
                                    </p:anim>
                                    <p:anim calcmode="lin" valueType="num">
                                      <p:cBhvr additive="base">
                                        <p:cTn id="13" dur="500" fill="hold"/>
                                        <p:tgtEl>
                                          <p:spTgt spid="14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300"/>
                                        <p:tgtEl>
                                          <p:spTgt spid="71"/>
                                        </p:tgtEl>
                                        <p:attrNameLst>
                                          <p:attrName>ppt_y</p:attrName>
                                        </p:attrNameLst>
                                      </p:cBhvr>
                                      <p:tavLst>
                                        <p:tav tm="0">
                                          <p:val>
                                            <p:strVal val="#ppt_y+#ppt_h*1.125000"/>
                                          </p:val>
                                        </p:tav>
                                        <p:tav tm="100000">
                                          <p:val>
                                            <p:strVal val="#ppt_y"/>
                                          </p:val>
                                        </p:tav>
                                      </p:tavLst>
                                    </p:anim>
                                    <p:animEffect transition="in" filter="wipe(up)">
                                      <p:cBhvr>
                                        <p:cTn id="32" dur="300"/>
                                        <p:tgtEl>
                                          <p:spTgt spid="71"/>
                                        </p:tgtEl>
                                      </p:cBhvr>
                                    </p:animEffect>
                                  </p:childTnLst>
                                </p:cTn>
                              </p:par>
                            </p:childTnLst>
                          </p:cTn>
                        </p:par>
                        <p:par>
                          <p:cTn id="33" fill="hold">
                            <p:stCondLst>
                              <p:cond delay="2800"/>
                            </p:stCondLst>
                            <p:childTnLst>
                              <p:par>
                                <p:cTn id="34" presetID="10" presetClass="entr" presetSubtype="0" fill="hold" grpId="0"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childTnLst>
                          </p:cTn>
                        </p:par>
                        <p:par>
                          <p:cTn id="37" fill="hold">
                            <p:stCondLst>
                              <p:cond delay="3300"/>
                            </p:stCondLst>
                            <p:childTnLst>
                              <p:par>
                                <p:cTn id="38" presetID="10" presetClass="entr" presetSubtype="0"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3800"/>
                            </p:stCondLst>
                            <p:childTnLst>
                              <p:par>
                                <p:cTn id="42" presetID="12" presetClass="entr" presetSubtype="4" fill="hold" grpId="0" nodeType="afterEffect">
                                  <p:stCondLst>
                                    <p:cond delay="0"/>
                                  </p:stCondLst>
                                  <p:childTnLst>
                                    <p:set>
                                      <p:cBhvr>
                                        <p:cTn id="43" dur="1" fill="hold">
                                          <p:stCondLst>
                                            <p:cond delay="0"/>
                                          </p:stCondLst>
                                        </p:cTn>
                                        <p:tgtEl>
                                          <p:spTgt spid="134"/>
                                        </p:tgtEl>
                                        <p:attrNameLst>
                                          <p:attrName>style.visibility</p:attrName>
                                        </p:attrNameLst>
                                      </p:cBhvr>
                                      <p:to>
                                        <p:strVal val="visible"/>
                                      </p:to>
                                    </p:set>
                                    <p:anim calcmode="lin" valueType="num">
                                      <p:cBhvr additive="base">
                                        <p:cTn id="44" dur="300"/>
                                        <p:tgtEl>
                                          <p:spTgt spid="134"/>
                                        </p:tgtEl>
                                        <p:attrNameLst>
                                          <p:attrName>ppt_y</p:attrName>
                                        </p:attrNameLst>
                                      </p:cBhvr>
                                      <p:tavLst>
                                        <p:tav tm="0">
                                          <p:val>
                                            <p:strVal val="#ppt_y+#ppt_h*1.125000"/>
                                          </p:val>
                                        </p:tav>
                                        <p:tav tm="100000">
                                          <p:val>
                                            <p:strVal val="#ppt_y"/>
                                          </p:val>
                                        </p:tav>
                                      </p:tavLst>
                                    </p:anim>
                                    <p:animEffect transition="in" filter="wipe(up)">
                                      <p:cBhvr>
                                        <p:cTn id="45" dur="300"/>
                                        <p:tgtEl>
                                          <p:spTgt spid="134"/>
                                        </p:tgtEl>
                                      </p:cBhvr>
                                    </p:animEffect>
                                  </p:childTnLst>
                                </p:cTn>
                              </p:par>
                            </p:childTnLst>
                          </p:cTn>
                        </p:par>
                        <p:par>
                          <p:cTn id="46" fill="hold">
                            <p:stCondLst>
                              <p:cond delay="4100"/>
                            </p:stCondLst>
                            <p:childTnLst>
                              <p:par>
                                <p:cTn id="47" presetID="10" presetClass="entr" presetSubtype="0" fill="hold" grpId="0" nodeType="afterEffect">
                                  <p:stCondLst>
                                    <p:cond delay="0"/>
                                  </p:stCondLst>
                                  <p:childTnLst>
                                    <p:set>
                                      <p:cBhvr>
                                        <p:cTn id="48" dur="1" fill="hold">
                                          <p:stCondLst>
                                            <p:cond delay="0"/>
                                          </p:stCondLst>
                                        </p:cTn>
                                        <p:tgtEl>
                                          <p:spTgt spid="133"/>
                                        </p:tgtEl>
                                        <p:attrNameLst>
                                          <p:attrName>style.visibility</p:attrName>
                                        </p:attrNameLst>
                                      </p:cBhvr>
                                      <p:to>
                                        <p:strVal val="visible"/>
                                      </p:to>
                                    </p:set>
                                    <p:animEffect transition="in" filter="fade">
                                      <p:cBhvr>
                                        <p:cTn id="49" dur="500"/>
                                        <p:tgtEl>
                                          <p:spTgt spid="133"/>
                                        </p:tgtEl>
                                      </p:cBhvr>
                                    </p:animEffect>
                                  </p:childTnLst>
                                </p:cTn>
                              </p:par>
                            </p:childTnLst>
                          </p:cTn>
                        </p:par>
                        <p:par>
                          <p:cTn id="50" fill="hold">
                            <p:stCondLst>
                              <p:cond delay="4600"/>
                            </p:stCondLst>
                            <p:childTnLst>
                              <p:par>
                                <p:cTn id="51" presetID="10" presetClass="entr" presetSubtype="0"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childTnLst>
                          </p:cTn>
                        </p:par>
                        <p:par>
                          <p:cTn id="54" fill="hold">
                            <p:stCondLst>
                              <p:cond delay="5100"/>
                            </p:stCondLst>
                            <p:childTnLst>
                              <p:par>
                                <p:cTn id="55" presetID="12" presetClass="entr" presetSubtype="4" fill="hold" grpId="0" nodeType="afterEffect">
                                  <p:stCondLst>
                                    <p:cond delay="0"/>
                                  </p:stCondLst>
                                  <p:childTnLst>
                                    <p:set>
                                      <p:cBhvr>
                                        <p:cTn id="56" dur="1" fill="hold">
                                          <p:stCondLst>
                                            <p:cond delay="0"/>
                                          </p:stCondLst>
                                        </p:cTn>
                                        <p:tgtEl>
                                          <p:spTgt spid="139"/>
                                        </p:tgtEl>
                                        <p:attrNameLst>
                                          <p:attrName>style.visibility</p:attrName>
                                        </p:attrNameLst>
                                      </p:cBhvr>
                                      <p:to>
                                        <p:strVal val="visible"/>
                                      </p:to>
                                    </p:set>
                                    <p:anim calcmode="lin" valueType="num">
                                      <p:cBhvr additive="base">
                                        <p:cTn id="57" dur="300"/>
                                        <p:tgtEl>
                                          <p:spTgt spid="139"/>
                                        </p:tgtEl>
                                        <p:attrNameLst>
                                          <p:attrName>ppt_y</p:attrName>
                                        </p:attrNameLst>
                                      </p:cBhvr>
                                      <p:tavLst>
                                        <p:tav tm="0">
                                          <p:val>
                                            <p:strVal val="#ppt_y+#ppt_h*1.125000"/>
                                          </p:val>
                                        </p:tav>
                                        <p:tav tm="100000">
                                          <p:val>
                                            <p:strVal val="#ppt_y"/>
                                          </p:val>
                                        </p:tav>
                                      </p:tavLst>
                                    </p:anim>
                                    <p:animEffect transition="in" filter="wipe(up)">
                                      <p:cBhvr>
                                        <p:cTn id="58" dur="300"/>
                                        <p:tgtEl>
                                          <p:spTgt spid="139"/>
                                        </p:tgtEl>
                                      </p:cBhvr>
                                    </p:animEffect>
                                  </p:childTnLst>
                                </p:cTn>
                              </p:par>
                            </p:childTnLst>
                          </p:cTn>
                        </p:par>
                        <p:par>
                          <p:cTn id="59" fill="hold">
                            <p:stCondLst>
                              <p:cond delay="5400"/>
                            </p:stCondLst>
                            <p:childTnLst>
                              <p:par>
                                <p:cTn id="60" presetID="10" presetClass="entr" presetSubtype="0" fill="hold" grpId="0" nodeType="afterEffect">
                                  <p:stCondLst>
                                    <p:cond delay="0"/>
                                  </p:stCondLst>
                                  <p:childTnLst>
                                    <p:set>
                                      <p:cBhvr>
                                        <p:cTn id="61" dur="1" fill="hold">
                                          <p:stCondLst>
                                            <p:cond delay="0"/>
                                          </p:stCondLst>
                                        </p:cTn>
                                        <p:tgtEl>
                                          <p:spTgt spid="138"/>
                                        </p:tgtEl>
                                        <p:attrNameLst>
                                          <p:attrName>style.visibility</p:attrName>
                                        </p:attrNameLst>
                                      </p:cBhvr>
                                      <p:to>
                                        <p:strVal val="visible"/>
                                      </p:to>
                                    </p:set>
                                    <p:animEffect transition="in" filter="fade">
                                      <p:cBhvr>
                                        <p:cTn id="62" dur="500"/>
                                        <p:tgtEl>
                                          <p:spTgt spid="138"/>
                                        </p:tgtEl>
                                      </p:cBhvr>
                                    </p:animEffect>
                                  </p:childTnLst>
                                </p:cTn>
                              </p:par>
                            </p:childTnLst>
                          </p:cTn>
                        </p:par>
                        <p:par>
                          <p:cTn id="63" fill="hold">
                            <p:stCondLst>
                              <p:cond delay="5900"/>
                            </p:stCondLst>
                            <p:childTnLst>
                              <p:par>
                                <p:cTn id="64" presetID="10" presetClass="entr" presetSubtype="0" fill="hold"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childTnLst>
                                </p:cTn>
                              </p:par>
                            </p:childTnLst>
                          </p:cTn>
                        </p:par>
                        <p:par>
                          <p:cTn id="67" fill="hold">
                            <p:stCondLst>
                              <p:cond delay="6400"/>
                            </p:stCondLst>
                            <p:childTnLst>
                              <p:par>
                                <p:cTn id="68" presetID="12" presetClass="entr" presetSubtype="4" fill="hold" grpId="0" nodeType="afterEffect">
                                  <p:stCondLst>
                                    <p:cond delay="0"/>
                                  </p:stCondLst>
                                  <p:childTnLst>
                                    <p:set>
                                      <p:cBhvr>
                                        <p:cTn id="69" dur="1" fill="hold">
                                          <p:stCondLst>
                                            <p:cond delay="0"/>
                                          </p:stCondLst>
                                        </p:cTn>
                                        <p:tgtEl>
                                          <p:spTgt spid="144"/>
                                        </p:tgtEl>
                                        <p:attrNameLst>
                                          <p:attrName>style.visibility</p:attrName>
                                        </p:attrNameLst>
                                      </p:cBhvr>
                                      <p:to>
                                        <p:strVal val="visible"/>
                                      </p:to>
                                    </p:set>
                                    <p:anim calcmode="lin" valueType="num">
                                      <p:cBhvr additive="base">
                                        <p:cTn id="70" dur="300"/>
                                        <p:tgtEl>
                                          <p:spTgt spid="144"/>
                                        </p:tgtEl>
                                        <p:attrNameLst>
                                          <p:attrName>ppt_y</p:attrName>
                                        </p:attrNameLst>
                                      </p:cBhvr>
                                      <p:tavLst>
                                        <p:tav tm="0">
                                          <p:val>
                                            <p:strVal val="#ppt_y+#ppt_h*1.125000"/>
                                          </p:val>
                                        </p:tav>
                                        <p:tav tm="100000">
                                          <p:val>
                                            <p:strVal val="#ppt_y"/>
                                          </p:val>
                                        </p:tav>
                                      </p:tavLst>
                                    </p:anim>
                                    <p:animEffect transition="in" filter="wipe(up)">
                                      <p:cBhvr>
                                        <p:cTn id="71" dur="300"/>
                                        <p:tgtEl>
                                          <p:spTgt spid="144"/>
                                        </p:tgtEl>
                                      </p:cBhvr>
                                    </p:animEffect>
                                  </p:childTnLst>
                                </p:cTn>
                              </p:par>
                            </p:childTnLst>
                          </p:cTn>
                        </p:par>
                        <p:par>
                          <p:cTn id="72" fill="hold">
                            <p:stCondLst>
                              <p:cond delay="6700"/>
                            </p:stCondLst>
                            <p:childTnLst>
                              <p:par>
                                <p:cTn id="73" presetID="10" presetClass="entr" presetSubtype="0" fill="hold" grpId="0"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fade">
                                      <p:cBhvr>
                                        <p:cTn id="75"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71" grpId="0" animBg="1"/>
      <p:bldP spid="133" grpId="0"/>
      <p:bldP spid="134" grpId="0" animBg="1"/>
      <p:bldP spid="138" grpId="0"/>
      <p:bldP spid="139" grpId="0" animBg="1"/>
      <p:bldP spid="143" grpId="0"/>
      <p:bldP spid="144" grpId="0" animBg="1"/>
      <p:bldP spid="14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图片 6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59171" y="4501043"/>
            <a:ext cx="3799282" cy="1490768"/>
          </a:xfrm>
          <a:prstGeom prst="rect">
            <a:avLst/>
          </a:prstGeom>
          <a:effectLst>
            <a:outerShdw blurRad="127000" dist="38100" dir="2700000" algn="tl" rotWithShape="0">
              <a:prstClr val="black">
                <a:alpha val="22000"/>
              </a:prstClr>
            </a:outerShdw>
          </a:effectLst>
        </p:spPr>
      </p:pic>
      <p:sp>
        <p:nvSpPr>
          <p:cNvPr id="64" name="任意多边形 63"/>
          <p:cNvSpPr/>
          <p:nvPr/>
        </p:nvSpPr>
        <p:spPr>
          <a:xfrm>
            <a:off x="4116033" y="3324263"/>
            <a:ext cx="1250398" cy="2553260"/>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lIns="42965" tIns="21482" rIns="42965" bIns="21482" spcCol="0" rtlCol="0" anchor="ctr"/>
          <a:lstStyle/>
          <a:p>
            <a:pPr algn="ctr"/>
            <a:endParaRPr lang="zh-CN" altLang="en-US" sz="1558"/>
          </a:p>
        </p:txBody>
      </p:sp>
      <p:grpSp>
        <p:nvGrpSpPr>
          <p:cNvPr id="65" name="组合 64"/>
          <p:cNvGrpSpPr/>
          <p:nvPr/>
        </p:nvGrpSpPr>
        <p:grpSpPr>
          <a:xfrm>
            <a:off x="2894728" y="3192363"/>
            <a:ext cx="2265720" cy="2365070"/>
            <a:chOff x="3531792" y="2576071"/>
            <a:chExt cx="2399042" cy="2452782"/>
          </a:xfrm>
        </p:grpSpPr>
        <p:sp>
          <p:nvSpPr>
            <p:cNvPr id="66" name="TextBox 65"/>
            <p:cNvSpPr txBox="1"/>
            <p:nvPr/>
          </p:nvSpPr>
          <p:spPr>
            <a:xfrm>
              <a:off x="5261256" y="2576071"/>
              <a:ext cx="669578" cy="386920"/>
            </a:xfrm>
            <a:prstGeom prst="rect">
              <a:avLst/>
            </a:prstGeom>
            <a:noFill/>
          </p:spPr>
          <p:txBody>
            <a:bodyPr wrap="square" lIns="79155" tIns="39577" rIns="79155" bIns="39577" rtlCol="0">
              <a:spAutoFit/>
            </a:bodyPr>
            <a:lstStyle/>
            <a:p>
              <a:r>
                <a:rPr lang="en-US" altLang="zh-CN" sz="1905" spc="-71" dirty="0">
                  <a:solidFill>
                    <a:srgbClr val="9E0000"/>
                  </a:solidFill>
                  <a:latin typeface="思源黑体 CN Medium" pitchFamily="34" charset="-122"/>
                  <a:ea typeface="思源黑体 CN Medium" pitchFamily="34" charset="-122"/>
                </a:rPr>
                <a:t>82%</a:t>
              </a:r>
              <a:endParaRPr lang="zh-CN" altLang="en-US" sz="1905" spc="-71" dirty="0">
                <a:solidFill>
                  <a:srgbClr val="9E0000"/>
                </a:solidFill>
                <a:latin typeface="思源黑体 CN Medium" pitchFamily="34" charset="-122"/>
                <a:ea typeface="思源黑体 CN Medium" pitchFamily="34" charset="-122"/>
              </a:endParaRPr>
            </a:p>
          </p:txBody>
        </p:sp>
        <p:sp>
          <p:nvSpPr>
            <p:cNvPr id="67" name="TextBox 66"/>
            <p:cNvSpPr txBox="1"/>
            <p:nvPr/>
          </p:nvSpPr>
          <p:spPr>
            <a:xfrm>
              <a:off x="4958143" y="3254460"/>
              <a:ext cx="669578" cy="414518"/>
            </a:xfrm>
            <a:prstGeom prst="rect">
              <a:avLst/>
            </a:prstGeom>
            <a:noFill/>
          </p:spPr>
          <p:txBody>
            <a:bodyPr wrap="square" lIns="79155" tIns="39577" rIns="79155" bIns="39577" rtlCol="0">
              <a:spAutoFit/>
            </a:bodyPr>
            <a:lstStyle/>
            <a:p>
              <a:r>
                <a:rPr lang="en-US" altLang="zh-CN" sz="2078" spc="-71" dirty="0">
                  <a:solidFill>
                    <a:srgbClr val="9E0000"/>
                  </a:solidFill>
                </a:rPr>
                <a:t>73%</a:t>
              </a:r>
              <a:endParaRPr lang="zh-CN" altLang="en-US" sz="2078" spc="-71" dirty="0">
                <a:solidFill>
                  <a:srgbClr val="9E0000"/>
                </a:solidFill>
              </a:endParaRPr>
            </a:p>
          </p:txBody>
        </p:sp>
        <p:sp>
          <p:nvSpPr>
            <p:cNvPr id="68" name="TextBox 67"/>
            <p:cNvSpPr txBox="1"/>
            <p:nvPr/>
          </p:nvSpPr>
          <p:spPr>
            <a:xfrm>
              <a:off x="4259137" y="3941214"/>
              <a:ext cx="669578" cy="414518"/>
            </a:xfrm>
            <a:prstGeom prst="rect">
              <a:avLst/>
            </a:prstGeom>
            <a:noFill/>
          </p:spPr>
          <p:txBody>
            <a:bodyPr wrap="square" lIns="79155" tIns="39577" rIns="79155" bIns="39577" rtlCol="0">
              <a:spAutoFit/>
            </a:bodyPr>
            <a:lstStyle/>
            <a:p>
              <a:r>
                <a:rPr lang="en-US" altLang="zh-CN" sz="2078" spc="-71" dirty="0">
                  <a:solidFill>
                    <a:srgbClr val="9E0000"/>
                  </a:solidFill>
                </a:rPr>
                <a:t>56%</a:t>
              </a:r>
              <a:endParaRPr lang="zh-CN" altLang="en-US" sz="2078" spc="-71" dirty="0">
                <a:solidFill>
                  <a:srgbClr val="9E0000"/>
                </a:solidFill>
              </a:endParaRPr>
            </a:p>
          </p:txBody>
        </p:sp>
        <p:sp>
          <p:nvSpPr>
            <p:cNvPr id="69" name="TextBox 68"/>
            <p:cNvSpPr txBox="1"/>
            <p:nvPr/>
          </p:nvSpPr>
          <p:spPr>
            <a:xfrm>
              <a:off x="3531792" y="4614335"/>
              <a:ext cx="669578" cy="414518"/>
            </a:xfrm>
            <a:prstGeom prst="rect">
              <a:avLst/>
            </a:prstGeom>
            <a:noFill/>
          </p:spPr>
          <p:txBody>
            <a:bodyPr wrap="square" lIns="79155" tIns="39577" rIns="79155" bIns="39577" rtlCol="0">
              <a:spAutoFit/>
            </a:bodyPr>
            <a:lstStyle/>
            <a:p>
              <a:r>
                <a:rPr lang="en-US" altLang="zh-CN" sz="2078" spc="-71" dirty="0">
                  <a:solidFill>
                    <a:srgbClr val="9E0000"/>
                  </a:solidFill>
                </a:rPr>
                <a:t>32%</a:t>
              </a:r>
              <a:endParaRPr lang="zh-CN" altLang="en-US" sz="2078" spc="-71" dirty="0">
                <a:solidFill>
                  <a:srgbClr val="9E0000"/>
                </a:solidFill>
              </a:endParaRPr>
            </a:p>
          </p:txBody>
        </p:sp>
      </p:grpSp>
      <p:grpSp>
        <p:nvGrpSpPr>
          <p:cNvPr id="4" name="组合 3"/>
          <p:cNvGrpSpPr/>
          <p:nvPr/>
        </p:nvGrpSpPr>
        <p:grpSpPr>
          <a:xfrm>
            <a:off x="1272065" y="2868800"/>
            <a:ext cx="3602115" cy="3023613"/>
            <a:chOff x="2233400" y="5722987"/>
            <a:chExt cx="7336639" cy="6031829"/>
          </a:xfrm>
        </p:grpSpPr>
        <p:grpSp>
          <p:nvGrpSpPr>
            <p:cNvPr id="58" name="组合 57"/>
            <p:cNvGrpSpPr/>
            <p:nvPr/>
          </p:nvGrpSpPr>
          <p:grpSpPr>
            <a:xfrm>
              <a:off x="3492444" y="5722987"/>
              <a:ext cx="6077595" cy="6031829"/>
              <a:chOff x="2085451" y="2240508"/>
              <a:chExt cx="3159540" cy="3135748"/>
            </a:xfrm>
          </p:grpSpPr>
          <p:cxnSp>
            <p:nvCxnSpPr>
              <p:cNvPr id="59" name="直接箭头连接符 58"/>
              <p:cNvCxnSpPr/>
              <p:nvPr/>
            </p:nvCxnSpPr>
            <p:spPr>
              <a:xfrm>
                <a:off x="2086024" y="5376256"/>
                <a:ext cx="3158967"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flipV="1">
                <a:off x="2085451" y="2240508"/>
                <a:ext cx="0" cy="311499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70" name="组合 69"/>
            <p:cNvGrpSpPr/>
            <p:nvPr/>
          </p:nvGrpSpPr>
          <p:grpSpPr>
            <a:xfrm>
              <a:off x="2233400" y="6368465"/>
              <a:ext cx="1385124" cy="4635378"/>
              <a:chOff x="1430916" y="2576071"/>
              <a:chExt cx="720080" cy="2409780"/>
            </a:xfrm>
          </p:grpSpPr>
          <p:sp>
            <p:nvSpPr>
              <p:cNvPr id="71" name="TextBox 70"/>
              <p:cNvSpPr txBox="1"/>
              <p:nvPr/>
            </p:nvSpPr>
            <p:spPr>
              <a:xfrm>
                <a:off x="1430916" y="4598931"/>
                <a:ext cx="720080" cy="386920"/>
              </a:xfrm>
              <a:prstGeom prst="rect">
                <a:avLst/>
              </a:prstGeom>
              <a:noFill/>
            </p:spPr>
            <p:txBody>
              <a:bodyPr wrap="square" lIns="79155" tIns="39577" rIns="79155" bIns="39577" rtlCol="0">
                <a:spAutoFit/>
              </a:bodyPr>
              <a:lstStyle/>
              <a:p>
                <a:r>
                  <a:rPr lang="zh-CN" altLang="en-US" sz="1905" spc="-71" dirty="0">
                    <a:solidFill>
                      <a:srgbClr val="9E0000"/>
                    </a:solidFill>
                    <a:latin typeface="思源黑体 CN Medium" pitchFamily="34" charset="-122"/>
                    <a:ea typeface="思源黑体 CN Medium" pitchFamily="34" charset="-122"/>
                  </a:rPr>
                  <a:t>项目</a:t>
                </a:r>
              </a:p>
            </p:txBody>
          </p:sp>
          <p:sp>
            <p:nvSpPr>
              <p:cNvPr id="72" name="TextBox 71"/>
              <p:cNvSpPr txBox="1"/>
              <p:nvPr/>
            </p:nvSpPr>
            <p:spPr>
              <a:xfrm>
                <a:off x="1430916" y="3951251"/>
                <a:ext cx="720080" cy="386920"/>
              </a:xfrm>
              <a:prstGeom prst="rect">
                <a:avLst/>
              </a:prstGeom>
              <a:noFill/>
            </p:spPr>
            <p:txBody>
              <a:bodyPr wrap="square" lIns="79155" tIns="39577" rIns="79155" bIns="39577" rtlCol="0">
                <a:spAutoFit/>
              </a:bodyPr>
              <a:lstStyle/>
              <a:p>
                <a:r>
                  <a:rPr lang="zh-CN" altLang="en-US" sz="1905" spc="-71" dirty="0">
                    <a:solidFill>
                      <a:srgbClr val="9E0000"/>
                    </a:solidFill>
                    <a:latin typeface="思源黑体 CN Medium" pitchFamily="34" charset="-122"/>
                    <a:ea typeface="思源黑体 CN Medium" pitchFamily="34" charset="-122"/>
                  </a:rPr>
                  <a:t>项目</a:t>
                </a:r>
              </a:p>
            </p:txBody>
          </p:sp>
          <p:sp>
            <p:nvSpPr>
              <p:cNvPr id="73" name="TextBox 72"/>
              <p:cNvSpPr txBox="1"/>
              <p:nvPr/>
            </p:nvSpPr>
            <p:spPr>
              <a:xfrm>
                <a:off x="1430916" y="3292707"/>
                <a:ext cx="720080" cy="386920"/>
              </a:xfrm>
              <a:prstGeom prst="rect">
                <a:avLst/>
              </a:prstGeom>
              <a:noFill/>
            </p:spPr>
            <p:txBody>
              <a:bodyPr wrap="square" lIns="79155" tIns="39577" rIns="79155" bIns="39577" rtlCol="0">
                <a:spAutoFit/>
              </a:bodyPr>
              <a:lstStyle/>
              <a:p>
                <a:r>
                  <a:rPr lang="zh-CN" altLang="en-US" sz="1905" spc="-71" dirty="0">
                    <a:solidFill>
                      <a:srgbClr val="9E0000"/>
                    </a:solidFill>
                    <a:latin typeface="思源黑体 CN Medium" pitchFamily="34" charset="-122"/>
                    <a:ea typeface="思源黑体 CN Medium" pitchFamily="34" charset="-122"/>
                  </a:rPr>
                  <a:t>项目</a:t>
                </a:r>
              </a:p>
            </p:txBody>
          </p:sp>
          <p:sp>
            <p:nvSpPr>
              <p:cNvPr id="74" name="TextBox 73"/>
              <p:cNvSpPr txBox="1"/>
              <p:nvPr/>
            </p:nvSpPr>
            <p:spPr>
              <a:xfrm>
                <a:off x="1430916" y="2576071"/>
                <a:ext cx="720080" cy="386920"/>
              </a:xfrm>
              <a:prstGeom prst="rect">
                <a:avLst/>
              </a:prstGeom>
              <a:noFill/>
            </p:spPr>
            <p:txBody>
              <a:bodyPr wrap="square" lIns="79155" tIns="39577" rIns="79155" bIns="39577" rtlCol="0">
                <a:spAutoFit/>
              </a:bodyPr>
              <a:lstStyle/>
              <a:p>
                <a:r>
                  <a:rPr lang="zh-CN" altLang="en-US" sz="1905" spc="-71" dirty="0">
                    <a:solidFill>
                      <a:srgbClr val="9E0000"/>
                    </a:solidFill>
                    <a:latin typeface="思源黑体 CN Medium" pitchFamily="34" charset="-122"/>
                    <a:ea typeface="思源黑体 CN Medium" pitchFamily="34" charset="-122"/>
                  </a:rPr>
                  <a:t>项目</a:t>
                </a:r>
              </a:p>
            </p:txBody>
          </p:sp>
        </p:grpSp>
      </p:grpSp>
      <p:grpSp>
        <p:nvGrpSpPr>
          <p:cNvPr id="6" name="组合 5"/>
          <p:cNvGrpSpPr/>
          <p:nvPr/>
        </p:nvGrpSpPr>
        <p:grpSpPr>
          <a:xfrm>
            <a:off x="6555056" y="1515917"/>
            <a:ext cx="1380406" cy="675462"/>
            <a:chOff x="12993574" y="3024113"/>
            <a:chExt cx="2811555" cy="1347485"/>
          </a:xfrm>
        </p:grpSpPr>
        <p:sp>
          <p:nvSpPr>
            <p:cNvPr id="79" name="Rounded Rectangle 43"/>
            <p:cNvSpPr/>
            <p:nvPr/>
          </p:nvSpPr>
          <p:spPr>
            <a:xfrm>
              <a:off x="13009174" y="3025155"/>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58"/>
            </a:p>
          </p:txBody>
        </p:sp>
        <p:sp>
          <p:nvSpPr>
            <p:cNvPr id="80" name="TextBox 79"/>
            <p:cNvSpPr txBox="1"/>
            <p:nvPr/>
          </p:nvSpPr>
          <p:spPr>
            <a:xfrm>
              <a:off x="13234003" y="3024113"/>
              <a:ext cx="2005434" cy="583030"/>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分析概述</a:t>
              </a:r>
              <a:endParaRPr lang="id-ID" sz="1299" dirty="0">
                <a:solidFill>
                  <a:schemeClr val="bg1"/>
                </a:solidFill>
                <a:latin typeface="思源黑体 CN Medium" pitchFamily="34" charset="-122"/>
                <a:ea typeface="思源黑体 CN Medium" pitchFamily="34" charset="-122"/>
              </a:endParaRPr>
            </a:p>
          </p:txBody>
        </p:sp>
        <p:sp>
          <p:nvSpPr>
            <p:cNvPr id="81" name="TextBox 80"/>
            <p:cNvSpPr txBox="1"/>
            <p:nvPr/>
          </p:nvSpPr>
          <p:spPr>
            <a:xfrm>
              <a:off x="12993574" y="3735481"/>
              <a:ext cx="2811555" cy="636117"/>
            </a:xfrm>
            <a:prstGeom prst="rect">
              <a:avLst/>
            </a:prstGeom>
            <a:noFill/>
          </p:spPr>
          <p:txBody>
            <a:bodyPr wrap="square" rtlCol="0">
              <a:spAutoFit/>
            </a:bodyPr>
            <a:lstStyle/>
            <a:p>
              <a:r>
                <a:rPr lang="en-US" altLang="zh-CN" sz="1472"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472"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82" name="TextBox 81"/>
          <p:cNvSpPr txBox="1"/>
          <p:nvPr/>
        </p:nvSpPr>
        <p:spPr>
          <a:xfrm>
            <a:off x="6570970" y="2224863"/>
            <a:ext cx="3864198" cy="562763"/>
          </a:xfrm>
          <a:prstGeom prst="rect">
            <a:avLst/>
          </a:prstGeom>
          <a:noFill/>
        </p:spPr>
        <p:txBody>
          <a:bodyPr wrap="square" lIns="42970" tIns="21485" rIns="42970" bIns="21485"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1125" dirty="0">
              <a:solidFill>
                <a:schemeClr val="tx1">
                  <a:lumMod val="65000"/>
                  <a:lumOff val="35000"/>
                </a:schemeClr>
              </a:solidFill>
              <a:latin typeface="微软雅黑" pitchFamily="34" charset="-122"/>
              <a:ea typeface="微软雅黑" pitchFamily="34" charset="-122"/>
            </a:endParaRPr>
          </a:p>
        </p:txBody>
      </p:sp>
      <p:sp>
        <p:nvSpPr>
          <p:cNvPr id="91" name="矩形 90"/>
          <p:cNvSpPr/>
          <p:nvPr/>
        </p:nvSpPr>
        <p:spPr>
          <a:xfrm>
            <a:off x="1884604" y="3277302"/>
            <a:ext cx="2547277" cy="287083"/>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1558"/>
          </a:p>
        </p:txBody>
      </p:sp>
      <p:sp>
        <p:nvSpPr>
          <p:cNvPr id="35" name="矩形 34"/>
          <p:cNvSpPr/>
          <p:nvPr/>
        </p:nvSpPr>
        <p:spPr>
          <a:xfrm>
            <a:off x="1884604" y="3936455"/>
            <a:ext cx="2229090" cy="28708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1558"/>
          </a:p>
        </p:txBody>
      </p:sp>
      <p:sp>
        <p:nvSpPr>
          <p:cNvPr id="36" name="矩形 35"/>
          <p:cNvSpPr/>
          <p:nvPr/>
        </p:nvSpPr>
        <p:spPr>
          <a:xfrm>
            <a:off x="1886943" y="4557995"/>
            <a:ext cx="1486651" cy="287083"/>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1558"/>
          </a:p>
        </p:txBody>
      </p:sp>
      <p:sp>
        <p:nvSpPr>
          <p:cNvPr id="37" name="矩形 36"/>
          <p:cNvSpPr/>
          <p:nvPr/>
        </p:nvSpPr>
        <p:spPr>
          <a:xfrm>
            <a:off x="1886945" y="5168720"/>
            <a:ext cx="850276" cy="28708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1558"/>
          </a:p>
        </p:txBody>
      </p:sp>
      <p:sp>
        <p:nvSpPr>
          <p:cNvPr id="38" name="平行四边形 37"/>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8" name="组合 7"/>
          <p:cNvGrpSpPr/>
          <p:nvPr/>
        </p:nvGrpSpPr>
        <p:grpSpPr>
          <a:xfrm>
            <a:off x="-124754" y="289674"/>
            <a:ext cx="2969754" cy="500820"/>
            <a:chOff x="-611583" y="577868"/>
            <a:chExt cx="6048672" cy="999091"/>
          </a:xfrm>
        </p:grpSpPr>
        <p:sp>
          <p:nvSpPr>
            <p:cNvPr id="39" name="对角圆角矩形 38"/>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40" name="TextBox 39"/>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利润分析</a:t>
              </a:r>
            </a:p>
          </p:txBody>
        </p:sp>
      </p:grpSp>
      <p:cxnSp>
        <p:nvCxnSpPr>
          <p:cNvPr id="43" name="直接连接符 42"/>
          <p:cNvCxnSpPr/>
          <p:nvPr/>
        </p:nvCxnSpPr>
        <p:spPr>
          <a:xfrm>
            <a:off x="6570970" y="2201739"/>
            <a:ext cx="3686991"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6555056" y="3061223"/>
            <a:ext cx="1380406" cy="675462"/>
            <a:chOff x="12993574" y="6106856"/>
            <a:chExt cx="2811555" cy="1347485"/>
          </a:xfrm>
        </p:grpSpPr>
        <p:sp>
          <p:nvSpPr>
            <p:cNvPr id="44" name="Rounded Rectangle 43"/>
            <p:cNvSpPr/>
            <p:nvPr/>
          </p:nvSpPr>
          <p:spPr>
            <a:xfrm>
              <a:off x="13009174" y="6107898"/>
              <a:ext cx="2230265" cy="557566"/>
            </a:xfrm>
            <a:prstGeom prst="roundRect">
              <a:avLst>
                <a:gd name="adj" fmla="val 46832"/>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58"/>
            </a:p>
          </p:txBody>
        </p:sp>
        <p:sp>
          <p:nvSpPr>
            <p:cNvPr id="45" name="TextBox 44"/>
            <p:cNvSpPr txBox="1"/>
            <p:nvPr/>
          </p:nvSpPr>
          <p:spPr>
            <a:xfrm>
              <a:off x="13234003" y="6106856"/>
              <a:ext cx="2256027" cy="583030"/>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分析概述</a:t>
              </a:r>
              <a:endParaRPr lang="id-ID" sz="1299" dirty="0">
                <a:solidFill>
                  <a:schemeClr val="bg1"/>
                </a:solidFill>
                <a:latin typeface="思源黑体 CN Medium" pitchFamily="34" charset="-122"/>
                <a:ea typeface="思源黑体 CN Medium" pitchFamily="34" charset="-122"/>
              </a:endParaRPr>
            </a:p>
          </p:txBody>
        </p:sp>
        <p:sp>
          <p:nvSpPr>
            <p:cNvPr id="46" name="TextBox 45"/>
            <p:cNvSpPr txBox="1"/>
            <p:nvPr/>
          </p:nvSpPr>
          <p:spPr>
            <a:xfrm>
              <a:off x="12993574" y="6818224"/>
              <a:ext cx="2811555" cy="636117"/>
            </a:xfrm>
            <a:prstGeom prst="rect">
              <a:avLst/>
            </a:prstGeom>
            <a:noFill/>
          </p:spPr>
          <p:txBody>
            <a:bodyPr wrap="square" rtlCol="0">
              <a:spAutoFit/>
            </a:bodyPr>
            <a:lstStyle/>
            <a:p>
              <a:r>
                <a:rPr lang="en-US" altLang="zh-CN" sz="1472"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472"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47" name="TextBox 46"/>
          <p:cNvSpPr txBox="1"/>
          <p:nvPr/>
        </p:nvSpPr>
        <p:spPr>
          <a:xfrm>
            <a:off x="6559172" y="3795508"/>
            <a:ext cx="3864198" cy="562763"/>
          </a:xfrm>
          <a:prstGeom prst="rect">
            <a:avLst/>
          </a:prstGeom>
          <a:noFill/>
        </p:spPr>
        <p:txBody>
          <a:bodyPr wrap="square" lIns="42970" tIns="21485" rIns="42970" bIns="21485"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1125" dirty="0">
              <a:solidFill>
                <a:schemeClr val="tx1">
                  <a:lumMod val="65000"/>
                  <a:lumOff val="35000"/>
                </a:schemeClr>
              </a:solidFill>
              <a:latin typeface="微软雅黑" pitchFamily="34" charset="-122"/>
              <a:ea typeface="微软雅黑" pitchFamily="34" charset="-122"/>
            </a:endParaRPr>
          </a:p>
        </p:txBody>
      </p:sp>
      <p:cxnSp>
        <p:nvCxnSpPr>
          <p:cNvPr id="48" name="直接连接符 47"/>
          <p:cNvCxnSpPr/>
          <p:nvPr/>
        </p:nvCxnSpPr>
        <p:spPr>
          <a:xfrm>
            <a:off x="6570970" y="3747045"/>
            <a:ext cx="368699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587078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0-#ppt_w/2"/>
                                          </p:val>
                                        </p:tav>
                                        <p:tav tm="100000">
                                          <p:val>
                                            <p:strVal val="#ppt_x"/>
                                          </p:val>
                                        </p:tav>
                                      </p:tavLst>
                                    </p:anim>
                                    <p:anim calcmode="lin" valueType="num">
                                      <p:cBhvr additive="base">
                                        <p:cTn id="13" dur="500" fill="hold"/>
                                        <p:tgtEl>
                                          <p:spTgt spid="3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p:tgtEl>
                                          <p:spTgt spid="37"/>
                                        </p:tgtEl>
                                        <p:attrNameLst>
                                          <p:attrName>ppt_x</p:attrName>
                                        </p:attrNameLst>
                                      </p:cBhvr>
                                      <p:tavLst>
                                        <p:tav tm="0">
                                          <p:val>
                                            <p:strVal val="#ppt_x-#ppt_w*1.125000"/>
                                          </p:val>
                                        </p:tav>
                                        <p:tav tm="100000">
                                          <p:val>
                                            <p:strVal val="#ppt_x"/>
                                          </p:val>
                                        </p:tav>
                                      </p:tavLst>
                                    </p:anim>
                                    <p:animEffect transition="in" filter="wipe(right)">
                                      <p:cBhvr>
                                        <p:cTn id="22" dur="500"/>
                                        <p:tgtEl>
                                          <p:spTgt spid="37"/>
                                        </p:tgtEl>
                                      </p:cBhvr>
                                    </p:animEffect>
                                  </p:childTnLst>
                                </p:cTn>
                              </p:par>
                            </p:childTnLst>
                          </p:cTn>
                        </p:par>
                        <p:par>
                          <p:cTn id="23" fill="hold">
                            <p:stCondLst>
                              <p:cond delay="2000"/>
                            </p:stCondLst>
                            <p:childTnLst>
                              <p:par>
                                <p:cTn id="24" presetID="12" presetClass="entr" presetSubtype="8"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p:tgtEl>
                                          <p:spTgt spid="36"/>
                                        </p:tgtEl>
                                        <p:attrNameLst>
                                          <p:attrName>ppt_x</p:attrName>
                                        </p:attrNameLst>
                                      </p:cBhvr>
                                      <p:tavLst>
                                        <p:tav tm="0">
                                          <p:val>
                                            <p:strVal val="#ppt_x-#ppt_w*1.125000"/>
                                          </p:val>
                                        </p:tav>
                                        <p:tav tm="100000">
                                          <p:val>
                                            <p:strVal val="#ppt_x"/>
                                          </p:val>
                                        </p:tav>
                                      </p:tavLst>
                                    </p:anim>
                                    <p:animEffect transition="in" filter="wipe(right)">
                                      <p:cBhvr>
                                        <p:cTn id="27" dur="500"/>
                                        <p:tgtEl>
                                          <p:spTgt spid="36"/>
                                        </p:tgtEl>
                                      </p:cBhvr>
                                    </p:animEffect>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p:tgtEl>
                                          <p:spTgt spid="35"/>
                                        </p:tgtEl>
                                        <p:attrNameLst>
                                          <p:attrName>ppt_x</p:attrName>
                                        </p:attrNameLst>
                                      </p:cBhvr>
                                      <p:tavLst>
                                        <p:tav tm="0">
                                          <p:val>
                                            <p:strVal val="#ppt_x-#ppt_w*1.125000"/>
                                          </p:val>
                                        </p:tav>
                                        <p:tav tm="100000">
                                          <p:val>
                                            <p:strVal val="#ppt_x"/>
                                          </p:val>
                                        </p:tav>
                                      </p:tavLst>
                                    </p:anim>
                                    <p:animEffect transition="in" filter="wipe(right)">
                                      <p:cBhvr>
                                        <p:cTn id="32" dur="500"/>
                                        <p:tgtEl>
                                          <p:spTgt spid="35"/>
                                        </p:tgtEl>
                                      </p:cBhvr>
                                    </p:animEffect>
                                  </p:childTnLst>
                                </p:cTn>
                              </p:par>
                            </p:childTnLst>
                          </p:cTn>
                        </p:par>
                        <p:par>
                          <p:cTn id="33" fill="hold">
                            <p:stCondLst>
                              <p:cond delay="3000"/>
                            </p:stCondLst>
                            <p:childTnLst>
                              <p:par>
                                <p:cTn id="34" presetID="12" presetClass="entr" presetSubtype="8" fill="hold" grpId="0" nodeType="afterEffect">
                                  <p:stCondLst>
                                    <p:cond delay="0"/>
                                  </p:stCondLst>
                                  <p:childTnLst>
                                    <p:set>
                                      <p:cBhvr>
                                        <p:cTn id="35" dur="1" fill="hold">
                                          <p:stCondLst>
                                            <p:cond delay="0"/>
                                          </p:stCondLst>
                                        </p:cTn>
                                        <p:tgtEl>
                                          <p:spTgt spid="91"/>
                                        </p:tgtEl>
                                        <p:attrNameLst>
                                          <p:attrName>style.visibility</p:attrName>
                                        </p:attrNameLst>
                                      </p:cBhvr>
                                      <p:to>
                                        <p:strVal val="visible"/>
                                      </p:to>
                                    </p:set>
                                    <p:anim calcmode="lin" valueType="num">
                                      <p:cBhvr additive="base">
                                        <p:cTn id="36" dur="500"/>
                                        <p:tgtEl>
                                          <p:spTgt spid="91"/>
                                        </p:tgtEl>
                                        <p:attrNameLst>
                                          <p:attrName>ppt_x</p:attrName>
                                        </p:attrNameLst>
                                      </p:cBhvr>
                                      <p:tavLst>
                                        <p:tav tm="0">
                                          <p:val>
                                            <p:strVal val="#ppt_x-#ppt_w*1.125000"/>
                                          </p:val>
                                        </p:tav>
                                        <p:tav tm="100000">
                                          <p:val>
                                            <p:strVal val="#ppt_x"/>
                                          </p:val>
                                        </p:tav>
                                      </p:tavLst>
                                    </p:anim>
                                    <p:animEffect transition="in" filter="wipe(right)">
                                      <p:cBhvr>
                                        <p:cTn id="37" dur="500"/>
                                        <p:tgtEl>
                                          <p:spTgt spid="91"/>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500"/>
                                        <p:tgtEl>
                                          <p:spTgt spid="65"/>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wipe(down)">
                                      <p:cBhvr>
                                        <p:cTn id="45" dur="500"/>
                                        <p:tgtEl>
                                          <p:spTgt spid="64"/>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childTnLst>
                          </p:cTn>
                        </p:par>
                        <p:par>
                          <p:cTn id="52" fill="hold">
                            <p:stCondLst>
                              <p:cond delay="5000"/>
                            </p:stCondLst>
                            <p:childTnLst>
                              <p:par>
                                <p:cTn id="53" presetID="12" presetClass="entr" presetSubtype="8"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right)">
                                      <p:cBhvr>
                                        <p:cTn id="56" dur="500"/>
                                        <p:tgtEl>
                                          <p:spTgt spid="43"/>
                                        </p:tgtEl>
                                      </p:cBhvr>
                                    </p:animEffect>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82"/>
                                        </p:tgtEl>
                                        <p:attrNameLst>
                                          <p:attrName>style.visibility</p:attrName>
                                        </p:attrNameLst>
                                      </p:cBhvr>
                                      <p:to>
                                        <p:strVal val="visible"/>
                                      </p:to>
                                    </p:set>
                                    <p:animEffect transition="in" filter="fade">
                                      <p:cBhvr>
                                        <p:cTn id="60" dur="500"/>
                                        <p:tgtEl>
                                          <p:spTgt spid="82"/>
                                        </p:tgtEl>
                                      </p:cBhvr>
                                    </p:animEffect>
                                    <p:anim calcmode="lin" valueType="num">
                                      <p:cBhvr>
                                        <p:cTn id="61" dur="500" fill="hold"/>
                                        <p:tgtEl>
                                          <p:spTgt spid="82"/>
                                        </p:tgtEl>
                                        <p:attrNameLst>
                                          <p:attrName>ppt_x</p:attrName>
                                        </p:attrNameLst>
                                      </p:cBhvr>
                                      <p:tavLst>
                                        <p:tav tm="0">
                                          <p:val>
                                            <p:strVal val="#ppt_x"/>
                                          </p:val>
                                        </p:tav>
                                        <p:tav tm="100000">
                                          <p:val>
                                            <p:strVal val="#ppt_x"/>
                                          </p:val>
                                        </p:tav>
                                      </p:tavLst>
                                    </p:anim>
                                    <p:anim calcmode="lin" valueType="num">
                                      <p:cBhvr>
                                        <p:cTn id="62" dur="500" fill="hold"/>
                                        <p:tgtEl>
                                          <p:spTgt spid="82"/>
                                        </p:tgtEl>
                                        <p:attrNameLst>
                                          <p:attrName>ppt_y</p:attrName>
                                        </p:attrNameLst>
                                      </p:cBhvr>
                                      <p:tavLst>
                                        <p:tav tm="0">
                                          <p:val>
                                            <p:strVal val="#ppt_y+.1"/>
                                          </p:val>
                                        </p:tav>
                                        <p:tav tm="100000">
                                          <p:val>
                                            <p:strVal val="#ppt_y"/>
                                          </p:val>
                                        </p:tav>
                                      </p:tavLst>
                                    </p:anim>
                                  </p:childTnLst>
                                </p:cTn>
                              </p:par>
                            </p:childTnLst>
                          </p:cTn>
                        </p:par>
                        <p:par>
                          <p:cTn id="63" fill="hold">
                            <p:stCondLst>
                              <p:cond delay="6000"/>
                            </p:stCondLst>
                            <p:childTnLst>
                              <p:par>
                                <p:cTn id="64" presetID="53" presetClass="entr" presetSubtype="16"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childTnLst>
                                </p:cTn>
                              </p:par>
                            </p:childTnLst>
                          </p:cTn>
                        </p:par>
                        <p:par>
                          <p:cTn id="69" fill="hold">
                            <p:stCondLst>
                              <p:cond delay="6500"/>
                            </p:stCondLst>
                            <p:childTnLst>
                              <p:par>
                                <p:cTn id="70" presetID="12" presetClass="entr" presetSubtype="8"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p:tgtEl>
                                          <p:spTgt spid="48"/>
                                        </p:tgtEl>
                                        <p:attrNameLst>
                                          <p:attrName>ppt_x</p:attrName>
                                        </p:attrNameLst>
                                      </p:cBhvr>
                                      <p:tavLst>
                                        <p:tav tm="0">
                                          <p:val>
                                            <p:strVal val="#ppt_x-#ppt_w*1.125000"/>
                                          </p:val>
                                        </p:tav>
                                        <p:tav tm="100000">
                                          <p:val>
                                            <p:strVal val="#ppt_x"/>
                                          </p:val>
                                        </p:tav>
                                      </p:tavLst>
                                    </p:anim>
                                    <p:animEffect transition="in" filter="wipe(right)">
                                      <p:cBhvr>
                                        <p:cTn id="73" dur="500"/>
                                        <p:tgtEl>
                                          <p:spTgt spid="48"/>
                                        </p:tgtEl>
                                      </p:cBhvr>
                                    </p:animEffect>
                                  </p:childTnLst>
                                </p:cTn>
                              </p:par>
                            </p:childTnLst>
                          </p:cTn>
                        </p:par>
                        <p:par>
                          <p:cTn id="74" fill="hold">
                            <p:stCondLst>
                              <p:cond delay="7000"/>
                            </p:stCondLst>
                            <p:childTnLst>
                              <p:par>
                                <p:cTn id="75" presetID="42" presetClass="entr" presetSubtype="0"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500"/>
                                        <p:tgtEl>
                                          <p:spTgt spid="47"/>
                                        </p:tgtEl>
                                      </p:cBhvr>
                                    </p:animEffect>
                                    <p:anim calcmode="lin" valueType="num">
                                      <p:cBhvr>
                                        <p:cTn id="78" dur="500" fill="hold"/>
                                        <p:tgtEl>
                                          <p:spTgt spid="47"/>
                                        </p:tgtEl>
                                        <p:attrNameLst>
                                          <p:attrName>ppt_x</p:attrName>
                                        </p:attrNameLst>
                                      </p:cBhvr>
                                      <p:tavLst>
                                        <p:tav tm="0">
                                          <p:val>
                                            <p:strVal val="#ppt_x"/>
                                          </p:val>
                                        </p:tav>
                                        <p:tav tm="100000">
                                          <p:val>
                                            <p:strVal val="#ppt_x"/>
                                          </p:val>
                                        </p:tav>
                                      </p:tavLst>
                                    </p:anim>
                                    <p:anim calcmode="lin" valueType="num">
                                      <p:cBhvr>
                                        <p:cTn id="79" dur="500" fill="hold"/>
                                        <p:tgtEl>
                                          <p:spTgt spid="47"/>
                                        </p:tgtEl>
                                        <p:attrNameLst>
                                          <p:attrName>ppt_y</p:attrName>
                                        </p:attrNameLst>
                                      </p:cBhvr>
                                      <p:tavLst>
                                        <p:tav tm="0">
                                          <p:val>
                                            <p:strVal val="#ppt_y+.1"/>
                                          </p:val>
                                        </p:tav>
                                        <p:tav tm="100000">
                                          <p:val>
                                            <p:strVal val="#ppt_y"/>
                                          </p:val>
                                        </p:tav>
                                      </p:tavLst>
                                    </p:anim>
                                  </p:childTnLst>
                                </p:cTn>
                              </p:par>
                            </p:childTnLst>
                          </p:cTn>
                        </p:par>
                        <p:par>
                          <p:cTn id="80" fill="hold">
                            <p:stCondLst>
                              <p:cond delay="7500"/>
                            </p:stCondLst>
                            <p:childTnLst>
                              <p:par>
                                <p:cTn id="81" presetID="53" presetClass="entr" presetSubtype="16" fill="hold" nodeType="afterEffect">
                                  <p:stCondLst>
                                    <p:cond delay="0"/>
                                  </p:stCondLst>
                                  <p:childTnLst>
                                    <p:set>
                                      <p:cBhvr>
                                        <p:cTn id="82" dur="1" fill="hold">
                                          <p:stCondLst>
                                            <p:cond delay="0"/>
                                          </p:stCondLst>
                                        </p:cTn>
                                        <p:tgtEl>
                                          <p:spTgt spid="62"/>
                                        </p:tgtEl>
                                        <p:attrNameLst>
                                          <p:attrName>style.visibility</p:attrName>
                                        </p:attrNameLst>
                                      </p:cBhvr>
                                      <p:to>
                                        <p:strVal val="visible"/>
                                      </p:to>
                                    </p:set>
                                    <p:anim calcmode="lin" valueType="num">
                                      <p:cBhvr>
                                        <p:cTn id="83" dur="500" fill="hold"/>
                                        <p:tgtEl>
                                          <p:spTgt spid="62"/>
                                        </p:tgtEl>
                                        <p:attrNameLst>
                                          <p:attrName>ppt_w</p:attrName>
                                        </p:attrNameLst>
                                      </p:cBhvr>
                                      <p:tavLst>
                                        <p:tav tm="0">
                                          <p:val>
                                            <p:fltVal val="0"/>
                                          </p:val>
                                        </p:tav>
                                        <p:tav tm="100000">
                                          <p:val>
                                            <p:strVal val="#ppt_w"/>
                                          </p:val>
                                        </p:tav>
                                      </p:tavLst>
                                    </p:anim>
                                    <p:anim calcmode="lin" valueType="num">
                                      <p:cBhvr>
                                        <p:cTn id="84" dur="500" fill="hold"/>
                                        <p:tgtEl>
                                          <p:spTgt spid="62"/>
                                        </p:tgtEl>
                                        <p:attrNameLst>
                                          <p:attrName>ppt_h</p:attrName>
                                        </p:attrNameLst>
                                      </p:cBhvr>
                                      <p:tavLst>
                                        <p:tav tm="0">
                                          <p:val>
                                            <p:fltVal val="0"/>
                                          </p:val>
                                        </p:tav>
                                        <p:tav tm="100000">
                                          <p:val>
                                            <p:strVal val="#ppt_h"/>
                                          </p:val>
                                        </p:tav>
                                      </p:tavLst>
                                    </p:anim>
                                    <p:animEffect transition="in" filter="fade">
                                      <p:cBhvr>
                                        <p:cTn id="8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82" grpId="0"/>
      <p:bldP spid="91" grpId="0" animBg="1"/>
      <p:bldP spid="35" grpId="0" animBg="1"/>
      <p:bldP spid="36" grpId="0" animBg="1"/>
      <p:bldP spid="37" grpId="0" animBg="1"/>
      <p:bldP spid="38" grpId="0" animBg="1"/>
      <p:bldP spid="4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808413" y="4406540"/>
            <a:ext cx="1436675" cy="215444"/>
            <a:chOff x="4369395" y="3284984"/>
            <a:chExt cx="1436675" cy="215444"/>
          </a:xfrm>
        </p:grpSpPr>
        <p:sp>
          <p:nvSpPr>
            <p:cNvPr id="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公司战略目标</a:t>
              </a:r>
              <a:endParaRPr lang="zh-CN" altLang="en-US" sz="1400" dirty="0">
                <a:latin typeface="微软雅黑" pitchFamily="34" charset="-122"/>
                <a:ea typeface="微软雅黑" pitchFamily="34" charset="-122"/>
              </a:endParaRPr>
            </a:p>
          </p:txBody>
        </p:sp>
        <p:grpSp>
          <p:nvGrpSpPr>
            <p:cNvPr id="5" name="组合 4"/>
            <p:cNvGrpSpPr/>
            <p:nvPr/>
          </p:nvGrpSpPr>
          <p:grpSpPr>
            <a:xfrm>
              <a:off x="4369395" y="3316401"/>
              <a:ext cx="168551" cy="168551"/>
              <a:chOff x="5005199" y="3717032"/>
              <a:chExt cx="168551" cy="168551"/>
            </a:xfrm>
          </p:grpSpPr>
          <p:sp>
            <p:nvSpPr>
              <p:cNvPr id="6" name="椭圆 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等腰三角形 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8" name="组合 7"/>
          <p:cNvGrpSpPr/>
          <p:nvPr/>
        </p:nvGrpSpPr>
        <p:grpSpPr>
          <a:xfrm>
            <a:off x="6461112" y="4406540"/>
            <a:ext cx="1436675" cy="215444"/>
            <a:chOff x="4369395" y="3284984"/>
            <a:chExt cx="1436675" cy="215444"/>
          </a:xfrm>
        </p:grpSpPr>
        <p:sp>
          <p:nvSpPr>
            <p:cNvPr id="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短期盈利计划</a:t>
              </a:r>
              <a:endParaRPr lang="zh-CN" altLang="en-US" sz="1400" dirty="0">
                <a:latin typeface="微软雅黑" pitchFamily="34" charset="-122"/>
                <a:ea typeface="微软雅黑" pitchFamily="34" charset="-122"/>
              </a:endParaRPr>
            </a:p>
          </p:txBody>
        </p:sp>
        <p:grpSp>
          <p:nvGrpSpPr>
            <p:cNvPr id="10" name="组合 9"/>
            <p:cNvGrpSpPr/>
            <p:nvPr/>
          </p:nvGrpSpPr>
          <p:grpSpPr>
            <a:xfrm>
              <a:off x="4369395" y="3316401"/>
              <a:ext cx="168551" cy="168551"/>
              <a:chOff x="5005199" y="3717032"/>
              <a:chExt cx="168551" cy="168551"/>
            </a:xfrm>
          </p:grpSpPr>
          <p:sp>
            <p:nvSpPr>
              <p:cNvPr id="11" name="椭圆 1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等腰三角形 1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3" name="组合 12"/>
          <p:cNvGrpSpPr/>
          <p:nvPr/>
        </p:nvGrpSpPr>
        <p:grpSpPr>
          <a:xfrm>
            <a:off x="4808413" y="4797732"/>
            <a:ext cx="1436675" cy="215444"/>
            <a:chOff x="4369395" y="3284984"/>
            <a:chExt cx="1436675" cy="215444"/>
          </a:xfrm>
        </p:grpSpPr>
        <p:sp>
          <p:nvSpPr>
            <p:cNvPr id="1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五年发展计划</a:t>
              </a:r>
              <a:endParaRPr lang="zh-CN" altLang="en-US" sz="1400" dirty="0">
                <a:latin typeface="微软雅黑" pitchFamily="34" charset="-122"/>
                <a:ea typeface="微软雅黑" pitchFamily="34" charset="-122"/>
              </a:endParaRPr>
            </a:p>
          </p:txBody>
        </p:sp>
        <p:grpSp>
          <p:nvGrpSpPr>
            <p:cNvPr id="15"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等腰三角形 1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8" name="组合 17"/>
          <p:cNvGrpSpPr/>
          <p:nvPr/>
        </p:nvGrpSpPr>
        <p:grpSpPr>
          <a:xfrm>
            <a:off x="6461112" y="4797152"/>
            <a:ext cx="1436675" cy="215444"/>
            <a:chOff x="4369395" y="3284984"/>
            <a:chExt cx="1436675" cy="215444"/>
          </a:xfrm>
        </p:grpSpPr>
        <p:sp>
          <p:nvSpPr>
            <p:cNvPr id="1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产品衍生品</a:t>
              </a:r>
              <a:endParaRPr lang="zh-CN" altLang="en-US" sz="1400" dirty="0">
                <a:latin typeface="微软雅黑" pitchFamily="34" charset="-122"/>
                <a:ea typeface="微软雅黑" pitchFamily="34" charset="-122"/>
              </a:endParaRPr>
            </a:p>
          </p:txBody>
        </p:sp>
        <p:grpSp>
          <p:nvGrpSpPr>
            <p:cNvPr id="20" name="组合 19"/>
            <p:cNvGrpSpPr/>
            <p:nvPr/>
          </p:nvGrpSpPr>
          <p:grpSpPr>
            <a:xfrm>
              <a:off x="4369395" y="3316401"/>
              <a:ext cx="168551" cy="168551"/>
              <a:chOff x="5005199" y="3717032"/>
              <a:chExt cx="168551" cy="168551"/>
            </a:xfrm>
          </p:grpSpPr>
          <p:sp>
            <p:nvSpPr>
              <p:cNvPr id="21" name="椭圆 2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等腰三角形 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2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latin typeface="微软雅黑" panose="020B0503020204020204" pitchFamily="34" charset="-122"/>
                <a:ea typeface="微软雅黑" panose="020B0503020204020204" pitchFamily="34" charset="-122"/>
              </a:rPr>
              <a:t>发展计划</a:t>
            </a:r>
          </a:p>
        </p:txBody>
      </p:sp>
      <p:sp>
        <p:nvSpPr>
          <p:cNvPr id="24" name="椭圆 23"/>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第四章</a:t>
            </a:r>
          </a:p>
        </p:txBody>
      </p:sp>
      <p:sp>
        <p:nvSpPr>
          <p:cNvPr id="36" name="椭圆 35"/>
          <p:cNvSpPr/>
          <p:nvPr/>
        </p:nvSpPr>
        <p:spPr>
          <a:xfrm>
            <a:off x="4996314" y="1076363"/>
            <a:ext cx="2240761" cy="2240761"/>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4808413" y="4293096"/>
            <a:ext cx="2477306" cy="0"/>
          </a:xfrm>
          <a:prstGeom prst="line">
            <a:avLst/>
          </a:prstGeom>
          <a:ln>
            <a:solidFill>
              <a:schemeClr val="tx1">
                <a:lumMod val="95000"/>
                <a:lumOff val="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4801443" y="5157772"/>
            <a:ext cx="1436675" cy="215444"/>
            <a:chOff x="4369395" y="3284984"/>
            <a:chExt cx="1436675" cy="215444"/>
          </a:xfrm>
        </p:grpSpPr>
        <p:sp>
          <p:nvSpPr>
            <p:cNvPr id="4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市场拓展计划</a:t>
              </a:r>
              <a:endParaRPr lang="zh-CN" altLang="en-US" sz="1400" dirty="0">
                <a:latin typeface="微软雅黑" pitchFamily="34" charset="-122"/>
                <a:ea typeface="微软雅黑" pitchFamily="34" charset="-122"/>
              </a:endParaRPr>
            </a:p>
          </p:txBody>
        </p:sp>
        <p:grpSp>
          <p:nvGrpSpPr>
            <p:cNvPr id="41" name="组合 40"/>
            <p:cNvGrpSpPr/>
            <p:nvPr/>
          </p:nvGrpSpPr>
          <p:grpSpPr>
            <a:xfrm>
              <a:off x="4369395" y="3316401"/>
              <a:ext cx="168551" cy="168551"/>
              <a:chOff x="5005199" y="3717032"/>
              <a:chExt cx="168551" cy="168551"/>
            </a:xfrm>
          </p:grpSpPr>
          <p:sp>
            <p:nvSpPr>
              <p:cNvPr id="42" name="椭圆 41"/>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等腰三角形 4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45" name="组合 44"/>
          <p:cNvGrpSpPr/>
          <p:nvPr/>
        </p:nvGrpSpPr>
        <p:grpSpPr>
          <a:xfrm>
            <a:off x="6468158" y="5157192"/>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未来发展预测</a:t>
              </a:r>
              <a:endParaRPr lang="zh-CN" altLang="en-US" sz="1400" dirty="0">
                <a:latin typeface="微软雅黑" pitchFamily="34" charset="-122"/>
                <a:ea typeface="微软雅黑" pitchFamily="34" charset="-122"/>
              </a:endParaRP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51" name="KSO_Shape"/>
          <p:cNvSpPr>
            <a:spLocks/>
          </p:cNvSpPr>
          <p:nvPr/>
        </p:nvSpPr>
        <p:spPr bwMode="auto">
          <a:xfrm>
            <a:off x="5496161" y="1484784"/>
            <a:ext cx="1346868" cy="114483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218076378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Effect transition="in" filter="fade">
                                      <p:cBhvr>
                                        <p:cTn id="25" dur="500"/>
                                        <p:tgtEl>
                                          <p:spTgt spid="51"/>
                                        </p:tgtEl>
                                      </p:cBhvr>
                                    </p:animEffect>
                                    <p:anim calcmode="lin" valueType="num">
                                      <p:cBhvr>
                                        <p:cTn id="26" dur="500" fill="hold"/>
                                        <p:tgtEl>
                                          <p:spTgt spid="51"/>
                                        </p:tgtEl>
                                        <p:attrNameLst>
                                          <p:attrName>ppt_x</p:attrName>
                                        </p:attrNameLst>
                                      </p:cBhvr>
                                      <p:tavLst>
                                        <p:tav tm="0">
                                          <p:val>
                                            <p:fltVal val="0.5"/>
                                          </p:val>
                                        </p:tav>
                                        <p:tav tm="100000">
                                          <p:val>
                                            <p:strVal val="#ppt_x"/>
                                          </p:val>
                                        </p:tav>
                                      </p:tavLst>
                                    </p:anim>
                                    <p:anim calcmode="lin" valueType="num">
                                      <p:cBhvr>
                                        <p:cTn id="27" dur="500" fill="hold"/>
                                        <p:tgtEl>
                                          <p:spTgt spid="51"/>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38"/>
                                        </p:tgtEl>
                                        <p:attrNameLst>
                                          <p:attrName>style.visibility</p:attrName>
                                        </p:attrNameLst>
                                      </p:cBhvr>
                                      <p:to>
                                        <p:strVal val="visible"/>
                                      </p:to>
                                    </p:set>
                                    <p:animEffect transition="in" filter="barn(inVertical)">
                                      <p:cBhvr>
                                        <p:cTn id="35" dur="500"/>
                                        <p:tgtEl>
                                          <p:spTgt spid="38"/>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nodeType="withEffect">
                                  <p:stCondLst>
                                    <p:cond delay="250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nodeType="withEffect">
                                  <p:stCondLst>
                                    <p:cond delay="250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par>
                                <p:cTn id="51" presetID="53" presetClass="entr" presetSubtype="16" fill="hold" nodeType="withEffect">
                                  <p:stCondLst>
                                    <p:cond delay="250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Effect transition="in" filter="fade">
                                      <p:cBhvr>
                                        <p:cTn id="60" dur="500"/>
                                        <p:tgtEl>
                                          <p:spTgt spid="39"/>
                                        </p:tgtEl>
                                      </p:cBhvr>
                                    </p:animEffect>
                                  </p:childTnLst>
                                </p:cTn>
                              </p:par>
                              <p:par>
                                <p:cTn id="61" presetID="53" presetClass="entr" presetSubtype="16" fill="hold" nodeType="withEffect">
                                  <p:stCondLst>
                                    <p:cond delay="2500"/>
                                  </p:stCondLst>
                                  <p:childTnLst>
                                    <p:set>
                                      <p:cBhvr>
                                        <p:cTn id="62" dur="1" fill="hold">
                                          <p:stCondLst>
                                            <p:cond delay="0"/>
                                          </p:stCondLst>
                                        </p:cTn>
                                        <p:tgtEl>
                                          <p:spTgt spid="45"/>
                                        </p:tgtEl>
                                        <p:attrNameLst>
                                          <p:attrName>style.visibility</p:attrName>
                                        </p:attrNameLst>
                                      </p:cBhvr>
                                      <p:to>
                                        <p:strVal val="visible"/>
                                      </p:to>
                                    </p:set>
                                    <p:anim calcmode="lin" valueType="num">
                                      <p:cBhvr>
                                        <p:cTn id="63" dur="500" fill="hold"/>
                                        <p:tgtEl>
                                          <p:spTgt spid="45"/>
                                        </p:tgtEl>
                                        <p:attrNameLst>
                                          <p:attrName>ppt_w</p:attrName>
                                        </p:attrNameLst>
                                      </p:cBhvr>
                                      <p:tavLst>
                                        <p:tav tm="0">
                                          <p:val>
                                            <p:fltVal val="0"/>
                                          </p:val>
                                        </p:tav>
                                        <p:tav tm="100000">
                                          <p:val>
                                            <p:strVal val="#ppt_w"/>
                                          </p:val>
                                        </p:tav>
                                      </p:tavLst>
                                    </p:anim>
                                    <p:anim calcmode="lin" valueType="num">
                                      <p:cBhvr>
                                        <p:cTn id="64" dur="500" fill="hold"/>
                                        <p:tgtEl>
                                          <p:spTgt spid="45"/>
                                        </p:tgtEl>
                                        <p:attrNameLst>
                                          <p:attrName>ppt_h</p:attrName>
                                        </p:attrNameLst>
                                      </p:cBhvr>
                                      <p:tavLst>
                                        <p:tav tm="0">
                                          <p:val>
                                            <p:fltVal val="0"/>
                                          </p:val>
                                        </p:tav>
                                        <p:tav tm="100000">
                                          <p:val>
                                            <p:strVal val="#ppt_h"/>
                                          </p:val>
                                        </p:tav>
                                      </p:tavLst>
                                    </p:anim>
                                    <p:animEffect transition="in" filter="fade">
                                      <p:cBhvr>
                                        <p:cTn id="65" dur="500"/>
                                        <p:tgtEl>
                                          <p:spTgt spid="45"/>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
                                        </p:tgtEl>
                                        <p:attrNameLst>
                                          <p:attrName>r</p:attrName>
                                        </p:attrNameLst>
                                      </p:cBhvr>
                                    </p:animRot>
                                    <p:animRot by="-240000">
                                      <p:cBhvr>
                                        <p:cTn id="68" dur="200" fill="hold">
                                          <p:stCondLst>
                                            <p:cond delay="200"/>
                                          </p:stCondLst>
                                        </p:cTn>
                                        <p:tgtEl>
                                          <p:spTgt spid="3"/>
                                        </p:tgtEl>
                                        <p:attrNameLst>
                                          <p:attrName>r</p:attrName>
                                        </p:attrNameLst>
                                      </p:cBhvr>
                                    </p:animRot>
                                    <p:animRot by="240000">
                                      <p:cBhvr>
                                        <p:cTn id="69" dur="200" fill="hold">
                                          <p:stCondLst>
                                            <p:cond delay="400"/>
                                          </p:stCondLst>
                                        </p:cTn>
                                        <p:tgtEl>
                                          <p:spTgt spid="3"/>
                                        </p:tgtEl>
                                        <p:attrNameLst>
                                          <p:attrName>r</p:attrName>
                                        </p:attrNameLst>
                                      </p:cBhvr>
                                    </p:animRot>
                                    <p:animRot by="-240000">
                                      <p:cBhvr>
                                        <p:cTn id="70" dur="200" fill="hold">
                                          <p:stCondLst>
                                            <p:cond delay="600"/>
                                          </p:stCondLst>
                                        </p:cTn>
                                        <p:tgtEl>
                                          <p:spTgt spid="3"/>
                                        </p:tgtEl>
                                        <p:attrNameLst>
                                          <p:attrName>r</p:attrName>
                                        </p:attrNameLst>
                                      </p:cBhvr>
                                    </p:animRot>
                                    <p:animRot by="120000">
                                      <p:cBhvr>
                                        <p:cTn id="71" dur="200" fill="hold">
                                          <p:stCondLst>
                                            <p:cond delay="800"/>
                                          </p:stCondLst>
                                        </p:cTn>
                                        <p:tgtEl>
                                          <p:spTgt spid="3"/>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8"/>
                                        </p:tgtEl>
                                        <p:attrNameLst>
                                          <p:attrName>r</p:attrName>
                                        </p:attrNameLst>
                                      </p:cBhvr>
                                    </p:animRot>
                                    <p:animRot by="-240000">
                                      <p:cBhvr>
                                        <p:cTn id="74" dur="200" fill="hold">
                                          <p:stCondLst>
                                            <p:cond delay="200"/>
                                          </p:stCondLst>
                                        </p:cTn>
                                        <p:tgtEl>
                                          <p:spTgt spid="8"/>
                                        </p:tgtEl>
                                        <p:attrNameLst>
                                          <p:attrName>r</p:attrName>
                                        </p:attrNameLst>
                                      </p:cBhvr>
                                    </p:animRot>
                                    <p:animRot by="240000">
                                      <p:cBhvr>
                                        <p:cTn id="75" dur="200" fill="hold">
                                          <p:stCondLst>
                                            <p:cond delay="400"/>
                                          </p:stCondLst>
                                        </p:cTn>
                                        <p:tgtEl>
                                          <p:spTgt spid="8"/>
                                        </p:tgtEl>
                                        <p:attrNameLst>
                                          <p:attrName>r</p:attrName>
                                        </p:attrNameLst>
                                      </p:cBhvr>
                                    </p:animRot>
                                    <p:animRot by="-240000">
                                      <p:cBhvr>
                                        <p:cTn id="76" dur="200" fill="hold">
                                          <p:stCondLst>
                                            <p:cond delay="600"/>
                                          </p:stCondLst>
                                        </p:cTn>
                                        <p:tgtEl>
                                          <p:spTgt spid="8"/>
                                        </p:tgtEl>
                                        <p:attrNameLst>
                                          <p:attrName>r</p:attrName>
                                        </p:attrNameLst>
                                      </p:cBhvr>
                                    </p:animRot>
                                    <p:animRot by="120000">
                                      <p:cBhvr>
                                        <p:cTn id="77" dur="200" fill="hold">
                                          <p:stCondLst>
                                            <p:cond delay="800"/>
                                          </p:stCondLst>
                                        </p:cTn>
                                        <p:tgtEl>
                                          <p:spTgt spid="8"/>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13"/>
                                        </p:tgtEl>
                                        <p:attrNameLst>
                                          <p:attrName>r</p:attrName>
                                        </p:attrNameLst>
                                      </p:cBhvr>
                                    </p:animRot>
                                    <p:animRot by="-240000">
                                      <p:cBhvr>
                                        <p:cTn id="80" dur="200" fill="hold">
                                          <p:stCondLst>
                                            <p:cond delay="200"/>
                                          </p:stCondLst>
                                        </p:cTn>
                                        <p:tgtEl>
                                          <p:spTgt spid="13"/>
                                        </p:tgtEl>
                                        <p:attrNameLst>
                                          <p:attrName>r</p:attrName>
                                        </p:attrNameLst>
                                      </p:cBhvr>
                                    </p:animRot>
                                    <p:animRot by="240000">
                                      <p:cBhvr>
                                        <p:cTn id="81" dur="200" fill="hold">
                                          <p:stCondLst>
                                            <p:cond delay="400"/>
                                          </p:stCondLst>
                                        </p:cTn>
                                        <p:tgtEl>
                                          <p:spTgt spid="13"/>
                                        </p:tgtEl>
                                        <p:attrNameLst>
                                          <p:attrName>r</p:attrName>
                                        </p:attrNameLst>
                                      </p:cBhvr>
                                    </p:animRot>
                                    <p:animRot by="-240000">
                                      <p:cBhvr>
                                        <p:cTn id="82" dur="200" fill="hold">
                                          <p:stCondLst>
                                            <p:cond delay="600"/>
                                          </p:stCondLst>
                                        </p:cTn>
                                        <p:tgtEl>
                                          <p:spTgt spid="13"/>
                                        </p:tgtEl>
                                        <p:attrNameLst>
                                          <p:attrName>r</p:attrName>
                                        </p:attrNameLst>
                                      </p:cBhvr>
                                    </p:animRot>
                                    <p:animRot by="120000">
                                      <p:cBhvr>
                                        <p:cTn id="83" dur="200" fill="hold">
                                          <p:stCondLst>
                                            <p:cond delay="800"/>
                                          </p:stCondLst>
                                        </p:cTn>
                                        <p:tgtEl>
                                          <p:spTgt spid="13"/>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18"/>
                                        </p:tgtEl>
                                        <p:attrNameLst>
                                          <p:attrName>r</p:attrName>
                                        </p:attrNameLst>
                                      </p:cBhvr>
                                    </p:animRot>
                                    <p:animRot by="-240000">
                                      <p:cBhvr>
                                        <p:cTn id="86" dur="200" fill="hold">
                                          <p:stCondLst>
                                            <p:cond delay="200"/>
                                          </p:stCondLst>
                                        </p:cTn>
                                        <p:tgtEl>
                                          <p:spTgt spid="18"/>
                                        </p:tgtEl>
                                        <p:attrNameLst>
                                          <p:attrName>r</p:attrName>
                                        </p:attrNameLst>
                                      </p:cBhvr>
                                    </p:animRot>
                                    <p:animRot by="240000">
                                      <p:cBhvr>
                                        <p:cTn id="87" dur="200" fill="hold">
                                          <p:stCondLst>
                                            <p:cond delay="400"/>
                                          </p:stCondLst>
                                        </p:cTn>
                                        <p:tgtEl>
                                          <p:spTgt spid="18"/>
                                        </p:tgtEl>
                                        <p:attrNameLst>
                                          <p:attrName>r</p:attrName>
                                        </p:attrNameLst>
                                      </p:cBhvr>
                                    </p:animRot>
                                    <p:animRot by="-240000">
                                      <p:cBhvr>
                                        <p:cTn id="88" dur="200" fill="hold">
                                          <p:stCondLst>
                                            <p:cond delay="600"/>
                                          </p:stCondLst>
                                        </p:cTn>
                                        <p:tgtEl>
                                          <p:spTgt spid="18"/>
                                        </p:tgtEl>
                                        <p:attrNameLst>
                                          <p:attrName>r</p:attrName>
                                        </p:attrNameLst>
                                      </p:cBhvr>
                                    </p:animRot>
                                    <p:animRot by="120000">
                                      <p:cBhvr>
                                        <p:cTn id="89" dur="200" fill="hold">
                                          <p:stCondLst>
                                            <p:cond delay="800"/>
                                          </p:stCondLst>
                                        </p:cTn>
                                        <p:tgtEl>
                                          <p:spTgt spid="1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39"/>
                                        </p:tgtEl>
                                        <p:attrNameLst>
                                          <p:attrName>r</p:attrName>
                                        </p:attrNameLst>
                                      </p:cBhvr>
                                    </p:animRot>
                                    <p:animRot by="-240000">
                                      <p:cBhvr>
                                        <p:cTn id="92" dur="200" fill="hold">
                                          <p:stCondLst>
                                            <p:cond delay="200"/>
                                          </p:stCondLst>
                                        </p:cTn>
                                        <p:tgtEl>
                                          <p:spTgt spid="39"/>
                                        </p:tgtEl>
                                        <p:attrNameLst>
                                          <p:attrName>r</p:attrName>
                                        </p:attrNameLst>
                                      </p:cBhvr>
                                    </p:animRot>
                                    <p:animRot by="240000">
                                      <p:cBhvr>
                                        <p:cTn id="93" dur="200" fill="hold">
                                          <p:stCondLst>
                                            <p:cond delay="400"/>
                                          </p:stCondLst>
                                        </p:cTn>
                                        <p:tgtEl>
                                          <p:spTgt spid="39"/>
                                        </p:tgtEl>
                                        <p:attrNameLst>
                                          <p:attrName>r</p:attrName>
                                        </p:attrNameLst>
                                      </p:cBhvr>
                                    </p:animRot>
                                    <p:animRot by="-240000">
                                      <p:cBhvr>
                                        <p:cTn id="94" dur="200" fill="hold">
                                          <p:stCondLst>
                                            <p:cond delay="600"/>
                                          </p:stCondLst>
                                        </p:cTn>
                                        <p:tgtEl>
                                          <p:spTgt spid="39"/>
                                        </p:tgtEl>
                                        <p:attrNameLst>
                                          <p:attrName>r</p:attrName>
                                        </p:attrNameLst>
                                      </p:cBhvr>
                                    </p:animRot>
                                    <p:animRot by="120000">
                                      <p:cBhvr>
                                        <p:cTn id="95" dur="200" fill="hold">
                                          <p:stCondLst>
                                            <p:cond delay="800"/>
                                          </p:stCondLst>
                                        </p:cTn>
                                        <p:tgtEl>
                                          <p:spTgt spid="39"/>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45"/>
                                        </p:tgtEl>
                                        <p:attrNameLst>
                                          <p:attrName>r</p:attrName>
                                        </p:attrNameLst>
                                      </p:cBhvr>
                                    </p:animRot>
                                    <p:animRot by="-240000">
                                      <p:cBhvr>
                                        <p:cTn id="98" dur="200" fill="hold">
                                          <p:stCondLst>
                                            <p:cond delay="200"/>
                                          </p:stCondLst>
                                        </p:cTn>
                                        <p:tgtEl>
                                          <p:spTgt spid="45"/>
                                        </p:tgtEl>
                                        <p:attrNameLst>
                                          <p:attrName>r</p:attrName>
                                        </p:attrNameLst>
                                      </p:cBhvr>
                                    </p:animRot>
                                    <p:animRot by="240000">
                                      <p:cBhvr>
                                        <p:cTn id="99" dur="200" fill="hold">
                                          <p:stCondLst>
                                            <p:cond delay="400"/>
                                          </p:stCondLst>
                                        </p:cTn>
                                        <p:tgtEl>
                                          <p:spTgt spid="45"/>
                                        </p:tgtEl>
                                        <p:attrNameLst>
                                          <p:attrName>r</p:attrName>
                                        </p:attrNameLst>
                                      </p:cBhvr>
                                    </p:animRot>
                                    <p:animRot by="-240000">
                                      <p:cBhvr>
                                        <p:cTn id="100" dur="200" fill="hold">
                                          <p:stCondLst>
                                            <p:cond delay="600"/>
                                          </p:stCondLst>
                                        </p:cTn>
                                        <p:tgtEl>
                                          <p:spTgt spid="45"/>
                                        </p:tgtEl>
                                        <p:attrNameLst>
                                          <p:attrName>r</p:attrName>
                                        </p:attrNameLst>
                                      </p:cBhvr>
                                    </p:animRot>
                                    <p:animRot by="120000">
                                      <p:cBhvr>
                                        <p:cTn id="101" dur="200" fill="hold">
                                          <p:stCondLst>
                                            <p:cond delay="800"/>
                                          </p:stCondLst>
                                        </p:cTn>
                                        <p:tgtEl>
                                          <p:spTgt spid="45"/>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fade">
                                      <p:cBhvr>
                                        <p:cTn id="105" dur="500"/>
                                        <p:tgtEl>
                                          <p:spTgt spid="2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500"/>
                                        <p:tgtEl>
                                          <p:spTgt spid="2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fade">
                                      <p:cBhvr>
                                        <p:cTn id="114" dur="500"/>
                                        <p:tgtEl>
                                          <p:spTgt spid="2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28"/>
                                        </p:tgtEl>
                                        <p:attrNameLst>
                                          <p:attrName>style.visibility</p:attrName>
                                        </p:attrNameLst>
                                      </p:cBhvr>
                                      <p:to>
                                        <p:strVal val="visible"/>
                                      </p:to>
                                    </p:set>
                                    <p:animEffect transition="in" filter="fade">
                                      <p:cBhvr>
                                        <p:cTn id="117" dur="500"/>
                                        <p:tgtEl>
                                          <p:spTgt spid="2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29"/>
                                        </p:tgtEl>
                                        <p:attrNameLst>
                                          <p:attrName>style.visibility</p:attrName>
                                        </p:attrNameLst>
                                      </p:cBhvr>
                                      <p:to>
                                        <p:strVal val="visible"/>
                                      </p:to>
                                    </p:set>
                                    <p:animEffect transition="in" filter="fade">
                                      <p:cBhvr>
                                        <p:cTn id="120" dur="500"/>
                                        <p:tgtEl>
                                          <p:spTgt spid="2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30"/>
                                        </p:tgtEl>
                                        <p:attrNameLst>
                                          <p:attrName>style.visibility</p:attrName>
                                        </p:attrNameLst>
                                      </p:cBhvr>
                                      <p:to>
                                        <p:strVal val="visible"/>
                                      </p:to>
                                    </p:set>
                                    <p:animEffect transition="in" filter="fade">
                                      <p:cBhvr>
                                        <p:cTn id="123" dur="500"/>
                                        <p:tgtEl>
                                          <p:spTgt spid="3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fade">
                                      <p:cBhvr>
                                        <p:cTn id="126" dur="500"/>
                                        <p:tgtEl>
                                          <p:spTgt spid="3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32"/>
                                        </p:tgtEl>
                                        <p:attrNameLst>
                                          <p:attrName>style.visibility</p:attrName>
                                        </p:attrNameLst>
                                      </p:cBhvr>
                                      <p:to>
                                        <p:strVal val="visible"/>
                                      </p:to>
                                    </p:set>
                                    <p:animEffect transition="in" filter="fade">
                                      <p:cBhvr>
                                        <p:cTn id="129" dur="500"/>
                                        <p:tgtEl>
                                          <p:spTgt spid="3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33"/>
                                        </p:tgtEl>
                                        <p:attrNameLst>
                                          <p:attrName>style.visibility</p:attrName>
                                        </p:attrNameLst>
                                      </p:cBhvr>
                                      <p:to>
                                        <p:strVal val="visible"/>
                                      </p:to>
                                    </p:set>
                                    <p:animEffect transition="in" filter="fade">
                                      <p:cBhvr>
                                        <p:cTn id="132" dur="500"/>
                                        <p:tgtEl>
                                          <p:spTgt spid="3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2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2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2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2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2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2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3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3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3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3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5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平行四边形 81"/>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115" name="组合 114"/>
          <p:cNvGrpSpPr/>
          <p:nvPr/>
        </p:nvGrpSpPr>
        <p:grpSpPr>
          <a:xfrm>
            <a:off x="-124754" y="289674"/>
            <a:ext cx="2969754" cy="500820"/>
            <a:chOff x="-611583" y="577868"/>
            <a:chExt cx="6048672" cy="999091"/>
          </a:xfrm>
        </p:grpSpPr>
        <p:sp>
          <p:nvSpPr>
            <p:cNvPr id="83" name="对角圆角矩形 82"/>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84" name="TextBox 83"/>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战略目标</a:t>
              </a:r>
            </a:p>
          </p:txBody>
        </p:sp>
      </p:grpSp>
      <p:grpSp>
        <p:nvGrpSpPr>
          <p:cNvPr id="88" name="组合 87"/>
          <p:cNvGrpSpPr/>
          <p:nvPr/>
        </p:nvGrpSpPr>
        <p:grpSpPr>
          <a:xfrm>
            <a:off x="3941316" y="2562699"/>
            <a:ext cx="1062560" cy="2129659"/>
            <a:chOff x="12217719" y="5112507"/>
            <a:chExt cx="2370443" cy="4653386"/>
          </a:xfrm>
        </p:grpSpPr>
        <p:cxnSp>
          <p:nvCxnSpPr>
            <p:cNvPr id="89" name="直接箭头连接符 88"/>
            <p:cNvCxnSpPr/>
            <p:nvPr/>
          </p:nvCxnSpPr>
          <p:spPr>
            <a:xfrm>
              <a:off x="12217719" y="7671581"/>
              <a:ext cx="2370443" cy="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p:nvPr/>
          </p:nvCxnSpPr>
          <p:spPr>
            <a:xfrm flipV="1">
              <a:off x="12217719" y="5112507"/>
              <a:ext cx="1722371" cy="257992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91" name="直接箭头连接符 90"/>
            <p:cNvCxnSpPr/>
            <p:nvPr/>
          </p:nvCxnSpPr>
          <p:spPr>
            <a:xfrm>
              <a:off x="12217719" y="7692427"/>
              <a:ext cx="1722371" cy="2073466"/>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grpSp>
        <p:nvGrpSpPr>
          <p:cNvPr id="116" name="组合 115"/>
          <p:cNvGrpSpPr/>
          <p:nvPr/>
        </p:nvGrpSpPr>
        <p:grpSpPr>
          <a:xfrm>
            <a:off x="1881008" y="2562699"/>
            <a:ext cx="2227315" cy="2274042"/>
            <a:chOff x="3473664" y="5112345"/>
            <a:chExt cx="4536504" cy="4536504"/>
          </a:xfrm>
        </p:grpSpPr>
        <p:sp>
          <p:nvSpPr>
            <p:cNvPr id="3" name="椭圆 2"/>
            <p:cNvSpPr/>
            <p:nvPr/>
          </p:nvSpPr>
          <p:spPr>
            <a:xfrm>
              <a:off x="3473664" y="5112345"/>
              <a:ext cx="4536504" cy="4536504"/>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6" name="TextBox 95"/>
            <p:cNvSpPr txBox="1"/>
            <p:nvPr/>
          </p:nvSpPr>
          <p:spPr>
            <a:xfrm>
              <a:off x="3757071" y="6381467"/>
              <a:ext cx="3948251" cy="2098040"/>
            </a:xfrm>
            <a:prstGeom prst="rect">
              <a:avLst/>
            </a:prstGeom>
            <a:noFill/>
          </p:spPr>
          <p:txBody>
            <a:bodyPr wrap="square" rtlCol="0">
              <a:spAutoFit/>
            </a:bodyPr>
            <a:lstStyle/>
            <a:p>
              <a:pPr lvl="0" algn="ctr"/>
              <a:r>
                <a:rPr lang="zh-CN" altLang="en-US" sz="3117" dirty="0">
                  <a:solidFill>
                    <a:schemeClr val="bg1"/>
                  </a:solidFill>
                  <a:latin typeface="思源黑体 CN Medium" pitchFamily="34" charset="-122"/>
                  <a:ea typeface="思源黑体 CN Medium" pitchFamily="34" charset="-122"/>
                </a:rPr>
                <a:t>三年发展</a:t>
              </a:r>
              <a:endParaRPr lang="en-US" altLang="zh-CN" sz="3117" dirty="0">
                <a:solidFill>
                  <a:schemeClr val="bg1"/>
                </a:solidFill>
                <a:latin typeface="思源黑体 CN Medium" pitchFamily="34" charset="-122"/>
                <a:ea typeface="思源黑体 CN Medium" pitchFamily="34" charset="-122"/>
              </a:endParaRPr>
            </a:p>
            <a:p>
              <a:pPr lvl="0" algn="ctr"/>
              <a:r>
                <a:rPr lang="zh-CN" altLang="en-US" sz="3117" dirty="0">
                  <a:solidFill>
                    <a:schemeClr val="bg1"/>
                  </a:solidFill>
                  <a:latin typeface="思源黑体 CN Medium" pitchFamily="34" charset="-122"/>
                  <a:ea typeface="思源黑体 CN Medium" pitchFamily="34" charset="-122"/>
                </a:rPr>
                <a:t>规划</a:t>
              </a:r>
            </a:p>
          </p:txBody>
        </p:sp>
      </p:grpSp>
      <p:grpSp>
        <p:nvGrpSpPr>
          <p:cNvPr id="118" name="组合 117"/>
          <p:cNvGrpSpPr/>
          <p:nvPr/>
        </p:nvGrpSpPr>
        <p:grpSpPr>
          <a:xfrm>
            <a:off x="5036962" y="3140234"/>
            <a:ext cx="1329506" cy="1059082"/>
            <a:chOff x="9901585" y="6264473"/>
            <a:chExt cx="2707883" cy="2112769"/>
          </a:xfrm>
        </p:grpSpPr>
        <p:sp>
          <p:nvSpPr>
            <p:cNvPr id="86" name="椭圆 85"/>
            <p:cNvSpPr/>
            <p:nvPr/>
          </p:nvSpPr>
          <p:spPr>
            <a:xfrm>
              <a:off x="9901585" y="6264473"/>
              <a:ext cx="2112769" cy="211276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4" name="TextBox 93"/>
            <p:cNvSpPr txBox="1"/>
            <p:nvPr/>
          </p:nvSpPr>
          <p:spPr>
            <a:xfrm>
              <a:off x="10111591" y="6444649"/>
              <a:ext cx="2497877" cy="1220551"/>
            </a:xfrm>
            <a:prstGeom prst="rect">
              <a:avLst/>
            </a:prstGeom>
            <a:noFill/>
          </p:spPr>
          <p:txBody>
            <a:bodyPr wrap="square" rtlCol="0">
              <a:spAutoFit/>
            </a:bodyPr>
            <a:lstStyle/>
            <a:p>
              <a:r>
                <a:rPr lang="en-US" altLang="zh-CN" sz="3376" dirty="0">
                  <a:solidFill>
                    <a:schemeClr val="bg1"/>
                  </a:solidFill>
                  <a:latin typeface="DFGothic-EB" panose="02010609010101010101" pitchFamily="1" charset="-128"/>
                  <a:ea typeface="DFGothic-EB" panose="02010609010101010101" pitchFamily="1" charset="-128"/>
                </a:rPr>
                <a:t>100</a:t>
              </a:r>
              <a:endParaRPr lang="zh-CN" altLang="en-US" sz="3376" dirty="0">
                <a:solidFill>
                  <a:schemeClr val="bg1"/>
                </a:solidFill>
              </a:endParaRPr>
            </a:p>
          </p:txBody>
        </p:sp>
        <p:sp>
          <p:nvSpPr>
            <p:cNvPr id="97" name="TextBox 96"/>
            <p:cNvSpPr txBox="1"/>
            <p:nvPr/>
          </p:nvSpPr>
          <p:spPr>
            <a:xfrm>
              <a:off x="10191108" y="7434473"/>
              <a:ext cx="1792694" cy="715549"/>
            </a:xfrm>
            <a:prstGeom prst="rect">
              <a:avLst/>
            </a:prstGeom>
            <a:noFill/>
          </p:spPr>
          <p:txBody>
            <a:bodyPr wrap="square" rtlCol="0">
              <a:spAutoFit/>
            </a:bodyPr>
            <a:lstStyle/>
            <a:p>
              <a:r>
                <a:rPr lang="zh-CN" altLang="en-US" sz="1731" dirty="0">
                  <a:solidFill>
                    <a:schemeClr val="bg1"/>
                  </a:solidFill>
                  <a:latin typeface="思源黑体 CN Medium" pitchFamily="34" charset="-122"/>
                  <a:ea typeface="思源黑体 CN Medium" pitchFamily="34" charset="-122"/>
                </a:rPr>
                <a:t>家分店</a:t>
              </a:r>
            </a:p>
          </p:txBody>
        </p:sp>
      </p:grpSp>
      <p:grpSp>
        <p:nvGrpSpPr>
          <p:cNvPr id="117" name="组合 116"/>
          <p:cNvGrpSpPr/>
          <p:nvPr/>
        </p:nvGrpSpPr>
        <p:grpSpPr>
          <a:xfrm>
            <a:off x="4614327" y="1611905"/>
            <a:ext cx="1170192" cy="1059082"/>
            <a:chOff x="9040780" y="3215600"/>
            <a:chExt cx="2383399" cy="2112769"/>
          </a:xfrm>
        </p:grpSpPr>
        <p:sp>
          <p:nvSpPr>
            <p:cNvPr id="85" name="椭圆 84"/>
            <p:cNvSpPr/>
            <p:nvPr/>
          </p:nvSpPr>
          <p:spPr>
            <a:xfrm>
              <a:off x="9040780" y="3215600"/>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2" name="TextBox 91"/>
            <p:cNvSpPr txBox="1"/>
            <p:nvPr/>
          </p:nvSpPr>
          <p:spPr>
            <a:xfrm>
              <a:off x="9325521" y="3411318"/>
              <a:ext cx="2098658" cy="1220551"/>
            </a:xfrm>
            <a:prstGeom prst="rect">
              <a:avLst/>
            </a:prstGeom>
            <a:noFill/>
          </p:spPr>
          <p:txBody>
            <a:bodyPr wrap="square" rtlCol="0">
              <a:spAutoFit/>
            </a:bodyPr>
            <a:lstStyle/>
            <a:p>
              <a:r>
                <a:rPr lang="en-US" altLang="zh-CN" sz="3376" dirty="0">
                  <a:solidFill>
                    <a:schemeClr val="bg1"/>
                  </a:solidFill>
                  <a:latin typeface="DFGothic-EB" panose="02010609010101010101" pitchFamily="1" charset="-128"/>
                  <a:ea typeface="DFGothic-EB" panose="02010609010101010101" pitchFamily="1" charset="-128"/>
                </a:rPr>
                <a:t>2</a:t>
              </a:r>
              <a:r>
                <a:rPr lang="zh-CN" altLang="en-US" sz="3376" dirty="0">
                  <a:solidFill>
                    <a:schemeClr val="bg1"/>
                  </a:solidFill>
                  <a:latin typeface="思源黑体 CN Medium" pitchFamily="34" charset="-122"/>
                  <a:ea typeface="思源黑体 CN Medium" pitchFamily="34" charset="-122"/>
                </a:rPr>
                <a:t>亿</a:t>
              </a:r>
            </a:p>
          </p:txBody>
        </p:sp>
        <p:sp>
          <p:nvSpPr>
            <p:cNvPr id="99" name="TextBox 98"/>
            <p:cNvSpPr txBox="1"/>
            <p:nvPr/>
          </p:nvSpPr>
          <p:spPr>
            <a:xfrm>
              <a:off x="9333028" y="4421172"/>
              <a:ext cx="1792692" cy="715549"/>
            </a:xfrm>
            <a:prstGeom prst="rect">
              <a:avLst/>
            </a:prstGeom>
            <a:noFill/>
          </p:spPr>
          <p:txBody>
            <a:bodyPr wrap="square" rtlCol="0">
              <a:spAutoFit/>
            </a:bodyPr>
            <a:lstStyle/>
            <a:p>
              <a:r>
                <a:rPr lang="zh-CN" altLang="en-US" sz="1731" dirty="0">
                  <a:solidFill>
                    <a:schemeClr val="bg1"/>
                  </a:solidFill>
                  <a:latin typeface="思源黑体 CN Medium" pitchFamily="34" charset="-122"/>
                  <a:ea typeface="思源黑体 CN Medium" pitchFamily="34" charset="-122"/>
                </a:rPr>
                <a:t>营业额</a:t>
              </a:r>
            </a:p>
          </p:txBody>
        </p:sp>
      </p:grpSp>
      <p:grpSp>
        <p:nvGrpSpPr>
          <p:cNvPr id="119" name="组合 118"/>
          <p:cNvGrpSpPr/>
          <p:nvPr/>
        </p:nvGrpSpPr>
        <p:grpSpPr>
          <a:xfrm>
            <a:off x="4706726" y="4620167"/>
            <a:ext cx="1037319" cy="1062729"/>
            <a:chOff x="9228976" y="9216801"/>
            <a:chExt cx="2112769" cy="2120044"/>
          </a:xfrm>
        </p:grpSpPr>
        <p:sp>
          <p:nvSpPr>
            <p:cNvPr id="87" name="椭圆 86"/>
            <p:cNvSpPr/>
            <p:nvPr/>
          </p:nvSpPr>
          <p:spPr>
            <a:xfrm>
              <a:off x="9228976" y="9216801"/>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3" name="TextBox 92"/>
            <p:cNvSpPr txBox="1"/>
            <p:nvPr/>
          </p:nvSpPr>
          <p:spPr>
            <a:xfrm>
              <a:off x="9585727" y="9611034"/>
              <a:ext cx="1702967" cy="1725811"/>
            </a:xfrm>
            <a:prstGeom prst="rect">
              <a:avLst/>
            </a:prstGeom>
            <a:noFill/>
          </p:spPr>
          <p:txBody>
            <a:bodyPr wrap="square" rtlCol="0">
              <a:spAutoFit/>
            </a:bodyPr>
            <a:lstStyle/>
            <a:p>
              <a:r>
                <a:rPr lang="en-US" altLang="zh-CN" sz="2511" dirty="0">
                  <a:solidFill>
                    <a:schemeClr val="bg1"/>
                  </a:solidFill>
                  <a:latin typeface="DFGothic-EB" panose="02010609010101010101" pitchFamily="1" charset="-128"/>
                  <a:ea typeface="DFGothic-EB" panose="02010609010101010101" pitchFamily="1" charset="-128"/>
                </a:rPr>
                <a:t>10</a:t>
              </a:r>
              <a:r>
                <a:rPr lang="zh-CN" altLang="en-US" sz="2511" dirty="0">
                  <a:solidFill>
                    <a:schemeClr val="bg1"/>
                  </a:solidFill>
                  <a:latin typeface="DFGothic-EB" panose="02010609010101010101" pitchFamily="1" charset="-128"/>
                  <a:ea typeface="DFGothic-EB" panose="02010609010101010101" pitchFamily="1" charset="-128"/>
                </a:rPr>
                <a:t>个</a:t>
              </a:r>
              <a:endParaRPr lang="zh-CN" altLang="en-US" sz="2511" dirty="0">
                <a:solidFill>
                  <a:schemeClr val="bg1"/>
                </a:solidFill>
              </a:endParaRPr>
            </a:p>
          </p:txBody>
        </p:sp>
        <p:sp>
          <p:nvSpPr>
            <p:cNvPr id="100" name="TextBox 99"/>
            <p:cNvSpPr txBox="1"/>
            <p:nvPr/>
          </p:nvSpPr>
          <p:spPr>
            <a:xfrm>
              <a:off x="9731200" y="10367624"/>
              <a:ext cx="1282757" cy="715549"/>
            </a:xfrm>
            <a:prstGeom prst="rect">
              <a:avLst/>
            </a:prstGeom>
            <a:noFill/>
          </p:spPr>
          <p:txBody>
            <a:bodyPr wrap="square" rtlCol="0">
              <a:spAutoFit/>
            </a:bodyPr>
            <a:lstStyle/>
            <a:p>
              <a:r>
                <a:rPr lang="zh-CN" altLang="en-US" sz="1731" dirty="0">
                  <a:solidFill>
                    <a:schemeClr val="bg1"/>
                  </a:solidFill>
                  <a:latin typeface="思源黑体 CN Medium" pitchFamily="34" charset="-122"/>
                  <a:ea typeface="思源黑体 CN Medium" pitchFamily="34" charset="-122"/>
                </a:rPr>
                <a:t>工厂</a:t>
              </a:r>
            </a:p>
          </p:txBody>
        </p:sp>
      </p:grpSp>
      <p:grpSp>
        <p:nvGrpSpPr>
          <p:cNvPr id="120" name="组合 119"/>
          <p:cNvGrpSpPr/>
          <p:nvPr/>
        </p:nvGrpSpPr>
        <p:grpSpPr>
          <a:xfrm>
            <a:off x="6299124" y="1473148"/>
            <a:ext cx="3864198" cy="987898"/>
            <a:chOff x="12472306" y="2938792"/>
            <a:chExt cx="7870439" cy="1970764"/>
          </a:xfrm>
        </p:grpSpPr>
        <p:sp>
          <p:nvSpPr>
            <p:cNvPr id="101" name="Rounded Rectangle 43"/>
            <p:cNvSpPr/>
            <p:nvPr/>
          </p:nvSpPr>
          <p:spPr>
            <a:xfrm>
              <a:off x="12472306" y="2939834"/>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58"/>
            </a:p>
          </p:txBody>
        </p:sp>
        <p:sp>
          <p:nvSpPr>
            <p:cNvPr id="102" name="TextBox 101"/>
            <p:cNvSpPr txBox="1"/>
            <p:nvPr/>
          </p:nvSpPr>
          <p:spPr>
            <a:xfrm>
              <a:off x="12609467" y="2938792"/>
              <a:ext cx="2245714" cy="583029"/>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添加内容</a:t>
              </a:r>
              <a:endParaRPr lang="id-ID" sz="1299" dirty="0">
                <a:solidFill>
                  <a:schemeClr val="bg1"/>
                </a:solidFill>
                <a:latin typeface="思源黑体 CN Medium" pitchFamily="34" charset="-122"/>
                <a:ea typeface="思源黑体 CN Medium" pitchFamily="34" charset="-122"/>
              </a:endParaRPr>
            </a:p>
          </p:txBody>
        </p:sp>
        <p:sp>
          <p:nvSpPr>
            <p:cNvPr id="104" name="TextBox 103"/>
            <p:cNvSpPr txBox="1"/>
            <p:nvPr/>
          </p:nvSpPr>
          <p:spPr>
            <a:xfrm>
              <a:off x="12472306" y="3689260"/>
              <a:ext cx="7870439" cy="1220296"/>
            </a:xfrm>
            <a:prstGeom prst="rect">
              <a:avLst/>
            </a:prstGeom>
            <a:noFill/>
          </p:spPr>
          <p:txBody>
            <a:bodyPr wrap="square"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1125" dirty="0">
                <a:solidFill>
                  <a:schemeClr val="tx1">
                    <a:lumMod val="65000"/>
                    <a:lumOff val="35000"/>
                  </a:schemeClr>
                </a:solidFill>
                <a:latin typeface="微软雅黑" pitchFamily="34" charset="-122"/>
                <a:ea typeface="微软雅黑" pitchFamily="34" charset="-122"/>
              </a:endParaRPr>
            </a:p>
          </p:txBody>
        </p:sp>
      </p:grpSp>
      <p:grpSp>
        <p:nvGrpSpPr>
          <p:cNvPr id="121" name="组合 120"/>
          <p:cNvGrpSpPr/>
          <p:nvPr/>
        </p:nvGrpSpPr>
        <p:grpSpPr>
          <a:xfrm>
            <a:off x="6299124" y="3241847"/>
            <a:ext cx="3864198" cy="987898"/>
            <a:chOff x="12472306" y="6467184"/>
            <a:chExt cx="7870439" cy="1970764"/>
          </a:xfrm>
        </p:grpSpPr>
        <p:sp>
          <p:nvSpPr>
            <p:cNvPr id="106" name="Rounded Rectangle 43"/>
            <p:cNvSpPr/>
            <p:nvPr/>
          </p:nvSpPr>
          <p:spPr>
            <a:xfrm>
              <a:off x="12472306" y="6468226"/>
              <a:ext cx="2230265" cy="557566"/>
            </a:xfrm>
            <a:prstGeom prst="roundRect">
              <a:avLst>
                <a:gd name="adj" fmla="val 4683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58"/>
            </a:p>
          </p:txBody>
        </p:sp>
        <p:sp>
          <p:nvSpPr>
            <p:cNvPr id="107" name="TextBox 106"/>
            <p:cNvSpPr txBox="1"/>
            <p:nvPr/>
          </p:nvSpPr>
          <p:spPr>
            <a:xfrm>
              <a:off x="12609467" y="6467184"/>
              <a:ext cx="1864799" cy="583029"/>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添加内容</a:t>
              </a:r>
              <a:endParaRPr lang="id-ID" altLang="zh-CN" sz="1299" dirty="0">
                <a:solidFill>
                  <a:schemeClr val="bg1"/>
                </a:solidFill>
                <a:latin typeface="思源黑体 CN Medium" pitchFamily="34" charset="-122"/>
                <a:ea typeface="思源黑体 CN Medium" pitchFamily="34" charset="-122"/>
              </a:endParaRPr>
            </a:p>
          </p:txBody>
        </p:sp>
        <p:sp>
          <p:nvSpPr>
            <p:cNvPr id="108" name="TextBox 107"/>
            <p:cNvSpPr txBox="1"/>
            <p:nvPr/>
          </p:nvSpPr>
          <p:spPr>
            <a:xfrm>
              <a:off x="12472306" y="7217652"/>
              <a:ext cx="7870439" cy="1220296"/>
            </a:xfrm>
            <a:prstGeom prst="rect">
              <a:avLst/>
            </a:prstGeom>
            <a:noFill/>
          </p:spPr>
          <p:txBody>
            <a:bodyPr wrap="square"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1125" dirty="0">
                <a:solidFill>
                  <a:schemeClr val="tx1">
                    <a:lumMod val="65000"/>
                    <a:lumOff val="35000"/>
                  </a:schemeClr>
                </a:solidFill>
                <a:latin typeface="微软雅黑" pitchFamily="34" charset="-122"/>
                <a:ea typeface="微软雅黑" pitchFamily="34" charset="-122"/>
              </a:endParaRPr>
            </a:p>
          </p:txBody>
        </p:sp>
      </p:grpSp>
      <p:grpSp>
        <p:nvGrpSpPr>
          <p:cNvPr id="122" name="组合 121"/>
          <p:cNvGrpSpPr/>
          <p:nvPr/>
        </p:nvGrpSpPr>
        <p:grpSpPr>
          <a:xfrm>
            <a:off x="6299124" y="4836741"/>
            <a:ext cx="3864198" cy="987898"/>
            <a:chOff x="12472306" y="9648849"/>
            <a:chExt cx="7870439" cy="1970764"/>
          </a:xfrm>
        </p:grpSpPr>
        <p:sp>
          <p:nvSpPr>
            <p:cNvPr id="109" name="Rounded Rectangle 43"/>
            <p:cNvSpPr/>
            <p:nvPr/>
          </p:nvSpPr>
          <p:spPr>
            <a:xfrm>
              <a:off x="12472306" y="9649891"/>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58"/>
            </a:p>
          </p:txBody>
        </p:sp>
        <p:sp>
          <p:nvSpPr>
            <p:cNvPr id="110" name="TextBox 109"/>
            <p:cNvSpPr txBox="1"/>
            <p:nvPr/>
          </p:nvSpPr>
          <p:spPr>
            <a:xfrm>
              <a:off x="12609467" y="9648849"/>
              <a:ext cx="2093104" cy="583029"/>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添加内容</a:t>
              </a:r>
              <a:endParaRPr lang="id-ID" altLang="zh-CN" sz="1299" dirty="0">
                <a:solidFill>
                  <a:schemeClr val="bg1"/>
                </a:solidFill>
                <a:latin typeface="思源黑体 CN Medium" pitchFamily="34" charset="-122"/>
                <a:ea typeface="思源黑体 CN Medium" pitchFamily="34" charset="-122"/>
              </a:endParaRPr>
            </a:p>
          </p:txBody>
        </p:sp>
        <p:sp>
          <p:nvSpPr>
            <p:cNvPr id="111" name="TextBox 110"/>
            <p:cNvSpPr txBox="1"/>
            <p:nvPr/>
          </p:nvSpPr>
          <p:spPr>
            <a:xfrm>
              <a:off x="12472306" y="10399317"/>
              <a:ext cx="7870439" cy="1220296"/>
            </a:xfrm>
            <a:prstGeom prst="rect">
              <a:avLst/>
            </a:prstGeom>
            <a:noFill/>
          </p:spPr>
          <p:txBody>
            <a:bodyPr wrap="square"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1125"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25312338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500" fill="hold"/>
                                        <p:tgtEl>
                                          <p:spTgt spid="115"/>
                                        </p:tgtEl>
                                        <p:attrNameLst>
                                          <p:attrName>ppt_x</p:attrName>
                                        </p:attrNameLst>
                                      </p:cBhvr>
                                      <p:tavLst>
                                        <p:tav tm="0">
                                          <p:val>
                                            <p:strVal val="1+#ppt_w/2"/>
                                          </p:val>
                                        </p:tav>
                                        <p:tav tm="100000">
                                          <p:val>
                                            <p:strVal val="#ppt_x"/>
                                          </p:val>
                                        </p:tav>
                                      </p:tavLst>
                                    </p:anim>
                                    <p:anim calcmode="lin" valueType="num">
                                      <p:cBhvr additive="base">
                                        <p:cTn id="8" dur="500" fill="hold"/>
                                        <p:tgtEl>
                                          <p:spTgt spid="1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82"/>
                                        </p:tgtEl>
                                        <p:attrNameLst>
                                          <p:attrName>style.visibility</p:attrName>
                                        </p:attrNameLst>
                                      </p:cBhvr>
                                      <p:to>
                                        <p:strVal val="visible"/>
                                      </p:to>
                                    </p:set>
                                    <p:anim calcmode="lin" valueType="num">
                                      <p:cBhvr additive="base">
                                        <p:cTn id="12" dur="500" fill="hold"/>
                                        <p:tgtEl>
                                          <p:spTgt spid="82"/>
                                        </p:tgtEl>
                                        <p:attrNameLst>
                                          <p:attrName>ppt_x</p:attrName>
                                        </p:attrNameLst>
                                      </p:cBhvr>
                                      <p:tavLst>
                                        <p:tav tm="0">
                                          <p:val>
                                            <p:strVal val="0-#ppt_w/2"/>
                                          </p:val>
                                        </p:tav>
                                        <p:tav tm="100000">
                                          <p:val>
                                            <p:strVal val="#ppt_x"/>
                                          </p:val>
                                        </p:tav>
                                      </p:tavLst>
                                    </p:anim>
                                    <p:anim calcmode="lin" valueType="num">
                                      <p:cBhvr additive="base">
                                        <p:cTn id="13" dur="500" fill="hold"/>
                                        <p:tgtEl>
                                          <p:spTgt spid="8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16"/>
                                        </p:tgtEl>
                                        <p:attrNameLst>
                                          <p:attrName>style.visibility</p:attrName>
                                        </p:attrNameLst>
                                      </p:cBhvr>
                                      <p:to>
                                        <p:strVal val="visible"/>
                                      </p:to>
                                    </p:set>
                                    <p:animEffect transition="in" filter="fade">
                                      <p:cBhvr>
                                        <p:cTn id="17" dur="500"/>
                                        <p:tgtEl>
                                          <p:spTgt spid="116"/>
                                        </p:tgtEl>
                                      </p:cBhvr>
                                    </p:animEffect>
                                  </p:childTnLst>
                                </p:cTn>
                              </p:par>
                            </p:childTnLst>
                          </p:cTn>
                        </p:par>
                        <p:par>
                          <p:cTn id="18" fill="hold">
                            <p:stCondLst>
                              <p:cond delay="1500"/>
                            </p:stCondLst>
                            <p:childTnLst>
                              <p:par>
                                <p:cTn id="19" presetID="1" presetClass="path" presetSubtype="0" accel="50000" decel="50000" fill="hold" nodeType="afterEffect">
                                  <p:stCondLst>
                                    <p:cond delay="0"/>
                                  </p:stCondLst>
                                  <p:childTnLst>
                                    <p:animMotion origin="layout" path="M 0 0 C 0.069 0 0.125 0.056 0.125 0.125 C 0.125 0.194 0.069 0.25 0 0.25 C -0.069 0.25 -0.125 0.194 -0.125 0.125 C -0.125 0.056 -0.069 0 0 0 Z" pathEditMode="relative" ptsTypes="">
                                      <p:cBhvr>
                                        <p:cTn id="20" dur="2000" fill="hold"/>
                                        <p:tgtEl>
                                          <p:spTgt spid="116"/>
                                        </p:tgtEl>
                                        <p:attrNameLst>
                                          <p:attrName>ppt_x</p:attrName>
                                          <p:attrName>ppt_y</p:attrName>
                                        </p:attrNameLst>
                                      </p:cBhvr>
                                    </p:animMotion>
                                  </p:childTnLst>
                                </p:cTn>
                              </p:par>
                            </p:childTnLst>
                          </p:cTn>
                        </p:par>
                        <p:par>
                          <p:cTn id="21" fill="hold">
                            <p:stCondLst>
                              <p:cond delay="3500"/>
                            </p:stCondLst>
                            <p:childTnLst>
                              <p:par>
                                <p:cTn id="22" presetID="22" presetClass="entr" presetSubtype="8" fill="hold" nodeType="after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wipe(left)">
                                      <p:cBhvr>
                                        <p:cTn id="24" dur="500"/>
                                        <p:tgtEl>
                                          <p:spTgt spid="88"/>
                                        </p:tgtEl>
                                      </p:cBhvr>
                                    </p:animEffect>
                                  </p:childTnLst>
                                </p:cTn>
                              </p:par>
                            </p:childTnLst>
                          </p:cTn>
                        </p:par>
                        <p:par>
                          <p:cTn id="25" fill="hold">
                            <p:stCondLst>
                              <p:cond delay="4000"/>
                            </p:stCondLst>
                            <p:childTnLst>
                              <p:par>
                                <p:cTn id="26" presetID="53" presetClass="entr" presetSubtype="16" fill="hold" nodeType="afterEffect">
                                  <p:stCondLst>
                                    <p:cond delay="0"/>
                                  </p:stCondLst>
                                  <p:childTnLst>
                                    <p:set>
                                      <p:cBhvr>
                                        <p:cTn id="27" dur="1" fill="hold">
                                          <p:stCondLst>
                                            <p:cond delay="0"/>
                                          </p:stCondLst>
                                        </p:cTn>
                                        <p:tgtEl>
                                          <p:spTgt spid="117"/>
                                        </p:tgtEl>
                                        <p:attrNameLst>
                                          <p:attrName>style.visibility</p:attrName>
                                        </p:attrNameLst>
                                      </p:cBhvr>
                                      <p:to>
                                        <p:strVal val="visible"/>
                                      </p:to>
                                    </p:set>
                                    <p:anim calcmode="lin" valueType="num">
                                      <p:cBhvr>
                                        <p:cTn id="28" dur="500" fill="hold"/>
                                        <p:tgtEl>
                                          <p:spTgt spid="117"/>
                                        </p:tgtEl>
                                        <p:attrNameLst>
                                          <p:attrName>ppt_w</p:attrName>
                                        </p:attrNameLst>
                                      </p:cBhvr>
                                      <p:tavLst>
                                        <p:tav tm="0">
                                          <p:val>
                                            <p:fltVal val="0"/>
                                          </p:val>
                                        </p:tav>
                                        <p:tav tm="100000">
                                          <p:val>
                                            <p:strVal val="#ppt_w"/>
                                          </p:val>
                                        </p:tav>
                                      </p:tavLst>
                                    </p:anim>
                                    <p:anim calcmode="lin" valueType="num">
                                      <p:cBhvr>
                                        <p:cTn id="29" dur="500" fill="hold"/>
                                        <p:tgtEl>
                                          <p:spTgt spid="117"/>
                                        </p:tgtEl>
                                        <p:attrNameLst>
                                          <p:attrName>ppt_h</p:attrName>
                                        </p:attrNameLst>
                                      </p:cBhvr>
                                      <p:tavLst>
                                        <p:tav tm="0">
                                          <p:val>
                                            <p:fltVal val="0"/>
                                          </p:val>
                                        </p:tav>
                                        <p:tav tm="100000">
                                          <p:val>
                                            <p:strVal val="#ppt_h"/>
                                          </p:val>
                                        </p:tav>
                                      </p:tavLst>
                                    </p:anim>
                                    <p:animEffect transition="in" filter="fade">
                                      <p:cBhvr>
                                        <p:cTn id="30" dur="500"/>
                                        <p:tgtEl>
                                          <p:spTgt spid="117"/>
                                        </p:tgtEl>
                                      </p:cBhvr>
                                    </p:animEffect>
                                  </p:childTnLst>
                                </p:cTn>
                              </p:par>
                              <p:par>
                                <p:cTn id="31" presetID="53" presetClass="entr" presetSubtype="16" fill="hold" nodeType="withEffect">
                                  <p:stCondLst>
                                    <p:cond delay="0"/>
                                  </p:stCondLst>
                                  <p:childTnLst>
                                    <p:set>
                                      <p:cBhvr>
                                        <p:cTn id="32" dur="1" fill="hold">
                                          <p:stCondLst>
                                            <p:cond delay="0"/>
                                          </p:stCondLst>
                                        </p:cTn>
                                        <p:tgtEl>
                                          <p:spTgt spid="118"/>
                                        </p:tgtEl>
                                        <p:attrNameLst>
                                          <p:attrName>style.visibility</p:attrName>
                                        </p:attrNameLst>
                                      </p:cBhvr>
                                      <p:to>
                                        <p:strVal val="visible"/>
                                      </p:to>
                                    </p:set>
                                    <p:anim calcmode="lin" valueType="num">
                                      <p:cBhvr>
                                        <p:cTn id="33" dur="500" fill="hold"/>
                                        <p:tgtEl>
                                          <p:spTgt spid="118"/>
                                        </p:tgtEl>
                                        <p:attrNameLst>
                                          <p:attrName>ppt_w</p:attrName>
                                        </p:attrNameLst>
                                      </p:cBhvr>
                                      <p:tavLst>
                                        <p:tav tm="0">
                                          <p:val>
                                            <p:fltVal val="0"/>
                                          </p:val>
                                        </p:tav>
                                        <p:tav tm="100000">
                                          <p:val>
                                            <p:strVal val="#ppt_w"/>
                                          </p:val>
                                        </p:tav>
                                      </p:tavLst>
                                    </p:anim>
                                    <p:anim calcmode="lin" valueType="num">
                                      <p:cBhvr>
                                        <p:cTn id="34" dur="500" fill="hold"/>
                                        <p:tgtEl>
                                          <p:spTgt spid="118"/>
                                        </p:tgtEl>
                                        <p:attrNameLst>
                                          <p:attrName>ppt_h</p:attrName>
                                        </p:attrNameLst>
                                      </p:cBhvr>
                                      <p:tavLst>
                                        <p:tav tm="0">
                                          <p:val>
                                            <p:fltVal val="0"/>
                                          </p:val>
                                        </p:tav>
                                        <p:tav tm="100000">
                                          <p:val>
                                            <p:strVal val="#ppt_h"/>
                                          </p:val>
                                        </p:tav>
                                      </p:tavLst>
                                    </p:anim>
                                    <p:animEffect transition="in" filter="fade">
                                      <p:cBhvr>
                                        <p:cTn id="35" dur="500"/>
                                        <p:tgtEl>
                                          <p:spTgt spid="118"/>
                                        </p:tgtEl>
                                      </p:cBhvr>
                                    </p:animEffect>
                                  </p:childTnLst>
                                </p:cTn>
                              </p:par>
                              <p:par>
                                <p:cTn id="36" presetID="53" presetClass="entr" presetSubtype="16" fill="hold" nodeType="withEffect">
                                  <p:stCondLst>
                                    <p:cond delay="0"/>
                                  </p:stCondLst>
                                  <p:childTnLst>
                                    <p:set>
                                      <p:cBhvr>
                                        <p:cTn id="37" dur="1" fill="hold">
                                          <p:stCondLst>
                                            <p:cond delay="0"/>
                                          </p:stCondLst>
                                        </p:cTn>
                                        <p:tgtEl>
                                          <p:spTgt spid="119"/>
                                        </p:tgtEl>
                                        <p:attrNameLst>
                                          <p:attrName>style.visibility</p:attrName>
                                        </p:attrNameLst>
                                      </p:cBhvr>
                                      <p:to>
                                        <p:strVal val="visible"/>
                                      </p:to>
                                    </p:set>
                                    <p:anim calcmode="lin" valueType="num">
                                      <p:cBhvr>
                                        <p:cTn id="38" dur="500" fill="hold"/>
                                        <p:tgtEl>
                                          <p:spTgt spid="119"/>
                                        </p:tgtEl>
                                        <p:attrNameLst>
                                          <p:attrName>ppt_w</p:attrName>
                                        </p:attrNameLst>
                                      </p:cBhvr>
                                      <p:tavLst>
                                        <p:tav tm="0">
                                          <p:val>
                                            <p:fltVal val="0"/>
                                          </p:val>
                                        </p:tav>
                                        <p:tav tm="100000">
                                          <p:val>
                                            <p:strVal val="#ppt_w"/>
                                          </p:val>
                                        </p:tav>
                                      </p:tavLst>
                                    </p:anim>
                                    <p:anim calcmode="lin" valueType="num">
                                      <p:cBhvr>
                                        <p:cTn id="39" dur="500" fill="hold"/>
                                        <p:tgtEl>
                                          <p:spTgt spid="119"/>
                                        </p:tgtEl>
                                        <p:attrNameLst>
                                          <p:attrName>ppt_h</p:attrName>
                                        </p:attrNameLst>
                                      </p:cBhvr>
                                      <p:tavLst>
                                        <p:tav tm="0">
                                          <p:val>
                                            <p:fltVal val="0"/>
                                          </p:val>
                                        </p:tav>
                                        <p:tav tm="100000">
                                          <p:val>
                                            <p:strVal val="#ppt_h"/>
                                          </p:val>
                                        </p:tav>
                                      </p:tavLst>
                                    </p:anim>
                                    <p:animEffect transition="in" filter="fade">
                                      <p:cBhvr>
                                        <p:cTn id="40" dur="500"/>
                                        <p:tgtEl>
                                          <p:spTgt spid="119"/>
                                        </p:tgtEl>
                                      </p:cBhvr>
                                    </p:animEffect>
                                  </p:childTnLst>
                                </p:cTn>
                              </p:par>
                            </p:childTnLst>
                          </p:cTn>
                        </p:par>
                        <p:par>
                          <p:cTn id="41" fill="hold">
                            <p:stCondLst>
                              <p:cond delay="4500"/>
                            </p:stCondLst>
                            <p:childTnLst>
                              <p:par>
                                <p:cTn id="42" presetID="2" presetClass="entr" presetSubtype="2"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 calcmode="lin" valueType="num">
                                      <p:cBhvr additive="base">
                                        <p:cTn id="44" dur="500" fill="hold"/>
                                        <p:tgtEl>
                                          <p:spTgt spid="120"/>
                                        </p:tgtEl>
                                        <p:attrNameLst>
                                          <p:attrName>ppt_x</p:attrName>
                                        </p:attrNameLst>
                                      </p:cBhvr>
                                      <p:tavLst>
                                        <p:tav tm="0">
                                          <p:val>
                                            <p:strVal val="1+#ppt_w/2"/>
                                          </p:val>
                                        </p:tav>
                                        <p:tav tm="100000">
                                          <p:val>
                                            <p:strVal val="#ppt_x"/>
                                          </p:val>
                                        </p:tav>
                                      </p:tavLst>
                                    </p:anim>
                                    <p:anim calcmode="lin" valueType="num">
                                      <p:cBhvr additive="base">
                                        <p:cTn id="45" dur="500" fill="hold"/>
                                        <p:tgtEl>
                                          <p:spTgt spid="120"/>
                                        </p:tgtEl>
                                        <p:attrNameLst>
                                          <p:attrName>ppt_y</p:attrName>
                                        </p:attrNameLst>
                                      </p:cBhvr>
                                      <p:tavLst>
                                        <p:tav tm="0">
                                          <p:val>
                                            <p:strVal val="#ppt_y"/>
                                          </p:val>
                                        </p:tav>
                                        <p:tav tm="100000">
                                          <p:val>
                                            <p:strVal val="#ppt_y"/>
                                          </p:val>
                                        </p:tav>
                                      </p:tavLst>
                                    </p:anim>
                                  </p:childTnLst>
                                </p:cTn>
                              </p:par>
                            </p:childTnLst>
                          </p:cTn>
                        </p:par>
                        <p:par>
                          <p:cTn id="46" fill="hold">
                            <p:stCondLst>
                              <p:cond delay="5000"/>
                            </p:stCondLst>
                            <p:childTnLst>
                              <p:par>
                                <p:cTn id="47" presetID="2" presetClass="entr" presetSubtype="2" fill="hold" nodeType="afterEffect">
                                  <p:stCondLst>
                                    <p:cond delay="0"/>
                                  </p:stCondLst>
                                  <p:childTnLst>
                                    <p:set>
                                      <p:cBhvr>
                                        <p:cTn id="48" dur="1" fill="hold">
                                          <p:stCondLst>
                                            <p:cond delay="0"/>
                                          </p:stCondLst>
                                        </p:cTn>
                                        <p:tgtEl>
                                          <p:spTgt spid="121"/>
                                        </p:tgtEl>
                                        <p:attrNameLst>
                                          <p:attrName>style.visibility</p:attrName>
                                        </p:attrNameLst>
                                      </p:cBhvr>
                                      <p:to>
                                        <p:strVal val="visible"/>
                                      </p:to>
                                    </p:set>
                                    <p:anim calcmode="lin" valueType="num">
                                      <p:cBhvr additive="base">
                                        <p:cTn id="49" dur="500" fill="hold"/>
                                        <p:tgtEl>
                                          <p:spTgt spid="121"/>
                                        </p:tgtEl>
                                        <p:attrNameLst>
                                          <p:attrName>ppt_x</p:attrName>
                                        </p:attrNameLst>
                                      </p:cBhvr>
                                      <p:tavLst>
                                        <p:tav tm="0">
                                          <p:val>
                                            <p:strVal val="1+#ppt_w/2"/>
                                          </p:val>
                                        </p:tav>
                                        <p:tav tm="100000">
                                          <p:val>
                                            <p:strVal val="#ppt_x"/>
                                          </p:val>
                                        </p:tav>
                                      </p:tavLst>
                                    </p:anim>
                                    <p:anim calcmode="lin" valueType="num">
                                      <p:cBhvr additive="base">
                                        <p:cTn id="50" dur="500" fill="hold"/>
                                        <p:tgtEl>
                                          <p:spTgt spid="121"/>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2" presetClass="entr" presetSubtype="2" fill="hold" nodeType="afterEffect">
                                  <p:stCondLst>
                                    <p:cond delay="0"/>
                                  </p:stCondLst>
                                  <p:childTnLst>
                                    <p:set>
                                      <p:cBhvr>
                                        <p:cTn id="53" dur="1" fill="hold">
                                          <p:stCondLst>
                                            <p:cond delay="0"/>
                                          </p:stCondLst>
                                        </p:cTn>
                                        <p:tgtEl>
                                          <p:spTgt spid="122"/>
                                        </p:tgtEl>
                                        <p:attrNameLst>
                                          <p:attrName>style.visibility</p:attrName>
                                        </p:attrNameLst>
                                      </p:cBhvr>
                                      <p:to>
                                        <p:strVal val="visible"/>
                                      </p:to>
                                    </p:set>
                                    <p:anim calcmode="lin" valueType="num">
                                      <p:cBhvr additive="base">
                                        <p:cTn id="54" dur="500" fill="hold"/>
                                        <p:tgtEl>
                                          <p:spTgt spid="122"/>
                                        </p:tgtEl>
                                        <p:attrNameLst>
                                          <p:attrName>ppt_x</p:attrName>
                                        </p:attrNameLst>
                                      </p:cBhvr>
                                      <p:tavLst>
                                        <p:tav tm="0">
                                          <p:val>
                                            <p:strVal val="1+#ppt_w/2"/>
                                          </p:val>
                                        </p:tav>
                                        <p:tav tm="100000">
                                          <p:val>
                                            <p:strVal val="#ppt_x"/>
                                          </p:val>
                                        </p:tav>
                                      </p:tavLst>
                                    </p:anim>
                                    <p:anim calcmode="lin" valueType="num">
                                      <p:cBhvr additive="base">
                                        <p:cTn id="55" dur="5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405659" y="2160234"/>
            <a:ext cx="5479717" cy="3900448"/>
            <a:chOff x="2076485" y="4309464"/>
            <a:chExt cx="11160861" cy="7781034"/>
          </a:xfrm>
        </p:grpSpPr>
        <p:cxnSp>
          <p:nvCxnSpPr>
            <p:cNvPr id="134" name="直接连接符 133"/>
            <p:cNvCxnSpPr/>
            <p:nvPr/>
          </p:nvCxnSpPr>
          <p:spPr>
            <a:xfrm>
              <a:off x="2076485" y="9010146"/>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076485" y="4309464"/>
              <a:ext cx="11160861" cy="7781034"/>
              <a:chOff x="2076485" y="4309464"/>
              <a:chExt cx="11160861" cy="7781034"/>
            </a:xfrm>
          </p:grpSpPr>
          <p:cxnSp>
            <p:nvCxnSpPr>
              <p:cNvPr id="9" name="直接连接符 8"/>
              <p:cNvCxnSpPr/>
              <p:nvPr/>
            </p:nvCxnSpPr>
            <p:spPr>
              <a:xfrm>
                <a:off x="2076485" y="4309464"/>
                <a:ext cx="0" cy="7781034"/>
              </a:xfrm>
              <a:prstGeom prst="line">
                <a:avLst/>
              </a:prstGeom>
              <a:ln w="44450">
                <a:solidFill>
                  <a:schemeClr val="bg1">
                    <a:lumMod val="50000"/>
                    <a:alpha val="51000"/>
                  </a:schemeClr>
                </a:solidFill>
                <a:headEnd type="triangle" w="lg" len="lg"/>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076485" y="12090498"/>
                <a:ext cx="11160861" cy="0"/>
              </a:xfrm>
              <a:prstGeom prst="line">
                <a:avLst/>
              </a:prstGeom>
              <a:ln w="44450">
                <a:solidFill>
                  <a:schemeClr val="bg1">
                    <a:lumMod val="50000"/>
                    <a:alpha val="51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076485" y="553409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2076485" y="644253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2076485" y="7352468"/>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2076485" y="819998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2076485" y="9763045"/>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2076485" y="1051336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2076485" y="1129228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grpSp>
      <p:sp>
        <p:nvSpPr>
          <p:cNvPr id="7" name="矩形 6"/>
          <p:cNvSpPr/>
          <p:nvPr/>
        </p:nvSpPr>
        <p:spPr>
          <a:xfrm>
            <a:off x="2930228" y="3684871"/>
            <a:ext cx="860188" cy="23758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spcCol="0" rtlCol="0" anchor="ctr"/>
          <a:lstStyle/>
          <a:p>
            <a:pPr algn="ctr"/>
            <a:endParaRPr lang="zh-CN" altLang="en-US" sz="1558"/>
          </a:p>
        </p:txBody>
      </p:sp>
      <p:sp>
        <p:nvSpPr>
          <p:cNvPr id="63" name="矩形 62"/>
          <p:cNvSpPr/>
          <p:nvPr/>
        </p:nvSpPr>
        <p:spPr>
          <a:xfrm>
            <a:off x="4195807" y="3229491"/>
            <a:ext cx="860188" cy="283119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spcCol="0" rtlCol="0" anchor="ctr"/>
          <a:lstStyle/>
          <a:p>
            <a:pPr algn="ctr"/>
            <a:endParaRPr lang="zh-CN" altLang="en-US" sz="1558"/>
          </a:p>
        </p:txBody>
      </p:sp>
      <p:sp>
        <p:nvSpPr>
          <p:cNvPr id="64" name="矩形 63"/>
          <p:cNvSpPr/>
          <p:nvPr/>
        </p:nvSpPr>
        <p:spPr>
          <a:xfrm>
            <a:off x="5461385" y="2774110"/>
            <a:ext cx="860188" cy="32865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spcCol="0" rtlCol="0" anchor="ctr"/>
          <a:lstStyle/>
          <a:p>
            <a:pPr algn="ctr"/>
            <a:endParaRPr lang="zh-CN" altLang="en-US" sz="1558"/>
          </a:p>
        </p:txBody>
      </p:sp>
      <p:sp>
        <p:nvSpPr>
          <p:cNvPr id="69" name="矩形 68"/>
          <p:cNvSpPr/>
          <p:nvPr/>
        </p:nvSpPr>
        <p:spPr>
          <a:xfrm>
            <a:off x="2930228" y="4302888"/>
            <a:ext cx="860188" cy="1757794"/>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spcCol="0" rtlCol="0" anchor="ctr"/>
          <a:lstStyle/>
          <a:p>
            <a:pPr algn="ctr"/>
            <a:endParaRPr lang="zh-CN" altLang="en-US" sz="1558"/>
          </a:p>
        </p:txBody>
      </p:sp>
      <p:sp>
        <p:nvSpPr>
          <p:cNvPr id="70" name="矩形 69"/>
          <p:cNvSpPr/>
          <p:nvPr/>
        </p:nvSpPr>
        <p:spPr>
          <a:xfrm>
            <a:off x="4195807" y="3945089"/>
            <a:ext cx="860188" cy="2115593"/>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spcCol="0" rtlCol="0" anchor="ctr"/>
          <a:lstStyle/>
          <a:p>
            <a:pPr algn="ctr"/>
            <a:endParaRPr lang="zh-CN" altLang="en-US" sz="1558"/>
          </a:p>
        </p:txBody>
      </p:sp>
      <p:sp>
        <p:nvSpPr>
          <p:cNvPr id="71" name="矩形 70"/>
          <p:cNvSpPr/>
          <p:nvPr/>
        </p:nvSpPr>
        <p:spPr>
          <a:xfrm>
            <a:off x="5461385" y="3392127"/>
            <a:ext cx="860188" cy="2668556"/>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spcCol="0" rtlCol="0" anchor="ctr"/>
          <a:lstStyle/>
          <a:p>
            <a:pPr algn="ctr"/>
            <a:endParaRPr lang="zh-CN" altLang="en-US" sz="1558"/>
          </a:p>
        </p:txBody>
      </p:sp>
      <p:sp>
        <p:nvSpPr>
          <p:cNvPr id="72" name="矩形 71"/>
          <p:cNvSpPr/>
          <p:nvPr/>
        </p:nvSpPr>
        <p:spPr>
          <a:xfrm>
            <a:off x="1849254" y="4302888"/>
            <a:ext cx="860188" cy="17577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spcCol="0" rtlCol="0" anchor="ctr"/>
          <a:lstStyle/>
          <a:p>
            <a:pPr algn="ctr"/>
            <a:endParaRPr lang="zh-CN" altLang="en-US" sz="1558"/>
          </a:p>
        </p:txBody>
      </p:sp>
      <p:sp>
        <p:nvSpPr>
          <p:cNvPr id="73" name="矩形 72"/>
          <p:cNvSpPr/>
          <p:nvPr/>
        </p:nvSpPr>
        <p:spPr>
          <a:xfrm>
            <a:off x="1849254" y="4872776"/>
            <a:ext cx="860188" cy="1187906"/>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spcCol="0" rtlCol="0" anchor="ctr"/>
          <a:lstStyle/>
          <a:p>
            <a:pPr algn="ctr"/>
            <a:endParaRPr lang="zh-CN" altLang="en-US" sz="1558"/>
          </a:p>
        </p:txBody>
      </p:sp>
      <p:sp>
        <p:nvSpPr>
          <p:cNvPr id="74" name="TextBox 73"/>
          <p:cNvSpPr txBox="1"/>
          <p:nvPr/>
        </p:nvSpPr>
        <p:spPr>
          <a:xfrm>
            <a:off x="1932133" y="5299896"/>
            <a:ext cx="804800" cy="349756"/>
          </a:xfrm>
          <a:prstGeom prst="rect">
            <a:avLst/>
          </a:prstGeom>
          <a:noFill/>
        </p:spPr>
        <p:txBody>
          <a:bodyPr wrap="square" lIns="42970" tIns="21485" rIns="42970" bIns="21485" rtlCol="0">
            <a:spAutoFit/>
          </a:bodyPr>
          <a:lstStyle/>
          <a:p>
            <a:pPr lvl="0"/>
            <a:r>
              <a:rPr lang="en-US" altLang="zh-CN" sz="1991" dirty="0">
                <a:solidFill>
                  <a:schemeClr val="bg1"/>
                </a:solidFill>
                <a:latin typeface="思源黑体 CN Medium" pitchFamily="34" charset="-122"/>
                <a:ea typeface="思源黑体 CN Medium" pitchFamily="34" charset="-122"/>
              </a:rPr>
              <a:t>30%</a:t>
            </a:r>
            <a:endParaRPr lang="zh-CN" altLang="en-US" sz="1991" dirty="0">
              <a:solidFill>
                <a:schemeClr val="bg1"/>
              </a:solidFill>
              <a:latin typeface="思源黑体 CN Medium" pitchFamily="34" charset="-122"/>
              <a:ea typeface="思源黑体 CN Medium" pitchFamily="34" charset="-122"/>
            </a:endParaRPr>
          </a:p>
        </p:txBody>
      </p:sp>
      <p:sp>
        <p:nvSpPr>
          <p:cNvPr id="75" name="TextBox 74"/>
          <p:cNvSpPr txBox="1"/>
          <p:nvPr/>
        </p:nvSpPr>
        <p:spPr>
          <a:xfrm>
            <a:off x="2990792" y="4876595"/>
            <a:ext cx="804800" cy="349756"/>
          </a:xfrm>
          <a:prstGeom prst="rect">
            <a:avLst/>
          </a:prstGeom>
          <a:noFill/>
        </p:spPr>
        <p:txBody>
          <a:bodyPr wrap="square" lIns="42970" tIns="21485" rIns="42970" bIns="21485" rtlCol="0">
            <a:spAutoFit/>
          </a:bodyPr>
          <a:lstStyle/>
          <a:p>
            <a:pPr lvl="0"/>
            <a:r>
              <a:rPr lang="en-US" altLang="zh-CN" sz="1991" dirty="0">
                <a:solidFill>
                  <a:schemeClr val="bg1"/>
                </a:solidFill>
                <a:latin typeface="思源黑体 CN Medium" pitchFamily="34" charset="-122"/>
                <a:ea typeface="思源黑体 CN Medium" pitchFamily="34" charset="-122"/>
              </a:rPr>
              <a:t>60%</a:t>
            </a:r>
            <a:endParaRPr lang="zh-CN" altLang="en-US" sz="1991" dirty="0">
              <a:solidFill>
                <a:schemeClr val="bg1"/>
              </a:solidFill>
              <a:latin typeface="思源黑体 CN Medium" pitchFamily="34" charset="-122"/>
              <a:ea typeface="思源黑体 CN Medium" pitchFamily="34" charset="-122"/>
            </a:endParaRPr>
          </a:p>
        </p:txBody>
      </p:sp>
      <p:sp>
        <p:nvSpPr>
          <p:cNvPr id="76" name="TextBox 75"/>
          <p:cNvSpPr txBox="1"/>
          <p:nvPr/>
        </p:nvSpPr>
        <p:spPr>
          <a:xfrm>
            <a:off x="4251195" y="4302886"/>
            <a:ext cx="804800" cy="349756"/>
          </a:xfrm>
          <a:prstGeom prst="rect">
            <a:avLst/>
          </a:prstGeom>
          <a:noFill/>
        </p:spPr>
        <p:txBody>
          <a:bodyPr wrap="square" lIns="42970" tIns="21485" rIns="42970" bIns="21485" rtlCol="0">
            <a:spAutoFit/>
          </a:bodyPr>
          <a:lstStyle/>
          <a:p>
            <a:pPr lvl="0"/>
            <a:r>
              <a:rPr lang="en-US" altLang="zh-CN" sz="1991" dirty="0">
                <a:solidFill>
                  <a:schemeClr val="bg1"/>
                </a:solidFill>
                <a:latin typeface="思源黑体 CN Medium" pitchFamily="34" charset="-122"/>
                <a:ea typeface="思源黑体 CN Medium" pitchFamily="34" charset="-122"/>
              </a:rPr>
              <a:t>80%</a:t>
            </a:r>
            <a:endParaRPr lang="zh-CN" altLang="en-US" sz="1991" dirty="0">
              <a:solidFill>
                <a:schemeClr val="bg1"/>
              </a:solidFill>
              <a:latin typeface="思源黑体 CN Medium" pitchFamily="34" charset="-122"/>
              <a:ea typeface="思源黑体 CN Medium" pitchFamily="34" charset="-122"/>
            </a:endParaRPr>
          </a:p>
        </p:txBody>
      </p:sp>
      <p:sp>
        <p:nvSpPr>
          <p:cNvPr id="77" name="TextBox 76"/>
          <p:cNvSpPr txBox="1"/>
          <p:nvPr/>
        </p:nvSpPr>
        <p:spPr>
          <a:xfrm>
            <a:off x="5537543" y="3710536"/>
            <a:ext cx="804800" cy="349756"/>
          </a:xfrm>
          <a:prstGeom prst="rect">
            <a:avLst/>
          </a:prstGeom>
          <a:noFill/>
        </p:spPr>
        <p:txBody>
          <a:bodyPr wrap="square" lIns="42970" tIns="21485" rIns="42970" bIns="21485" rtlCol="0">
            <a:spAutoFit/>
          </a:bodyPr>
          <a:lstStyle/>
          <a:p>
            <a:pPr lvl="0"/>
            <a:r>
              <a:rPr lang="en-US" altLang="zh-CN" sz="1991" dirty="0">
                <a:solidFill>
                  <a:schemeClr val="bg1"/>
                </a:solidFill>
                <a:latin typeface="思源黑体 CN Medium" pitchFamily="34" charset="-122"/>
                <a:ea typeface="思源黑体 CN Medium" pitchFamily="34" charset="-122"/>
              </a:rPr>
              <a:t>90%</a:t>
            </a:r>
            <a:endParaRPr lang="zh-CN" altLang="en-US" sz="1991" dirty="0">
              <a:solidFill>
                <a:schemeClr val="bg1"/>
              </a:solidFill>
              <a:latin typeface="思源黑体 CN Medium" pitchFamily="34" charset="-122"/>
              <a:ea typeface="思源黑体 CN Medium" pitchFamily="34" charset="-122"/>
            </a:endParaRPr>
          </a:p>
        </p:txBody>
      </p:sp>
      <p:sp>
        <p:nvSpPr>
          <p:cNvPr id="78" name="TextBox 77"/>
          <p:cNvSpPr txBox="1"/>
          <p:nvPr/>
        </p:nvSpPr>
        <p:spPr>
          <a:xfrm>
            <a:off x="1883544" y="3806586"/>
            <a:ext cx="804800" cy="349756"/>
          </a:xfrm>
          <a:prstGeom prst="rect">
            <a:avLst/>
          </a:prstGeom>
          <a:noFill/>
        </p:spPr>
        <p:txBody>
          <a:bodyPr wrap="square" lIns="42970" tIns="21485" rIns="42970" bIns="21485" rtlCol="0">
            <a:spAutoFit/>
          </a:bodyPr>
          <a:lstStyle/>
          <a:p>
            <a:pPr lvl="0"/>
            <a:r>
              <a:rPr lang="en-US" altLang="zh-CN" sz="1991" dirty="0">
                <a:latin typeface="思源黑体 CN Medium" pitchFamily="34" charset="-122"/>
                <a:ea typeface="思源黑体 CN Medium" pitchFamily="34" charset="-122"/>
              </a:rPr>
              <a:t>300</a:t>
            </a:r>
            <a:r>
              <a:rPr lang="zh-CN" altLang="en-US" sz="1991" dirty="0">
                <a:latin typeface="思源黑体 CN Medium" pitchFamily="34" charset="-122"/>
                <a:ea typeface="思源黑体 CN Medium" pitchFamily="34" charset="-122"/>
              </a:rPr>
              <a:t>万</a:t>
            </a:r>
          </a:p>
        </p:txBody>
      </p:sp>
      <p:sp>
        <p:nvSpPr>
          <p:cNvPr id="79" name="TextBox 78"/>
          <p:cNvSpPr txBox="1"/>
          <p:nvPr/>
        </p:nvSpPr>
        <p:spPr>
          <a:xfrm>
            <a:off x="2990272" y="3225293"/>
            <a:ext cx="804800" cy="349756"/>
          </a:xfrm>
          <a:prstGeom prst="rect">
            <a:avLst/>
          </a:prstGeom>
          <a:noFill/>
        </p:spPr>
        <p:txBody>
          <a:bodyPr wrap="square" lIns="42970" tIns="21485" rIns="42970" bIns="21485" rtlCol="0">
            <a:spAutoFit/>
          </a:bodyPr>
          <a:lstStyle/>
          <a:p>
            <a:pPr lvl="0"/>
            <a:r>
              <a:rPr lang="en-US" altLang="zh-CN" sz="1991" dirty="0">
                <a:latin typeface="思源黑体 CN Medium" pitchFamily="34" charset="-122"/>
                <a:ea typeface="思源黑体 CN Medium" pitchFamily="34" charset="-122"/>
              </a:rPr>
              <a:t>500</a:t>
            </a:r>
            <a:r>
              <a:rPr lang="zh-CN" altLang="en-US" sz="1991" dirty="0">
                <a:latin typeface="思源黑体 CN Medium" pitchFamily="34" charset="-122"/>
                <a:ea typeface="思源黑体 CN Medium" pitchFamily="34" charset="-122"/>
              </a:rPr>
              <a:t>万</a:t>
            </a:r>
          </a:p>
        </p:txBody>
      </p:sp>
      <p:sp>
        <p:nvSpPr>
          <p:cNvPr id="80" name="TextBox 79"/>
          <p:cNvSpPr txBox="1"/>
          <p:nvPr/>
        </p:nvSpPr>
        <p:spPr>
          <a:xfrm>
            <a:off x="4251195" y="2798242"/>
            <a:ext cx="804800" cy="349756"/>
          </a:xfrm>
          <a:prstGeom prst="rect">
            <a:avLst/>
          </a:prstGeom>
          <a:noFill/>
        </p:spPr>
        <p:txBody>
          <a:bodyPr wrap="square" lIns="42970" tIns="21485" rIns="42970" bIns="21485" rtlCol="0">
            <a:spAutoFit/>
          </a:bodyPr>
          <a:lstStyle/>
          <a:p>
            <a:pPr lvl="0"/>
            <a:r>
              <a:rPr lang="en-US" altLang="zh-CN" sz="1991" dirty="0">
                <a:latin typeface="思源黑体 CN Medium" pitchFamily="34" charset="-122"/>
                <a:ea typeface="思源黑体 CN Medium" pitchFamily="34" charset="-122"/>
              </a:rPr>
              <a:t>800</a:t>
            </a:r>
            <a:r>
              <a:rPr lang="zh-CN" altLang="en-US" sz="1991" dirty="0">
                <a:latin typeface="思源黑体 CN Medium" pitchFamily="34" charset="-122"/>
                <a:ea typeface="思源黑体 CN Medium" pitchFamily="34" charset="-122"/>
              </a:rPr>
              <a:t>万</a:t>
            </a:r>
          </a:p>
        </p:txBody>
      </p:sp>
      <p:sp>
        <p:nvSpPr>
          <p:cNvPr id="81" name="TextBox 80"/>
          <p:cNvSpPr txBox="1"/>
          <p:nvPr/>
        </p:nvSpPr>
        <p:spPr>
          <a:xfrm>
            <a:off x="5393501" y="2277806"/>
            <a:ext cx="1141429" cy="349756"/>
          </a:xfrm>
          <a:prstGeom prst="rect">
            <a:avLst/>
          </a:prstGeom>
          <a:noFill/>
        </p:spPr>
        <p:txBody>
          <a:bodyPr wrap="square" lIns="42970" tIns="21485" rIns="42970" bIns="21485" rtlCol="0">
            <a:spAutoFit/>
          </a:bodyPr>
          <a:lstStyle/>
          <a:p>
            <a:pPr lvl="0"/>
            <a:r>
              <a:rPr lang="en-US" altLang="zh-CN" sz="1991" dirty="0">
                <a:latin typeface="思源黑体 CN Medium" pitchFamily="34" charset="-122"/>
                <a:ea typeface="思源黑体 CN Medium" pitchFamily="34" charset="-122"/>
              </a:rPr>
              <a:t>1000</a:t>
            </a:r>
            <a:r>
              <a:rPr lang="zh-CN" altLang="en-US" sz="1991" dirty="0">
                <a:latin typeface="思源黑体 CN Medium" pitchFamily="34" charset="-122"/>
                <a:ea typeface="思源黑体 CN Medium" pitchFamily="34" charset="-122"/>
              </a:rPr>
              <a:t>万</a:t>
            </a:r>
          </a:p>
        </p:txBody>
      </p:sp>
      <p:sp>
        <p:nvSpPr>
          <p:cNvPr id="66" name="平行四边形 65"/>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24" name="组合 23"/>
          <p:cNvGrpSpPr/>
          <p:nvPr/>
        </p:nvGrpSpPr>
        <p:grpSpPr>
          <a:xfrm>
            <a:off x="-124754" y="289674"/>
            <a:ext cx="2969754" cy="500820"/>
            <a:chOff x="-611583" y="577868"/>
            <a:chExt cx="6048672" cy="999091"/>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8" name="TextBox 67"/>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短期利润</a:t>
              </a:r>
            </a:p>
          </p:txBody>
        </p:sp>
      </p:grpSp>
      <p:grpSp>
        <p:nvGrpSpPr>
          <p:cNvPr id="25" name="组合 24"/>
          <p:cNvGrpSpPr/>
          <p:nvPr/>
        </p:nvGrpSpPr>
        <p:grpSpPr>
          <a:xfrm>
            <a:off x="7258179" y="1657075"/>
            <a:ext cx="1380406" cy="675462"/>
            <a:chOff x="14425666" y="3305709"/>
            <a:chExt cx="2811555" cy="1347485"/>
          </a:xfrm>
        </p:grpSpPr>
        <p:sp>
          <p:nvSpPr>
            <p:cNvPr id="82" name="Rounded Rectangle 43"/>
            <p:cNvSpPr/>
            <p:nvPr/>
          </p:nvSpPr>
          <p:spPr>
            <a:xfrm>
              <a:off x="14441266" y="3306751"/>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58"/>
            </a:p>
          </p:txBody>
        </p:sp>
        <p:sp>
          <p:nvSpPr>
            <p:cNvPr id="83" name="TextBox 82"/>
            <p:cNvSpPr txBox="1"/>
            <p:nvPr/>
          </p:nvSpPr>
          <p:spPr>
            <a:xfrm>
              <a:off x="14666095" y="3305709"/>
              <a:ext cx="2571126" cy="583030"/>
            </a:xfrm>
            <a:prstGeom prst="rect">
              <a:avLst/>
            </a:prstGeom>
            <a:noFill/>
          </p:spPr>
          <p:txBody>
            <a:bodyPr wrap="square" rtlCol="0">
              <a:spAutoFit/>
            </a:bodyPr>
            <a:lstStyle/>
            <a:p>
              <a:r>
                <a:rPr lang="zh-CN" altLang="en-US" sz="1299" dirty="0">
                  <a:solidFill>
                    <a:schemeClr val="bg1"/>
                  </a:solidFill>
                  <a:latin typeface="思源黑体 CN Medium" pitchFamily="34" charset="-122"/>
                  <a:ea typeface="思源黑体 CN Medium" pitchFamily="34" charset="-122"/>
                </a:rPr>
                <a:t>分析概述</a:t>
              </a:r>
              <a:endParaRPr lang="id-ID" sz="1299" dirty="0">
                <a:solidFill>
                  <a:schemeClr val="bg1"/>
                </a:solidFill>
                <a:latin typeface="思源黑体 CN Medium" pitchFamily="34" charset="-122"/>
                <a:ea typeface="思源黑体 CN Medium" pitchFamily="34" charset="-122"/>
              </a:endParaRPr>
            </a:p>
          </p:txBody>
        </p:sp>
        <p:sp>
          <p:nvSpPr>
            <p:cNvPr id="84" name="TextBox 83"/>
            <p:cNvSpPr txBox="1"/>
            <p:nvPr/>
          </p:nvSpPr>
          <p:spPr>
            <a:xfrm>
              <a:off x="14425666" y="4017077"/>
              <a:ext cx="2811555" cy="636117"/>
            </a:xfrm>
            <a:prstGeom prst="rect">
              <a:avLst/>
            </a:prstGeom>
            <a:noFill/>
          </p:spPr>
          <p:txBody>
            <a:bodyPr wrap="square" rtlCol="0">
              <a:spAutoFit/>
            </a:bodyPr>
            <a:lstStyle/>
            <a:p>
              <a:r>
                <a:rPr lang="en-US" altLang="zh-CN" sz="1472"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472"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85" name="TextBox 84"/>
          <p:cNvSpPr txBox="1"/>
          <p:nvPr/>
        </p:nvSpPr>
        <p:spPr>
          <a:xfrm>
            <a:off x="7274093" y="2366021"/>
            <a:ext cx="3864198" cy="1082136"/>
          </a:xfrm>
          <a:prstGeom prst="rect">
            <a:avLst/>
          </a:prstGeom>
          <a:noFill/>
        </p:spPr>
        <p:txBody>
          <a:bodyPr wrap="square" lIns="42970" tIns="21485" rIns="42970" bIns="21485"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您的内容打在这里，或者通过复制您的文本后，在此框中选择粘贴，并选择只保留文字。您的内容打在这里</a:t>
            </a:r>
            <a:endParaRPr lang="en-US" altLang="zh-CN" sz="1125" dirty="0">
              <a:solidFill>
                <a:schemeClr val="tx1">
                  <a:lumMod val="65000"/>
                  <a:lumOff val="35000"/>
                </a:schemeClr>
              </a:solidFill>
              <a:latin typeface="微软雅黑" pitchFamily="34" charset="-122"/>
              <a:ea typeface="微软雅黑" pitchFamily="34" charset="-122"/>
            </a:endParaRPr>
          </a:p>
        </p:txBody>
      </p:sp>
      <p:cxnSp>
        <p:nvCxnSpPr>
          <p:cNvPr id="86" name="直接连接符 85"/>
          <p:cNvCxnSpPr/>
          <p:nvPr/>
        </p:nvCxnSpPr>
        <p:spPr>
          <a:xfrm>
            <a:off x="7274094" y="2342897"/>
            <a:ext cx="3686991"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7228922" y="3609481"/>
            <a:ext cx="3267669" cy="869321"/>
          </a:xfrm>
          <a:prstGeom prst="rect">
            <a:avLst/>
          </a:prstGeom>
          <a:noFill/>
        </p:spPr>
        <p:txBody>
          <a:bodyPr wrap="square" lIns="42970" tIns="21485" rIns="42970" bIns="21485" rtlCol="0">
            <a:spAutoFit/>
          </a:bodyPr>
          <a:lstStyle/>
          <a:p>
            <a:r>
              <a:rPr lang="en-US" altLang="zh-CN" sz="5367" dirty="0">
                <a:solidFill>
                  <a:schemeClr val="tx1">
                    <a:lumMod val="75000"/>
                    <a:lumOff val="25000"/>
                  </a:schemeClr>
                </a:solidFill>
                <a:latin typeface="DIN Mittelschrift Std" pitchFamily="50" charset="0"/>
                <a:ea typeface="微软雅黑" pitchFamily="34" charset="-122"/>
              </a:rPr>
              <a:t>123,456,78</a:t>
            </a:r>
            <a:endParaRPr lang="zh-CN" altLang="en-US" sz="5367" dirty="0">
              <a:solidFill>
                <a:schemeClr val="tx1">
                  <a:lumMod val="75000"/>
                  <a:lumOff val="25000"/>
                </a:schemeClr>
              </a:solidFill>
              <a:latin typeface="DIN Mittelschrift Std" pitchFamily="50" charset="0"/>
              <a:ea typeface="微软雅黑" pitchFamily="34" charset="-122"/>
            </a:endParaRPr>
          </a:p>
        </p:txBody>
      </p:sp>
      <p:grpSp>
        <p:nvGrpSpPr>
          <p:cNvPr id="26" name="组合 25"/>
          <p:cNvGrpSpPr/>
          <p:nvPr/>
        </p:nvGrpSpPr>
        <p:grpSpPr>
          <a:xfrm>
            <a:off x="7366502" y="4620163"/>
            <a:ext cx="2373738" cy="1532257"/>
            <a:chOff x="14646293" y="9216802"/>
            <a:chExt cx="4834732" cy="3056713"/>
          </a:xfrm>
        </p:grpSpPr>
        <p:sp>
          <p:nvSpPr>
            <p:cNvPr id="107" name="Freeform 41"/>
            <p:cNvSpPr>
              <a:spLocks noEditPoints="1"/>
            </p:cNvSpPr>
            <p:nvPr/>
          </p:nvSpPr>
          <p:spPr bwMode="auto">
            <a:xfrm>
              <a:off x="14646293" y="9298653"/>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162" tIns="39581" rIns="79162" bIns="39581" numCol="1" anchor="t" anchorCtr="0" compatLnSpc="1">
              <a:prstTxWarp prst="textNoShape">
                <a:avLst/>
              </a:prstTxWarp>
            </a:bodyPr>
            <a:lstStyle/>
            <a:p>
              <a:endParaRPr lang="zh-CN" altLang="en-US" sz="1558"/>
            </a:p>
          </p:txBody>
        </p:sp>
        <p:sp>
          <p:nvSpPr>
            <p:cNvPr id="111" name="Freeform 41"/>
            <p:cNvSpPr>
              <a:spLocks noEditPoints="1"/>
            </p:cNvSpPr>
            <p:nvPr/>
          </p:nvSpPr>
          <p:spPr bwMode="auto">
            <a:xfrm>
              <a:off x="14646293" y="10976872"/>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BB0A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162" tIns="39581" rIns="79162" bIns="39581" numCol="1" anchor="t" anchorCtr="0" compatLnSpc="1">
              <a:prstTxWarp prst="textNoShape">
                <a:avLst/>
              </a:prstTxWarp>
            </a:bodyPr>
            <a:lstStyle/>
            <a:p>
              <a:endParaRPr lang="zh-CN" altLang="en-US" sz="1558"/>
            </a:p>
          </p:txBody>
        </p:sp>
        <p:grpSp>
          <p:nvGrpSpPr>
            <p:cNvPr id="112" name="组合 111"/>
            <p:cNvGrpSpPr/>
            <p:nvPr/>
          </p:nvGrpSpPr>
          <p:grpSpPr>
            <a:xfrm>
              <a:off x="15486417" y="9216802"/>
              <a:ext cx="3994608" cy="1296642"/>
              <a:chOff x="969258" y="2005844"/>
              <a:chExt cx="2079175" cy="1801845"/>
            </a:xfrm>
          </p:grpSpPr>
          <p:sp>
            <p:nvSpPr>
              <p:cNvPr id="113" name="Rectangle 4"/>
              <p:cNvSpPr/>
              <p:nvPr/>
            </p:nvSpPr>
            <p:spPr bwMode="auto">
              <a:xfrm>
                <a:off x="974037" y="2443618"/>
                <a:ext cx="2074396" cy="1364071"/>
              </a:xfrm>
              <a:prstGeom prst="rect">
                <a:avLst/>
              </a:prstGeom>
            </p:spPr>
            <p:txBody>
              <a:bodyPr wrap="square">
                <a:spAutoFit/>
              </a:bodyPr>
              <a:lstStyle/>
              <a:p>
                <a:pPr>
                  <a:lnSpc>
                    <a:spcPct val="150000"/>
                  </a:lnSpc>
                </a:pPr>
                <a:r>
                  <a:rPr lang="zh-CN" altLang="en-US" sz="866"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866" dirty="0">
                  <a:latin typeface="Lato" pitchFamily="34" charset="0"/>
                </a:endParaRPr>
              </a:p>
            </p:txBody>
          </p:sp>
          <p:sp>
            <p:nvSpPr>
              <p:cNvPr id="114" name="Rectangle 5"/>
              <p:cNvSpPr/>
              <p:nvPr/>
            </p:nvSpPr>
            <p:spPr bwMode="auto">
              <a:xfrm>
                <a:off x="969258" y="2005844"/>
                <a:ext cx="1136218" cy="735892"/>
              </a:xfrm>
              <a:prstGeom prst="rect">
                <a:avLst/>
              </a:prstGeom>
            </p:spPr>
            <p:txBody>
              <a:bodyPr wrap="square">
                <a:spAutoFit/>
              </a:bodyPr>
              <a:lstStyle/>
              <a:p>
                <a:pPr>
                  <a:defRPr/>
                </a:pPr>
                <a:r>
                  <a:rPr lang="zh-CN" altLang="en-US" sz="1125" b="1" dirty="0">
                    <a:ea typeface="Roboto" pitchFamily="2" charset="0"/>
                    <a:cs typeface="Open Sans" pitchFamily="34" charset="0"/>
                  </a:rPr>
                  <a:t>添加标题</a:t>
                </a:r>
                <a:endParaRPr lang="en-US" sz="1125" b="1" dirty="0">
                  <a:ea typeface="Roboto" pitchFamily="2" charset="0"/>
                  <a:cs typeface="Open Sans" pitchFamily="34" charset="0"/>
                </a:endParaRPr>
              </a:p>
            </p:txBody>
          </p:sp>
        </p:grpSp>
        <p:grpSp>
          <p:nvGrpSpPr>
            <p:cNvPr id="115" name="组合 114"/>
            <p:cNvGrpSpPr/>
            <p:nvPr/>
          </p:nvGrpSpPr>
          <p:grpSpPr>
            <a:xfrm>
              <a:off x="15486417" y="10976873"/>
              <a:ext cx="3994608" cy="1296642"/>
              <a:chOff x="969258" y="2005844"/>
              <a:chExt cx="2079175" cy="1801845"/>
            </a:xfrm>
          </p:grpSpPr>
          <p:sp>
            <p:nvSpPr>
              <p:cNvPr id="116" name="Rectangle 4"/>
              <p:cNvSpPr/>
              <p:nvPr/>
            </p:nvSpPr>
            <p:spPr bwMode="auto">
              <a:xfrm>
                <a:off x="974037" y="2443618"/>
                <a:ext cx="2074396" cy="1364071"/>
              </a:xfrm>
              <a:prstGeom prst="rect">
                <a:avLst/>
              </a:prstGeom>
            </p:spPr>
            <p:txBody>
              <a:bodyPr wrap="square">
                <a:spAutoFit/>
              </a:bodyPr>
              <a:lstStyle/>
              <a:p>
                <a:pPr>
                  <a:lnSpc>
                    <a:spcPct val="150000"/>
                  </a:lnSpc>
                </a:pPr>
                <a:r>
                  <a:rPr lang="zh-CN" altLang="en-US" sz="866"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866" dirty="0">
                  <a:latin typeface="Lato" pitchFamily="34" charset="0"/>
                </a:endParaRPr>
              </a:p>
            </p:txBody>
          </p:sp>
          <p:sp>
            <p:nvSpPr>
              <p:cNvPr id="117" name="Rectangle 5"/>
              <p:cNvSpPr/>
              <p:nvPr/>
            </p:nvSpPr>
            <p:spPr bwMode="auto">
              <a:xfrm>
                <a:off x="969258" y="2005844"/>
                <a:ext cx="1136218" cy="735892"/>
              </a:xfrm>
              <a:prstGeom prst="rect">
                <a:avLst/>
              </a:prstGeom>
            </p:spPr>
            <p:txBody>
              <a:bodyPr wrap="square">
                <a:spAutoFit/>
              </a:bodyPr>
              <a:lstStyle/>
              <a:p>
                <a:pPr>
                  <a:defRPr/>
                </a:pPr>
                <a:r>
                  <a:rPr lang="zh-CN" altLang="en-US" sz="1125" b="1" dirty="0">
                    <a:ea typeface="Roboto" pitchFamily="2" charset="0"/>
                    <a:cs typeface="Open Sans" pitchFamily="34" charset="0"/>
                  </a:rPr>
                  <a:t>添加标题</a:t>
                </a:r>
                <a:endParaRPr lang="en-US" sz="1125" b="1" dirty="0">
                  <a:ea typeface="Roboto" pitchFamily="2" charset="0"/>
                  <a:cs typeface="Open Sans" pitchFamily="34" charset="0"/>
                </a:endParaRPr>
              </a:p>
            </p:txBody>
          </p:sp>
        </p:grpSp>
      </p:grpSp>
    </p:spTree>
    <p:extLst>
      <p:ext uri="{BB962C8B-B14F-4D97-AF65-F5344CB8AC3E}">
        <p14:creationId xmlns:p14="http://schemas.microsoft.com/office/powerpoint/2010/main" val="925635402"/>
      </p:ext>
    </p:extLst>
  </p:cSld>
  <p:clrMapOvr>
    <a:masterClrMapping/>
  </p:clrMapOvr>
  <mc:AlternateContent xmlns:mc="http://schemas.openxmlformats.org/markup-compatibility/2006" xmlns:p14="http://schemas.microsoft.com/office/powerpoint/2010/main">
    <mc:Choice Requires="p14">
      <p:transition spd="slow" p14:dur="1200"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wipe(down)">
                                      <p:cBhvr>
                                        <p:cTn id="21" dur="500"/>
                                        <p:tgtEl>
                                          <p:spTgt spid="7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wipe(down)">
                                      <p:cBhvr>
                                        <p:cTn id="27" dur="500"/>
                                        <p:tgtEl>
                                          <p:spTgt spid="63"/>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64"/>
                                        </p:tgtEl>
                                        <p:attrNameLst>
                                          <p:attrName>style.visibility</p:attrName>
                                        </p:attrNameLst>
                                      </p:cBhvr>
                                      <p:to>
                                        <p:strVal val="visible"/>
                                      </p:to>
                                    </p:set>
                                    <p:animEffect transition="in" filter="wipe(down)">
                                      <p:cBhvr>
                                        <p:cTn id="30" dur="500"/>
                                        <p:tgtEl>
                                          <p:spTgt spid="64"/>
                                        </p:tgtEl>
                                      </p:cBhvr>
                                    </p:animEffect>
                                  </p:childTnLst>
                                </p:cTn>
                              </p:par>
                            </p:childTnLst>
                          </p:cTn>
                        </p:par>
                        <p:par>
                          <p:cTn id="31" fill="hold">
                            <p:stCondLst>
                              <p:cond delay="2000"/>
                            </p:stCondLst>
                            <p:childTnLst>
                              <p:par>
                                <p:cTn id="32" presetID="12" presetClass="entr" presetSubtype="4" fill="hold" grpId="0" nodeType="afterEffect">
                                  <p:stCondLst>
                                    <p:cond delay="0"/>
                                  </p:stCondLst>
                                  <p:childTnLst>
                                    <p:set>
                                      <p:cBhvr>
                                        <p:cTn id="33" dur="1" fill="hold">
                                          <p:stCondLst>
                                            <p:cond delay="0"/>
                                          </p:stCondLst>
                                        </p:cTn>
                                        <p:tgtEl>
                                          <p:spTgt spid="73"/>
                                        </p:tgtEl>
                                        <p:attrNameLst>
                                          <p:attrName>style.visibility</p:attrName>
                                        </p:attrNameLst>
                                      </p:cBhvr>
                                      <p:to>
                                        <p:strVal val="visible"/>
                                      </p:to>
                                    </p:set>
                                    <p:anim calcmode="lin" valueType="num">
                                      <p:cBhvr additive="base">
                                        <p:cTn id="34" dur="500"/>
                                        <p:tgtEl>
                                          <p:spTgt spid="73"/>
                                        </p:tgtEl>
                                        <p:attrNameLst>
                                          <p:attrName>ppt_y</p:attrName>
                                        </p:attrNameLst>
                                      </p:cBhvr>
                                      <p:tavLst>
                                        <p:tav tm="0">
                                          <p:val>
                                            <p:strVal val="#ppt_y+#ppt_h*1.125000"/>
                                          </p:val>
                                        </p:tav>
                                        <p:tav tm="100000">
                                          <p:val>
                                            <p:strVal val="#ppt_y"/>
                                          </p:val>
                                        </p:tav>
                                      </p:tavLst>
                                    </p:anim>
                                    <p:animEffect transition="in" filter="wipe(up)">
                                      <p:cBhvr>
                                        <p:cTn id="35" dur="500"/>
                                        <p:tgtEl>
                                          <p:spTgt spid="73"/>
                                        </p:tgtEl>
                                      </p:cBhvr>
                                    </p:animEffect>
                                  </p:childTnLst>
                                </p:cTn>
                              </p:par>
                            </p:childTnLst>
                          </p:cTn>
                        </p:par>
                        <p:par>
                          <p:cTn id="36" fill="hold">
                            <p:stCondLst>
                              <p:cond delay="2500"/>
                            </p:stCondLst>
                            <p:childTnLst>
                              <p:par>
                                <p:cTn id="37" presetID="12" presetClass="entr" presetSubtype="4"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500"/>
                                        <p:tgtEl>
                                          <p:spTgt spid="69"/>
                                        </p:tgtEl>
                                        <p:attrNameLst>
                                          <p:attrName>ppt_y</p:attrName>
                                        </p:attrNameLst>
                                      </p:cBhvr>
                                      <p:tavLst>
                                        <p:tav tm="0">
                                          <p:val>
                                            <p:strVal val="#ppt_y+#ppt_h*1.125000"/>
                                          </p:val>
                                        </p:tav>
                                        <p:tav tm="100000">
                                          <p:val>
                                            <p:strVal val="#ppt_y"/>
                                          </p:val>
                                        </p:tav>
                                      </p:tavLst>
                                    </p:anim>
                                    <p:animEffect transition="in" filter="wipe(up)">
                                      <p:cBhvr>
                                        <p:cTn id="40" dur="500"/>
                                        <p:tgtEl>
                                          <p:spTgt spid="69"/>
                                        </p:tgtEl>
                                      </p:cBhvr>
                                    </p:animEffect>
                                  </p:childTnLst>
                                </p:cTn>
                              </p:par>
                            </p:childTnLst>
                          </p:cTn>
                        </p:par>
                        <p:par>
                          <p:cTn id="41" fill="hold">
                            <p:stCondLst>
                              <p:cond delay="3000"/>
                            </p:stCondLst>
                            <p:childTnLst>
                              <p:par>
                                <p:cTn id="42" presetID="12" presetClass="entr" presetSubtype="4"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cBhvr additive="base">
                                        <p:cTn id="44" dur="500"/>
                                        <p:tgtEl>
                                          <p:spTgt spid="70"/>
                                        </p:tgtEl>
                                        <p:attrNameLst>
                                          <p:attrName>ppt_y</p:attrName>
                                        </p:attrNameLst>
                                      </p:cBhvr>
                                      <p:tavLst>
                                        <p:tav tm="0">
                                          <p:val>
                                            <p:strVal val="#ppt_y+#ppt_h*1.125000"/>
                                          </p:val>
                                        </p:tav>
                                        <p:tav tm="100000">
                                          <p:val>
                                            <p:strVal val="#ppt_y"/>
                                          </p:val>
                                        </p:tav>
                                      </p:tavLst>
                                    </p:anim>
                                    <p:animEffect transition="in" filter="wipe(up)">
                                      <p:cBhvr>
                                        <p:cTn id="45" dur="500"/>
                                        <p:tgtEl>
                                          <p:spTgt spid="70"/>
                                        </p:tgtEl>
                                      </p:cBhvr>
                                    </p:animEffect>
                                  </p:childTnLst>
                                </p:cTn>
                              </p:par>
                            </p:childTnLst>
                          </p:cTn>
                        </p:par>
                        <p:par>
                          <p:cTn id="46" fill="hold">
                            <p:stCondLst>
                              <p:cond delay="3500"/>
                            </p:stCondLst>
                            <p:childTnLst>
                              <p:par>
                                <p:cTn id="47" presetID="12" presetClass="entr" presetSubtype="4" fill="hold" grpId="0" nodeType="after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additive="base">
                                        <p:cTn id="49" dur="500"/>
                                        <p:tgtEl>
                                          <p:spTgt spid="71"/>
                                        </p:tgtEl>
                                        <p:attrNameLst>
                                          <p:attrName>ppt_y</p:attrName>
                                        </p:attrNameLst>
                                      </p:cBhvr>
                                      <p:tavLst>
                                        <p:tav tm="0">
                                          <p:val>
                                            <p:strVal val="#ppt_y+#ppt_h*1.125000"/>
                                          </p:val>
                                        </p:tav>
                                        <p:tav tm="100000">
                                          <p:val>
                                            <p:strVal val="#ppt_y"/>
                                          </p:val>
                                        </p:tav>
                                      </p:tavLst>
                                    </p:anim>
                                    <p:animEffect transition="in" filter="wipe(up)">
                                      <p:cBhvr>
                                        <p:cTn id="50" dur="500"/>
                                        <p:tgtEl>
                                          <p:spTgt spid="7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500"/>
                                        <p:tgtEl>
                                          <p:spTgt spid="7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5"/>
                                        </p:tgtEl>
                                        <p:attrNameLst>
                                          <p:attrName>style.visibility</p:attrName>
                                        </p:attrNameLst>
                                      </p:cBhvr>
                                      <p:to>
                                        <p:strVal val="visible"/>
                                      </p:to>
                                    </p:set>
                                    <p:animEffect transition="in" filter="fade">
                                      <p:cBhvr>
                                        <p:cTn id="56" dur="500"/>
                                        <p:tgtEl>
                                          <p:spTgt spid="7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Effect transition="in" filter="fade">
                                      <p:cBhvr>
                                        <p:cTn id="62" dur="500"/>
                                        <p:tgtEl>
                                          <p:spTgt spid="77"/>
                                        </p:tgtEl>
                                      </p:cBhvr>
                                    </p:animEffect>
                                  </p:childTnLst>
                                </p:cTn>
                              </p:par>
                            </p:childTnLst>
                          </p:cTn>
                        </p:par>
                        <p:par>
                          <p:cTn id="63" fill="hold">
                            <p:stCondLst>
                              <p:cond delay="4000"/>
                            </p:stCondLst>
                            <p:childTnLst>
                              <p:par>
                                <p:cTn id="64" presetID="47" presetClass="entr" presetSubtype="0" fill="hold" grpId="0" nodeType="after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fade">
                                      <p:cBhvr>
                                        <p:cTn id="66" dur="500"/>
                                        <p:tgtEl>
                                          <p:spTgt spid="78"/>
                                        </p:tgtEl>
                                      </p:cBhvr>
                                    </p:animEffect>
                                    <p:anim calcmode="lin" valueType="num">
                                      <p:cBhvr>
                                        <p:cTn id="67" dur="500" fill="hold"/>
                                        <p:tgtEl>
                                          <p:spTgt spid="78"/>
                                        </p:tgtEl>
                                        <p:attrNameLst>
                                          <p:attrName>ppt_x</p:attrName>
                                        </p:attrNameLst>
                                      </p:cBhvr>
                                      <p:tavLst>
                                        <p:tav tm="0">
                                          <p:val>
                                            <p:strVal val="#ppt_x"/>
                                          </p:val>
                                        </p:tav>
                                        <p:tav tm="100000">
                                          <p:val>
                                            <p:strVal val="#ppt_x"/>
                                          </p:val>
                                        </p:tav>
                                      </p:tavLst>
                                    </p:anim>
                                    <p:anim calcmode="lin" valueType="num">
                                      <p:cBhvr>
                                        <p:cTn id="68" dur="500" fill="hold"/>
                                        <p:tgtEl>
                                          <p:spTgt spid="78"/>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79"/>
                                        </p:tgtEl>
                                        <p:attrNameLst>
                                          <p:attrName>style.visibility</p:attrName>
                                        </p:attrNameLst>
                                      </p:cBhvr>
                                      <p:to>
                                        <p:strVal val="visible"/>
                                      </p:to>
                                    </p:set>
                                    <p:animEffect transition="in" filter="fade">
                                      <p:cBhvr>
                                        <p:cTn id="71" dur="500"/>
                                        <p:tgtEl>
                                          <p:spTgt spid="79"/>
                                        </p:tgtEl>
                                      </p:cBhvr>
                                    </p:animEffect>
                                    <p:anim calcmode="lin" valueType="num">
                                      <p:cBhvr>
                                        <p:cTn id="72" dur="500" fill="hold"/>
                                        <p:tgtEl>
                                          <p:spTgt spid="79"/>
                                        </p:tgtEl>
                                        <p:attrNameLst>
                                          <p:attrName>ppt_x</p:attrName>
                                        </p:attrNameLst>
                                      </p:cBhvr>
                                      <p:tavLst>
                                        <p:tav tm="0">
                                          <p:val>
                                            <p:strVal val="#ppt_x"/>
                                          </p:val>
                                        </p:tav>
                                        <p:tav tm="100000">
                                          <p:val>
                                            <p:strVal val="#ppt_x"/>
                                          </p:val>
                                        </p:tav>
                                      </p:tavLst>
                                    </p:anim>
                                    <p:anim calcmode="lin" valueType="num">
                                      <p:cBhvr>
                                        <p:cTn id="73" dur="500" fill="hold"/>
                                        <p:tgtEl>
                                          <p:spTgt spid="79"/>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anim calcmode="lin" valueType="num">
                                      <p:cBhvr>
                                        <p:cTn id="77" dur="500" fill="hold"/>
                                        <p:tgtEl>
                                          <p:spTgt spid="80"/>
                                        </p:tgtEl>
                                        <p:attrNameLst>
                                          <p:attrName>ppt_x</p:attrName>
                                        </p:attrNameLst>
                                      </p:cBhvr>
                                      <p:tavLst>
                                        <p:tav tm="0">
                                          <p:val>
                                            <p:strVal val="#ppt_x"/>
                                          </p:val>
                                        </p:tav>
                                        <p:tav tm="100000">
                                          <p:val>
                                            <p:strVal val="#ppt_x"/>
                                          </p:val>
                                        </p:tav>
                                      </p:tavLst>
                                    </p:anim>
                                    <p:anim calcmode="lin" valueType="num">
                                      <p:cBhvr>
                                        <p:cTn id="78" dur="500" fill="hold"/>
                                        <p:tgtEl>
                                          <p:spTgt spid="80"/>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81"/>
                                        </p:tgtEl>
                                        <p:attrNameLst>
                                          <p:attrName>style.visibility</p:attrName>
                                        </p:attrNameLst>
                                      </p:cBhvr>
                                      <p:to>
                                        <p:strVal val="visible"/>
                                      </p:to>
                                    </p:set>
                                    <p:animEffect transition="in" filter="fade">
                                      <p:cBhvr>
                                        <p:cTn id="81" dur="500"/>
                                        <p:tgtEl>
                                          <p:spTgt spid="81"/>
                                        </p:tgtEl>
                                      </p:cBhvr>
                                    </p:animEffect>
                                    <p:anim calcmode="lin" valueType="num">
                                      <p:cBhvr>
                                        <p:cTn id="82" dur="500" fill="hold"/>
                                        <p:tgtEl>
                                          <p:spTgt spid="81"/>
                                        </p:tgtEl>
                                        <p:attrNameLst>
                                          <p:attrName>ppt_x</p:attrName>
                                        </p:attrNameLst>
                                      </p:cBhvr>
                                      <p:tavLst>
                                        <p:tav tm="0">
                                          <p:val>
                                            <p:strVal val="#ppt_x"/>
                                          </p:val>
                                        </p:tav>
                                        <p:tav tm="100000">
                                          <p:val>
                                            <p:strVal val="#ppt_x"/>
                                          </p:val>
                                        </p:tav>
                                      </p:tavLst>
                                    </p:anim>
                                    <p:anim calcmode="lin" valueType="num">
                                      <p:cBhvr>
                                        <p:cTn id="83" dur="500" fill="hold"/>
                                        <p:tgtEl>
                                          <p:spTgt spid="81"/>
                                        </p:tgtEl>
                                        <p:attrNameLst>
                                          <p:attrName>ppt_y</p:attrName>
                                        </p:attrNameLst>
                                      </p:cBhvr>
                                      <p:tavLst>
                                        <p:tav tm="0">
                                          <p:val>
                                            <p:strVal val="#ppt_y-.1"/>
                                          </p:val>
                                        </p:tav>
                                        <p:tav tm="100000">
                                          <p:val>
                                            <p:strVal val="#ppt_y"/>
                                          </p:val>
                                        </p:tav>
                                      </p:tavLst>
                                    </p:anim>
                                  </p:childTnLst>
                                </p:cTn>
                              </p:par>
                            </p:childTnLst>
                          </p:cTn>
                        </p:par>
                        <p:par>
                          <p:cTn id="84" fill="hold">
                            <p:stCondLst>
                              <p:cond delay="4500"/>
                            </p:stCondLst>
                            <p:childTnLst>
                              <p:par>
                                <p:cTn id="85" presetID="53" presetClass="entr" presetSubtype="16" fill="hold" nodeType="after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p:cTn id="87" dur="500" fill="hold"/>
                                        <p:tgtEl>
                                          <p:spTgt spid="25"/>
                                        </p:tgtEl>
                                        <p:attrNameLst>
                                          <p:attrName>ppt_w</p:attrName>
                                        </p:attrNameLst>
                                      </p:cBhvr>
                                      <p:tavLst>
                                        <p:tav tm="0">
                                          <p:val>
                                            <p:fltVal val="0"/>
                                          </p:val>
                                        </p:tav>
                                        <p:tav tm="100000">
                                          <p:val>
                                            <p:strVal val="#ppt_w"/>
                                          </p:val>
                                        </p:tav>
                                      </p:tavLst>
                                    </p:anim>
                                    <p:anim calcmode="lin" valueType="num">
                                      <p:cBhvr>
                                        <p:cTn id="88" dur="500" fill="hold"/>
                                        <p:tgtEl>
                                          <p:spTgt spid="25"/>
                                        </p:tgtEl>
                                        <p:attrNameLst>
                                          <p:attrName>ppt_h</p:attrName>
                                        </p:attrNameLst>
                                      </p:cBhvr>
                                      <p:tavLst>
                                        <p:tav tm="0">
                                          <p:val>
                                            <p:fltVal val="0"/>
                                          </p:val>
                                        </p:tav>
                                        <p:tav tm="100000">
                                          <p:val>
                                            <p:strVal val="#ppt_h"/>
                                          </p:val>
                                        </p:tav>
                                      </p:tavLst>
                                    </p:anim>
                                    <p:animEffect transition="in" filter="fade">
                                      <p:cBhvr>
                                        <p:cTn id="89" dur="500"/>
                                        <p:tgtEl>
                                          <p:spTgt spid="25"/>
                                        </p:tgtEl>
                                      </p:cBhvr>
                                    </p:animEffect>
                                  </p:childTnLst>
                                </p:cTn>
                              </p:par>
                            </p:childTnLst>
                          </p:cTn>
                        </p:par>
                        <p:par>
                          <p:cTn id="90" fill="hold">
                            <p:stCondLst>
                              <p:cond delay="5000"/>
                            </p:stCondLst>
                            <p:childTnLst>
                              <p:par>
                                <p:cTn id="91" presetID="12" presetClass="entr" presetSubtype="8" fill="hold"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p:tgtEl>
                                          <p:spTgt spid="86"/>
                                        </p:tgtEl>
                                        <p:attrNameLst>
                                          <p:attrName>ppt_x</p:attrName>
                                        </p:attrNameLst>
                                      </p:cBhvr>
                                      <p:tavLst>
                                        <p:tav tm="0">
                                          <p:val>
                                            <p:strVal val="#ppt_x-#ppt_w*1.125000"/>
                                          </p:val>
                                        </p:tav>
                                        <p:tav tm="100000">
                                          <p:val>
                                            <p:strVal val="#ppt_x"/>
                                          </p:val>
                                        </p:tav>
                                      </p:tavLst>
                                    </p:anim>
                                    <p:animEffect transition="in" filter="wipe(right)">
                                      <p:cBhvr>
                                        <p:cTn id="94" dur="500"/>
                                        <p:tgtEl>
                                          <p:spTgt spid="86"/>
                                        </p:tgtEl>
                                      </p:cBhvr>
                                    </p:animEffect>
                                  </p:childTnLst>
                                </p:cTn>
                              </p:par>
                            </p:childTnLst>
                          </p:cTn>
                        </p:par>
                        <p:par>
                          <p:cTn id="95" fill="hold">
                            <p:stCondLst>
                              <p:cond delay="5500"/>
                            </p:stCondLst>
                            <p:childTnLst>
                              <p:par>
                                <p:cTn id="96" presetID="14" presetClass="entr" presetSubtype="10" fill="hold" grpId="0" nodeType="afterEffect">
                                  <p:stCondLst>
                                    <p:cond delay="0"/>
                                  </p:stCondLst>
                                  <p:childTnLst>
                                    <p:set>
                                      <p:cBhvr>
                                        <p:cTn id="97" dur="1" fill="hold">
                                          <p:stCondLst>
                                            <p:cond delay="0"/>
                                          </p:stCondLst>
                                        </p:cTn>
                                        <p:tgtEl>
                                          <p:spTgt spid="85"/>
                                        </p:tgtEl>
                                        <p:attrNameLst>
                                          <p:attrName>style.visibility</p:attrName>
                                        </p:attrNameLst>
                                      </p:cBhvr>
                                      <p:to>
                                        <p:strVal val="visible"/>
                                      </p:to>
                                    </p:set>
                                    <p:animEffect transition="in" filter="randombar(horizontal)">
                                      <p:cBhvr>
                                        <p:cTn id="98" dur="500"/>
                                        <p:tgtEl>
                                          <p:spTgt spid="85"/>
                                        </p:tgtEl>
                                      </p:cBhvr>
                                    </p:animEffect>
                                  </p:childTnLst>
                                </p:cTn>
                              </p:par>
                            </p:childTnLst>
                          </p:cTn>
                        </p:par>
                        <p:par>
                          <p:cTn id="99" fill="hold">
                            <p:stCondLst>
                              <p:cond delay="6000"/>
                            </p:stCondLst>
                            <p:childTnLst>
                              <p:par>
                                <p:cTn id="100" presetID="12" presetClass="entr" presetSubtype="4" fill="hold" grpId="0" nodeType="afterEffect">
                                  <p:stCondLst>
                                    <p:cond delay="0"/>
                                  </p:stCondLst>
                                  <p:iterate type="lt">
                                    <p:tmPct val="50000"/>
                                  </p:iterate>
                                  <p:childTnLst>
                                    <p:set>
                                      <p:cBhvr>
                                        <p:cTn id="101" dur="1" fill="hold">
                                          <p:stCondLst>
                                            <p:cond delay="0"/>
                                          </p:stCondLst>
                                        </p:cTn>
                                        <p:tgtEl>
                                          <p:spTgt spid="87"/>
                                        </p:tgtEl>
                                        <p:attrNameLst>
                                          <p:attrName>style.visibility</p:attrName>
                                        </p:attrNameLst>
                                      </p:cBhvr>
                                      <p:to>
                                        <p:strVal val="visible"/>
                                      </p:to>
                                    </p:set>
                                    <p:anim calcmode="lin" valueType="num">
                                      <p:cBhvr additive="base">
                                        <p:cTn id="102" dur="200"/>
                                        <p:tgtEl>
                                          <p:spTgt spid="87"/>
                                        </p:tgtEl>
                                        <p:attrNameLst>
                                          <p:attrName>ppt_y</p:attrName>
                                        </p:attrNameLst>
                                      </p:cBhvr>
                                      <p:tavLst>
                                        <p:tav tm="0">
                                          <p:val>
                                            <p:strVal val="#ppt_y+#ppt_h*1.125000"/>
                                          </p:val>
                                        </p:tav>
                                        <p:tav tm="100000">
                                          <p:val>
                                            <p:strVal val="#ppt_y"/>
                                          </p:val>
                                        </p:tav>
                                      </p:tavLst>
                                    </p:anim>
                                    <p:animEffect transition="in" filter="wipe(up)">
                                      <p:cBhvr>
                                        <p:cTn id="103" dur="200"/>
                                        <p:tgtEl>
                                          <p:spTgt spid="87"/>
                                        </p:tgtEl>
                                      </p:cBhvr>
                                    </p:animEffect>
                                  </p:childTnLst>
                                </p:cTn>
                              </p:par>
                            </p:childTnLst>
                          </p:cTn>
                        </p:par>
                        <p:par>
                          <p:cTn id="104" fill="hold">
                            <p:stCondLst>
                              <p:cond delay="7100"/>
                            </p:stCondLst>
                            <p:childTnLst>
                              <p:par>
                                <p:cTn id="105" presetID="14" presetClass="entr" presetSubtype="10" fill="hold" nodeType="after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randombar(horizontal)">
                                      <p:cBhvr>
                                        <p:cTn id="10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3" grpId="0" animBg="1"/>
      <p:bldP spid="64"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66" grpId="0" animBg="1"/>
      <p:bldP spid="85" grpId="0"/>
      <p:bldP spid="8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521523" y="1177007"/>
            <a:ext cx="1223412" cy="400110"/>
          </a:xfrm>
          <a:prstGeom prst="rect">
            <a:avLst/>
          </a:prstGeom>
          <a:noFill/>
        </p:spPr>
        <p:txBody>
          <a:bodyPr wrap="none" rtlCol="0">
            <a:spAutoFit/>
          </a:bodyPr>
          <a:lstStyle/>
          <a:p>
            <a:r>
              <a:rPr lang="en-US" altLang="zh-CN" sz="2000" b="1" dirty="0" smtClean="0">
                <a:latin typeface="Impact MT Std" pitchFamily="34" charset="0"/>
                <a:ea typeface="微软雅黑" pitchFamily="34" charset="-122"/>
              </a:rPr>
              <a:t>CONTENTS</a:t>
            </a:r>
            <a:endParaRPr lang="zh-CN" altLang="en-US" sz="2000" b="1" dirty="0">
              <a:latin typeface="Impact MT Std" pitchFamily="34" charset="0"/>
              <a:ea typeface="微软雅黑" pitchFamily="34" charset="-122"/>
            </a:endParaRPr>
          </a:p>
        </p:txBody>
      </p:sp>
      <p:sp>
        <p:nvSpPr>
          <p:cNvPr id="15" name="KSO_Shape"/>
          <p:cNvSpPr>
            <a:spLocks/>
          </p:cNvSpPr>
          <p:nvPr/>
        </p:nvSpPr>
        <p:spPr bwMode="auto">
          <a:xfrm>
            <a:off x="2698425" y="2538065"/>
            <a:ext cx="1001342" cy="68758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4" name="KSO_Shape"/>
          <p:cNvSpPr>
            <a:spLocks/>
          </p:cNvSpPr>
          <p:nvPr/>
        </p:nvSpPr>
        <p:spPr bwMode="auto">
          <a:xfrm>
            <a:off x="4778072" y="2587830"/>
            <a:ext cx="833464" cy="70983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lumMod val="50000"/>
            </a:schemeClr>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5" name="KSO_Shape"/>
          <p:cNvSpPr>
            <a:spLocks/>
          </p:cNvSpPr>
          <p:nvPr/>
        </p:nvSpPr>
        <p:spPr bwMode="auto">
          <a:xfrm>
            <a:off x="6788426" y="2440717"/>
            <a:ext cx="865599" cy="85694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6" name="KSO_Shape"/>
          <p:cNvSpPr>
            <a:spLocks/>
          </p:cNvSpPr>
          <p:nvPr/>
        </p:nvSpPr>
        <p:spPr bwMode="auto">
          <a:xfrm>
            <a:off x="8905899" y="2509264"/>
            <a:ext cx="842813" cy="71638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lumMod val="50000"/>
            </a:schemeClr>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8" name="Freeform 5"/>
          <p:cNvSpPr>
            <a:spLocks/>
          </p:cNvSpPr>
          <p:nvPr/>
        </p:nvSpPr>
        <p:spPr bwMode="auto">
          <a:xfrm>
            <a:off x="4801443" y="-1"/>
            <a:ext cx="2706492" cy="1145649"/>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C0000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sz="2000"/>
          </a:p>
        </p:txBody>
      </p:sp>
      <p:sp>
        <p:nvSpPr>
          <p:cNvPr id="29" name="TextBox 28"/>
          <p:cNvSpPr txBox="1"/>
          <p:nvPr/>
        </p:nvSpPr>
        <p:spPr>
          <a:xfrm>
            <a:off x="5495037" y="445894"/>
            <a:ext cx="1245854" cy="646331"/>
          </a:xfrm>
          <a:prstGeom prst="rect">
            <a:avLst/>
          </a:prstGeom>
          <a:noFill/>
        </p:spPr>
        <p:txBody>
          <a:bodyPr wrap="none" rtlCol="0">
            <a:spAutoFit/>
          </a:bodyPr>
          <a:lstStyle/>
          <a:p>
            <a:pPr algn="ctr"/>
            <a:r>
              <a:rPr lang="zh-CN" altLang="en-US" sz="3600" b="1" dirty="0" smtClean="0">
                <a:solidFill>
                  <a:schemeClr val="bg1"/>
                </a:solidFill>
                <a:latin typeface="微软雅黑" pitchFamily="34" charset="-122"/>
                <a:ea typeface="微软雅黑" pitchFamily="34" charset="-122"/>
              </a:rPr>
              <a:t>目 录</a:t>
            </a:r>
            <a:endParaRPr lang="zh-CN" altLang="en-US" sz="3600" b="1" dirty="0">
              <a:solidFill>
                <a:schemeClr val="bg1"/>
              </a:solidFill>
              <a:latin typeface="微软雅黑" pitchFamily="34" charset="-122"/>
              <a:ea typeface="微软雅黑" pitchFamily="34" charset="-122"/>
            </a:endParaRPr>
          </a:p>
        </p:txBody>
      </p:sp>
      <p:cxnSp>
        <p:nvCxnSpPr>
          <p:cNvPr id="30" name="直接连接符 29"/>
          <p:cNvCxnSpPr/>
          <p:nvPr/>
        </p:nvCxnSpPr>
        <p:spPr>
          <a:xfrm>
            <a:off x="4243384" y="2587830"/>
            <a:ext cx="0" cy="637823"/>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259608" y="2577581"/>
            <a:ext cx="0" cy="637823"/>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8203824" y="2577581"/>
            <a:ext cx="0" cy="637823"/>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115" y="4725144"/>
            <a:ext cx="12217152" cy="222520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文本框 9"/>
          <p:cNvSpPr txBox="1"/>
          <p:nvPr/>
        </p:nvSpPr>
        <p:spPr>
          <a:xfrm>
            <a:off x="2443184" y="3772669"/>
            <a:ext cx="1584176" cy="377026"/>
          </a:xfrm>
          <a:prstGeom prst="rect">
            <a:avLst/>
          </a:prstGeom>
          <a:noFill/>
        </p:spPr>
        <p:txBody>
          <a:bodyPr wrap="square" lIns="68580" tIns="34290" rIns="68580" bIns="34290" rtlCol="0">
            <a:spAutoFit/>
          </a:bodyPr>
          <a:lstStyle/>
          <a:p>
            <a:pPr marL="0" lvl="1" algn="ctr"/>
            <a:r>
              <a:rPr lang="zh-CN" altLang="en-US" sz="2000" b="1" dirty="0" smtClean="0">
                <a:latin typeface="微软雅黑" pitchFamily="34" charset="-122"/>
                <a:ea typeface="微软雅黑" pitchFamily="34" charset="-122"/>
              </a:rPr>
              <a:t>我们是谁</a:t>
            </a:r>
            <a:endParaRPr lang="zh-CN" altLang="en-US" sz="2000" b="1" dirty="0">
              <a:latin typeface="微软雅黑" pitchFamily="34" charset="-122"/>
              <a:ea typeface="微软雅黑" pitchFamily="34" charset="-122"/>
            </a:endParaRPr>
          </a:p>
        </p:txBody>
      </p:sp>
      <p:sp>
        <p:nvSpPr>
          <p:cNvPr id="36" name="文本框 9"/>
          <p:cNvSpPr txBox="1"/>
          <p:nvPr/>
        </p:nvSpPr>
        <p:spPr>
          <a:xfrm>
            <a:off x="2181501" y="3612484"/>
            <a:ext cx="2103041" cy="238527"/>
          </a:xfrm>
          <a:prstGeom prst="rect">
            <a:avLst/>
          </a:prstGeom>
          <a:noFill/>
        </p:spPr>
        <p:txBody>
          <a:bodyPr wrap="square" lIns="68580" tIns="34290" rIns="68580" bIns="34290" rtlCol="0">
            <a:spAutoFit/>
          </a:bodyPr>
          <a:lstStyle/>
          <a:p>
            <a:pPr marL="0" lvl="1" algn="ctr"/>
            <a:r>
              <a:rPr lang="zh-CN" altLang="en-US" sz="1100" dirty="0" smtClean="0">
                <a:latin typeface="微软雅黑" pitchFamily="34" charset="-122"/>
                <a:ea typeface="微软雅黑" pitchFamily="34" charset="-122"/>
              </a:rPr>
              <a:t>公司与团队介绍</a:t>
            </a:r>
            <a:endParaRPr lang="zh-CN" altLang="en-US" sz="1100" dirty="0">
              <a:latin typeface="微软雅黑" pitchFamily="34" charset="-122"/>
              <a:ea typeface="微软雅黑" pitchFamily="34" charset="-122"/>
            </a:endParaRPr>
          </a:p>
        </p:txBody>
      </p:sp>
      <p:sp>
        <p:nvSpPr>
          <p:cNvPr id="37" name="文本框 9"/>
          <p:cNvSpPr txBox="1"/>
          <p:nvPr/>
        </p:nvSpPr>
        <p:spPr>
          <a:xfrm>
            <a:off x="4243384" y="3769922"/>
            <a:ext cx="2005916" cy="377026"/>
          </a:xfrm>
          <a:prstGeom prst="rect">
            <a:avLst/>
          </a:prstGeom>
          <a:noFill/>
        </p:spPr>
        <p:txBody>
          <a:bodyPr wrap="square" lIns="68580" tIns="34290" rIns="68580" bIns="34290" rtlCol="0">
            <a:spAutoFit/>
          </a:bodyPr>
          <a:lstStyle/>
          <a:p>
            <a:pPr marL="0" lvl="1" algn="ctr"/>
            <a:r>
              <a:rPr lang="zh-CN" altLang="en-US" sz="2000" b="1" dirty="0" smtClean="0">
                <a:latin typeface="微软雅黑" pitchFamily="34" charset="-122"/>
                <a:ea typeface="微软雅黑" pitchFamily="34" charset="-122"/>
              </a:rPr>
              <a:t>我们要做什么</a:t>
            </a:r>
            <a:endParaRPr lang="zh-CN" altLang="en-US" sz="2000" b="1" dirty="0">
              <a:latin typeface="微软雅黑" pitchFamily="34" charset="-122"/>
              <a:ea typeface="微软雅黑" pitchFamily="34" charset="-122"/>
            </a:endParaRPr>
          </a:p>
        </p:txBody>
      </p:sp>
      <p:sp>
        <p:nvSpPr>
          <p:cNvPr id="38" name="文本框 9"/>
          <p:cNvSpPr txBox="1"/>
          <p:nvPr/>
        </p:nvSpPr>
        <p:spPr>
          <a:xfrm>
            <a:off x="4325701" y="3549820"/>
            <a:ext cx="1717883" cy="238527"/>
          </a:xfrm>
          <a:prstGeom prst="rect">
            <a:avLst/>
          </a:prstGeom>
          <a:noFill/>
        </p:spPr>
        <p:txBody>
          <a:bodyPr wrap="square" lIns="68580" tIns="34290" rIns="68580" bIns="34290" rtlCol="0">
            <a:spAutoFit/>
          </a:bodyPr>
          <a:lstStyle/>
          <a:p>
            <a:pPr marL="0" lvl="1" algn="ctr"/>
            <a:r>
              <a:rPr lang="zh-CN" altLang="en-US" sz="1100" dirty="0" smtClean="0">
                <a:latin typeface="微软雅黑" pitchFamily="34" charset="-122"/>
                <a:ea typeface="微软雅黑" pitchFamily="34" charset="-122"/>
              </a:rPr>
              <a:t>项目介绍</a:t>
            </a:r>
            <a:endParaRPr lang="zh-CN" altLang="en-US" sz="1100" dirty="0">
              <a:latin typeface="微软雅黑" pitchFamily="34" charset="-122"/>
              <a:ea typeface="微软雅黑" pitchFamily="34" charset="-122"/>
            </a:endParaRPr>
          </a:p>
        </p:txBody>
      </p:sp>
      <p:sp>
        <p:nvSpPr>
          <p:cNvPr id="39" name="文本框 9"/>
          <p:cNvSpPr txBox="1"/>
          <p:nvPr/>
        </p:nvSpPr>
        <p:spPr>
          <a:xfrm>
            <a:off x="6263554" y="3772669"/>
            <a:ext cx="1872207" cy="377026"/>
          </a:xfrm>
          <a:prstGeom prst="rect">
            <a:avLst/>
          </a:prstGeom>
          <a:noFill/>
        </p:spPr>
        <p:txBody>
          <a:bodyPr wrap="square" lIns="68580" tIns="34290" rIns="68580" bIns="34290" rtlCol="0">
            <a:spAutoFit/>
          </a:bodyPr>
          <a:lstStyle/>
          <a:p>
            <a:pPr marL="0" lvl="1" algn="ctr"/>
            <a:r>
              <a:rPr lang="zh-CN" altLang="en-US" sz="2000" b="1" dirty="0" smtClean="0">
                <a:latin typeface="微软雅黑" pitchFamily="34" charset="-122"/>
                <a:ea typeface="微软雅黑" pitchFamily="34" charset="-122"/>
              </a:rPr>
              <a:t>我们怎么做</a:t>
            </a:r>
            <a:endParaRPr lang="zh-CN" altLang="en-US" sz="2000" b="1" dirty="0">
              <a:latin typeface="微软雅黑" pitchFamily="34" charset="-122"/>
              <a:ea typeface="微软雅黑" pitchFamily="34" charset="-122"/>
            </a:endParaRPr>
          </a:p>
        </p:txBody>
      </p:sp>
      <p:sp>
        <p:nvSpPr>
          <p:cNvPr id="40" name="文本框 9"/>
          <p:cNvSpPr txBox="1"/>
          <p:nvPr/>
        </p:nvSpPr>
        <p:spPr>
          <a:xfrm>
            <a:off x="6115592" y="3552567"/>
            <a:ext cx="2092178" cy="238527"/>
          </a:xfrm>
          <a:prstGeom prst="rect">
            <a:avLst/>
          </a:prstGeom>
          <a:noFill/>
        </p:spPr>
        <p:txBody>
          <a:bodyPr wrap="square" lIns="68580" tIns="34290" rIns="68580" bIns="34290" rtlCol="0">
            <a:spAutoFit/>
          </a:bodyPr>
          <a:lstStyle/>
          <a:p>
            <a:pPr marL="0" lvl="1" algn="ctr"/>
            <a:r>
              <a:rPr lang="zh-CN" altLang="en-US" sz="1100" dirty="0" smtClean="0">
                <a:latin typeface="微软雅黑" pitchFamily="34" charset="-122"/>
                <a:ea typeface="微软雅黑" pitchFamily="34" charset="-122"/>
              </a:rPr>
              <a:t>产品及运营方法</a:t>
            </a:r>
            <a:endParaRPr lang="zh-CN" altLang="en-US" sz="1100" dirty="0">
              <a:latin typeface="微软雅黑" pitchFamily="34" charset="-122"/>
              <a:ea typeface="微软雅黑" pitchFamily="34" charset="-122"/>
            </a:endParaRPr>
          </a:p>
        </p:txBody>
      </p:sp>
      <p:sp>
        <p:nvSpPr>
          <p:cNvPr id="41" name="文本框 9"/>
          <p:cNvSpPr txBox="1"/>
          <p:nvPr/>
        </p:nvSpPr>
        <p:spPr>
          <a:xfrm>
            <a:off x="8491856" y="3772669"/>
            <a:ext cx="1676439" cy="377026"/>
          </a:xfrm>
          <a:prstGeom prst="rect">
            <a:avLst/>
          </a:prstGeom>
          <a:noFill/>
        </p:spPr>
        <p:txBody>
          <a:bodyPr wrap="square" lIns="68580" tIns="34290" rIns="68580" bIns="34290" rtlCol="0">
            <a:spAutoFit/>
          </a:bodyPr>
          <a:lstStyle/>
          <a:p>
            <a:pPr marL="0" lvl="1" algn="ctr"/>
            <a:r>
              <a:rPr lang="zh-CN" altLang="en-US" sz="2000" b="1" dirty="0" smtClean="0">
                <a:latin typeface="微软雅黑" pitchFamily="34" charset="-122"/>
                <a:ea typeface="微软雅黑" pitchFamily="34" charset="-122"/>
              </a:rPr>
              <a:t>发展计划</a:t>
            </a:r>
            <a:endParaRPr lang="zh-CN" altLang="en-US" sz="2000" b="1" dirty="0">
              <a:latin typeface="微软雅黑" pitchFamily="34" charset="-122"/>
              <a:ea typeface="微软雅黑" pitchFamily="34" charset="-122"/>
            </a:endParaRPr>
          </a:p>
        </p:txBody>
      </p:sp>
      <p:sp>
        <p:nvSpPr>
          <p:cNvPr id="42" name="文本框 9"/>
          <p:cNvSpPr txBox="1"/>
          <p:nvPr/>
        </p:nvSpPr>
        <p:spPr>
          <a:xfrm>
            <a:off x="8419848" y="3552567"/>
            <a:ext cx="1820455" cy="238527"/>
          </a:xfrm>
          <a:prstGeom prst="rect">
            <a:avLst/>
          </a:prstGeom>
          <a:noFill/>
        </p:spPr>
        <p:txBody>
          <a:bodyPr wrap="square" lIns="68580" tIns="34290" rIns="68580" bIns="34290" rtlCol="0">
            <a:spAutoFit/>
          </a:bodyPr>
          <a:lstStyle/>
          <a:p>
            <a:pPr marL="0" lvl="1" algn="ctr"/>
            <a:r>
              <a:rPr lang="zh-CN" altLang="en-US" sz="1100" dirty="0" smtClean="0">
                <a:latin typeface="微软雅黑" pitchFamily="34" charset="-122"/>
                <a:ea typeface="微软雅黑" pitchFamily="34" charset="-122"/>
              </a:rPr>
              <a:t>长期的战略目标</a:t>
            </a:r>
            <a:endParaRPr lang="zh-CN" altLang="en-US" sz="1100" dirty="0">
              <a:latin typeface="微软雅黑" pitchFamily="34" charset="-122"/>
              <a:ea typeface="微软雅黑" pitchFamily="34" charset="-122"/>
            </a:endParaRPr>
          </a:p>
        </p:txBody>
      </p:sp>
      <p:pic>
        <p:nvPicPr>
          <p:cNvPr id="45" name="Picture 2" descr="C:\Users\Administrator\Desktop\20140627172239307b9.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4979" y="5013176"/>
            <a:ext cx="1616622" cy="1616622"/>
          </a:xfrm>
          <a:prstGeom prst="rect">
            <a:avLst/>
          </a:prstGeom>
          <a:noFill/>
          <a:extLst>
            <a:ext uri="{909E8E84-426E-40DD-AFC4-6F175D3DCCD1}">
              <a14:hiddenFill xmlns:a14="http://schemas.microsoft.com/office/drawing/2010/main">
                <a:solidFill>
                  <a:srgbClr val="FFFFFF"/>
                </a:solidFill>
              </a14:hiddenFill>
            </a:ext>
          </a:extLst>
        </p:spPr>
      </p:pic>
      <p:sp>
        <p:nvSpPr>
          <p:cNvPr id="46" name="文本框 9"/>
          <p:cNvSpPr txBox="1"/>
          <p:nvPr/>
        </p:nvSpPr>
        <p:spPr>
          <a:xfrm>
            <a:off x="2281161" y="5210424"/>
            <a:ext cx="9505057" cy="1546577"/>
          </a:xfrm>
          <a:prstGeom prst="rect">
            <a:avLst/>
          </a:prstGeom>
          <a:noFill/>
        </p:spPr>
        <p:txBody>
          <a:bodyPr wrap="square" lIns="68580" tIns="34290" rIns="68580" bIns="34290" rtlCol="0">
            <a:spAutoFit/>
          </a:bodyPr>
          <a:lstStyle/>
          <a:p>
            <a:pPr marL="0" lvl="1">
              <a:lnSpc>
                <a:spcPct val="150000"/>
              </a:lnSpc>
            </a:pPr>
            <a:r>
              <a:rPr lang="zh-CN" altLang="en-US" sz="1600" dirty="0" smtClean="0">
                <a:latin typeface="微软雅黑" pitchFamily="34" charset="-122"/>
                <a:ea typeface="微软雅黑" pitchFamily="34" charset="-122"/>
              </a:rPr>
              <a:t>公司地址：</a:t>
            </a:r>
            <a:r>
              <a:rPr lang="en-US" altLang="zh-CN" sz="1600" dirty="0" smtClean="0">
                <a:latin typeface="微软雅黑" pitchFamily="34" charset="-122"/>
                <a:ea typeface="微软雅黑" pitchFamily="34" charset="-122"/>
              </a:rPr>
              <a:t>XX</a:t>
            </a:r>
            <a:r>
              <a:rPr lang="zh-CN" altLang="en-US" sz="1600" dirty="0" smtClean="0">
                <a:latin typeface="微软雅黑" pitchFamily="34" charset="-122"/>
                <a:ea typeface="微软雅黑" pitchFamily="34" charset="-122"/>
              </a:rPr>
              <a:t>市</a:t>
            </a:r>
            <a:r>
              <a:rPr lang="en-US" altLang="zh-CN" sz="1600" dirty="0" smtClean="0">
                <a:latin typeface="微软雅黑" pitchFamily="34" charset="-122"/>
                <a:ea typeface="微软雅黑" pitchFamily="34" charset="-122"/>
              </a:rPr>
              <a:t>XX</a:t>
            </a:r>
            <a:r>
              <a:rPr lang="zh-CN" altLang="en-US" sz="1600" dirty="0" smtClean="0">
                <a:latin typeface="微软雅黑" pitchFamily="34" charset="-122"/>
                <a:ea typeface="微软雅黑" pitchFamily="34" charset="-122"/>
              </a:rPr>
              <a:t>区</a:t>
            </a:r>
            <a:r>
              <a:rPr lang="en-US" altLang="zh-CN" sz="1600" dirty="0" smtClean="0">
                <a:latin typeface="微软雅黑" pitchFamily="34" charset="-122"/>
                <a:ea typeface="微软雅黑" pitchFamily="34" charset="-122"/>
              </a:rPr>
              <a:t>XXXXXX</a:t>
            </a:r>
            <a:r>
              <a:rPr lang="zh-CN" altLang="en-US" sz="1600" dirty="0" smtClean="0">
                <a:latin typeface="微软雅黑" pitchFamily="34" charset="-122"/>
                <a:ea typeface="微软雅黑" pitchFamily="34" charset="-122"/>
              </a:rPr>
              <a:t>大厦</a:t>
            </a:r>
            <a:r>
              <a:rPr lang="en-US" altLang="zh-CN" sz="1600" dirty="0" smtClean="0">
                <a:latin typeface="微软雅黑" pitchFamily="34" charset="-122"/>
                <a:ea typeface="微软雅黑" pitchFamily="34" charset="-122"/>
              </a:rPr>
              <a:t>9-102</a:t>
            </a:r>
            <a:r>
              <a:rPr lang="zh-CN" altLang="en-US" sz="1600" dirty="0" smtClean="0">
                <a:latin typeface="微软雅黑" pitchFamily="34" charset="-122"/>
                <a:ea typeface="微软雅黑" pitchFamily="34" charset="-122"/>
              </a:rPr>
              <a:t>室              公司网址： </a:t>
            </a:r>
            <a:r>
              <a:rPr lang="en-US" altLang="zh-CN" sz="1600" dirty="0" smtClean="0">
                <a:latin typeface="微软雅黑" pitchFamily="34" charset="-122"/>
                <a:ea typeface="微软雅黑" pitchFamily="34" charset="-122"/>
              </a:rPr>
              <a:t>www. </a:t>
            </a:r>
            <a:r>
              <a:rPr lang="en-US" altLang="zh-CN" sz="1600" dirty="0" smtClean="0">
                <a:latin typeface="微软雅黑" pitchFamily="34" charset="-122"/>
                <a:ea typeface="微软雅黑" pitchFamily="34" charset="-122"/>
              </a:rPr>
              <a:t>1ppt.com</a:t>
            </a:r>
            <a:endParaRPr lang="en-US" altLang="zh-CN" sz="1600" dirty="0" smtClean="0">
              <a:latin typeface="微软雅黑" pitchFamily="34" charset="-122"/>
              <a:ea typeface="微软雅黑" pitchFamily="34" charset="-122"/>
            </a:endParaRPr>
          </a:p>
          <a:p>
            <a:pPr marL="0" lvl="1">
              <a:lnSpc>
                <a:spcPct val="150000"/>
              </a:lnSpc>
            </a:pPr>
            <a:r>
              <a:rPr lang="zh-CN" altLang="en-US" sz="1600" dirty="0">
                <a:latin typeface="微软雅黑" pitchFamily="34" charset="-122"/>
                <a:ea typeface="微软雅黑" pitchFamily="34" charset="-122"/>
              </a:rPr>
              <a:t>热线</a:t>
            </a:r>
            <a:r>
              <a:rPr lang="zh-CN" altLang="en-US" sz="1600" dirty="0" smtClean="0">
                <a:latin typeface="微软雅黑" pitchFamily="34" charset="-122"/>
                <a:ea typeface="微软雅黑" pitchFamily="34" charset="-122"/>
              </a:rPr>
              <a:t>电话：</a:t>
            </a:r>
            <a:r>
              <a:rPr lang="en-US" altLang="zh-CN" sz="1600" dirty="0" smtClean="0">
                <a:latin typeface="微软雅黑" panose="020B0503020204020204" pitchFamily="34" charset="-122"/>
                <a:ea typeface="微软雅黑" panose="020B0503020204020204" pitchFamily="34" charset="-122"/>
              </a:rPr>
              <a:t>400-600-85262          QQ</a:t>
            </a:r>
            <a:r>
              <a:rPr lang="zh-CN" altLang="en-US" sz="1600" dirty="0" smtClean="0">
                <a:latin typeface="微软雅黑" panose="020B0503020204020204" pitchFamily="34" charset="-122"/>
                <a:ea typeface="微软雅黑" panose="020B0503020204020204" pitchFamily="34" charset="-122"/>
              </a:rPr>
              <a:t>咨询：</a:t>
            </a:r>
            <a:r>
              <a:rPr lang="en-US" altLang="zh-CN" sz="1600" dirty="0" smtClean="0">
                <a:latin typeface="微软雅黑" panose="020B0503020204020204" pitchFamily="34" charset="-122"/>
                <a:ea typeface="微软雅黑" panose="020B0503020204020204" pitchFamily="34" charset="-122"/>
              </a:rPr>
              <a:t>8000011         </a:t>
            </a:r>
            <a:r>
              <a:rPr lang="zh-CN" altLang="en-US" sz="1600" dirty="0" smtClean="0">
                <a:latin typeface="微软雅黑" panose="020B0503020204020204" pitchFamily="34" charset="-122"/>
                <a:ea typeface="微软雅黑" panose="020B0503020204020204" pitchFamily="34" charset="-122"/>
              </a:rPr>
              <a:t>传真：</a:t>
            </a:r>
            <a:r>
              <a:rPr lang="en-US" altLang="zh-CN" sz="1600" dirty="0" smtClean="0">
                <a:latin typeface="微软雅黑" panose="020B0503020204020204" pitchFamily="34" charset="-122"/>
                <a:ea typeface="微软雅黑" panose="020B0503020204020204" pitchFamily="34" charset="-122"/>
              </a:rPr>
              <a:t>400-600-8526</a:t>
            </a:r>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102</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pPr marL="0" lvl="1">
              <a:lnSpc>
                <a:spcPct val="150000"/>
              </a:lnSpc>
            </a:pPr>
            <a:r>
              <a:rPr lang="zh-CN" altLang="en-US" sz="1600" dirty="0" smtClean="0">
                <a:latin typeface="微软雅黑" panose="020B0503020204020204" pitchFamily="34" charset="-122"/>
                <a:ea typeface="微软雅黑" panose="020B0503020204020204" pitchFamily="34" charset="-122"/>
              </a:rPr>
              <a:t>公司邮箱</a:t>
            </a:r>
            <a:r>
              <a:rPr lang="zh-CN" altLang="en-US" sz="1600" dirty="0" smtClean="0">
                <a:latin typeface="微软雅黑" panose="020B0503020204020204" pitchFamily="34" charset="-122"/>
                <a:ea typeface="微软雅黑" panose="020B0503020204020204" pitchFamily="34" charset="-122"/>
              </a:rPr>
              <a:t>：</a:t>
            </a:r>
            <a:r>
              <a:rPr lang="en-US" altLang="zh-CN" sz="1600" dirty="0" smtClean="0">
                <a:latin typeface="微软雅黑" pitchFamily="34" charset="-122"/>
                <a:ea typeface="微软雅黑" pitchFamily="34" charset="-122"/>
              </a:rPr>
              <a:t>www.1ppt.com@qq.com</a:t>
            </a:r>
            <a:endParaRPr lang="en-US" altLang="zh-CN" sz="1600" dirty="0" smtClean="0">
              <a:latin typeface="微软雅黑" pitchFamily="34" charset="-122"/>
              <a:ea typeface="微软雅黑" pitchFamily="34" charset="-122"/>
            </a:endParaRPr>
          </a:p>
          <a:p>
            <a:pPr marL="0" lvl="1">
              <a:lnSpc>
                <a:spcPct val="150000"/>
              </a:lnSpc>
            </a:pP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31323747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9"/>
                                        </p:tgtEl>
                                        <p:attrNameLst>
                                          <p:attrName>ppt_y</p:attrName>
                                        </p:attrNameLst>
                                      </p:cBhvr>
                                      <p:tavLst>
                                        <p:tav tm="0">
                                          <p:val>
                                            <p:strVal val="#ppt_y"/>
                                          </p:val>
                                        </p:tav>
                                        <p:tav tm="100000">
                                          <p:val>
                                            <p:strVal val="#ppt_y"/>
                                          </p:val>
                                        </p:tav>
                                      </p:tavLst>
                                    </p:anim>
                                    <p:anim calcmode="lin" valueType="num">
                                      <p:cBhvr>
                                        <p:cTn id="15"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9"/>
                                        </p:tgtEl>
                                      </p:cBhvr>
                                    </p:animEffect>
                                  </p:childTnLst>
                                </p:cTn>
                              </p:par>
                            </p:childTnLst>
                          </p:cTn>
                        </p:par>
                        <p:par>
                          <p:cTn id="18" fill="hold">
                            <p:stCondLst>
                              <p:cond delay="15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4"/>
                                        </p:tgtEl>
                                        <p:attrNameLst>
                                          <p:attrName>ppt_y</p:attrName>
                                        </p:attrNameLst>
                                      </p:cBhvr>
                                      <p:tavLst>
                                        <p:tav tm="0">
                                          <p:val>
                                            <p:strVal val="#ppt_y"/>
                                          </p:val>
                                        </p:tav>
                                        <p:tav tm="100000">
                                          <p:val>
                                            <p:strVal val="#ppt_y"/>
                                          </p:val>
                                        </p:tav>
                                      </p:tavLst>
                                    </p:anim>
                                    <p:anim calcmode="lin" valueType="num">
                                      <p:cBhvr>
                                        <p:cTn id="2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4"/>
                                        </p:tgtEl>
                                      </p:cBhvr>
                                    </p:animEffect>
                                  </p:childTnLst>
                                </p:cTn>
                              </p:par>
                              <p:par>
                                <p:cTn id="26" presetID="53" presetClass="entr" presetSubtype="528"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Effect transition="in" filter="fade">
                                      <p:cBhvr>
                                        <p:cTn id="30" dur="500"/>
                                        <p:tgtEl>
                                          <p:spTgt spid="25"/>
                                        </p:tgtEl>
                                      </p:cBhvr>
                                    </p:animEffect>
                                    <p:anim calcmode="lin" valueType="num">
                                      <p:cBhvr>
                                        <p:cTn id="31" dur="500" fill="hold"/>
                                        <p:tgtEl>
                                          <p:spTgt spid="25"/>
                                        </p:tgtEl>
                                        <p:attrNameLst>
                                          <p:attrName>ppt_x</p:attrName>
                                        </p:attrNameLst>
                                      </p:cBhvr>
                                      <p:tavLst>
                                        <p:tav tm="0">
                                          <p:val>
                                            <p:fltVal val="0.5"/>
                                          </p:val>
                                        </p:tav>
                                        <p:tav tm="100000">
                                          <p:val>
                                            <p:strVal val="#ppt_x"/>
                                          </p:val>
                                        </p:tav>
                                      </p:tavLst>
                                    </p:anim>
                                    <p:anim calcmode="lin" valueType="num">
                                      <p:cBhvr>
                                        <p:cTn id="32" dur="500" fill="hold"/>
                                        <p:tgtEl>
                                          <p:spTgt spid="25"/>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anim calcmode="lin" valueType="num">
                                      <p:cBhvr>
                                        <p:cTn id="38" dur="500" fill="hold"/>
                                        <p:tgtEl>
                                          <p:spTgt spid="24"/>
                                        </p:tgtEl>
                                        <p:attrNameLst>
                                          <p:attrName>ppt_x</p:attrName>
                                        </p:attrNameLst>
                                      </p:cBhvr>
                                      <p:tavLst>
                                        <p:tav tm="0">
                                          <p:val>
                                            <p:fltVal val="0.5"/>
                                          </p:val>
                                        </p:tav>
                                        <p:tav tm="100000">
                                          <p:val>
                                            <p:strVal val="#ppt_x"/>
                                          </p:val>
                                        </p:tav>
                                      </p:tavLst>
                                    </p:anim>
                                    <p:anim calcmode="lin" valueType="num">
                                      <p:cBhvr>
                                        <p:cTn id="39" dur="500" fill="hold"/>
                                        <p:tgtEl>
                                          <p:spTgt spid="2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40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anim calcmode="lin" valueType="num">
                                      <p:cBhvr>
                                        <p:cTn id="45" dur="500" fill="hold"/>
                                        <p:tgtEl>
                                          <p:spTgt spid="26"/>
                                        </p:tgtEl>
                                        <p:attrNameLst>
                                          <p:attrName>ppt_x</p:attrName>
                                        </p:attrNameLst>
                                      </p:cBhvr>
                                      <p:tavLst>
                                        <p:tav tm="0">
                                          <p:val>
                                            <p:fltVal val="0.5"/>
                                          </p:val>
                                        </p:tav>
                                        <p:tav tm="100000">
                                          <p:val>
                                            <p:strVal val="#ppt_x"/>
                                          </p:val>
                                        </p:tav>
                                      </p:tavLst>
                                    </p:anim>
                                    <p:anim calcmode="lin" valueType="num">
                                      <p:cBhvr>
                                        <p:cTn id="46" dur="500" fill="hold"/>
                                        <p:tgtEl>
                                          <p:spTgt spid="26"/>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60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anim calcmode="lin" valueType="num">
                                      <p:cBhvr>
                                        <p:cTn id="52" dur="500" fill="hold"/>
                                        <p:tgtEl>
                                          <p:spTgt spid="15"/>
                                        </p:tgtEl>
                                        <p:attrNameLst>
                                          <p:attrName>ppt_x</p:attrName>
                                        </p:attrNameLst>
                                      </p:cBhvr>
                                      <p:tavLst>
                                        <p:tav tm="0">
                                          <p:val>
                                            <p:fltVal val="0.5"/>
                                          </p:val>
                                        </p:tav>
                                        <p:tav tm="100000">
                                          <p:val>
                                            <p:strVal val="#ppt_x"/>
                                          </p:val>
                                        </p:tav>
                                      </p:tavLst>
                                    </p:anim>
                                    <p:anim calcmode="lin" valueType="num">
                                      <p:cBhvr>
                                        <p:cTn id="53" dur="500" fill="hold"/>
                                        <p:tgtEl>
                                          <p:spTgt spid="15"/>
                                        </p:tgtEl>
                                        <p:attrNameLst>
                                          <p:attrName>ppt_y</p:attrName>
                                        </p:attrNameLst>
                                      </p:cBhvr>
                                      <p:tavLst>
                                        <p:tav tm="0">
                                          <p:val>
                                            <p:fltVal val="0.5"/>
                                          </p:val>
                                        </p:tav>
                                        <p:tav tm="100000">
                                          <p:val>
                                            <p:strVal val="#ppt_y"/>
                                          </p:val>
                                        </p:tav>
                                      </p:tavLst>
                                    </p:anim>
                                  </p:childTnLst>
                                </p:cTn>
                              </p:par>
                              <p:par>
                                <p:cTn id="54" presetID="53" presetClass="entr" presetSubtype="16" fill="hold" nodeType="withEffect">
                                  <p:stCondLst>
                                    <p:cond delay="125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par>
                                <p:cTn id="59" presetID="53" presetClass="entr" presetSubtype="16" fill="hold" nodeType="withEffect">
                                  <p:stCondLst>
                                    <p:cond delay="125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par>
                                <p:cTn id="64" presetID="53" presetClass="entr" presetSubtype="16" fill="hold" nodeType="withEffect">
                                  <p:stCondLst>
                                    <p:cond delay="1250"/>
                                  </p:stCondLst>
                                  <p:childTnLst>
                                    <p:set>
                                      <p:cBhvr>
                                        <p:cTn id="65" dur="1" fill="hold">
                                          <p:stCondLst>
                                            <p:cond delay="0"/>
                                          </p:stCondLst>
                                        </p:cTn>
                                        <p:tgtEl>
                                          <p:spTgt spid="32"/>
                                        </p:tgtEl>
                                        <p:attrNameLst>
                                          <p:attrName>style.visibility</p:attrName>
                                        </p:attrNameLst>
                                      </p:cBhvr>
                                      <p:to>
                                        <p:strVal val="visible"/>
                                      </p:to>
                                    </p:set>
                                    <p:anim calcmode="lin" valueType="num">
                                      <p:cBhvr>
                                        <p:cTn id="66" dur="500" fill="hold"/>
                                        <p:tgtEl>
                                          <p:spTgt spid="32"/>
                                        </p:tgtEl>
                                        <p:attrNameLst>
                                          <p:attrName>ppt_w</p:attrName>
                                        </p:attrNameLst>
                                      </p:cBhvr>
                                      <p:tavLst>
                                        <p:tav tm="0">
                                          <p:val>
                                            <p:fltVal val="0"/>
                                          </p:val>
                                        </p:tav>
                                        <p:tav tm="100000">
                                          <p:val>
                                            <p:strVal val="#ppt_w"/>
                                          </p:val>
                                        </p:tav>
                                      </p:tavLst>
                                    </p:anim>
                                    <p:anim calcmode="lin" valueType="num">
                                      <p:cBhvr>
                                        <p:cTn id="67" dur="500" fill="hold"/>
                                        <p:tgtEl>
                                          <p:spTgt spid="32"/>
                                        </p:tgtEl>
                                        <p:attrNameLst>
                                          <p:attrName>ppt_h</p:attrName>
                                        </p:attrNameLst>
                                      </p:cBhvr>
                                      <p:tavLst>
                                        <p:tav tm="0">
                                          <p:val>
                                            <p:fltVal val="0"/>
                                          </p:val>
                                        </p:tav>
                                        <p:tav tm="100000">
                                          <p:val>
                                            <p:strVal val="#ppt_h"/>
                                          </p:val>
                                        </p:tav>
                                      </p:tavLst>
                                    </p:anim>
                                    <p:animEffect transition="in" filter="fade">
                                      <p:cBhvr>
                                        <p:cTn id="68" dur="500"/>
                                        <p:tgtEl>
                                          <p:spTgt spid="32"/>
                                        </p:tgtEl>
                                      </p:cBhvr>
                                    </p:animEffect>
                                  </p:childTnLst>
                                </p:cTn>
                              </p:par>
                            </p:childTnLst>
                          </p:cTn>
                        </p:par>
                        <p:par>
                          <p:cTn id="69" fill="hold">
                            <p:stCondLst>
                              <p:cond delay="3300"/>
                            </p:stCondLst>
                            <p:childTnLst>
                              <p:par>
                                <p:cTn id="70" presetID="16" presetClass="entr" presetSubtype="21" fill="hold" grpId="0" nodeType="after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barn(inVertical)">
                                      <p:cBhvr>
                                        <p:cTn id="72" dur="500"/>
                                        <p:tgtEl>
                                          <p:spTgt spid="35"/>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barn(inVertical)">
                                      <p:cBhvr>
                                        <p:cTn id="75" dur="500"/>
                                        <p:tgtEl>
                                          <p:spTgt spid="36"/>
                                        </p:tgtEl>
                                      </p:cBhvr>
                                    </p:animEffect>
                                  </p:childTnLst>
                                </p:cTn>
                              </p:par>
                            </p:childTnLst>
                          </p:cTn>
                        </p:par>
                        <p:par>
                          <p:cTn id="76" fill="hold">
                            <p:stCondLst>
                              <p:cond delay="3800"/>
                            </p:stCondLst>
                            <p:childTnLst>
                              <p:par>
                                <p:cTn id="77" presetID="16" presetClass="entr" presetSubtype="21"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barn(inVertical)">
                                      <p:cBhvr>
                                        <p:cTn id="79" dur="500"/>
                                        <p:tgtEl>
                                          <p:spTgt spid="37"/>
                                        </p:tgtEl>
                                      </p:cBhvr>
                                    </p:animEffect>
                                  </p:childTnLst>
                                </p:cTn>
                              </p:par>
                              <p:par>
                                <p:cTn id="80" presetID="16" presetClass="entr" presetSubtype="21"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barn(inVertical)">
                                      <p:cBhvr>
                                        <p:cTn id="82" dur="500"/>
                                        <p:tgtEl>
                                          <p:spTgt spid="38"/>
                                        </p:tgtEl>
                                      </p:cBhvr>
                                    </p:animEffect>
                                  </p:childTnLst>
                                </p:cTn>
                              </p:par>
                            </p:childTnLst>
                          </p:cTn>
                        </p:par>
                        <p:par>
                          <p:cTn id="83" fill="hold">
                            <p:stCondLst>
                              <p:cond delay="4300"/>
                            </p:stCondLst>
                            <p:childTnLst>
                              <p:par>
                                <p:cTn id="84" presetID="16" presetClass="entr" presetSubtype="21" fill="hold" grpId="0" nodeType="afterEffect">
                                  <p:stCondLst>
                                    <p:cond delay="0"/>
                                  </p:stCondLst>
                                  <p:childTnLst>
                                    <p:set>
                                      <p:cBhvr>
                                        <p:cTn id="85" dur="1" fill="hold">
                                          <p:stCondLst>
                                            <p:cond delay="0"/>
                                          </p:stCondLst>
                                        </p:cTn>
                                        <p:tgtEl>
                                          <p:spTgt spid="39"/>
                                        </p:tgtEl>
                                        <p:attrNameLst>
                                          <p:attrName>style.visibility</p:attrName>
                                        </p:attrNameLst>
                                      </p:cBhvr>
                                      <p:to>
                                        <p:strVal val="visible"/>
                                      </p:to>
                                    </p:set>
                                    <p:animEffect transition="in" filter="barn(inVertical)">
                                      <p:cBhvr>
                                        <p:cTn id="86" dur="500"/>
                                        <p:tgtEl>
                                          <p:spTgt spid="39"/>
                                        </p:tgtEl>
                                      </p:cBhvr>
                                    </p:animEffect>
                                  </p:childTnLst>
                                </p:cTn>
                              </p:par>
                              <p:par>
                                <p:cTn id="87" presetID="16" presetClass="entr" presetSubtype="21" fill="hold" grpId="0" nodeType="with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barn(inVertical)">
                                      <p:cBhvr>
                                        <p:cTn id="89" dur="500"/>
                                        <p:tgtEl>
                                          <p:spTgt spid="40"/>
                                        </p:tgtEl>
                                      </p:cBhvr>
                                    </p:animEffect>
                                  </p:childTnLst>
                                </p:cTn>
                              </p:par>
                            </p:childTnLst>
                          </p:cTn>
                        </p:par>
                        <p:par>
                          <p:cTn id="90" fill="hold">
                            <p:stCondLst>
                              <p:cond delay="4800"/>
                            </p:stCondLst>
                            <p:childTnLst>
                              <p:par>
                                <p:cTn id="91" presetID="16" presetClass="entr" presetSubtype="21" fill="hold" grpId="0"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barn(inVertical)">
                                      <p:cBhvr>
                                        <p:cTn id="93" dur="500"/>
                                        <p:tgtEl>
                                          <p:spTgt spid="41"/>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barn(inVertical)">
                                      <p:cBhvr>
                                        <p:cTn id="96" dur="500"/>
                                        <p:tgtEl>
                                          <p:spTgt spid="42"/>
                                        </p:tgtEl>
                                      </p:cBhvr>
                                    </p:animEffect>
                                  </p:childTnLst>
                                </p:cTn>
                              </p:par>
                            </p:childTnLst>
                          </p:cTn>
                        </p:par>
                        <p:par>
                          <p:cTn id="97" fill="hold">
                            <p:stCondLst>
                              <p:cond delay="5300"/>
                            </p:stCondLst>
                            <p:childTnLst>
                              <p:par>
                                <p:cTn id="98" presetID="53" presetClass="entr" presetSubtype="16" fill="hold" nodeType="afterEffect">
                                  <p:stCondLst>
                                    <p:cond delay="0"/>
                                  </p:stCondLst>
                                  <p:childTnLst>
                                    <p:set>
                                      <p:cBhvr>
                                        <p:cTn id="99" dur="1" fill="hold">
                                          <p:stCondLst>
                                            <p:cond delay="0"/>
                                          </p:stCondLst>
                                        </p:cTn>
                                        <p:tgtEl>
                                          <p:spTgt spid="45"/>
                                        </p:tgtEl>
                                        <p:attrNameLst>
                                          <p:attrName>style.visibility</p:attrName>
                                        </p:attrNameLst>
                                      </p:cBhvr>
                                      <p:to>
                                        <p:strVal val="visible"/>
                                      </p:to>
                                    </p:set>
                                    <p:anim calcmode="lin" valueType="num">
                                      <p:cBhvr>
                                        <p:cTn id="100" dur="500" fill="hold"/>
                                        <p:tgtEl>
                                          <p:spTgt spid="45"/>
                                        </p:tgtEl>
                                        <p:attrNameLst>
                                          <p:attrName>ppt_w</p:attrName>
                                        </p:attrNameLst>
                                      </p:cBhvr>
                                      <p:tavLst>
                                        <p:tav tm="0">
                                          <p:val>
                                            <p:fltVal val="0"/>
                                          </p:val>
                                        </p:tav>
                                        <p:tav tm="100000">
                                          <p:val>
                                            <p:strVal val="#ppt_w"/>
                                          </p:val>
                                        </p:tav>
                                      </p:tavLst>
                                    </p:anim>
                                    <p:anim calcmode="lin" valueType="num">
                                      <p:cBhvr>
                                        <p:cTn id="101" dur="500" fill="hold"/>
                                        <p:tgtEl>
                                          <p:spTgt spid="45"/>
                                        </p:tgtEl>
                                        <p:attrNameLst>
                                          <p:attrName>ppt_h</p:attrName>
                                        </p:attrNameLst>
                                      </p:cBhvr>
                                      <p:tavLst>
                                        <p:tav tm="0">
                                          <p:val>
                                            <p:fltVal val="0"/>
                                          </p:val>
                                        </p:tav>
                                        <p:tav tm="100000">
                                          <p:val>
                                            <p:strVal val="#ppt_h"/>
                                          </p:val>
                                        </p:tav>
                                      </p:tavLst>
                                    </p:anim>
                                    <p:animEffect transition="in" filter="fade">
                                      <p:cBhvr>
                                        <p:cTn id="102" dur="500"/>
                                        <p:tgtEl>
                                          <p:spTgt spid="45"/>
                                        </p:tgtEl>
                                      </p:cBhvr>
                                    </p:animEffect>
                                  </p:childTnLst>
                                </p:cTn>
                              </p:par>
                            </p:childTnLst>
                          </p:cTn>
                        </p:par>
                        <p:par>
                          <p:cTn id="103" fill="hold">
                            <p:stCondLst>
                              <p:cond delay="5800"/>
                            </p:stCondLst>
                            <p:childTnLst>
                              <p:par>
                                <p:cTn id="104" presetID="16" presetClass="entr" presetSubtype="21" fill="hold" grpId="0" nodeType="after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barn(inVertical)">
                                      <p:cBhvr>
                                        <p:cTn id="10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24" grpId="0" animBg="1"/>
      <p:bldP spid="25" grpId="0" animBg="1"/>
      <p:bldP spid="26" grpId="0" animBg="1"/>
      <p:bldP spid="28" grpId="0" animBg="1"/>
      <p:bldP spid="29" grpId="0"/>
      <p:bldP spid="35" grpId="0"/>
      <p:bldP spid="36" grpId="0"/>
      <p:bldP spid="37" grpId="0"/>
      <p:bldP spid="38" grpId="0"/>
      <p:bldP spid="39" grpId="0"/>
      <p:bldP spid="40" grpId="0"/>
      <p:bldP spid="41" grpId="0"/>
      <p:bldP spid="42" grpId="0"/>
      <p:bldP spid="4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25" name="组合 24"/>
          <p:cNvGrpSpPr/>
          <p:nvPr/>
        </p:nvGrpSpPr>
        <p:grpSpPr>
          <a:xfrm>
            <a:off x="-124754" y="289674"/>
            <a:ext cx="2969754" cy="500820"/>
            <a:chOff x="-611583" y="577868"/>
            <a:chExt cx="6048672" cy="999091"/>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8" name="TextBox 67"/>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战略目标</a:t>
              </a:r>
            </a:p>
          </p:txBody>
        </p:sp>
      </p:grpSp>
      <p:grpSp>
        <p:nvGrpSpPr>
          <p:cNvPr id="104" name="组合 103"/>
          <p:cNvGrpSpPr/>
          <p:nvPr/>
        </p:nvGrpSpPr>
        <p:grpSpPr>
          <a:xfrm>
            <a:off x="3170180" y="1854468"/>
            <a:ext cx="1385196" cy="1414257"/>
            <a:chOff x="6099402" y="3699492"/>
            <a:chExt cx="2821311" cy="2821311"/>
          </a:xfrm>
        </p:grpSpPr>
        <p:sp>
          <p:nvSpPr>
            <p:cNvPr id="34" name="Shape 2620"/>
            <p:cNvSpPr/>
            <p:nvPr/>
          </p:nvSpPr>
          <p:spPr>
            <a:xfrm>
              <a:off x="6099402" y="3699492"/>
              <a:ext cx="2821311" cy="28213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0" tIns="0" rIns="0" bIns="0"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35" name="Shape 2621"/>
            <p:cNvSpPr/>
            <p:nvPr/>
          </p:nvSpPr>
          <p:spPr>
            <a:xfrm>
              <a:off x="6827951" y="4405952"/>
              <a:ext cx="1442046" cy="127581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2078" dirty="0">
                  <a:solidFill>
                    <a:schemeClr val="bg1"/>
                  </a:solidFill>
                  <a:latin typeface="Arial" panose="020B0604020202020204" pitchFamily="34" charset="0"/>
                  <a:ea typeface="微软雅黑" panose="020B0503020204020204" pitchFamily="34" charset="-122"/>
                  <a:sym typeface="Arial" panose="020B0604020202020204" pitchFamily="34" charset="0"/>
                </a:rPr>
                <a:t>盈利</a:t>
              </a:r>
              <a:endParaRPr lang="en-US" altLang="zh-CN" sz="207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defRPr sz="1800" b="0">
                  <a:solidFill>
                    <a:srgbClr val="000000"/>
                  </a:solidFill>
                </a:defRPr>
              </a:pPr>
              <a:r>
                <a:rPr lang="zh-CN" altLang="en-US" sz="2078" dirty="0">
                  <a:solidFill>
                    <a:schemeClr val="bg1"/>
                  </a:solidFill>
                  <a:latin typeface="Arial" panose="020B0604020202020204" pitchFamily="34" charset="0"/>
                  <a:ea typeface="微软雅黑" panose="020B0503020204020204" pitchFamily="34" charset="-122"/>
                  <a:sym typeface="Arial" panose="020B0604020202020204" pitchFamily="34" charset="0"/>
                </a:rPr>
                <a:t>扩大</a:t>
              </a:r>
              <a:endParaRPr sz="207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5" name="组合 104"/>
          <p:cNvGrpSpPr/>
          <p:nvPr/>
        </p:nvGrpSpPr>
        <p:grpSpPr>
          <a:xfrm>
            <a:off x="1536896" y="2914901"/>
            <a:ext cx="1064198" cy="1086524"/>
            <a:chOff x="2772793" y="5814957"/>
            <a:chExt cx="2167514" cy="2167513"/>
          </a:xfrm>
        </p:grpSpPr>
        <p:sp>
          <p:nvSpPr>
            <p:cNvPr id="49" name="Shape 2630"/>
            <p:cNvSpPr/>
            <p:nvPr/>
          </p:nvSpPr>
          <p:spPr>
            <a:xfrm>
              <a:off x="2772793" y="5814957"/>
              <a:ext cx="2167514" cy="2167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83" name="Shape 2621"/>
            <p:cNvSpPr/>
            <p:nvPr/>
          </p:nvSpPr>
          <p:spPr>
            <a:xfrm>
              <a:off x="3060626" y="6347816"/>
              <a:ext cx="1751223" cy="106270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1731" dirty="0">
                  <a:solidFill>
                    <a:schemeClr val="bg1"/>
                  </a:solidFill>
                  <a:latin typeface="Arial" panose="020B0604020202020204" pitchFamily="34" charset="0"/>
                  <a:ea typeface="微软雅黑" panose="020B0503020204020204" pitchFamily="34" charset="-122"/>
                  <a:sym typeface="Arial" panose="020B0604020202020204" pitchFamily="34" charset="0"/>
                </a:rPr>
                <a:t>市场占有率快</a:t>
              </a:r>
              <a:endParaRPr sz="173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6" name="组合 105"/>
          <p:cNvGrpSpPr/>
          <p:nvPr/>
        </p:nvGrpSpPr>
        <p:grpSpPr>
          <a:xfrm>
            <a:off x="3620935" y="3815406"/>
            <a:ext cx="1138066" cy="1161941"/>
            <a:chOff x="7017480" y="7611380"/>
            <a:chExt cx="2317967" cy="2317966"/>
          </a:xfrm>
        </p:grpSpPr>
        <p:sp>
          <p:nvSpPr>
            <p:cNvPr id="39" name="Shape 2625"/>
            <p:cNvSpPr/>
            <p:nvPr/>
          </p:nvSpPr>
          <p:spPr>
            <a:xfrm>
              <a:off x="7017480" y="7611380"/>
              <a:ext cx="2317967" cy="23179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84" name="Shape 2621"/>
            <p:cNvSpPr/>
            <p:nvPr/>
          </p:nvSpPr>
          <p:spPr>
            <a:xfrm>
              <a:off x="7478666" y="8116776"/>
              <a:ext cx="1442046" cy="127581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2078" dirty="0">
                  <a:solidFill>
                    <a:schemeClr val="bg1"/>
                  </a:solidFill>
                  <a:latin typeface="Arial" panose="020B0604020202020204" pitchFamily="34" charset="0"/>
                  <a:ea typeface="微软雅黑" panose="020B0503020204020204" pitchFamily="34" charset="-122"/>
                  <a:sym typeface="Arial" panose="020B0604020202020204" pitchFamily="34" charset="0"/>
                </a:rPr>
                <a:t>研发要快</a:t>
              </a:r>
              <a:endParaRPr sz="207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3" name="组合 102"/>
          <p:cNvGrpSpPr/>
          <p:nvPr/>
        </p:nvGrpSpPr>
        <p:grpSpPr>
          <a:xfrm>
            <a:off x="7125526" y="1758101"/>
            <a:ext cx="1138066" cy="1161943"/>
            <a:chOff x="14043632" y="3533937"/>
            <a:chExt cx="2317966" cy="2317967"/>
          </a:xfrm>
        </p:grpSpPr>
        <p:sp>
          <p:nvSpPr>
            <p:cNvPr id="71" name="Shape 2640"/>
            <p:cNvSpPr/>
            <p:nvPr/>
          </p:nvSpPr>
          <p:spPr>
            <a:xfrm>
              <a:off x="14043632" y="3533937"/>
              <a:ext cx="2317966" cy="23179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86" name="Shape 2621"/>
            <p:cNvSpPr/>
            <p:nvPr/>
          </p:nvSpPr>
          <p:spPr>
            <a:xfrm>
              <a:off x="14531041" y="3958940"/>
              <a:ext cx="1442050" cy="12758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2078" dirty="0">
                  <a:solidFill>
                    <a:schemeClr val="bg1"/>
                  </a:solidFill>
                  <a:latin typeface="Arial" panose="020B0604020202020204" pitchFamily="34" charset="0"/>
                  <a:ea typeface="微软雅黑" panose="020B0503020204020204" pitchFamily="34" charset="-122"/>
                  <a:sym typeface="Arial" panose="020B0604020202020204" pitchFamily="34" charset="0"/>
                </a:rPr>
                <a:t>技术提高</a:t>
              </a:r>
              <a:endParaRPr sz="207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2" name="组合 101"/>
          <p:cNvGrpSpPr/>
          <p:nvPr/>
        </p:nvGrpSpPr>
        <p:grpSpPr>
          <a:xfrm>
            <a:off x="7878103" y="3670539"/>
            <a:ext cx="1289021" cy="1316062"/>
            <a:chOff x="15688300" y="7322383"/>
            <a:chExt cx="2625425" cy="2625424"/>
          </a:xfrm>
        </p:grpSpPr>
        <p:sp>
          <p:nvSpPr>
            <p:cNvPr id="75" name="Shape 2645"/>
            <p:cNvSpPr/>
            <p:nvPr/>
          </p:nvSpPr>
          <p:spPr>
            <a:xfrm>
              <a:off x="15688300" y="7322383"/>
              <a:ext cx="2625425" cy="26254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0" tIns="0" rIns="0" bIns="0"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87" name="Shape 2621"/>
            <p:cNvSpPr/>
            <p:nvPr/>
          </p:nvSpPr>
          <p:spPr>
            <a:xfrm>
              <a:off x="16413686" y="7962779"/>
              <a:ext cx="1442050" cy="127581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defRPr sz="1800" b="0">
                  <a:solidFill>
                    <a:srgbClr val="000000"/>
                  </a:solidFill>
                </a:defRPr>
              </a:pPr>
              <a:r>
                <a:rPr lang="zh-CN" altLang="en-US" sz="2078" dirty="0">
                  <a:solidFill>
                    <a:schemeClr val="bg1"/>
                  </a:solidFill>
                  <a:latin typeface="Arial" panose="020B0604020202020204" pitchFamily="34" charset="0"/>
                  <a:ea typeface="微软雅黑" panose="020B0503020204020204" pitchFamily="34" charset="-122"/>
                  <a:sym typeface="Arial" panose="020B0604020202020204" pitchFamily="34" charset="0"/>
                </a:rPr>
                <a:t>功能强大</a:t>
              </a:r>
              <a:endParaRPr sz="207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1" name="组合 100"/>
          <p:cNvGrpSpPr/>
          <p:nvPr/>
        </p:nvGrpSpPr>
        <p:grpSpPr>
          <a:xfrm>
            <a:off x="9358956" y="1696396"/>
            <a:ext cx="1517061" cy="1548888"/>
            <a:chOff x="18704446" y="3384153"/>
            <a:chExt cx="3089888" cy="3089888"/>
          </a:xfrm>
        </p:grpSpPr>
        <p:sp>
          <p:nvSpPr>
            <p:cNvPr id="63" name="Shape 2635"/>
            <p:cNvSpPr/>
            <p:nvPr/>
          </p:nvSpPr>
          <p:spPr>
            <a:xfrm>
              <a:off x="18704446" y="3384153"/>
              <a:ext cx="3089888" cy="30898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89" name="Shape 2621"/>
            <p:cNvSpPr/>
            <p:nvPr/>
          </p:nvSpPr>
          <p:spPr>
            <a:xfrm>
              <a:off x="19133267" y="4176811"/>
              <a:ext cx="2232247" cy="127581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2078" dirty="0">
                  <a:solidFill>
                    <a:schemeClr val="bg1"/>
                  </a:solidFill>
                  <a:latin typeface="Arial" panose="020B0604020202020204" pitchFamily="34" charset="0"/>
                  <a:ea typeface="微软雅黑" panose="020B0503020204020204" pitchFamily="34" charset="-122"/>
                  <a:sym typeface="Arial" panose="020B0604020202020204" pitchFamily="34" charset="0"/>
                </a:rPr>
                <a:t>利益</a:t>
              </a:r>
              <a:endParaRPr lang="en-US" altLang="zh-CN" sz="207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defRPr sz="1800" b="0">
                  <a:solidFill>
                    <a:srgbClr val="000000"/>
                  </a:solidFill>
                </a:defRPr>
              </a:pPr>
              <a:r>
                <a:rPr lang="zh-CN" altLang="en-US" sz="2078" dirty="0">
                  <a:solidFill>
                    <a:schemeClr val="bg1"/>
                  </a:solidFill>
                  <a:latin typeface="Arial" panose="020B0604020202020204" pitchFamily="34" charset="0"/>
                  <a:ea typeface="微软雅黑" panose="020B0503020204020204" pitchFamily="34" charset="-122"/>
                  <a:sym typeface="Arial" panose="020B0604020202020204" pitchFamily="34" charset="0"/>
                </a:rPr>
                <a:t>最大化</a:t>
              </a:r>
              <a:endParaRPr sz="207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1" name="Arc 3"/>
          <p:cNvSpPr/>
          <p:nvPr/>
        </p:nvSpPr>
        <p:spPr>
          <a:xfrm rot="20794530">
            <a:off x="3913207" y="2853498"/>
            <a:ext cx="1691592" cy="1727081"/>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42970" tIns="21485" rIns="42970" bIns="21485" rtlCol="0" anchor="ctr"/>
          <a:lstStyle/>
          <a:p>
            <a:pPr algn="ctr"/>
            <a:endParaRPr lang="en-US" sz="779">
              <a:solidFill>
                <a:schemeClr val="accent2"/>
              </a:solidFill>
            </a:endParaRPr>
          </a:p>
        </p:txBody>
      </p:sp>
      <p:sp>
        <p:nvSpPr>
          <p:cNvPr id="92" name="Arc 3"/>
          <p:cNvSpPr/>
          <p:nvPr/>
        </p:nvSpPr>
        <p:spPr>
          <a:xfrm rot="17548443">
            <a:off x="4765029" y="3906141"/>
            <a:ext cx="1253063" cy="1227315"/>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42970" tIns="21485" rIns="42970" bIns="21485" rtlCol="0" anchor="ctr"/>
          <a:lstStyle/>
          <a:p>
            <a:pPr algn="ctr"/>
            <a:endParaRPr lang="en-US" sz="779">
              <a:solidFill>
                <a:schemeClr val="accent2"/>
              </a:solidFill>
            </a:endParaRPr>
          </a:p>
        </p:txBody>
      </p:sp>
      <p:sp>
        <p:nvSpPr>
          <p:cNvPr id="94" name="Arc 3"/>
          <p:cNvSpPr/>
          <p:nvPr/>
        </p:nvSpPr>
        <p:spPr>
          <a:xfrm rot="805470" flipH="1">
            <a:off x="6189427" y="2739272"/>
            <a:ext cx="1691592" cy="1727081"/>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42970" tIns="21485" rIns="42970" bIns="21485" rtlCol="0" anchor="ctr"/>
          <a:lstStyle/>
          <a:p>
            <a:pPr algn="ctr"/>
            <a:endParaRPr lang="en-US" sz="779">
              <a:solidFill>
                <a:schemeClr val="accent2"/>
              </a:solidFill>
            </a:endParaRPr>
          </a:p>
        </p:txBody>
      </p:sp>
      <p:sp>
        <p:nvSpPr>
          <p:cNvPr id="95" name="Arc 3"/>
          <p:cNvSpPr/>
          <p:nvPr/>
        </p:nvSpPr>
        <p:spPr>
          <a:xfrm rot="3055585" flipH="1">
            <a:off x="6759520" y="3802224"/>
            <a:ext cx="1253063" cy="1227315"/>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42970" tIns="21485" rIns="42970" bIns="21485" rtlCol="0" anchor="ctr"/>
          <a:lstStyle/>
          <a:p>
            <a:pPr algn="ctr"/>
            <a:endParaRPr lang="en-US" sz="779">
              <a:solidFill>
                <a:schemeClr val="accent2"/>
              </a:solidFill>
            </a:endParaRPr>
          </a:p>
        </p:txBody>
      </p:sp>
      <p:cxnSp>
        <p:nvCxnSpPr>
          <p:cNvPr id="19" name="直接箭头连接符 18"/>
          <p:cNvCxnSpPr/>
          <p:nvPr/>
        </p:nvCxnSpPr>
        <p:spPr>
          <a:xfrm flipH="1" flipV="1">
            <a:off x="2601095" y="3458163"/>
            <a:ext cx="2704944" cy="144650"/>
          </a:xfrm>
          <a:prstGeom prst="straightConnector1">
            <a:avLst/>
          </a:prstGeom>
          <a:ln w="44450">
            <a:solidFill>
              <a:schemeClr val="tx1">
                <a:lumMod val="50000"/>
                <a:lumOff val="50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97" name="直接箭头连接符 96"/>
          <p:cNvCxnSpPr/>
          <p:nvPr/>
        </p:nvCxnSpPr>
        <p:spPr>
          <a:xfrm flipV="1">
            <a:off x="6942999" y="2812087"/>
            <a:ext cx="2418386" cy="718401"/>
          </a:xfrm>
          <a:prstGeom prst="straightConnector1">
            <a:avLst/>
          </a:prstGeom>
          <a:ln w="44450">
            <a:solidFill>
              <a:schemeClr val="tx1">
                <a:lumMod val="50000"/>
                <a:lumOff val="50000"/>
              </a:schemeClr>
            </a:solidFill>
            <a:prstDash val="dash"/>
            <a:headEnd w="lg" len="lg"/>
            <a:tailEnd type="triangle"/>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5306037" y="2812087"/>
            <a:ext cx="1741984" cy="1778529"/>
            <a:chOff x="10449626" y="5609849"/>
            <a:chExt cx="3548002" cy="3548001"/>
          </a:xfrm>
        </p:grpSpPr>
        <p:sp>
          <p:nvSpPr>
            <p:cNvPr id="79" name="Shape 2658"/>
            <p:cNvSpPr/>
            <p:nvPr/>
          </p:nvSpPr>
          <p:spPr>
            <a:xfrm>
              <a:off x="10449626" y="5609849"/>
              <a:ext cx="3548002" cy="3548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85000"/>
              </a:schemeClr>
            </a:solidFill>
            <a:ln w="12700" cap="flat">
              <a:noFill/>
              <a:miter lim="400000"/>
            </a:ln>
            <a:effectLst>
              <a:outerShdw blurRad="190500" dir="5400000" rotWithShape="0">
                <a:srgbClr val="000000">
                  <a:alpha val="29649"/>
                </a:srgbClr>
              </a:outerShdw>
            </a:effectLst>
          </p:spPr>
          <p:txBody>
            <a:bodyPr wrap="square" lIns="0" tIns="0" rIns="0" bIns="0"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80" name="Shape 2659"/>
            <p:cNvSpPr/>
            <p:nvPr/>
          </p:nvSpPr>
          <p:spPr>
            <a:xfrm>
              <a:off x="10663032" y="5823504"/>
              <a:ext cx="3120691" cy="31206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90" name="Shape 2621"/>
            <p:cNvSpPr/>
            <p:nvPr/>
          </p:nvSpPr>
          <p:spPr>
            <a:xfrm>
              <a:off x="11074506" y="6529098"/>
              <a:ext cx="2232247" cy="17542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2857" dirty="0">
                  <a:solidFill>
                    <a:schemeClr val="bg1"/>
                  </a:solidFill>
                  <a:latin typeface="Arial" panose="020B0604020202020204" pitchFamily="34" charset="0"/>
                  <a:ea typeface="微软雅黑" panose="020B0503020204020204" pitchFamily="34" charset="-122"/>
                  <a:sym typeface="Arial" panose="020B0604020202020204" pitchFamily="34" charset="0"/>
                </a:rPr>
                <a:t>战略</a:t>
              </a:r>
              <a:endParaRPr lang="en-US" altLang="zh-CN" sz="285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defRPr sz="1800" b="0">
                  <a:solidFill>
                    <a:srgbClr val="000000"/>
                  </a:solidFill>
                </a:defRPr>
              </a:pPr>
              <a:r>
                <a:rPr lang="zh-CN" altLang="en-US" sz="2857" dirty="0">
                  <a:solidFill>
                    <a:schemeClr val="bg1"/>
                  </a:solidFill>
                  <a:latin typeface="Arial" panose="020B0604020202020204" pitchFamily="34" charset="0"/>
                  <a:ea typeface="微软雅黑" panose="020B0503020204020204" pitchFamily="34" charset="-122"/>
                  <a:sym typeface="Arial" panose="020B0604020202020204" pitchFamily="34" charset="0"/>
                </a:rPr>
                <a:t>目标</a:t>
              </a:r>
              <a:endParaRPr sz="285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8" name="组合 97"/>
          <p:cNvGrpSpPr/>
          <p:nvPr/>
        </p:nvGrpSpPr>
        <p:grpSpPr>
          <a:xfrm>
            <a:off x="1466186" y="5522563"/>
            <a:ext cx="9306031" cy="871392"/>
            <a:chOff x="1379715" y="3986755"/>
            <a:chExt cx="6588710" cy="604272"/>
          </a:xfrm>
          <a:solidFill>
            <a:schemeClr val="bg1">
              <a:lumMod val="50000"/>
            </a:schemeClr>
          </a:solidFill>
        </p:grpSpPr>
        <p:sp>
          <p:nvSpPr>
            <p:cNvPr id="99" name="矩形 98"/>
            <p:cNvSpPr/>
            <p:nvPr/>
          </p:nvSpPr>
          <p:spPr>
            <a:xfrm>
              <a:off x="1379715" y="3988433"/>
              <a:ext cx="6588710" cy="5040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00" name="TextBox 99"/>
            <p:cNvSpPr txBox="1"/>
            <p:nvPr/>
          </p:nvSpPr>
          <p:spPr>
            <a:xfrm>
              <a:off x="2711261" y="3986755"/>
              <a:ext cx="4042327" cy="604272"/>
            </a:xfrm>
            <a:prstGeom prst="rect">
              <a:avLst/>
            </a:prstGeom>
            <a:noFill/>
          </p:spPr>
          <p:txBody>
            <a:bodyPr wrap="square" rtlCol="0">
              <a:spAutoFit/>
            </a:bodyPr>
            <a:lstStyle/>
            <a:p>
              <a:pPr algn="ct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125" dirty="0">
                <a:solidFill>
                  <a:schemeClr val="tx1">
                    <a:lumMod val="65000"/>
                    <a:lumOff val="35000"/>
                  </a:schemeClr>
                </a:solidFill>
                <a:latin typeface="微软雅黑" pitchFamily="34" charset="-122"/>
                <a:ea typeface="微软雅黑" pitchFamily="34" charset="-122"/>
              </a:endParaRPr>
            </a:p>
            <a:p>
              <a:pPr algn="ctr">
                <a:lnSpc>
                  <a:spcPct val="150000"/>
                </a:lnSpc>
              </a:pPr>
              <a:endParaRPr lang="en-US" altLang="zh-CN" sz="1125"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53811662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wipe(down)">
                                      <p:cBhvr>
                                        <p:cTn id="23" dur="500"/>
                                        <p:tgtEl>
                                          <p:spTgt spid="91"/>
                                        </p:tgtEl>
                                      </p:cBhvr>
                                    </p:animEffect>
                                  </p:childTnLst>
                                </p:cTn>
                              </p:par>
                              <p:par>
                                <p:cTn id="24" presetID="22" presetClass="entr" presetSubtype="2"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right)">
                                      <p:cBhvr>
                                        <p:cTn id="26" dur="500"/>
                                        <p:tgtEl>
                                          <p:spTgt spid="19"/>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down)">
                                      <p:cBhvr>
                                        <p:cTn id="29" dur="500"/>
                                        <p:tgtEl>
                                          <p:spTgt spid="94"/>
                                        </p:tgtEl>
                                      </p:cBhvr>
                                    </p:animEffect>
                                  </p:childTnLst>
                                </p:cTn>
                              </p:par>
                              <p:par>
                                <p:cTn id="30" presetID="22" presetClass="entr" presetSubtype="8" fill="hold" nodeType="withEffect">
                                  <p:stCondLst>
                                    <p:cond delay="0"/>
                                  </p:stCondLst>
                                  <p:childTnLst>
                                    <p:set>
                                      <p:cBhvr>
                                        <p:cTn id="31" dur="1" fill="hold">
                                          <p:stCondLst>
                                            <p:cond delay="0"/>
                                          </p:stCondLst>
                                        </p:cTn>
                                        <p:tgtEl>
                                          <p:spTgt spid="97"/>
                                        </p:tgtEl>
                                        <p:attrNameLst>
                                          <p:attrName>style.visibility</p:attrName>
                                        </p:attrNameLst>
                                      </p:cBhvr>
                                      <p:to>
                                        <p:strVal val="visible"/>
                                      </p:to>
                                    </p:set>
                                    <p:animEffect transition="in" filter="wipe(left)">
                                      <p:cBhvr>
                                        <p:cTn id="32" dur="500"/>
                                        <p:tgtEl>
                                          <p:spTgt spid="97"/>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left)">
                                      <p:cBhvr>
                                        <p:cTn id="35" dur="500"/>
                                        <p:tgtEl>
                                          <p:spTgt spid="95"/>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wipe(right)">
                                      <p:cBhvr>
                                        <p:cTn id="38" dur="500"/>
                                        <p:tgtEl>
                                          <p:spTgt spid="92"/>
                                        </p:tgtEl>
                                      </p:cBhvr>
                                    </p:animEffect>
                                  </p:childTnLst>
                                </p:cTn>
                              </p:par>
                            </p:childTnLst>
                          </p:cTn>
                        </p:par>
                        <p:par>
                          <p:cTn id="39" fill="hold">
                            <p:stCondLst>
                              <p:cond delay="2000"/>
                            </p:stCondLst>
                            <p:childTnLst>
                              <p:par>
                                <p:cTn id="40" presetID="10" presetClass="entr" presetSubtype="0" fill="hold" nodeType="afterEffect">
                                  <p:stCondLst>
                                    <p:cond delay="0"/>
                                  </p:stCondLst>
                                  <p:childTnLst>
                                    <p:set>
                                      <p:cBhvr>
                                        <p:cTn id="41" dur="1" fill="hold">
                                          <p:stCondLst>
                                            <p:cond delay="0"/>
                                          </p:stCondLst>
                                        </p:cTn>
                                        <p:tgtEl>
                                          <p:spTgt spid="105"/>
                                        </p:tgtEl>
                                        <p:attrNameLst>
                                          <p:attrName>style.visibility</p:attrName>
                                        </p:attrNameLst>
                                      </p:cBhvr>
                                      <p:to>
                                        <p:strVal val="visible"/>
                                      </p:to>
                                    </p:set>
                                    <p:animEffect transition="in" filter="fade">
                                      <p:cBhvr>
                                        <p:cTn id="42" dur="500"/>
                                        <p:tgtEl>
                                          <p:spTgt spid="105"/>
                                        </p:tgtEl>
                                      </p:cBhvr>
                                    </p:animEffect>
                                  </p:childTnLst>
                                </p:cTn>
                              </p:par>
                              <p:par>
                                <p:cTn id="43" presetID="10" presetClass="entr" presetSubtype="0" fill="hold" nodeType="withEffect">
                                  <p:stCondLst>
                                    <p:cond delay="200"/>
                                  </p:stCondLst>
                                  <p:childTnLst>
                                    <p:set>
                                      <p:cBhvr>
                                        <p:cTn id="44" dur="1" fill="hold">
                                          <p:stCondLst>
                                            <p:cond delay="0"/>
                                          </p:stCondLst>
                                        </p:cTn>
                                        <p:tgtEl>
                                          <p:spTgt spid="104"/>
                                        </p:tgtEl>
                                        <p:attrNameLst>
                                          <p:attrName>style.visibility</p:attrName>
                                        </p:attrNameLst>
                                      </p:cBhvr>
                                      <p:to>
                                        <p:strVal val="visible"/>
                                      </p:to>
                                    </p:set>
                                    <p:animEffect transition="in" filter="fade">
                                      <p:cBhvr>
                                        <p:cTn id="45" dur="500"/>
                                        <p:tgtEl>
                                          <p:spTgt spid="104"/>
                                        </p:tgtEl>
                                      </p:cBhvr>
                                    </p:animEffect>
                                  </p:childTnLst>
                                </p:cTn>
                              </p:par>
                              <p:par>
                                <p:cTn id="46" presetID="10" presetClass="entr" presetSubtype="0" fill="hold" nodeType="withEffect">
                                  <p:stCondLst>
                                    <p:cond delay="400"/>
                                  </p:stCondLst>
                                  <p:childTnLst>
                                    <p:set>
                                      <p:cBhvr>
                                        <p:cTn id="47" dur="1" fill="hold">
                                          <p:stCondLst>
                                            <p:cond delay="0"/>
                                          </p:stCondLst>
                                        </p:cTn>
                                        <p:tgtEl>
                                          <p:spTgt spid="106"/>
                                        </p:tgtEl>
                                        <p:attrNameLst>
                                          <p:attrName>style.visibility</p:attrName>
                                        </p:attrNameLst>
                                      </p:cBhvr>
                                      <p:to>
                                        <p:strVal val="visible"/>
                                      </p:to>
                                    </p:set>
                                    <p:animEffect transition="in" filter="fade">
                                      <p:cBhvr>
                                        <p:cTn id="48" dur="500"/>
                                        <p:tgtEl>
                                          <p:spTgt spid="106"/>
                                        </p:tgtEl>
                                      </p:cBhvr>
                                    </p:animEffect>
                                  </p:childTnLst>
                                </p:cTn>
                              </p:par>
                              <p:par>
                                <p:cTn id="49" presetID="10" presetClass="entr" presetSubtype="0" fill="hold" nodeType="withEffect">
                                  <p:stCondLst>
                                    <p:cond delay="60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nodeType="withEffect">
                                  <p:stCondLst>
                                    <p:cond delay="80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nodeType="withEffect">
                                  <p:stCondLst>
                                    <p:cond delay="100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3500"/>
                            </p:stCondLst>
                            <p:childTnLst>
                              <p:par>
                                <p:cTn id="59" presetID="42" presetClass="entr" presetSubtype="0" fill="hold" nodeType="afterEffect">
                                  <p:stCondLst>
                                    <p:cond delay="0"/>
                                  </p:stCondLst>
                                  <p:childTnLst>
                                    <p:set>
                                      <p:cBhvr>
                                        <p:cTn id="60" dur="1" fill="hold">
                                          <p:stCondLst>
                                            <p:cond delay="0"/>
                                          </p:stCondLst>
                                        </p:cTn>
                                        <p:tgtEl>
                                          <p:spTgt spid="98"/>
                                        </p:tgtEl>
                                        <p:attrNameLst>
                                          <p:attrName>style.visibility</p:attrName>
                                        </p:attrNameLst>
                                      </p:cBhvr>
                                      <p:to>
                                        <p:strVal val="visible"/>
                                      </p:to>
                                    </p:set>
                                    <p:animEffect transition="in" filter="fade">
                                      <p:cBhvr>
                                        <p:cTn id="61" dur="500"/>
                                        <p:tgtEl>
                                          <p:spTgt spid="98"/>
                                        </p:tgtEl>
                                      </p:cBhvr>
                                    </p:animEffect>
                                    <p:anim calcmode="lin" valueType="num">
                                      <p:cBhvr>
                                        <p:cTn id="62" dur="500" fill="hold"/>
                                        <p:tgtEl>
                                          <p:spTgt spid="98"/>
                                        </p:tgtEl>
                                        <p:attrNameLst>
                                          <p:attrName>ppt_x</p:attrName>
                                        </p:attrNameLst>
                                      </p:cBhvr>
                                      <p:tavLst>
                                        <p:tav tm="0">
                                          <p:val>
                                            <p:strVal val="#ppt_x"/>
                                          </p:val>
                                        </p:tav>
                                        <p:tav tm="100000">
                                          <p:val>
                                            <p:strVal val="#ppt_x"/>
                                          </p:val>
                                        </p:tav>
                                      </p:tavLst>
                                    </p:anim>
                                    <p:anim calcmode="lin" valueType="num">
                                      <p:cBhvr>
                                        <p:cTn id="63" dur="5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91" grpId="0" animBg="1"/>
      <p:bldP spid="92" grpId="0" animBg="1"/>
      <p:bldP spid="94" grpId="0" animBg="1"/>
      <p:bldP spid="9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514"/>
          <p:cNvSpPr/>
          <p:nvPr/>
        </p:nvSpPr>
        <p:spPr>
          <a:xfrm>
            <a:off x="9320052" y="2272704"/>
            <a:ext cx="1691158" cy="2782432"/>
          </a:xfrm>
          <a:custGeom>
            <a:avLst/>
            <a:gdLst/>
            <a:ahLst/>
            <a:cxnLst>
              <a:cxn ang="0">
                <a:pos x="wd2" y="hd2"/>
              </a:cxn>
              <a:cxn ang="5400000">
                <a:pos x="wd2" y="hd2"/>
              </a:cxn>
              <a:cxn ang="10800000">
                <a:pos x="wd2" y="hd2"/>
              </a:cxn>
              <a:cxn ang="16200000">
                <a:pos x="wd2" y="hd2"/>
              </a:cxn>
            </a:cxnLst>
            <a:rect l="0" t="0" r="r" b="b"/>
            <a:pathLst>
              <a:path w="21599" h="21600" extrusionOk="0">
                <a:moveTo>
                  <a:pt x="0" y="0"/>
                </a:moveTo>
                <a:lnTo>
                  <a:pt x="0" y="1790"/>
                </a:lnTo>
                <a:lnTo>
                  <a:pt x="3643" y="1790"/>
                </a:lnTo>
                <a:cubicBezTo>
                  <a:pt x="7802" y="1790"/>
                  <a:pt x="11571" y="2809"/>
                  <a:pt x="14305" y="4448"/>
                </a:cubicBezTo>
                <a:cubicBezTo>
                  <a:pt x="17038" y="6089"/>
                  <a:pt x="18717" y="8332"/>
                  <a:pt x="18717" y="10800"/>
                </a:cubicBezTo>
                <a:cubicBezTo>
                  <a:pt x="18717" y="13268"/>
                  <a:pt x="17038" y="15511"/>
                  <a:pt x="14305" y="17152"/>
                </a:cubicBezTo>
                <a:cubicBezTo>
                  <a:pt x="11571" y="18791"/>
                  <a:pt x="7802" y="19812"/>
                  <a:pt x="3643" y="19812"/>
                </a:cubicBezTo>
                <a:lnTo>
                  <a:pt x="0" y="19812"/>
                </a:lnTo>
                <a:lnTo>
                  <a:pt x="0" y="21600"/>
                </a:lnTo>
                <a:lnTo>
                  <a:pt x="3643" y="21600"/>
                </a:lnTo>
                <a:cubicBezTo>
                  <a:pt x="8569" y="21600"/>
                  <a:pt x="13055" y="20390"/>
                  <a:pt x="16308" y="18439"/>
                </a:cubicBezTo>
                <a:cubicBezTo>
                  <a:pt x="19563" y="16489"/>
                  <a:pt x="21600" y="13780"/>
                  <a:pt x="21599" y="10800"/>
                </a:cubicBezTo>
                <a:cubicBezTo>
                  <a:pt x="21600" y="7820"/>
                  <a:pt x="19563" y="5111"/>
                  <a:pt x="16308" y="3161"/>
                </a:cubicBezTo>
                <a:cubicBezTo>
                  <a:pt x="13055" y="1210"/>
                  <a:pt x="8569" y="0"/>
                  <a:pt x="3643" y="0"/>
                </a:cubicBezTo>
                <a:lnTo>
                  <a:pt x="0" y="0"/>
                </a:lnTo>
                <a:close/>
              </a:path>
            </a:pathLst>
          </a:custGeom>
          <a:solidFill>
            <a:schemeClr val="bg1">
              <a:lumMod val="75000"/>
            </a:schemeClr>
          </a:solidFill>
          <a:ln w="12700">
            <a:miter lim="400000"/>
          </a:ln>
        </p:spPr>
        <p:txBody>
          <a:bodyPr lIns="17904" tIns="17904" rIns="17904" bIns="17904" anchor="ct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21" name="Shape 515"/>
          <p:cNvSpPr/>
          <p:nvPr/>
        </p:nvSpPr>
        <p:spPr>
          <a:xfrm>
            <a:off x="5085077" y="4824558"/>
            <a:ext cx="1613968" cy="230577"/>
          </a:xfrm>
          <a:prstGeom prst="rect">
            <a:avLst/>
          </a:prstGeom>
          <a:solidFill>
            <a:schemeClr val="bg1">
              <a:lumMod val="75000"/>
            </a:schemeClr>
          </a:solidFill>
          <a:ln w="12700">
            <a:miter lim="400000"/>
          </a:ln>
        </p:spPr>
        <p:txBody>
          <a:bodyPr lIns="17904" tIns="17904" rIns="17904" bIns="17904" anchor="ct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22" name="Shape 516"/>
          <p:cNvSpPr/>
          <p:nvPr/>
        </p:nvSpPr>
        <p:spPr>
          <a:xfrm>
            <a:off x="6699046" y="4824558"/>
            <a:ext cx="2627245" cy="230577"/>
          </a:xfrm>
          <a:prstGeom prst="rect">
            <a:avLst/>
          </a:prstGeom>
          <a:solidFill>
            <a:schemeClr val="bg1">
              <a:lumMod val="75000"/>
            </a:schemeClr>
          </a:solidFill>
          <a:ln w="12700">
            <a:miter lim="400000"/>
          </a:ln>
        </p:spPr>
        <p:txBody>
          <a:bodyPr lIns="17904" tIns="17904" rIns="17904" bIns="17904" anchor="ct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23" name="Shape 517"/>
          <p:cNvSpPr/>
          <p:nvPr/>
        </p:nvSpPr>
        <p:spPr>
          <a:xfrm>
            <a:off x="2376743" y="2272704"/>
            <a:ext cx="2084572" cy="1391217"/>
          </a:xfrm>
          <a:custGeom>
            <a:avLst/>
            <a:gdLst/>
            <a:ahLst/>
            <a:cxnLst>
              <a:cxn ang="0">
                <a:pos x="wd2" y="hd2"/>
              </a:cxn>
              <a:cxn ang="5400000">
                <a:pos x="wd2" y="hd2"/>
              </a:cxn>
              <a:cxn ang="10800000">
                <a:pos x="wd2" y="hd2"/>
              </a:cxn>
              <a:cxn ang="16200000">
                <a:pos x="wd2" y="hd2"/>
              </a:cxn>
            </a:cxnLst>
            <a:rect l="0" t="0" r="r" b="b"/>
            <a:pathLst>
              <a:path w="21599" h="21600" extrusionOk="0">
                <a:moveTo>
                  <a:pt x="14569" y="0"/>
                </a:moveTo>
                <a:cubicBezTo>
                  <a:pt x="10573" y="0"/>
                  <a:pt x="6931" y="2419"/>
                  <a:pt x="4292" y="6323"/>
                </a:cubicBezTo>
                <a:cubicBezTo>
                  <a:pt x="1652" y="10223"/>
                  <a:pt x="-1" y="15640"/>
                  <a:pt x="0" y="21600"/>
                </a:cubicBezTo>
                <a:lnTo>
                  <a:pt x="2340" y="21600"/>
                </a:lnTo>
                <a:cubicBezTo>
                  <a:pt x="2340" y="16664"/>
                  <a:pt x="3700" y="12177"/>
                  <a:pt x="5917" y="8896"/>
                </a:cubicBezTo>
                <a:cubicBezTo>
                  <a:pt x="8135" y="5618"/>
                  <a:pt x="11195" y="3580"/>
                  <a:pt x="14569" y="3580"/>
                </a:cubicBezTo>
                <a:lnTo>
                  <a:pt x="21599" y="3580"/>
                </a:lnTo>
                <a:lnTo>
                  <a:pt x="21599" y="0"/>
                </a:lnTo>
                <a:lnTo>
                  <a:pt x="14569" y="0"/>
                </a:lnTo>
                <a:close/>
              </a:path>
            </a:pathLst>
          </a:custGeom>
          <a:solidFill>
            <a:schemeClr val="bg1">
              <a:lumMod val="75000"/>
            </a:schemeClr>
          </a:solidFill>
          <a:ln w="12700">
            <a:miter lim="400000"/>
          </a:ln>
        </p:spPr>
        <p:txBody>
          <a:bodyPr lIns="17904" tIns="17904" rIns="17904" bIns="17904" anchor="ct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24" name="Shape 518"/>
          <p:cNvSpPr/>
          <p:nvPr/>
        </p:nvSpPr>
        <p:spPr>
          <a:xfrm>
            <a:off x="4455081" y="2272703"/>
            <a:ext cx="2428298" cy="230577"/>
          </a:xfrm>
          <a:prstGeom prst="rect">
            <a:avLst/>
          </a:prstGeom>
          <a:solidFill>
            <a:schemeClr val="bg1">
              <a:lumMod val="75000"/>
            </a:schemeClr>
          </a:solidFill>
          <a:ln w="12700">
            <a:miter lim="400000"/>
          </a:ln>
        </p:spPr>
        <p:txBody>
          <a:bodyPr lIns="17904" tIns="17904" rIns="17904" bIns="17904" anchor="ct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25" name="Shape 519"/>
          <p:cNvSpPr/>
          <p:nvPr/>
        </p:nvSpPr>
        <p:spPr>
          <a:xfrm>
            <a:off x="6877141" y="2272703"/>
            <a:ext cx="2449147" cy="230577"/>
          </a:xfrm>
          <a:prstGeom prst="rect">
            <a:avLst/>
          </a:prstGeom>
          <a:solidFill>
            <a:schemeClr val="bg1">
              <a:lumMod val="75000"/>
            </a:schemeClr>
          </a:solidFill>
          <a:ln w="12700">
            <a:miter lim="400000"/>
          </a:ln>
        </p:spPr>
        <p:txBody>
          <a:bodyPr lIns="17904" tIns="17904" rIns="17904" bIns="17904" anchor="ct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48" name="Shape 546"/>
          <p:cNvSpPr/>
          <p:nvPr/>
        </p:nvSpPr>
        <p:spPr>
          <a:xfrm>
            <a:off x="2377427" y="3663921"/>
            <a:ext cx="220652" cy="3211588"/>
          </a:xfrm>
          <a:prstGeom prst="rect">
            <a:avLst/>
          </a:prstGeom>
          <a:solidFill>
            <a:schemeClr val="bg1">
              <a:lumMod val="75000"/>
            </a:schemeClr>
          </a:solidFill>
          <a:ln w="12700">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grpSp>
        <p:nvGrpSpPr>
          <p:cNvPr id="60" name="组合 59"/>
          <p:cNvGrpSpPr/>
          <p:nvPr/>
        </p:nvGrpSpPr>
        <p:grpSpPr>
          <a:xfrm>
            <a:off x="8284728" y="4634602"/>
            <a:ext cx="2020964" cy="1342698"/>
            <a:chOff x="16516498" y="9245600"/>
            <a:chExt cx="4116217" cy="2678557"/>
          </a:xfrm>
        </p:grpSpPr>
        <p:sp>
          <p:nvSpPr>
            <p:cNvPr id="31" name="Shape 529"/>
            <p:cNvSpPr/>
            <p:nvPr/>
          </p:nvSpPr>
          <p:spPr>
            <a:xfrm>
              <a:off x="16516498" y="10871684"/>
              <a:ext cx="4116217" cy="105247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公测</a:t>
              </a:r>
              <a:endParaRPr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952"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a:t>
              </a:r>
              <a:r>
                <a:rPr lang="zh-CN" altLang="en-US" sz="952"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952"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3" name="Group 533"/>
            <p:cNvGrpSpPr/>
            <p:nvPr/>
          </p:nvGrpSpPr>
          <p:grpSpPr>
            <a:xfrm>
              <a:off x="18034263" y="9245600"/>
              <a:ext cx="1252278" cy="1252278"/>
              <a:chOff x="0" y="0"/>
              <a:chExt cx="1252277" cy="1252277"/>
            </a:xfrm>
          </p:grpSpPr>
          <p:sp>
            <p:nvSpPr>
              <p:cNvPr id="34" name="Shape 531"/>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CB0B0B"/>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35" name="Shape 532"/>
              <p:cNvSpPr/>
              <p:nvPr/>
            </p:nvSpPr>
            <p:spPr>
              <a:xfrm>
                <a:off x="202401" y="271813"/>
                <a:ext cx="847476" cy="674248"/>
              </a:xfrm>
              <a:custGeom>
                <a:avLst/>
                <a:gdLst/>
                <a:ahLst/>
                <a:cxnLst>
                  <a:cxn ang="0">
                    <a:pos x="wd2" y="hd2"/>
                  </a:cxn>
                  <a:cxn ang="5400000">
                    <a:pos x="wd2" y="hd2"/>
                  </a:cxn>
                  <a:cxn ang="10800000">
                    <a:pos x="wd2" y="hd2"/>
                  </a:cxn>
                  <a:cxn ang="16200000">
                    <a:pos x="wd2" y="hd2"/>
                  </a:cxn>
                </a:cxnLst>
                <a:rect l="0" t="0" r="r" b="b"/>
                <a:pathLst>
                  <a:path w="21247" h="21600" extrusionOk="0">
                    <a:moveTo>
                      <a:pt x="11836" y="15693"/>
                    </a:moveTo>
                    <a:cubicBezTo>
                      <a:pt x="11625" y="15170"/>
                      <a:pt x="9094" y="9550"/>
                      <a:pt x="8316" y="7930"/>
                    </a:cubicBezTo>
                    <a:lnTo>
                      <a:pt x="8197" y="7677"/>
                    </a:lnTo>
                    <a:lnTo>
                      <a:pt x="6094" y="7677"/>
                    </a:lnTo>
                    <a:lnTo>
                      <a:pt x="5978" y="7930"/>
                    </a:lnTo>
                    <a:cubicBezTo>
                      <a:pt x="5186" y="9585"/>
                      <a:pt x="2786" y="14947"/>
                      <a:pt x="2518" y="15524"/>
                    </a:cubicBezTo>
                    <a:cubicBezTo>
                      <a:pt x="2500" y="15573"/>
                      <a:pt x="2477" y="15631"/>
                      <a:pt x="2452" y="15693"/>
                    </a:cubicBezTo>
                    <a:cubicBezTo>
                      <a:pt x="2452" y="15693"/>
                      <a:pt x="11836" y="15693"/>
                      <a:pt x="11836" y="15693"/>
                    </a:cubicBezTo>
                    <a:close/>
                    <a:moveTo>
                      <a:pt x="14122" y="18116"/>
                    </a:moveTo>
                    <a:cubicBezTo>
                      <a:pt x="14598" y="19922"/>
                      <a:pt x="14073" y="21600"/>
                      <a:pt x="12552" y="21600"/>
                    </a:cubicBezTo>
                    <a:lnTo>
                      <a:pt x="1740" y="21600"/>
                    </a:lnTo>
                    <a:cubicBezTo>
                      <a:pt x="219" y="21600"/>
                      <a:pt x="-306" y="19940"/>
                      <a:pt x="169" y="18134"/>
                    </a:cubicBezTo>
                    <a:cubicBezTo>
                      <a:pt x="169" y="18134"/>
                      <a:pt x="2046" y="13669"/>
                      <a:pt x="5098" y="7259"/>
                    </a:cubicBezTo>
                    <a:lnTo>
                      <a:pt x="5098" y="3551"/>
                    </a:lnTo>
                    <a:lnTo>
                      <a:pt x="4910" y="3551"/>
                    </a:lnTo>
                    <a:cubicBezTo>
                      <a:pt x="4637" y="3551"/>
                      <a:pt x="4415" y="3267"/>
                      <a:pt x="4415" y="2916"/>
                    </a:cubicBezTo>
                    <a:cubicBezTo>
                      <a:pt x="4415" y="2569"/>
                      <a:pt x="4640" y="2285"/>
                      <a:pt x="4910" y="2285"/>
                    </a:cubicBezTo>
                    <a:lnTo>
                      <a:pt x="5696" y="2285"/>
                    </a:lnTo>
                    <a:lnTo>
                      <a:pt x="5231" y="0"/>
                    </a:lnTo>
                    <a:lnTo>
                      <a:pt x="9029" y="0"/>
                    </a:lnTo>
                    <a:lnTo>
                      <a:pt x="8562" y="2285"/>
                    </a:lnTo>
                    <a:lnTo>
                      <a:pt x="9386" y="2285"/>
                    </a:lnTo>
                    <a:cubicBezTo>
                      <a:pt x="9655" y="2285"/>
                      <a:pt x="9877" y="2569"/>
                      <a:pt x="9877" y="2916"/>
                    </a:cubicBezTo>
                    <a:cubicBezTo>
                      <a:pt x="9874" y="3267"/>
                      <a:pt x="9655" y="3551"/>
                      <a:pt x="9382" y="3551"/>
                    </a:cubicBezTo>
                    <a:lnTo>
                      <a:pt x="9194" y="3551"/>
                    </a:lnTo>
                    <a:lnTo>
                      <a:pt x="9194" y="7259"/>
                    </a:lnTo>
                    <a:cubicBezTo>
                      <a:pt x="12247" y="13669"/>
                      <a:pt x="14122" y="18116"/>
                      <a:pt x="14122" y="18116"/>
                    </a:cubicBezTo>
                    <a:cubicBezTo>
                      <a:pt x="14122" y="18116"/>
                      <a:pt x="14122" y="18116"/>
                      <a:pt x="14122" y="18116"/>
                    </a:cubicBezTo>
                    <a:close/>
                    <a:moveTo>
                      <a:pt x="8152" y="11538"/>
                    </a:moveTo>
                    <a:cubicBezTo>
                      <a:pt x="8152" y="11143"/>
                      <a:pt x="7903" y="10819"/>
                      <a:pt x="7592" y="10819"/>
                    </a:cubicBezTo>
                    <a:cubicBezTo>
                      <a:pt x="7283" y="10819"/>
                      <a:pt x="7029" y="11143"/>
                      <a:pt x="7029" y="11538"/>
                    </a:cubicBezTo>
                    <a:cubicBezTo>
                      <a:pt x="7029" y="11933"/>
                      <a:pt x="7283" y="12258"/>
                      <a:pt x="7592" y="12258"/>
                    </a:cubicBezTo>
                    <a:cubicBezTo>
                      <a:pt x="7903" y="12258"/>
                      <a:pt x="8152" y="11933"/>
                      <a:pt x="8152" y="11538"/>
                    </a:cubicBezTo>
                    <a:cubicBezTo>
                      <a:pt x="8152" y="11538"/>
                      <a:pt x="8152" y="11538"/>
                      <a:pt x="8152" y="11538"/>
                    </a:cubicBezTo>
                    <a:close/>
                    <a:moveTo>
                      <a:pt x="5995" y="12284"/>
                    </a:moveTo>
                    <a:cubicBezTo>
                      <a:pt x="5572" y="12284"/>
                      <a:pt x="5231" y="12724"/>
                      <a:pt x="5231" y="13260"/>
                    </a:cubicBezTo>
                    <a:cubicBezTo>
                      <a:pt x="5231" y="13802"/>
                      <a:pt x="5576" y="14241"/>
                      <a:pt x="5995" y="14241"/>
                    </a:cubicBezTo>
                    <a:cubicBezTo>
                      <a:pt x="6419" y="14241"/>
                      <a:pt x="6762" y="13802"/>
                      <a:pt x="6762" y="13260"/>
                    </a:cubicBezTo>
                    <a:cubicBezTo>
                      <a:pt x="6762" y="12724"/>
                      <a:pt x="6419" y="12284"/>
                      <a:pt x="5995" y="12284"/>
                    </a:cubicBezTo>
                    <a:cubicBezTo>
                      <a:pt x="5995" y="12284"/>
                      <a:pt x="5995" y="12284"/>
                      <a:pt x="5995" y="12284"/>
                    </a:cubicBezTo>
                    <a:close/>
                    <a:moveTo>
                      <a:pt x="7458" y="13807"/>
                    </a:moveTo>
                    <a:cubicBezTo>
                      <a:pt x="7458" y="14362"/>
                      <a:pt x="7811" y="14810"/>
                      <a:pt x="8243" y="14810"/>
                    </a:cubicBezTo>
                    <a:cubicBezTo>
                      <a:pt x="8676" y="14810"/>
                      <a:pt x="9029" y="14362"/>
                      <a:pt x="9029" y="13807"/>
                    </a:cubicBezTo>
                    <a:cubicBezTo>
                      <a:pt x="9029" y="13252"/>
                      <a:pt x="8676" y="12803"/>
                      <a:pt x="8243" y="12803"/>
                    </a:cubicBezTo>
                    <a:cubicBezTo>
                      <a:pt x="7811" y="12803"/>
                      <a:pt x="7458" y="13252"/>
                      <a:pt x="7458" y="13807"/>
                    </a:cubicBezTo>
                    <a:cubicBezTo>
                      <a:pt x="7458" y="13807"/>
                      <a:pt x="7458" y="13807"/>
                      <a:pt x="7458" y="13807"/>
                    </a:cubicBezTo>
                    <a:close/>
                    <a:moveTo>
                      <a:pt x="19492" y="7380"/>
                    </a:moveTo>
                    <a:lnTo>
                      <a:pt x="16664" y="3763"/>
                    </a:lnTo>
                    <a:lnTo>
                      <a:pt x="12730" y="8818"/>
                    </a:lnTo>
                    <a:lnTo>
                      <a:pt x="11941" y="9830"/>
                    </a:lnTo>
                    <a:lnTo>
                      <a:pt x="17592" y="9830"/>
                    </a:lnTo>
                    <a:cubicBezTo>
                      <a:pt x="17592" y="9830"/>
                      <a:pt x="19492" y="7380"/>
                      <a:pt x="19492" y="7380"/>
                    </a:cubicBezTo>
                    <a:close/>
                    <a:moveTo>
                      <a:pt x="21107" y="8583"/>
                    </a:moveTo>
                    <a:cubicBezTo>
                      <a:pt x="20923" y="8818"/>
                      <a:pt x="20620" y="8818"/>
                      <a:pt x="20433" y="8583"/>
                    </a:cubicBezTo>
                    <a:lnTo>
                      <a:pt x="20200" y="8286"/>
                    </a:lnTo>
                    <a:lnTo>
                      <a:pt x="14039" y="16163"/>
                    </a:lnTo>
                    <a:lnTo>
                      <a:pt x="10871" y="9355"/>
                    </a:lnTo>
                    <a:lnTo>
                      <a:pt x="15956" y="2857"/>
                    </a:lnTo>
                    <a:lnTo>
                      <a:pt x="15723" y="2562"/>
                    </a:lnTo>
                    <a:cubicBezTo>
                      <a:pt x="15535" y="2325"/>
                      <a:pt x="15539" y="1939"/>
                      <a:pt x="15723" y="1704"/>
                    </a:cubicBezTo>
                    <a:cubicBezTo>
                      <a:pt x="15907" y="1469"/>
                      <a:pt x="16209" y="1465"/>
                      <a:pt x="16397" y="1704"/>
                    </a:cubicBezTo>
                    <a:lnTo>
                      <a:pt x="21107" y="7721"/>
                    </a:lnTo>
                    <a:cubicBezTo>
                      <a:pt x="21294" y="7958"/>
                      <a:pt x="21294" y="8342"/>
                      <a:pt x="21107" y="8583"/>
                    </a:cubicBezTo>
                    <a:cubicBezTo>
                      <a:pt x="21107" y="8583"/>
                      <a:pt x="21107" y="8583"/>
                      <a:pt x="21107" y="8583"/>
                    </a:cubicBezTo>
                    <a:close/>
                    <a:moveTo>
                      <a:pt x="16178" y="6435"/>
                    </a:moveTo>
                    <a:cubicBezTo>
                      <a:pt x="16178" y="6790"/>
                      <a:pt x="16400" y="7073"/>
                      <a:pt x="16678" y="7073"/>
                    </a:cubicBezTo>
                    <a:cubicBezTo>
                      <a:pt x="16952" y="7073"/>
                      <a:pt x="17178" y="6790"/>
                      <a:pt x="17178" y="6435"/>
                    </a:cubicBezTo>
                    <a:cubicBezTo>
                      <a:pt x="17178" y="6084"/>
                      <a:pt x="16952" y="5795"/>
                      <a:pt x="16678" y="5795"/>
                    </a:cubicBezTo>
                    <a:cubicBezTo>
                      <a:pt x="16400" y="5795"/>
                      <a:pt x="16178" y="6084"/>
                      <a:pt x="16178" y="6435"/>
                    </a:cubicBezTo>
                    <a:cubicBezTo>
                      <a:pt x="16178" y="6435"/>
                      <a:pt x="16178" y="6435"/>
                      <a:pt x="16178" y="6435"/>
                    </a:cubicBezTo>
                    <a:close/>
                    <a:moveTo>
                      <a:pt x="15424" y="7718"/>
                    </a:moveTo>
                    <a:cubicBezTo>
                      <a:pt x="15011" y="7718"/>
                      <a:pt x="14674" y="8144"/>
                      <a:pt x="14674" y="8676"/>
                    </a:cubicBezTo>
                    <a:cubicBezTo>
                      <a:pt x="14674" y="9203"/>
                      <a:pt x="15011" y="9634"/>
                      <a:pt x="15424" y="9634"/>
                    </a:cubicBezTo>
                    <a:cubicBezTo>
                      <a:pt x="15841" y="9634"/>
                      <a:pt x="16175" y="9203"/>
                      <a:pt x="16175" y="8676"/>
                    </a:cubicBezTo>
                    <a:cubicBezTo>
                      <a:pt x="16175" y="8144"/>
                      <a:pt x="15841" y="7718"/>
                      <a:pt x="15424" y="7718"/>
                    </a:cubicBezTo>
                    <a:cubicBezTo>
                      <a:pt x="15424" y="7718"/>
                      <a:pt x="15424" y="7718"/>
                      <a:pt x="15424" y="7718"/>
                    </a:cubicBezTo>
                    <a:close/>
                    <a:moveTo>
                      <a:pt x="17095" y="7713"/>
                    </a:moveTo>
                    <a:cubicBezTo>
                      <a:pt x="17297" y="7713"/>
                      <a:pt x="17463" y="7926"/>
                      <a:pt x="17463" y="8184"/>
                    </a:cubicBezTo>
                    <a:cubicBezTo>
                      <a:pt x="17463" y="8445"/>
                      <a:pt x="17297" y="8658"/>
                      <a:pt x="17095" y="8658"/>
                    </a:cubicBezTo>
                    <a:cubicBezTo>
                      <a:pt x="16890" y="8658"/>
                      <a:pt x="16726" y="8445"/>
                      <a:pt x="16726" y="8184"/>
                    </a:cubicBezTo>
                    <a:cubicBezTo>
                      <a:pt x="16726" y="7926"/>
                      <a:pt x="16890" y="7713"/>
                      <a:pt x="17095" y="7713"/>
                    </a:cubicBezTo>
                    <a:cubicBezTo>
                      <a:pt x="17095" y="7713"/>
                      <a:pt x="17095" y="7713"/>
                      <a:pt x="17095" y="7713"/>
                    </a:cubicBezTo>
                    <a:close/>
                  </a:path>
                </a:pathLst>
              </a:custGeom>
              <a:solidFill>
                <a:srgbClr val="FFFFFF"/>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9" name="组合 58"/>
          <p:cNvGrpSpPr/>
          <p:nvPr/>
        </p:nvGrpSpPr>
        <p:grpSpPr>
          <a:xfrm>
            <a:off x="8284728" y="2062653"/>
            <a:ext cx="2020964" cy="1284751"/>
            <a:chOff x="16516498" y="4114800"/>
            <a:chExt cx="4116217" cy="2562958"/>
          </a:xfrm>
        </p:grpSpPr>
        <p:sp>
          <p:nvSpPr>
            <p:cNvPr id="28" name="Shape 526"/>
            <p:cNvSpPr/>
            <p:nvPr/>
          </p:nvSpPr>
          <p:spPr>
            <a:xfrm>
              <a:off x="16516498" y="5625285"/>
              <a:ext cx="4116217" cy="105247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内测</a:t>
              </a:r>
              <a:endParaRPr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952"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单击添加内测期工作描述文字内容单击添加内测期工作描述</a:t>
              </a:r>
              <a:r>
                <a:rPr lang="zh-CN" altLang="en-US" sz="952"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文字内容</a:t>
              </a:r>
              <a:endParaRPr lang="zh-CN" altLang="en-US" sz="952"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6" name="Group 536"/>
            <p:cNvGrpSpPr/>
            <p:nvPr/>
          </p:nvGrpSpPr>
          <p:grpSpPr>
            <a:xfrm>
              <a:off x="18034263" y="4114800"/>
              <a:ext cx="1252278" cy="1252285"/>
              <a:chOff x="0" y="0"/>
              <a:chExt cx="1252277" cy="1252283"/>
            </a:xfrm>
          </p:grpSpPr>
          <p:sp>
            <p:nvSpPr>
              <p:cNvPr id="37" name="Shape 534"/>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38" name="Shape 535"/>
              <p:cNvSpPr/>
              <p:nvPr/>
            </p:nvSpPr>
            <p:spPr>
              <a:xfrm>
                <a:off x="216765" y="336688"/>
                <a:ext cx="818747" cy="614342"/>
              </a:xfrm>
              <a:custGeom>
                <a:avLst/>
                <a:gdLst/>
                <a:ahLst/>
                <a:cxnLst>
                  <a:cxn ang="0">
                    <a:pos x="wd2" y="hd2"/>
                  </a:cxn>
                  <a:cxn ang="5400000">
                    <a:pos x="wd2" y="hd2"/>
                  </a:cxn>
                  <a:cxn ang="10800000">
                    <a:pos x="wd2" y="hd2"/>
                  </a:cxn>
                  <a:cxn ang="16200000">
                    <a:pos x="wd2" y="hd2"/>
                  </a:cxn>
                </a:cxnLst>
                <a:rect l="0" t="0" r="r" b="b"/>
                <a:pathLst>
                  <a:path w="21600" h="21578" extrusionOk="0">
                    <a:moveTo>
                      <a:pt x="12681" y="3"/>
                    </a:moveTo>
                    <a:cubicBezTo>
                      <a:pt x="12634" y="9"/>
                      <a:pt x="12588" y="30"/>
                      <a:pt x="12543" y="63"/>
                    </a:cubicBezTo>
                    <a:cubicBezTo>
                      <a:pt x="12453" y="132"/>
                      <a:pt x="12392" y="231"/>
                      <a:pt x="12361" y="368"/>
                    </a:cubicBezTo>
                    <a:lnTo>
                      <a:pt x="7960" y="20658"/>
                    </a:lnTo>
                    <a:cubicBezTo>
                      <a:pt x="7928" y="20795"/>
                      <a:pt x="7938" y="20925"/>
                      <a:pt x="7989" y="21045"/>
                    </a:cubicBezTo>
                    <a:cubicBezTo>
                      <a:pt x="8040" y="21166"/>
                      <a:pt x="8115" y="21247"/>
                      <a:pt x="8218" y="21289"/>
                    </a:cubicBezTo>
                    <a:lnTo>
                      <a:pt x="8949" y="21554"/>
                    </a:lnTo>
                    <a:cubicBezTo>
                      <a:pt x="9043" y="21596"/>
                      <a:pt x="9136" y="21583"/>
                      <a:pt x="9226" y="21515"/>
                    </a:cubicBezTo>
                    <a:cubicBezTo>
                      <a:pt x="9317" y="21447"/>
                      <a:pt x="9377" y="21347"/>
                      <a:pt x="9409" y="21210"/>
                    </a:cubicBezTo>
                    <a:lnTo>
                      <a:pt x="13813" y="920"/>
                    </a:lnTo>
                    <a:cubicBezTo>
                      <a:pt x="13845" y="783"/>
                      <a:pt x="13835" y="653"/>
                      <a:pt x="13784" y="533"/>
                    </a:cubicBezTo>
                    <a:cubicBezTo>
                      <a:pt x="13732" y="412"/>
                      <a:pt x="13655" y="331"/>
                      <a:pt x="13552" y="289"/>
                    </a:cubicBezTo>
                    <a:lnTo>
                      <a:pt x="12821" y="20"/>
                    </a:lnTo>
                    <a:cubicBezTo>
                      <a:pt x="12774" y="0"/>
                      <a:pt x="12727" y="-4"/>
                      <a:pt x="12681" y="3"/>
                    </a:cubicBezTo>
                    <a:close/>
                    <a:moveTo>
                      <a:pt x="5890" y="2919"/>
                    </a:moveTo>
                    <a:cubicBezTo>
                      <a:pt x="5788" y="2919"/>
                      <a:pt x="5698" y="2971"/>
                      <a:pt x="5619" y="3076"/>
                    </a:cubicBezTo>
                    <a:lnTo>
                      <a:pt x="118" y="10400"/>
                    </a:lnTo>
                    <a:cubicBezTo>
                      <a:pt x="39" y="10505"/>
                      <a:pt x="0" y="10624"/>
                      <a:pt x="0" y="10761"/>
                    </a:cubicBezTo>
                    <a:cubicBezTo>
                      <a:pt x="0" y="10897"/>
                      <a:pt x="39" y="11017"/>
                      <a:pt x="118" y="11122"/>
                    </a:cubicBezTo>
                    <a:lnTo>
                      <a:pt x="5619" y="18450"/>
                    </a:lnTo>
                    <a:cubicBezTo>
                      <a:pt x="5698" y="18556"/>
                      <a:pt x="5787" y="18607"/>
                      <a:pt x="5890" y="18607"/>
                    </a:cubicBezTo>
                    <a:cubicBezTo>
                      <a:pt x="5992" y="18607"/>
                      <a:pt x="6086" y="18556"/>
                      <a:pt x="6164" y="18450"/>
                    </a:cubicBezTo>
                    <a:lnTo>
                      <a:pt x="6752" y="17663"/>
                    </a:lnTo>
                    <a:cubicBezTo>
                      <a:pt x="6831" y="17558"/>
                      <a:pt x="6872" y="17438"/>
                      <a:pt x="6872" y="17303"/>
                    </a:cubicBezTo>
                    <a:cubicBezTo>
                      <a:pt x="6872" y="17166"/>
                      <a:pt x="6831" y="17046"/>
                      <a:pt x="6752" y="16942"/>
                    </a:cubicBezTo>
                    <a:lnTo>
                      <a:pt x="2112" y="10761"/>
                    </a:lnTo>
                    <a:lnTo>
                      <a:pt x="6752" y="4584"/>
                    </a:lnTo>
                    <a:cubicBezTo>
                      <a:pt x="6831" y="4480"/>
                      <a:pt x="6872" y="4360"/>
                      <a:pt x="6872" y="4223"/>
                    </a:cubicBezTo>
                    <a:cubicBezTo>
                      <a:pt x="6872" y="4088"/>
                      <a:pt x="6831" y="3969"/>
                      <a:pt x="6752" y="3863"/>
                    </a:cubicBezTo>
                    <a:lnTo>
                      <a:pt x="6164" y="3076"/>
                    </a:lnTo>
                    <a:cubicBezTo>
                      <a:pt x="6086" y="2971"/>
                      <a:pt x="5992" y="2919"/>
                      <a:pt x="5890" y="2919"/>
                    </a:cubicBezTo>
                    <a:close/>
                    <a:moveTo>
                      <a:pt x="15710" y="2919"/>
                    </a:moveTo>
                    <a:cubicBezTo>
                      <a:pt x="15608" y="2919"/>
                      <a:pt x="15518" y="2971"/>
                      <a:pt x="15439" y="3076"/>
                    </a:cubicBezTo>
                    <a:lnTo>
                      <a:pt x="14848" y="3863"/>
                    </a:lnTo>
                    <a:cubicBezTo>
                      <a:pt x="14769" y="3968"/>
                      <a:pt x="14731" y="4087"/>
                      <a:pt x="14731" y="4223"/>
                    </a:cubicBezTo>
                    <a:cubicBezTo>
                      <a:pt x="14731" y="4360"/>
                      <a:pt x="14769" y="4480"/>
                      <a:pt x="14848" y="4584"/>
                    </a:cubicBezTo>
                    <a:lnTo>
                      <a:pt x="19488" y="10761"/>
                    </a:lnTo>
                    <a:lnTo>
                      <a:pt x="14848" y="16942"/>
                    </a:lnTo>
                    <a:cubicBezTo>
                      <a:pt x="14769" y="17046"/>
                      <a:pt x="14731" y="17166"/>
                      <a:pt x="14731" y="17303"/>
                    </a:cubicBezTo>
                    <a:cubicBezTo>
                      <a:pt x="14731" y="17438"/>
                      <a:pt x="14769" y="17558"/>
                      <a:pt x="14848" y="17663"/>
                    </a:cubicBezTo>
                    <a:lnTo>
                      <a:pt x="15439" y="18450"/>
                    </a:lnTo>
                    <a:cubicBezTo>
                      <a:pt x="15518" y="18556"/>
                      <a:pt x="15608" y="18607"/>
                      <a:pt x="15710" y="18607"/>
                    </a:cubicBezTo>
                    <a:cubicBezTo>
                      <a:pt x="15812" y="18607"/>
                      <a:pt x="15903" y="18556"/>
                      <a:pt x="15981" y="18450"/>
                    </a:cubicBezTo>
                    <a:lnTo>
                      <a:pt x="21482" y="11122"/>
                    </a:lnTo>
                    <a:cubicBezTo>
                      <a:pt x="21561" y="11017"/>
                      <a:pt x="21600" y="10897"/>
                      <a:pt x="21600" y="10761"/>
                    </a:cubicBezTo>
                    <a:cubicBezTo>
                      <a:pt x="21600" y="10624"/>
                      <a:pt x="21561" y="10504"/>
                      <a:pt x="21482" y="10400"/>
                    </a:cubicBezTo>
                    <a:lnTo>
                      <a:pt x="15981" y="3076"/>
                    </a:lnTo>
                    <a:cubicBezTo>
                      <a:pt x="15903" y="2971"/>
                      <a:pt x="15812" y="2919"/>
                      <a:pt x="15710" y="2919"/>
                    </a:cubicBezTo>
                    <a:close/>
                  </a:path>
                </a:pathLst>
              </a:custGeom>
              <a:solidFill>
                <a:srgbClr val="FFFFFF"/>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7" name="组合 56"/>
          <p:cNvGrpSpPr/>
          <p:nvPr/>
        </p:nvGrpSpPr>
        <p:grpSpPr>
          <a:xfrm>
            <a:off x="3446024" y="2062655"/>
            <a:ext cx="2020964" cy="1405400"/>
            <a:chOff x="6661225" y="4114800"/>
            <a:chExt cx="4116217" cy="2803643"/>
          </a:xfrm>
        </p:grpSpPr>
        <p:sp>
          <p:nvSpPr>
            <p:cNvPr id="27" name="Shape 525"/>
            <p:cNvSpPr/>
            <p:nvPr/>
          </p:nvSpPr>
          <p:spPr>
            <a:xfrm>
              <a:off x="6661225" y="5544395"/>
              <a:ext cx="4116217" cy="1374048"/>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1212"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rPr>
                <a:t>方案期</a:t>
              </a:r>
              <a:r>
                <a:rPr sz="1212"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rPr>
                <a:t> </a:t>
              </a:r>
              <a:endParaRPr lang="en-US" sz="1212" b="1" dirty="0">
                <a:solidFill>
                  <a:schemeClr val="accent2"/>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952"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单击添加方案期工作描述文字内容单击添加方案期工作描述文字内容</a:t>
              </a:r>
              <a:endParaRPr lang="zh-CN" altLang="en-US" sz="952"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a:p>
              <a:pPr lvl="0">
                <a:lnSpc>
                  <a:spcPct val="110000"/>
                </a:lnSpc>
                <a:defRPr sz="1800"/>
              </a:pPr>
              <a:endParaRPr lang="zh-CN" altLang="en-US" sz="952"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9" name="Group 539"/>
            <p:cNvGrpSpPr/>
            <p:nvPr/>
          </p:nvGrpSpPr>
          <p:grpSpPr>
            <a:xfrm>
              <a:off x="8115563" y="4114800"/>
              <a:ext cx="1252290" cy="1252285"/>
              <a:chOff x="0" y="0"/>
              <a:chExt cx="1252289" cy="1252283"/>
            </a:xfrm>
          </p:grpSpPr>
          <p:sp>
            <p:nvSpPr>
              <p:cNvPr id="40" name="Shape 537"/>
              <p:cNvSpPr/>
              <p:nvPr/>
            </p:nvSpPr>
            <p:spPr>
              <a:xfrm>
                <a:off x="0" y="0"/>
                <a:ext cx="1252290"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41" name="Shape 538"/>
              <p:cNvSpPr/>
              <p:nvPr/>
            </p:nvSpPr>
            <p:spPr>
              <a:xfrm>
                <a:off x="282288" y="292477"/>
                <a:ext cx="687714" cy="687689"/>
              </a:xfrm>
              <a:custGeom>
                <a:avLst/>
                <a:gdLst/>
                <a:ahLst/>
                <a:cxnLst>
                  <a:cxn ang="0">
                    <a:pos x="wd2" y="hd2"/>
                  </a:cxn>
                  <a:cxn ang="5400000">
                    <a:pos x="wd2" y="hd2"/>
                  </a:cxn>
                  <a:cxn ang="10800000">
                    <a:pos x="wd2" y="hd2"/>
                  </a:cxn>
                  <a:cxn ang="16200000">
                    <a:pos x="wd2" y="hd2"/>
                  </a:cxn>
                </a:cxnLst>
                <a:rect l="0" t="0" r="r" b="b"/>
                <a:pathLst>
                  <a:path w="21554" h="21600" extrusionOk="0">
                    <a:moveTo>
                      <a:pt x="15017" y="5596"/>
                    </a:moveTo>
                    <a:lnTo>
                      <a:pt x="8281" y="12346"/>
                    </a:lnTo>
                    <a:cubicBezTo>
                      <a:pt x="8018" y="12609"/>
                      <a:pt x="8018" y="13038"/>
                      <a:pt x="8281" y="13302"/>
                    </a:cubicBezTo>
                    <a:cubicBezTo>
                      <a:pt x="8413" y="13434"/>
                      <a:pt x="8583" y="13499"/>
                      <a:pt x="8755" y="13499"/>
                    </a:cubicBezTo>
                    <a:cubicBezTo>
                      <a:pt x="8929" y="13499"/>
                      <a:pt x="9101" y="13434"/>
                      <a:pt x="9232" y="13302"/>
                    </a:cubicBezTo>
                    <a:lnTo>
                      <a:pt x="15967" y="6552"/>
                    </a:lnTo>
                    <a:cubicBezTo>
                      <a:pt x="16230" y="6288"/>
                      <a:pt x="16230" y="5860"/>
                      <a:pt x="15967" y="5596"/>
                    </a:cubicBezTo>
                    <a:cubicBezTo>
                      <a:pt x="15703" y="5332"/>
                      <a:pt x="15279" y="5332"/>
                      <a:pt x="15017" y="5596"/>
                    </a:cubicBezTo>
                    <a:cubicBezTo>
                      <a:pt x="15017" y="5596"/>
                      <a:pt x="15017" y="5596"/>
                      <a:pt x="15017" y="5596"/>
                    </a:cubicBezTo>
                    <a:close/>
                    <a:moveTo>
                      <a:pt x="19439" y="5820"/>
                    </a:moveTo>
                    <a:lnTo>
                      <a:pt x="18811" y="6450"/>
                    </a:lnTo>
                    <a:cubicBezTo>
                      <a:pt x="18753" y="5484"/>
                      <a:pt x="18351" y="4585"/>
                      <a:pt x="17664" y="3895"/>
                    </a:cubicBezTo>
                    <a:cubicBezTo>
                      <a:pt x="16977" y="3207"/>
                      <a:pt x="16078" y="2808"/>
                      <a:pt x="15115" y="2745"/>
                    </a:cubicBezTo>
                    <a:lnTo>
                      <a:pt x="15746" y="2119"/>
                    </a:lnTo>
                    <a:lnTo>
                      <a:pt x="15746" y="2116"/>
                    </a:lnTo>
                    <a:cubicBezTo>
                      <a:pt x="16240" y="1621"/>
                      <a:pt x="16894" y="1351"/>
                      <a:pt x="17595" y="1351"/>
                    </a:cubicBezTo>
                    <a:cubicBezTo>
                      <a:pt x="18292" y="1351"/>
                      <a:pt x="18946" y="1621"/>
                      <a:pt x="19439" y="2116"/>
                    </a:cubicBezTo>
                    <a:cubicBezTo>
                      <a:pt x="19933" y="2610"/>
                      <a:pt x="20206" y="3268"/>
                      <a:pt x="20206" y="3968"/>
                    </a:cubicBezTo>
                    <a:cubicBezTo>
                      <a:pt x="20206" y="4667"/>
                      <a:pt x="19936" y="5325"/>
                      <a:pt x="19439" y="5820"/>
                    </a:cubicBezTo>
                    <a:cubicBezTo>
                      <a:pt x="19439" y="5820"/>
                      <a:pt x="19439" y="5820"/>
                      <a:pt x="19439" y="5820"/>
                    </a:cubicBezTo>
                    <a:close/>
                    <a:moveTo>
                      <a:pt x="16710" y="8553"/>
                    </a:moveTo>
                    <a:lnTo>
                      <a:pt x="8506" y="16775"/>
                    </a:lnTo>
                    <a:lnTo>
                      <a:pt x="8742" y="15665"/>
                    </a:lnTo>
                    <a:cubicBezTo>
                      <a:pt x="8785" y="15463"/>
                      <a:pt x="8735" y="15259"/>
                      <a:pt x="8608" y="15100"/>
                    </a:cubicBezTo>
                    <a:cubicBezTo>
                      <a:pt x="8478" y="14938"/>
                      <a:pt x="8285" y="14850"/>
                      <a:pt x="8084" y="14850"/>
                    </a:cubicBezTo>
                    <a:lnTo>
                      <a:pt x="6735" y="14850"/>
                    </a:lnTo>
                    <a:lnTo>
                      <a:pt x="6735" y="13499"/>
                    </a:lnTo>
                    <a:cubicBezTo>
                      <a:pt x="6735" y="13126"/>
                      <a:pt x="6433" y="12823"/>
                      <a:pt x="6061" y="12823"/>
                    </a:cubicBezTo>
                    <a:lnTo>
                      <a:pt x="5000" y="12823"/>
                    </a:lnTo>
                    <a:lnTo>
                      <a:pt x="13011" y="4841"/>
                    </a:lnTo>
                    <a:lnTo>
                      <a:pt x="13017" y="4851"/>
                    </a:lnTo>
                    <a:cubicBezTo>
                      <a:pt x="13510" y="4356"/>
                      <a:pt x="14168" y="4084"/>
                      <a:pt x="14865" y="4084"/>
                    </a:cubicBezTo>
                    <a:cubicBezTo>
                      <a:pt x="15562" y="4084"/>
                      <a:pt x="16220" y="4356"/>
                      <a:pt x="16710" y="4851"/>
                    </a:cubicBezTo>
                    <a:cubicBezTo>
                      <a:pt x="17203" y="5346"/>
                      <a:pt x="17476" y="6001"/>
                      <a:pt x="17476" y="6700"/>
                    </a:cubicBezTo>
                    <a:cubicBezTo>
                      <a:pt x="17476" y="7402"/>
                      <a:pt x="17207" y="8058"/>
                      <a:pt x="16710" y="8553"/>
                    </a:cubicBezTo>
                    <a:cubicBezTo>
                      <a:pt x="16710" y="8553"/>
                      <a:pt x="16710" y="8553"/>
                      <a:pt x="16710" y="8553"/>
                    </a:cubicBezTo>
                    <a:close/>
                    <a:moveTo>
                      <a:pt x="6798" y="18334"/>
                    </a:moveTo>
                    <a:lnTo>
                      <a:pt x="4289" y="19109"/>
                    </a:lnTo>
                    <a:cubicBezTo>
                      <a:pt x="4144" y="18677"/>
                      <a:pt x="3917" y="18297"/>
                      <a:pt x="3605" y="17985"/>
                    </a:cubicBezTo>
                    <a:cubicBezTo>
                      <a:pt x="3335" y="17714"/>
                      <a:pt x="3023" y="17506"/>
                      <a:pt x="2694" y="17336"/>
                    </a:cubicBezTo>
                    <a:lnTo>
                      <a:pt x="3839" y="14175"/>
                    </a:lnTo>
                    <a:lnTo>
                      <a:pt x="5387" y="14175"/>
                    </a:lnTo>
                    <a:lnTo>
                      <a:pt x="5387" y="15522"/>
                    </a:lnTo>
                    <a:cubicBezTo>
                      <a:pt x="5387" y="15898"/>
                      <a:pt x="5690" y="16198"/>
                      <a:pt x="6061" y="16198"/>
                    </a:cubicBezTo>
                    <a:lnTo>
                      <a:pt x="7251" y="16198"/>
                    </a:lnTo>
                    <a:cubicBezTo>
                      <a:pt x="7251" y="16198"/>
                      <a:pt x="6798" y="18334"/>
                      <a:pt x="6798" y="18334"/>
                    </a:cubicBezTo>
                    <a:close/>
                    <a:moveTo>
                      <a:pt x="20394" y="1163"/>
                    </a:moveTo>
                    <a:cubicBezTo>
                      <a:pt x="19646" y="412"/>
                      <a:pt x="18651" y="0"/>
                      <a:pt x="17595" y="0"/>
                    </a:cubicBezTo>
                    <a:cubicBezTo>
                      <a:pt x="16536" y="0"/>
                      <a:pt x="15543" y="412"/>
                      <a:pt x="14796" y="1160"/>
                    </a:cubicBezTo>
                    <a:lnTo>
                      <a:pt x="2895" y="13022"/>
                    </a:lnTo>
                    <a:cubicBezTo>
                      <a:pt x="2823" y="13090"/>
                      <a:pt x="2770" y="13176"/>
                      <a:pt x="2733" y="13268"/>
                    </a:cubicBezTo>
                    <a:lnTo>
                      <a:pt x="40" y="20694"/>
                    </a:lnTo>
                    <a:cubicBezTo>
                      <a:pt x="-46" y="20931"/>
                      <a:pt x="11" y="21205"/>
                      <a:pt x="185" y="21389"/>
                    </a:cubicBezTo>
                    <a:cubicBezTo>
                      <a:pt x="316" y="21524"/>
                      <a:pt x="491" y="21600"/>
                      <a:pt x="675" y="21600"/>
                    </a:cubicBezTo>
                    <a:cubicBezTo>
                      <a:pt x="741" y="21600"/>
                      <a:pt x="806" y="21590"/>
                      <a:pt x="872" y="21571"/>
                    </a:cubicBezTo>
                    <a:lnTo>
                      <a:pt x="7571" y="19511"/>
                    </a:lnTo>
                    <a:cubicBezTo>
                      <a:pt x="7676" y="19478"/>
                      <a:pt x="7771" y="19419"/>
                      <a:pt x="7850" y="19343"/>
                    </a:cubicBezTo>
                    <a:lnTo>
                      <a:pt x="20394" y="6771"/>
                    </a:lnTo>
                    <a:cubicBezTo>
                      <a:pt x="21140" y="6025"/>
                      <a:pt x="21554" y="5026"/>
                      <a:pt x="21554" y="3968"/>
                    </a:cubicBezTo>
                    <a:cubicBezTo>
                      <a:pt x="21551" y="2906"/>
                      <a:pt x="21140" y="1912"/>
                      <a:pt x="20394" y="1163"/>
                    </a:cubicBezTo>
                    <a:cubicBezTo>
                      <a:pt x="20394" y="1163"/>
                      <a:pt x="20394" y="1163"/>
                      <a:pt x="20394" y="1163"/>
                    </a:cubicBezTo>
                    <a:close/>
                  </a:path>
                </a:pathLst>
              </a:custGeom>
              <a:solidFill>
                <a:srgbClr val="FFFFFF"/>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1" name="组合 60"/>
          <p:cNvGrpSpPr/>
          <p:nvPr/>
        </p:nvGrpSpPr>
        <p:grpSpPr>
          <a:xfrm>
            <a:off x="5870868" y="4634602"/>
            <a:ext cx="2020964" cy="1342698"/>
            <a:chOff x="11600048" y="9245600"/>
            <a:chExt cx="4116217" cy="2678557"/>
          </a:xfrm>
        </p:grpSpPr>
        <p:sp>
          <p:nvSpPr>
            <p:cNvPr id="29" name="Shape 527"/>
            <p:cNvSpPr/>
            <p:nvPr/>
          </p:nvSpPr>
          <p:spPr>
            <a:xfrm>
              <a:off x="11600048" y="10871684"/>
              <a:ext cx="4116217" cy="105247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上线试运营</a:t>
              </a:r>
              <a:endParaRPr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952"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单击添加公测期工作描述文字内容单击添加公测期工作描述文字内容</a:t>
              </a:r>
              <a:endParaRPr lang="zh-CN" altLang="en-US" sz="952"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2" name="Group 542"/>
            <p:cNvGrpSpPr/>
            <p:nvPr/>
          </p:nvGrpSpPr>
          <p:grpSpPr>
            <a:xfrm>
              <a:off x="13068563" y="9245600"/>
              <a:ext cx="1252278" cy="1252278"/>
              <a:chOff x="0" y="0"/>
              <a:chExt cx="1252277" cy="1252277"/>
            </a:xfrm>
          </p:grpSpPr>
          <p:sp>
            <p:nvSpPr>
              <p:cNvPr id="43" name="Shape 540"/>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CB0B0B"/>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44" name="Shape 541"/>
              <p:cNvSpPr/>
              <p:nvPr/>
            </p:nvSpPr>
            <p:spPr>
              <a:xfrm>
                <a:off x="292937" y="261367"/>
                <a:ext cx="666403" cy="729543"/>
              </a:xfrm>
              <a:custGeom>
                <a:avLst/>
                <a:gdLst/>
                <a:ahLst/>
                <a:cxnLst>
                  <a:cxn ang="0">
                    <a:pos x="wd2" y="hd2"/>
                  </a:cxn>
                  <a:cxn ang="5400000">
                    <a:pos x="wd2" y="hd2"/>
                  </a:cxn>
                  <a:cxn ang="10800000">
                    <a:pos x="wd2" y="hd2"/>
                  </a:cxn>
                  <a:cxn ang="16200000">
                    <a:pos x="wd2" y="hd2"/>
                  </a:cxn>
                </a:cxnLst>
                <a:rect l="0" t="0" r="r" b="b"/>
                <a:pathLst>
                  <a:path w="21600" h="21600" extrusionOk="0">
                    <a:moveTo>
                      <a:pt x="2887" y="0"/>
                    </a:moveTo>
                    <a:cubicBezTo>
                      <a:pt x="2408" y="0"/>
                      <a:pt x="2017" y="357"/>
                      <a:pt x="2017" y="795"/>
                    </a:cubicBezTo>
                    <a:lnTo>
                      <a:pt x="2017" y="9673"/>
                    </a:lnTo>
                    <a:cubicBezTo>
                      <a:pt x="2017" y="10110"/>
                      <a:pt x="2408" y="10468"/>
                      <a:pt x="2887" y="10468"/>
                    </a:cubicBezTo>
                    <a:cubicBezTo>
                      <a:pt x="3366" y="10468"/>
                      <a:pt x="3757" y="10110"/>
                      <a:pt x="3757" y="9673"/>
                    </a:cubicBezTo>
                    <a:lnTo>
                      <a:pt x="3757" y="1589"/>
                    </a:lnTo>
                    <a:lnTo>
                      <a:pt x="12607" y="1589"/>
                    </a:lnTo>
                    <a:lnTo>
                      <a:pt x="12607" y="7685"/>
                    </a:lnTo>
                    <a:cubicBezTo>
                      <a:pt x="12607" y="8122"/>
                      <a:pt x="12998" y="8480"/>
                      <a:pt x="13477" y="8480"/>
                    </a:cubicBezTo>
                    <a:lnTo>
                      <a:pt x="19713" y="8480"/>
                    </a:lnTo>
                    <a:cubicBezTo>
                      <a:pt x="19757" y="8480"/>
                      <a:pt x="19817" y="8481"/>
                      <a:pt x="19860" y="8468"/>
                    </a:cubicBezTo>
                    <a:lnTo>
                      <a:pt x="19860" y="20011"/>
                    </a:lnTo>
                    <a:lnTo>
                      <a:pt x="3757" y="20011"/>
                    </a:lnTo>
                    <a:lnTo>
                      <a:pt x="3757" y="16829"/>
                    </a:lnTo>
                    <a:cubicBezTo>
                      <a:pt x="3757" y="16391"/>
                      <a:pt x="3366" y="16034"/>
                      <a:pt x="2887" y="16034"/>
                    </a:cubicBezTo>
                    <a:cubicBezTo>
                      <a:pt x="2408" y="16034"/>
                      <a:pt x="2017" y="16391"/>
                      <a:pt x="2017" y="16829"/>
                    </a:cubicBezTo>
                    <a:lnTo>
                      <a:pt x="2017" y="20805"/>
                    </a:lnTo>
                    <a:cubicBezTo>
                      <a:pt x="2017" y="21243"/>
                      <a:pt x="2408" y="21600"/>
                      <a:pt x="2887" y="21600"/>
                    </a:cubicBezTo>
                    <a:lnTo>
                      <a:pt x="20730" y="21600"/>
                    </a:lnTo>
                    <a:cubicBezTo>
                      <a:pt x="21209" y="21600"/>
                      <a:pt x="21600" y="21243"/>
                      <a:pt x="21600" y="20805"/>
                    </a:cubicBezTo>
                    <a:lnTo>
                      <a:pt x="21600" y="6744"/>
                    </a:lnTo>
                    <a:cubicBezTo>
                      <a:pt x="21600" y="6519"/>
                      <a:pt x="21501" y="6307"/>
                      <a:pt x="21327" y="6161"/>
                    </a:cubicBezTo>
                    <a:lnTo>
                      <a:pt x="14317" y="211"/>
                    </a:lnTo>
                    <a:cubicBezTo>
                      <a:pt x="14158" y="79"/>
                      <a:pt x="13943" y="0"/>
                      <a:pt x="13725" y="0"/>
                    </a:cubicBezTo>
                    <a:lnTo>
                      <a:pt x="2887" y="0"/>
                    </a:lnTo>
                    <a:close/>
                    <a:moveTo>
                      <a:pt x="14347" y="2411"/>
                    </a:moveTo>
                    <a:lnTo>
                      <a:pt x="19612" y="6890"/>
                    </a:lnTo>
                    <a:lnTo>
                      <a:pt x="14347" y="6890"/>
                    </a:lnTo>
                    <a:cubicBezTo>
                      <a:pt x="14347" y="6890"/>
                      <a:pt x="14347" y="2411"/>
                      <a:pt x="14347" y="2411"/>
                    </a:cubicBezTo>
                    <a:close/>
                    <a:moveTo>
                      <a:pt x="7665" y="8599"/>
                    </a:moveTo>
                    <a:cubicBezTo>
                      <a:pt x="7442" y="8610"/>
                      <a:pt x="7224" y="8702"/>
                      <a:pt x="7064" y="8867"/>
                    </a:cubicBezTo>
                    <a:cubicBezTo>
                      <a:pt x="6745" y="9198"/>
                      <a:pt x="6773" y="9701"/>
                      <a:pt x="7136" y="9992"/>
                    </a:cubicBezTo>
                    <a:lnTo>
                      <a:pt x="9981" y="12299"/>
                    </a:lnTo>
                    <a:lnTo>
                      <a:pt x="870" y="12299"/>
                    </a:lnTo>
                    <a:cubicBezTo>
                      <a:pt x="392" y="12299"/>
                      <a:pt x="0" y="12656"/>
                      <a:pt x="0" y="13094"/>
                    </a:cubicBezTo>
                    <a:cubicBezTo>
                      <a:pt x="0" y="13531"/>
                      <a:pt x="392" y="13888"/>
                      <a:pt x="870" y="13888"/>
                    </a:cubicBezTo>
                    <a:lnTo>
                      <a:pt x="9939" y="13888"/>
                    </a:lnTo>
                    <a:lnTo>
                      <a:pt x="7136" y="16168"/>
                    </a:lnTo>
                    <a:cubicBezTo>
                      <a:pt x="6773" y="16460"/>
                      <a:pt x="6744" y="16962"/>
                      <a:pt x="7064" y="17293"/>
                    </a:cubicBezTo>
                    <a:cubicBezTo>
                      <a:pt x="7238" y="17465"/>
                      <a:pt x="7473" y="17558"/>
                      <a:pt x="7720" y="17558"/>
                    </a:cubicBezTo>
                    <a:cubicBezTo>
                      <a:pt x="7923" y="17558"/>
                      <a:pt x="8125" y="17494"/>
                      <a:pt x="8300" y="17362"/>
                    </a:cubicBezTo>
                    <a:lnTo>
                      <a:pt x="12826" y="13677"/>
                    </a:lnTo>
                    <a:cubicBezTo>
                      <a:pt x="13014" y="13532"/>
                      <a:pt x="13115" y="13307"/>
                      <a:pt x="13115" y="13082"/>
                    </a:cubicBezTo>
                    <a:cubicBezTo>
                      <a:pt x="13115" y="12857"/>
                      <a:pt x="13014" y="12641"/>
                      <a:pt x="12826" y="12483"/>
                    </a:cubicBezTo>
                    <a:lnTo>
                      <a:pt x="8300" y="8802"/>
                    </a:lnTo>
                    <a:cubicBezTo>
                      <a:pt x="8118" y="8656"/>
                      <a:pt x="7888" y="8587"/>
                      <a:pt x="7665" y="8599"/>
                    </a:cubicBezTo>
                    <a:close/>
                  </a:path>
                </a:pathLst>
              </a:custGeom>
              <a:solidFill>
                <a:srgbClr val="FFFFFF"/>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8" name="组合 57"/>
          <p:cNvGrpSpPr/>
          <p:nvPr/>
        </p:nvGrpSpPr>
        <p:grpSpPr>
          <a:xfrm>
            <a:off x="5870869" y="2062654"/>
            <a:ext cx="2020964" cy="1445948"/>
            <a:chOff x="11600049" y="4114800"/>
            <a:chExt cx="4116217" cy="2884533"/>
          </a:xfrm>
        </p:grpSpPr>
        <p:sp>
          <p:nvSpPr>
            <p:cNvPr id="26" name="Shape 524"/>
            <p:cNvSpPr/>
            <p:nvPr/>
          </p:nvSpPr>
          <p:spPr>
            <a:xfrm>
              <a:off x="11600049" y="5625284"/>
              <a:ext cx="4116217" cy="1374049"/>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封测</a:t>
              </a:r>
              <a:endParaRPr lang="en-US" altLang="zh-CN"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952"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单击添加封测期工作描述文字内容单击添加封测期工作描述文字内容</a:t>
              </a:r>
              <a:endParaRPr lang="zh-CN" altLang="en-US" sz="952"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a:p>
              <a:pPr lvl="0">
                <a:lnSpc>
                  <a:spcPct val="110000"/>
                </a:lnSpc>
                <a:defRPr sz="1800"/>
              </a:pPr>
              <a:endParaRPr lang="zh-CN" altLang="en-US" sz="952" dirty="0">
                <a:solidFill>
                  <a:schemeClr val="tx1">
                    <a:lumMod val="65000"/>
                    <a:lumOff val="3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5" name="Group 545"/>
            <p:cNvGrpSpPr/>
            <p:nvPr/>
          </p:nvGrpSpPr>
          <p:grpSpPr>
            <a:xfrm>
              <a:off x="13068563" y="4114800"/>
              <a:ext cx="1252278" cy="1252285"/>
              <a:chOff x="0" y="0"/>
              <a:chExt cx="1252277" cy="1252283"/>
            </a:xfrm>
          </p:grpSpPr>
          <p:sp>
            <p:nvSpPr>
              <p:cNvPr id="46" name="Shape 543"/>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47" name="Shape 544"/>
              <p:cNvSpPr/>
              <p:nvPr/>
            </p:nvSpPr>
            <p:spPr>
              <a:xfrm>
                <a:off x="274925" y="178870"/>
                <a:ext cx="715140" cy="889502"/>
              </a:xfrm>
              <a:custGeom>
                <a:avLst/>
                <a:gdLst/>
                <a:ahLst/>
                <a:cxnLst>
                  <a:cxn ang="0">
                    <a:pos x="wd2" y="hd2"/>
                  </a:cxn>
                  <a:cxn ang="5400000">
                    <a:pos x="wd2" y="hd2"/>
                  </a:cxn>
                  <a:cxn ang="10800000">
                    <a:pos x="wd2" y="hd2"/>
                  </a:cxn>
                  <a:cxn ang="16200000">
                    <a:pos x="wd2" y="hd2"/>
                  </a:cxn>
                </a:cxnLst>
                <a:rect l="0" t="0" r="r" b="b"/>
                <a:pathLst>
                  <a:path w="21534" h="21600" extrusionOk="0">
                    <a:moveTo>
                      <a:pt x="10986" y="13727"/>
                    </a:moveTo>
                    <a:cubicBezTo>
                      <a:pt x="10886" y="13807"/>
                      <a:pt x="10821" y="13909"/>
                      <a:pt x="10796" y="14020"/>
                    </a:cubicBezTo>
                    <a:cubicBezTo>
                      <a:pt x="10633" y="14769"/>
                      <a:pt x="10770" y="15397"/>
                      <a:pt x="10871" y="15855"/>
                    </a:cubicBezTo>
                    <a:cubicBezTo>
                      <a:pt x="11001" y="16451"/>
                      <a:pt x="10988" y="16602"/>
                      <a:pt x="10801" y="16704"/>
                    </a:cubicBezTo>
                    <a:cubicBezTo>
                      <a:pt x="10735" y="16740"/>
                      <a:pt x="10638" y="16782"/>
                      <a:pt x="10550" y="16782"/>
                    </a:cubicBezTo>
                    <a:cubicBezTo>
                      <a:pt x="10314" y="16782"/>
                      <a:pt x="10122" y="16462"/>
                      <a:pt x="10068" y="16363"/>
                    </a:cubicBezTo>
                    <a:cubicBezTo>
                      <a:pt x="9922" y="16094"/>
                      <a:pt x="9539" y="15965"/>
                      <a:pt x="9200" y="16072"/>
                    </a:cubicBezTo>
                    <a:cubicBezTo>
                      <a:pt x="7672" y="16550"/>
                      <a:pt x="8012" y="17811"/>
                      <a:pt x="8260" y="18731"/>
                    </a:cubicBezTo>
                    <a:cubicBezTo>
                      <a:pt x="8389" y="19208"/>
                      <a:pt x="8535" y="19749"/>
                      <a:pt x="8343" y="19941"/>
                    </a:cubicBezTo>
                    <a:cubicBezTo>
                      <a:pt x="8243" y="20040"/>
                      <a:pt x="8009" y="20062"/>
                      <a:pt x="7830" y="20062"/>
                    </a:cubicBezTo>
                    <a:cubicBezTo>
                      <a:pt x="7302" y="20062"/>
                      <a:pt x="6955" y="19979"/>
                      <a:pt x="6796" y="19815"/>
                    </a:cubicBezTo>
                    <a:cubicBezTo>
                      <a:pt x="6502" y="19511"/>
                      <a:pt x="6717" y="18819"/>
                      <a:pt x="6944" y="18086"/>
                    </a:cubicBezTo>
                    <a:cubicBezTo>
                      <a:pt x="7166" y="17371"/>
                      <a:pt x="7417" y="16560"/>
                      <a:pt x="7319" y="15789"/>
                    </a:cubicBezTo>
                    <a:cubicBezTo>
                      <a:pt x="7246" y="15220"/>
                      <a:pt x="6922" y="14932"/>
                      <a:pt x="6356" y="14932"/>
                    </a:cubicBezTo>
                    <a:lnTo>
                      <a:pt x="6356" y="14932"/>
                    </a:lnTo>
                    <a:cubicBezTo>
                      <a:pt x="6230" y="14932"/>
                      <a:pt x="6108" y="14945"/>
                      <a:pt x="5989" y="14958"/>
                    </a:cubicBezTo>
                    <a:cubicBezTo>
                      <a:pt x="5884" y="14969"/>
                      <a:pt x="5786" y="14980"/>
                      <a:pt x="5699" y="14980"/>
                    </a:cubicBezTo>
                    <a:cubicBezTo>
                      <a:pt x="5524" y="14980"/>
                      <a:pt x="5483" y="14931"/>
                      <a:pt x="5454" y="14896"/>
                    </a:cubicBezTo>
                    <a:cubicBezTo>
                      <a:pt x="5379" y="14807"/>
                      <a:pt x="5290" y="14599"/>
                      <a:pt x="5290" y="14121"/>
                    </a:cubicBezTo>
                    <a:lnTo>
                      <a:pt x="5292" y="12768"/>
                    </a:lnTo>
                    <a:cubicBezTo>
                      <a:pt x="5292" y="12623"/>
                      <a:pt x="5221" y="12484"/>
                      <a:pt x="5094" y="12380"/>
                    </a:cubicBezTo>
                    <a:lnTo>
                      <a:pt x="2415" y="10213"/>
                    </a:lnTo>
                    <a:lnTo>
                      <a:pt x="6779" y="6693"/>
                    </a:lnTo>
                    <a:lnTo>
                      <a:pt x="8570" y="8137"/>
                    </a:lnTo>
                    <a:lnTo>
                      <a:pt x="6405" y="10150"/>
                    </a:lnTo>
                    <a:cubicBezTo>
                      <a:pt x="6358" y="10194"/>
                      <a:pt x="6361" y="10259"/>
                      <a:pt x="6411" y="10300"/>
                    </a:cubicBezTo>
                    <a:cubicBezTo>
                      <a:pt x="6438" y="10321"/>
                      <a:pt x="6473" y="10332"/>
                      <a:pt x="6507" y="10332"/>
                    </a:cubicBezTo>
                    <a:cubicBezTo>
                      <a:pt x="6539" y="10332"/>
                      <a:pt x="6571" y="10323"/>
                      <a:pt x="6596" y="10305"/>
                    </a:cubicBezTo>
                    <a:lnTo>
                      <a:pt x="9093" y="8560"/>
                    </a:lnTo>
                    <a:lnTo>
                      <a:pt x="11369" y="10394"/>
                    </a:lnTo>
                    <a:lnTo>
                      <a:pt x="9906" y="11755"/>
                    </a:lnTo>
                    <a:cubicBezTo>
                      <a:pt x="9860" y="11798"/>
                      <a:pt x="9862" y="11864"/>
                      <a:pt x="9913" y="11905"/>
                    </a:cubicBezTo>
                    <a:cubicBezTo>
                      <a:pt x="9939" y="11926"/>
                      <a:pt x="9974" y="11937"/>
                      <a:pt x="10009" y="11937"/>
                    </a:cubicBezTo>
                    <a:cubicBezTo>
                      <a:pt x="10040" y="11937"/>
                      <a:pt x="10072" y="11928"/>
                      <a:pt x="10098" y="11910"/>
                    </a:cubicBezTo>
                    <a:lnTo>
                      <a:pt x="11785" y="10730"/>
                    </a:lnTo>
                    <a:lnTo>
                      <a:pt x="13244" y="11906"/>
                    </a:lnTo>
                    <a:cubicBezTo>
                      <a:pt x="13244" y="11906"/>
                      <a:pt x="10986" y="13727"/>
                      <a:pt x="10986" y="13727"/>
                    </a:cubicBezTo>
                    <a:close/>
                    <a:moveTo>
                      <a:pt x="21534" y="2084"/>
                    </a:moveTo>
                    <a:cubicBezTo>
                      <a:pt x="21534" y="1527"/>
                      <a:pt x="21265" y="1004"/>
                      <a:pt x="20777" y="610"/>
                    </a:cubicBezTo>
                    <a:cubicBezTo>
                      <a:pt x="20289" y="216"/>
                      <a:pt x="19641" y="0"/>
                      <a:pt x="18950" y="0"/>
                    </a:cubicBezTo>
                    <a:cubicBezTo>
                      <a:pt x="18261" y="0"/>
                      <a:pt x="17612" y="216"/>
                      <a:pt x="17124" y="610"/>
                    </a:cubicBezTo>
                    <a:lnTo>
                      <a:pt x="13867" y="3237"/>
                    </a:lnTo>
                    <a:lnTo>
                      <a:pt x="12140" y="1845"/>
                    </a:lnTo>
                    <a:cubicBezTo>
                      <a:pt x="11741" y="1523"/>
                      <a:pt x="11210" y="1346"/>
                      <a:pt x="10646" y="1346"/>
                    </a:cubicBezTo>
                    <a:cubicBezTo>
                      <a:pt x="10082" y="1346"/>
                      <a:pt x="9551" y="1523"/>
                      <a:pt x="9152" y="1845"/>
                    </a:cubicBezTo>
                    <a:lnTo>
                      <a:pt x="5804" y="4545"/>
                    </a:lnTo>
                    <a:cubicBezTo>
                      <a:pt x="5676" y="4648"/>
                      <a:pt x="5604" y="4788"/>
                      <a:pt x="5604" y="4933"/>
                    </a:cubicBezTo>
                    <a:cubicBezTo>
                      <a:pt x="5604" y="5075"/>
                      <a:pt x="5672" y="5211"/>
                      <a:pt x="5794" y="5313"/>
                    </a:cubicBezTo>
                    <a:lnTo>
                      <a:pt x="199" y="9824"/>
                    </a:lnTo>
                    <a:cubicBezTo>
                      <a:pt x="-65" y="10038"/>
                      <a:pt x="-66" y="10385"/>
                      <a:pt x="199" y="10598"/>
                    </a:cubicBezTo>
                    <a:lnTo>
                      <a:pt x="3384" y="13176"/>
                    </a:lnTo>
                    <a:lnTo>
                      <a:pt x="3382" y="14119"/>
                    </a:lnTo>
                    <a:cubicBezTo>
                      <a:pt x="3382" y="14838"/>
                      <a:pt x="3539" y="15359"/>
                      <a:pt x="3874" y="15758"/>
                    </a:cubicBezTo>
                    <a:cubicBezTo>
                      <a:pt x="4226" y="16178"/>
                      <a:pt x="4774" y="16441"/>
                      <a:pt x="5405" y="16504"/>
                    </a:cubicBezTo>
                    <a:cubicBezTo>
                      <a:pt x="5350" y="16886"/>
                      <a:pt x="5220" y="17304"/>
                      <a:pt x="5094" y="17713"/>
                    </a:cubicBezTo>
                    <a:cubicBezTo>
                      <a:pt x="4766" y="18772"/>
                      <a:pt x="4426" y="19866"/>
                      <a:pt x="5293" y="20761"/>
                    </a:cubicBezTo>
                    <a:cubicBezTo>
                      <a:pt x="5831" y="21318"/>
                      <a:pt x="6685" y="21600"/>
                      <a:pt x="7830" y="21600"/>
                    </a:cubicBezTo>
                    <a:cubicBezTo>
                      <a:pt x="8909" y="21600"/>
                      <a:pt x="9512" y="21222"/>
                      <a:pt x="9829" y="20906"/>
                    </a:cubicBezTo>
                    <a:cubicBezTo>
                      <a:pt x="10593" y="20141"/>
                      <a:pt x="10333" y="19179"/>
                      <a:pt x="10124" y="18404"/>
                    </a:cubicBezTo>
                    <a:cubicBezTo>
                      <a:pt x="10114" y="18363"/>
                      <a:pt x="10103" y="18323"/>
                      <a:pt x="10092" y="18282"/>
                    </a:cubicBezTo>
                    <a:cubicBezTo>
                      <a:pt x="10240" y="18308"/>
                      <a:pt x="10393" y="18321"/>
                      <a:pt x="10550" y="18321"/>
                    </a:cubicBezTo>
                    <a:cubicBezTo>
                      <a:pt x="11010" y="18321"/>
                      <a:pt x="11453" y="18206"/>
                      <a:pt x="11870" y="17979"/>
                    </a:cubicBezTo>
                    <a:cubicBezTo>
                      <a:pt x="12464" y="17654"/>
                      <a:pt x="12807" y="17168"/>
                      <a:pt x="12859" y="16573"/>
                    </a:cubicBezTo>
                    <a:cubicBezTo>
                      <a:pt x="12890" y="16231"/>
                      <a:pt x="12818" y="15904"/>
                      <a:pt x="12749" y="15588"/>
                    </a:cubicBezTo>
                    <a:cubicBezTo>
                      <a:pt x="12676" y="15252"/>
                      <a:pt x="12606" y="14934"/>
                      <a:pt x="12633" y="14574"/>
                    </a:cubicBezTo>
                    <a:lnTo>
                      <a:pt x="14956" y="12701"/>
                    </a:lnTo>
                    <a:cubicBezTo>
                      <a:pt x="15082" y="12794"/>
                      <a:pt x="15246" y="12847"/>
                      <a:pt x="15417" y="12847"/>
                    </a:cubicBezTo>
                    <a:cubicBezTo>
                      <a:pt x="15597" y="12847"/>
                      <a:pt x="15771" y="12789"/>
                      <a:pt x="15898" y="12686"/>
                    </a:cubicBezTo>
                    <a:lnTo>
                      <a:pt x="19246" y="9986"/>
                    </a:lnTo>
                    <a:cubicBezTo>
                      <a:pt x="19645" y="9663"/>
                      <a:pt x="19865" y="9236"/>
                      <a:pt x="19865" y="8781"/>
                    </a:cubicBezTo>
                    <a:cubicBezTo>
                      <a:pt x="19865" y="8326"/>
                      <a:pt x="19645" y="7898"/>
                      <a:pt x="19246" y="7576"/>
                    </a:cubicBezTo>
                    <a:lnTo>
                      <a:pt x="17520" y="6184"/>
                    </a:lnTo>
                    <a:lnTo>
                      <a:pt x="20777" y="3557"/>
                    </a:lnTo>
                    <a:cubicBezTo>
                      <a:pt x="21265" y="3163"/>
                      <a:pt x="21534" y="2640"/>
                      <a:pt x="21534" y="2084"/>
                    </a:cubicBezTo>
                    <a:cubicBezTo>
                      <a:pt x="21534" y="2084"/>
                      <a:pt x="21534" y="2084"/>
                      <a:pt x="21534" y="2084"/>
                    </a:cubicBezTo>
                    <a:close/>
                  </a:path>
                </a:pathLst>
              </a:custGeom>
              <a:solidFill>
                <a:srgbClr val="FFFFFF"/>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6" name="组合 55"/>
          <p:cNvGrpSpPr/>
          <p:nvPr/>
        </p:nvGrpSpPr>
        <p:grpSpPr>
          <a:xfrm>
            <a:off x="942925" y="3574382"/>
            <a:ext cx="1852363" cy="629560"/>
            <a:chOff x="1581848" y="7286171"/>
            <a:chExt cx="3772817" cy="1255913"/>
          </a:xfrm>
        </p:grpSpPr>
        <p:sp>
          <p:nvSpPr>
            <p:cNvPr id="32" name="Shape 530"/>
            <p:cNvSpPr/>
            <p:nvPr/>
          </p:nvSpPr>
          <p:spPr>
            <a:xfrm>
              <a:off x="1581848" y="7286171"/>
              <a:ext cx="2251979" cy="105247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r">
                <a:lnSpc>
                  <a:spcPct val="110000"/>
                </a:lnSpc>
                <a:defRPr sz="1800"/>
              </a:pPr>
              <a:r>
                <a:rPr lang="zh-CN" altLang="en-US"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筹备期</a:t>
              </a:r>
              <a:endParaRPr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lvl="0" algn="r">
                <a:lnSpc>
                  <a:spcPct val="110000"/>
                </a:lnSpc>
                <a:defRPr sz="1800"/>
              </a:pPr>
              <a:r>
                <a:rPr lang="zh-CN" altLang="en-US" sz="952" kern="100"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单击添加筹备期工作描述文字内容</a:t>
              </a:r>
              <a:endParaRPr sz="952" dirty="0">
                <a:solidFill>
                  <a:schemeClr val="tx1">
                    <a:lumMod val="95000"/>
                    <a:lumOff val="5000"/>
                  </a:schemeClr>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9" name="Group 549"/>
            <p:cNvGrpSpPr/>
            <p:nvPr/>
          </p:nvGrpSpPr>
          <p:grpSpPr>
            <a:xfrm>
              <a:off x="4102363" y="7289800"/>
              <a:ext cx="1252302" cy="1252284"/>
              <a:chOff x="0" y="0"/>
              <a:chExt cx="1252301" cy="1252283"/>
            </a:xfrm>
          </p:grpSpPr>
          <p:sp>
            <p:nvSpPr>
              <p:cNvPr id="50" name="Shape 547"/>
              <p:cNvSpPr/>
              <p:nvPr/>
            </p:nvSpPr>
            <p:spPr>
              <a:xfrm>
                <a:off x="0" y="0"/>
                <a:ext cx="1252302"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7"/>
                      <a:pt x="20228" y="21600"/>
                      <a:pt x="18535" y="21600"/>
                    </a:cubicBezTo>
                    <a:lnTo>
                      <a:pt x="3065" y="21600"/>
                    </a:lnTo>
                    <a:cubicBezTo>
                      <a:pt x="1372" y="21600"/>
                      <a:pt x="0" y="20227"/>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sp>
            <p:nvSpPr>
              <p:cNvPr id="51" name="Shape 548"/>
              <p:cNvSpPr/>
              <p:nvPr/>
            </p:nvSpPr>
            <p:spPr>
              <a:xfrm>
                <a:off x="219660" y="248677"/>
                <a:ext cx="812981" cy="751845"/>
              </a:xfrm>
              <a:custGeom>
                <a:avLst/>
                <a:gdLst/>
                <a:ahLst/>
                <a:cxnLst>
                  <a:cxn ang="0">
                    <a:pos x="wd2" y="hd2"/>
                  </a:cxn>
                  <a:cxn ang="5400000">
                    <a:pos x="wd2" y="hd2"/>
                  </a:cxn>
                  <a:cxn ang="10800000">
                    <a:pos x="wd2" y="hd2"/>
                  </a:cxn>
                  <a:cxn ang="16200000">
                    <a:pos x="wd2" y="hd2"/>
                  </a:cxn>
                </a:cxnLst>
                <a:rect l="0" t="0" r="r" b="b"/>
                <a:pathLst>
                  <a:path w="21600" h="21600" extrusionOk="0">
                    <a:moveTo>
                      <a:pt x="10731" y="0"/>
                    </a:moveTo>
                    <a:cubicBezTo>
                      <a:pt x="10354" y="0"/>
                      <a:pt x="10049" y="329"/>
                      <a:pt x="10049" y="738"/>
                    </a:cubicBezTo>
                    <a:lnTo>
                      <a:pt x="10049" y="3384"/>
                    </a:lnTo>
                    <a:cubicBezTo>
                      <a:pt x="10049" y="3790"/>
                      <a:pt x="10354" y="4122"/>
                      <a:pt x="10731" y="4122"/>
                    </a:cubicBezTo>
                    <a:cubicBezTo>
                      <a:pt x="11107" y="4122"/>
                      <a:pt x="11414" y="3790"/>
                      <a:pt x="11414" y="3384"/>
                    </a:cubicBezTo>
                    <a:lnTo>
                      <a:pt x="11414" y="738"/>
                    </a:lnTo>
                    <a:cubicBezTo>
                      <a:pt x="11414" y="329"/>
                      <a:pt x="11107" y="0"/>
                      <a:pt x="10731" y="0"/>
                    </a:cubicBezTo>
                    <a:close/>
                    <a:moveTo>
                      <a:pt x="3570" y="3247"/>
                    </a:moveTo>
                    <a:cubicBezTo>
                      <a:pt x="3388" y="3247"/>
                      <a:pt x="3215" y="3325"/>
                      <a:pt x="3086" y="3466"/>
                    </a:cubicBezTo>
                    <a:cubicBezTo>
                      <a:pt x="2957" y="3603"/>
                      <a:pt x="2888" y="3788"/>
                      <a:pt x="2888" y="3985"/>
                    </a:cubicBezTo>
                    <a:cubicBezTo>
                      <a:pt x="2888" y="4182"/>
                      <a:pt x="2957" y="4368"/>
                      <a:pt x="3086" y="4508"/>
                    </a:cubicBezTo>
                    <a:cubicBezTo>
                      <a:pt x="3086" y="4508"/>
                      <a:pt x="4819" y="6378"/>
                      <a:pt x="4819" y="6378"/>
                    </a:cubicBezTo>
                    <a:cubicBezTo>
                      <a:pt x="4946" y="6516"/>
                      <a:pt x="5117" y="6592"/>
                      <a:pt x="5299" y="6592"/>
                    </a:cubicBezTo>
                    <a:cubicBezTo>
                      <a:pt x="5484" y="6592"/>
                      <a:pt x="5655" y="6518"/>
                      <a:pt x="5783" y="6378"/>
                    </a:cubicBezTo>
                    <a:cubicBezTo>
                      <a:pt x="6050" y="6091"/>
                      <a:pt x="6050" y="5623"/>
                      <a:pt x="5783" y="5336"/>
                    </a:cubicBezTo>
                    <a:lnTo>
                      <a:pt x="4054" y="3466"/>
                    </a:lnTo>
                    <a:cubicBezTo>
                      <a:pt x="3924" y="3328"/>
                      <a:pt x="3753" y="3247"/>
                      <a:pt x="3570" y="3247"/>
                    </a:cubicBezTo>
                    <a:close/>
                    <a:moveTo>
                      <a:pt x="17889" y="3247"/>
                    </a:moveTo>
                    <a:cubicBezTo>
                      <a:pt x="17707" y="3247"/>
                      <a:pt x="17535" y="3325"/>
                      <a:pt x="17406" y="3466"/>
                    </a:cubicBezTo>
                    <a:lnTo>
                      <a:pt x="15677" y="5332"/>
                    </a:lnTo>
                    <a:cubicBezTo>
                      <a:pt x="15547" y="5472"/>
                      <a:pt x="15478" y="5660"/>
                      <a:pt x="15478" y="5855"/>
                    </a:cubicBezTo>
                    <a:cubicBezTo>
                      <a:pt x="15478" y="6054"/>
                      <a:pt x="15547" y="6238"/>
                      <a:pt x="15677" y="6378"/>
                    </a:cubicBezTo>
                    <a:cubicBezTo>
                      <a:pt x="15806" y="6518"/>
                      <a:pt x="15976" y="6592"/>
                      <a:pt x="16160" y="6592"/>
                    </a:cubicBezTo>
                    <a:cubicBezTo>
                      <a:pt x="16342" y="6592"/>
                      <a:pt x="16515" y="6516"/>
                      <a:pt x="16644" y="6378"/>
                    </a:cubicBezTo>
                    <a:lnTo>
                      <a:pt x="18373" y="4504"/>
                    </a:lnTo>
                    <a:cubicBezTo>
                      <a:pt x="18502" y="4364"/>
                      <a:pt x="18572" y="4182"/>
                      <a:pt x="18572" y="3985"/>
                    </a:cubicBezTo>
                    <a:cubicBezTo>
                      <a:pt x="18572" y="3791"/>
                      <a:pt x="18502" y="3602"/>
                      <a:pt x="18373" y="3462"/>
                    </a:cubicBezTo>
                    <a:cubicBezTo>
                      <a:pt x="18244" y="3324"/>
                      <a:pt x="18071" y="3247"/>
                      <a:pt x="17889" y="3247"/>
                    </a:cubicBezTo>
                    <a:close/>
                    <a:moveTo>
                      <a:pt x="10742" y="6245"/>
                    </a:moveTo>
                    <a:cubicBezTo>
                      <a:pt x="8004" y="6245"/>
                      <a:pt x="5775" y="8654"/>
                      <a:pt x="5775" y="11612"/>
                    </a:cubicBezTo>
                    <a:cubicBezTo>
                      <a:pt x="5775" y="13742"/>
                      <a:pt x="6904" y="16089"/>
                      <a:pt x="8457" y="17291"/>
                    </a:cubicBezTo>
                    <a:lnTo>
                      <a:pt x="8457" y="20425"/>
                    </a:lnTo>
                    <a:cubicBezTo>
                      <a:pt x="8457" y="20755"/>
                      <a:pt x="8662" y="21041"/>
                      <a:pt x="8955" y="21124"/>
                    </a:cubicBezTo>
                    <a:lnTo>
                      <a:pt x="10573" y="21577"/>
                    </a:lnTo>
                    <a:cubicBezTo>
                      <a:pt x="10628" y="21591"/>
                      <a:pt x="10685" y="21600"/>
                      <a:pt x="10742" y="21600"/>
                    </a:cubicBezTo>
                    <a:cubicBezTo>
                      <a:pt x="10799" y="21600"/>
                      <a:pt x="10853" y="21591"/>
                      <a:pt x="10908" y="21577"/>
                    </a:cubicBezTo>
                    <a:lnTo>
                      <a:pt x="12525" y="21124"/>
                    </a:lnTo>
                    <a:cubicBezTo>
                      <a:pt x="12819" y="21041"/>
                      <a:pt x="13024" y="20752"/>
                      <a:pt x="13024" y="20425"/>
                    </a:cubicBezTo>
                    <a:lnTo>
                      <a:pt x="13024" y="17291"/>
                    </a:lnTo>
                    <a:cubicBezTo>
                      <a:pt x="14577" y="16089"/>
                      <a:pt x="15705" y="13742"/>
                      <a:pt x="15705" y="11612"/>
                    </a:cubicBezTo>
                    <a:cubicBezTo>
                      <a:pt x="15705" y="8654"/>
                      <a:pt x="13478" y="6245"/>
                      <a:pt x="10742" y="6245"/>
                    </a:cubicBezTo>
                    <a:close/>
                    <a:moveTo>
                      <a:pt x="10742" y="7693"/>
                    </a:moveTo>
                    <a:cubicBezTo>
                      <a:pt x="12741" y="7693"/>
                      <a:pt x="14366" y="9453"/>
                      <a:pt x="14366" y="11616"/>
                    </a:cubicBezTo>
                    <a:cubicBezTo>
                      <a:pt x="14368" y="13412"/>
                      <a:pt x="13315" y="15469"/>
                      <a:pt x="11970" y="16303"/>
                    </a:cubicBezTo>
                    <a:cubicBezTo>
                      <a:pt x="11706" y="16468"/>
                      <a:pt x="11576" y="16801"/>
                      <a:pt x="11655" y="17119"/>
                    </a:cubicBezTo>
                    <a:cubicBezTo>
                      <a:pt x="11664" y="17153"/>
                      <a:pt x="11675" y="17186"/>
                      <a:pt x="11688" y="17217"/>
                    </a:cubicBezTo>
                    <a:lnTo>
                      <a:pt x="11688" y="17896"/>
                    </a:lnTo>
                    <a:lnTo>
                      <a:pt x="9793" y="17896"/>
                    </a:lnTo>
                    <a:lnTo>
                      <a:pt x="9793" y="17217"/>
                    </a:lnTo>
                    <a:cubicBezTo>
                      <a:pt x="9806" y="17186"/>
                      <a:pt x="9816" y="17153"/>
                      <a:pt x="9825" y="17119"/>
                    </a:cubicBezTo>
                    <a:cubicBezTo>
                      <a:pt x="9902" y="16804"/>
                      <a:pt x="9773" y="16468"/>
                      <a:pt x="9511" y="16303"/>
                    </a:cubicBezTo>
                    <a:cubicBezTo>
                      <a:pt x="8167" y="15469"/>
                      <a:pt x="7115" y="13412"/>
                      <a:pt x="7115" y="11616"/>
                    </a:cubicBezTo>
                    <a:cubicBezTo>
                      <a:pt x="7115" y="9453"/>
                      <a:pt x="8741" y="7693"/>
                      <a:pt x="10742" y="7693"/>
                    </a:cubicBezTo>
                    <a:close/>
                    <a:moveTo>
                      <a:pt x="682" y="10866"/>
                    </a:moveTo>
                    <a:cubicBezTo>
                      <a:pt x="305" y="10866"/>
                      <a:pt x="0" y="11196"/>
                      <a:pt x="0" y="11604"/>
                    </a:cubicBezTo>
                    <a:cubicBezTo>
                      <a:pt x="0" y="12009"/>
                      <a:pt x="305" y="12342"/>
                      <a:pt x="682" y="12342"/>
                    </a:cubicBezTo>
                    <a:lnTo>
                      <a:pt x="3130" y="12342"/>
                    </a:lnTo>
                    <a:cubicBezTo>
                      <a:pt x="3505" y="12342"/>
                      <a:pt x="3808" y="12009"/>
                      <a:pt x="3808" y="11604"/>
                    </a:cubicBezTo>
                    <a:cubicBezTo>
                      <a:pt x="3808" y="11196"/>
                      <a:pt x="3505" y="10866"/>
                      <a:pt x="3130" y="10866"/>
                    </a:cubicBezTo>
                    <a:lnTo>
                      <a:pt x="682" y="10866"/>
                    </a:lnTo>
                    <a:close/>
                    <a:moveTo>
                      <a:pt x="18470" y="10866"/>
                    </a:moveTo>
                    <a:cubicBezTo>
                      <a:pt x="18095" y="10866"/>
                      <a:pt x="17788" y="11196"/>
                      <a:pt x="17788" y="11604"/>
                    </a:cubicBezTo>
                    <a:cubicBezTo>
                      <a:pt x="17788" y="12009"/>
                      <a:pt x="18095" y="12342"/>
                      <a:pt x="18470" y="12342"/>
                    </a:cubicBezTo>
                    <a:lnTo>
                      <a:pt x="20918" y="12342"/>
                    </a:lnTo>
                    <a:cubicBezTo>
                      <a:pt x="21295" y="12342"/>
                      <a:pt x="21600" y="12009"/>
                      <a:pt x="21600" y="11604"/>
                    </a:cubicBezTo>
                    <a:cubicBezTo>
                      <a:pt x="21600" y="11196"/>
                      <a:pt x="21295" y="10866"/>
                      <a:pt x="20918" y="10866"/>
                    </a:cubicBezTo>
                    <a:lnTo>
                      <a:pt x="18470" y="10866"/>
                    </a:lnTo>
                    <a:close/>
                    <a:moveTo>
                      <a:pt x="5299" y="16737"/>
                    </a:moveTo>
                    <a:cubicBezTo>
                      <a:pt x="5117" y="16737"/>
                      <a:pt x="4945" y="16811"/>
                      <a:pt x="4815" y="16951"/>
                    </a:cubicBezTo>
                    <a:lnTo>
                      <a:pt x="3086" y="18821"/>
                    </a:lnTo>
                    <a:cubicBezTo>
                      <a:pt x="2820" y="19111"/>
                      <a:pt x="2820" y="19580"/>
                      <a:pt x="3086" y="19867"/>
                    </a:cubicBezTo>
                    <a:cubicBezTo>
                      <a:pt x="3215" y="20007"/>
                      <a:pt x="3388" y="20082"/>
                      <a:pt x="3570" y="20082"/>
                    </a:cubicBezTo>
                    <a:cubicBezTo>
                      <a:pt x="3753" y="20082"/>
                      <a:pt x="3924" y="20007"/>
                      <a:pt x="4054" y="19867"/>
                    </a:cubicBezTo>
                    <a:lnTo>
                      <a:pt x="5783" y="17993"/>
                    </a:lnTo>
                    <a:cubicBezTo>
                      <a:pt x="5912" y="17856"/>
                      <a:pt x="5981" y="17669"/>
                      <a:pt x="5981" y="17474"/>
                    </a:cubicBezTo>
                    <a:cubicBezTo>
                      <a:pt x="5981" y="17277"/>
                      <a:pt x="5912" y="17092"/>
                      <a:pt x="5783" y="16951"/>
                    </a:cubicBezTo>
                    <a:cubicBezTo>
                      <a:pt x="5655" y="16811"/>
                      <a:pt x="5484" y="16737"/>
                      <a:pt x="5299" y="16737"/>
                    </a:cubicBezTo>
                    <a:close/>
                    <a:moveTo>
                      <a:pt x="16160" y="16737"/>
                    </a:moveTo>
                    <a:cubicBezTo>
                      <a:pt x="15978" y="16737"/>
                      <a:pt x="15806" y="16811"/>
                      <a:pt x="15677" y="16951"/>
                    </a:cubicBezTo>
                    <a:cubicBezTo>
                      <a:pt x="15547" y="17092"/>
                      <a:pt x="15478" y="17277"/>
                      <a:pt x="15478" y="17474"/>
                    </a:cubicBezTo>
                    <a:cubicBezTo>
                      <a:pt x="15478" y="17669"/>
                      <a:pt x="15547" y="17856"/>
                      <a:pt x="15677" y="17993"/>
                    </a:cubicBezTo>
                    <a:lnTo>
                      <a:pt x="17409" y="19867"/>
                    </a:lnTo>
                    <a:cubicBezTo>
                      <a:pt x="17536" y="20007"/>
                      <a:pt x="17707" y="20082"/>
                      <a:pt x="17889" y="20082"/>
                    </a:cubicBezTo>
                    <a:cubicBezTo>
                      <a:pt x="18071" y="20082"/>
                      <a:pt x="18244" y="20007"/>
                      <a:pt x="18373" y="19867"/>
                    </a:cubicBezTo>
                    <a:cubicBezTo>
                      <a:pt x="18638" y="19578"/>
                      <a:pt x="18638" y="19108"/>
                      <a:pt x="18373" y="18821"/>
                    </a:cubicBezTo>
                    <a:cubicBezTo>
                      <a:pt x="18373" y="18821"/>
                      <a:pt x="16640" y="16951"/>
                      <a:pt x="16640" y="16951"/>
                    </a:cubicBezTo>
                    <a:cubicBezTo>
                      <a:pt x="16513" y="16811"/>
                      <a:pt x="16342" y="16737"/>
                      <a:pt x="16160" y="16737"/>
                    </a:cubicBezTo>
                    <a:close/>
                    <a:moveTo>
                      <a:pt x="9797" y="18985"/>
                    </a:moveTo>
                    <a:lnTo>
                      <a:pt x="11688" y="18985"/>
                    </a:lnTo>
                    <a:cubicBezTo>
                      <a:pt x="11688" y="18985"/>
                      <a:pt x="11688" y="19863"/>
                      <a:pt x="11688" y="19863"/>
                    </a:cubicBezTo>
                    <a:lnTo>
                      <a:pt x="10742" y="20129"/>
                    </a:lnTo>
                    <a:lnTo>
                      <a:pt x="9797" y="19863"/>
                    </a:lnTo>
                    <a:lnTo>
                      <a:pt x="9797" y="18985"/>
                    </a:lnTo>
                    <a:close/>
                  </a:path>
                </a:pathLst>
              </a:custGeom>
              <a:solidFill>
                <a:srgbClr val="FFFFFF"/>
              </a:solidFill>
              <a:ln w="12700" cap="flat">
                <a:noFill/>
                <a:miter lim="400000"/>
              </a:ln>
              <a:effectLst/>
            </p:spPr>
            <p:txBody>
              <a:bodyPr wrap="square" lIns="32984" tIns="32984" rIns="32984" bIns="32984" numCol="1" anchor="ctr">
                <a:noAutofit/>
              </a:bodyP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61"/>
          <p:cNvGrpSpPr/>
          <p:nvPr/>
        </p:nvGrpSpPr>
        <p:grpSpPr>
          <a:xfrm>
            <a:off x="3648265" y="4274587"/>
            <a:ext cx="2020964" cy="1966282"/>
            <a:chOff x="6645500" y="8544464"/>
            <a:chExt cx="4116217" cy="3922549"/>
          </a:xfrm>
        </p:grpSpPr>
        <p:sp>
          <p:nvSpPr>
            <p:cNvPr id="30" name="Shape 528"/>
            <p:cNvSpPr/>
            <p:nvPr/>
          </p:nvSpPr>
          <p:spPr>
            <a:xfrm>
              <a:off x="6645500" y="11414540"/>
              <a:ext cx="4116217" cy="105247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lgn="ctr">
                <a:lnSpc>
                  <a:spcPct val="110000"/>
                </a:lnSpc>
                <a:defRPr sz="1800"/>
              </a:pPr>
              <a:r>
                <a:rPr lang="zh-CN" altLang="en-US"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rPr>
                <a:t>正式上线运营</a:t>
              </a:r>
              <a:endParaRPr sz="1212" b="1" dirty="0">
                <a:solidFill>
                  <a:srgbClr val="CB0B0B"/>
                </a:solidFill>
                <a:latin typeface="Arial" panose="020B0604020202020204" pitchFamily="34" charset="0"/>
                <a:ea typeface="微软雅黑" panose="020B0503020204020204" pitchFamily="34" charset="-122"/>
                <a:cs typeface="Roboto Bold"/>
                <a:sym typeface="Arial" panose="020B0604020202020204" pitchFamily="34" charset="0"/>
              </a:endParaRPr>
            </a:p>
            <a:p>
              <a:pPr>
                <a:lnSpc>
                  <a:spcPct val="110000"/>
                </a:lnSpc>
                <a:defRPr sz="1800"/>
              </a:pPr>
              <a:r>
                <a:rPr lang="zh-CN" altLang="en-US" sz="952" kern="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单击添加公测期工作描述文字内容单击添加公测期工作描述文字</a:t>
              </a:r>
              <a:r>
                <a:rPr lang="zh-CN" altLang="en-US" sz="952" kern="100" dirty="0">
                  <a:solidFill>
                    <a:schemeClr val="bg2"/>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952" dirty="0">
                <a:solidFill>
                  <a:schemeClr val="bg2"/>
                </a:solidFill>
                <a:latin typeface="Arial" panose="020B0604020202020204" pitchFamily="34" charset="0"/>
                <a:ea typeface="微软雅黑" panose="020B0503020204020204" pitchFamily="34" charset="-122"/>
                <a:cs typeface="Roboto Light"/>
                <a:sym typeface="Arial" panose="020B0604020202020204" pitchFamily="34" charset="0"/>
              </a:endParaRPr>
            </a:p>
          </p:txBody>
        </p:sp>
        <p:pic>
          <p:nvPicPr>
            <p:cNvPr id="52" name="05_How We Work_Done.jpg"/>
            <p:cNvPicPr/>
            <p:nvPr/>
          </p:nvPicPr>
          <p:blipFill>
            <a:blip r:embed="rId3" cstate="screen">
              <a:extLst>
                <a:ext uri="{28A0092B-C50C-407E-A947-70E740481C1C}">
                  <a14:useLocalDpi xmlns:a14="http://schemas.microsoft.com/office/drawing/2010/main"/>
                </a:ext>
              </a:extLst>
            </a:blip>
            <a:stretch>
              <a:fillRect/>
            </a:stretch>
          </p:blipFill>
          <p:spPr>
            <a:xfrm>
              <a:off x="7414419" y="8544464"/>
              <a:ext cx="2654697" cy="2654697"/>
            </a:xfrm>
            <a:prstGeom prst="roundRect">
              <a:avLst>
                <a:gd name="adj" fmla="val 13617"/>
              </a:avLst>
            </a:prstGeom>
            <a:solidFill>
              <a:srgbClr val="FFFFFF">
                <a:shade val="85000"/>
              </a:srgbClr>
            </a:solidFill>
            <a:ln>
              <a:noFill/>
            </a:ln>
            <a:effectLst/>
          </p:spPr>
        </p:pic>
      </p:grpSp>
      <p:sp>
        <p:nvSpPr>
          <p:cNvPr id="53" name="平行四边形 52"/>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63" name="组合 62"/>
          <p:cNvGrpSpPr/>
          <p:nvPr/>
        </p:nvGrpSpPr>
        <p:grpSpPr>
          <a:xfrm>
            <a:off x="-124754" y="289674"/>
            <a:ext cx="2969754" cy="500820"/>
            <a:chOff x="-611583" y="577868"/>
            <a:chExt cx="6048672" cy="999091"/>
          </a:xfrm>
        </p:grpSpPr>
        <p:sp>
          <p:nvSpPr>
            <p:cNvPr id="54" name="对角圆角矩形 53"/>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55" name="TextBox 54"/>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产品研发期</a:t>
              </a:r>
            </a:p>
          </p:txBody>
        </p:sp>
      </p:grpSp>
    </p:spTree>
    <p:extLst>
      <p:ext uri="{BB962C8B-B14F-4D97-AF65-F5344CB8AC3E}">
        <p14:creationId xmlns:p14="http://schemas.microsoft.com/office/powerpoint/2010/main" val="21542726"/>
      </p:ext>
    </p:extLst>
  </p:cSld>
  <p:clrMapOvr>
    <a:masterClrMapping/>
  </p:clrMapOvr>
  <mc:AlternateContent xmlns:mc="http://schemas.openxmlformats.org/markup-compatibility/2006" xmlns:p14="http://schemas.microsoft.com/office/powerpoint/2010/main">
    <mc:Choice Requires="p14">
      <p:transition spd="slow" p14:dur="1600" advClick="0" advTm="0">
        <p14:prism dir="r"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1+#ppt_w/2"/>
                                          </p:val>
                                        </p:tav>
                                        <p:tav tm="100000">
                                          <p:val>
                                            <p:strVal val="#ppt_x"/>
                                          </p:val>
                                        </p:tav>
                                      </p:tavLst>
                                    </p:anim>
                                    <p:anim calcmode="lin" valueType="num">
                                      <p:cBhvr additive="base">
                                        <p:cTn id="8" dur="500" fill="hold"/>
                                        <p:tgtEl>
                                          <p:spTgt spid="6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500" fill="hold"/>
                                        <p:tgtEl>
                                          <p:spTgt spid="53"/>
                                        </p:tgtEl>
                                        <p:attrNameLst>
                                          <p:attrName>ppt_x</p:attrName>
                                        </p:attrNameLst>
                                      </p:cBhvr>
                                      <p:tavLst>
                                        <p:tav tm="0">
                                          <p:val>
                                            <p:strVal val="0-#ppt_w/2"/>
                                          </p:val>
                                        </p:tav>
                                        <p:tav tm="100000">
                                          <p:val>
                                            <p:strVal val="#ppt_x"/>
                                          </p:val>
                                        </p:tav>
                                      </p:tavLst>
                                    </p:anim>
                                    <p:anim calcmode="lin" valueType="num">
                                      <p:cBhvr additive="base">
                                        <p:cTn id="13" dur="500" fill="hold"/>
                                        <p:tgtEl>
                                          <p:spTgt spid="5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down)">
                                      <p:cBhvr>
                                        <p:cTn id="17" dur="1000"/>
                                        <p:tgtEl>
                                          <p:spTgt spid="48"/>
                                        </p:tgtEl>
                                      </p:cBhvr>
                                    </p:animEffect>
                                  </p:childTnLst>
                                </p:cTn>
                              </p:par>
                              <p:par>
                                <p:cTn id="18" presetID="53" presetClass="entr" presetSubtype="16" fill="hold" nodeType="withEffect">
                                  <p:stCondLst>
                                    <p:cond delay="500"/>
                                  </p:stCondLst>
                                  <p:childTnLst>
                                    <p:set>
                                      <p:cBhvr>
                                        <p:cTn id="19" dur="1" fill="hold">
                                          <p:stCondLst>
                                            <p:cond delay="0"/>
                                          </p:stCondLst>
                                        </p:cTn>
                                        <p:tgtEl>
                                          <p:spTgt spid="56"/>
                                        </p:tgtEl>
                                        <p:attrNameLst>
                                          <p:attrName>style.visibility</p:attrName>
                                        </p:attrNameLst>
                                      </p:cBhvr>
                                      <p:to>
                                        <p:strVal val="visible"/>
                                      </p:to>
                                    </p:set>
                                    <p:anim calcmode="lin" valueType="num">
                                      <p:cBhvr>
                                        <p:cTn id="20" dur="500" fill="hold"/>
                                        <p:tgtEl>
                                          <p:spTgt spid="56"/>
                                        </p:tgtEl>
                                        <p:attrNameLst>
                                          <p:attrName>ppt_w</p:attrName>
                                        </p:attrNameLst>
                                      </p:cBhvr>
                                      <p:tavLst>
                                        <p:tav tm="0">
                                          <p:val>
                                            <p:fltVal val="0"/>
                                          </p:val>
                                        </p:tav>
                                        <p:tav tm="100000">
                                          <p:val>
                                            <p:strVal val="#ppt_w"/>
                                          </p:val>
                                        </p:tav>
                                      </p:tavLst>
                                    </p:anim>
                                    <p:anim calcmode="lin" valueType="num">
                                      <p:cBhvr>
                                        <p:cTn id="21" dur="500" fill="hold"/>
                                        <p:tgtEl>
                                          <p:spTgt spid="56"/>
                                        </p:tgtEl>
                                        <p:attrNameLst>
                                          <p:attrName>ppt_h</p:attrName>
                                        </p:attrNameLst>
                                      </p:cBhvr>
                                      <p:tavLst>
                                        <p:tav tm="0">
                                          <p:val>
                                            <p:fltVal val="0"/>
                                          </p:val>
                                        </p:tav>
                                        <p:tav tm="100000">
                                          <p:val>
                                            <p:strVal val="#ppt_h"/>
                                          </p:val>
                                        </p:tav>
                                      </p:tavLst>
                                    </p:anim>
                                    <p:animEffect transition="in" filter="fade">
                                      <p:cBhvr>
                                        <p:cTn id="22" dur="500"/>
                                        <p:tgtEl>
                                          <p:spTgt spid="56"/>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down)">
                                      <p:cBhvr>
                                        <p:cTn id="26" dur="1000"/>
                                        <p:tgtEl>
                                          <p:spTgt spid="23"/>
                                        </p:tgtEl>
                                      </p:cBhvr>
                                    </p:animEffect>
                                  </p:childTnLst>
                                </p:cTn>
                              </p:par>
                              <p:par>
                                <p:cTn id="27" presetID="53" presetClass="entr" presetSubtype="16" fill="hold" nodeType="withEffect">
                                  <p:stCondLst>
                                    <p:cond delay="50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1000"/>
                                        <p:tgtEl>
                                          <p:spTgt spid="24"/>
                                        </p:tgtEl>
                                      </p:cBhvr>
                                    </p:animEffect>
                                  </p:childTnLst>
                                </p:cTn>
                              </p:par>
                              <p:par>
                                <p:cTn id="36" presetID="53" presetClass="entr" presetSubtype="16" fill="hold" nodeType="withEffect">
                                  <p:stCondLst>
                                    <p:cond delay="500"/>
                                  </p:stCondLst>
                                  <p:childTnLst>
                                    <p:set>
                                      <p:cBhvr>
                                        <p:cTn id="37" dur="1" fill="hold">
                                          <p:stCondLst>
                                            <p:cond delay="0"/>
                                          </p:stCondLst>
                                        </p:cTn>
                                        <p:tgtEl>
                                          <p:spTgt spid="58"/>
                                        </p:tgtEl>
                                        <p:attrNameLst>
                                          <p:attrName>style.visibility</p:attrName>
                                        </p:attrNameLst>
                                      </p:cBhvr>
                                      <p:to>
                                        <p:strVal val="visible"/>
                                      </p:to>
                                    </p:set>
                                    <p:anim calcmode="lin" valueType="num">
                                      <p:cBhvr>
                                        <p:cTn id="38" dur="500" fill="hold"/>
                                        <p:tgtEl>
                                          <p:spTgt spid="58"/>
                                        </p:tgtEl>
                                        <p:attrNameLst>
                                          <p:attrName>ppt_w</p:attrName>
                                        </p:attrNameLst>
                                      </p:cBhvr>
                                      <p:tavLst>
                                        <p:tav tm="0">
                                          <p:val>
                                            <p:fltVal val="0"/>
                                          </p:val>
                                        </p:tav>
                                        <p:tav tm="100000">
                                          <p:val>
                                            <p:strVal val="#ppt_w"/>
                                          </p:val>
                                        </p:tav>
                                      </p:tavLst>
                                    </p:anim>
                                    <p:anim calcmode="lin" valueType="num">
                                      <p:cBhvr>
                                        <p:cTn id="39" dur="500" fill="hold"/>
                                        <p:tgtEl>
                                          <p:spTgt spid="58"/>
                                        </p:tgtEl>
                                        <p:attrNameLst>
                                          <p:attrName>ppt_h</p:attrName>
                                        </p:attrNameLst>
                                      </p:cBhvr>
                                      <p:tavLst>
                                        <p:tav tm="0">
                                          <p:val>
                                            <p:fltVal val="0"/>
                                          </p:val>
                                        </p:tav>
                                        <p:tav tm="100000">
                                          <p:val>
                                            <p:strVal val="#ppt_h"/>
                                          </p:val>
                                        </p:tav>
                                      </p:tavLst>
                                    </p:anim>
                                    <p:animEffect transition="in" filter="fade">
                                      <p:cBhvr>
                                        <p:cTn id="40" dur="500"/>
                                        <p:tgtEl>
                                          <p:spTgt spid="58"/>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1000"/>
                                        <p:tgtEl>
                                          <p:spTgt spid="25"/>
                                        </p:tgtEl>
                                      </p:cBhvr>
                                    </p:animEffect>
                                  </p:childTnLst>
                                </p:cTn>
                              </p:par>
                              <p:par>
                                <p:cTn id="45" presetID="53" presetClass="entr" presetSubtype="16" fill="hold" nodeType="withEffect">
                                  <p:stCondLst>
                                    <p:cond delay="500"/>
                                  </p:stCondLst>
                                  <p:childTnLst>
                                    <p:set>
                                      <p:cBhvr>
                                        <p:cTn id="46" dur="1" fill="hold">
                                          <p:stCondLst>
                                            <p:cond delay="0"/>
                                          </p:stCondLst>
                                        </p:cTn>
                                        <p:tgtEl>
                                          <p:spTgt spid="59"/>
                                        </p:tgtEl>
                                        <p:attrNameLst>
                                          <p:attrName>style.visibility</p:attrName>
                                        </p:attrNameLst>
                                      </p:cBhvr>
                                      <p:to>
                                        <p:strVal val="visible"/>
                                      </p:to>
                                    </p:set>
                                    <p:anim calcmode="lin" valueType="num">
                                      <p:cBhvr>
                                        <p:cTn id="47" dur="500" fill="hold"/>
                                        <p:tgtEl>
                                          <p:spTgt spid="59"/>
                                        </p:tgtEl>
                                        <p:attrNameLst>
                                          <p:attrName>ppt_w</p:attrName>
                                        </p:attrNameLst>
                                      </p:cBhvr>
                                      <p:tavLst>
                                        <p:tav tm="0">
                                          <p:val>
                                            <p:fltVal val="0"/>
                                          </p:val>
                                        </p:tav>
                                        <p:tav tm="100000">
                                          <p:val>
                                            <p:strVal val="#ppt_w"/>
                                          </p:val>
                                        </p:tav>
                                      </p:tavLst>
                                    </p:anim>
                                    <p:anim calcmode="lin" valueType="num">
                                      <p:cBhvr>
                                        <p:cTn id="48" dur="500" fill="hold"/>
                                        <p:tgtEl>
                                          <p:spTgt spid="59"/>
                                        </p:tgtEl>
                                        <p:attrNameLst>
                                          <p:attrName>ppt_h</p:attrName>
                                        </p:attrNameLst>
                                      </p:cBhvr>
                                      <p:tavLst>
                                        <p:tav tm="0">
                                          <p:val>
                                            <p:fltVal val="0"/>
                                          </p:val>
                                        </p:tav>
                                        <p:tav tm="100000">
                                          <p:val>
                                            <p:strVal val="#ppt_h"/>
                                          </p:val>
                                        </p:tav>
                                      </p:tavLst>
                                    </p:anim>
                                    <p:animEffect transition="in" filter="fade">
                                      <p:cBhvr>
                                        <p:cTn id="49" dur="500"/>
                                        <p:tgtEl>
                                          <p:spTgt spid="59"/>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1000"/>
                                        <p:tgtEl>
                                          <p:spTgt spid="20"/>
                                        </p:tgtEl>
                                      </p:cBhvr>
                                    </p:animEffect>
                                  </p:childTnLst>
                                </p:cTn>
                              </p:par>
                              <p:par>
                                <p:cTn id="54" presetID="53" presetClass="entr" presetSubtype="16" fill="hold" nodeType="withEffect">
                                  <p:stCondLst>
                                    <p:cond delay="500"/>
                                  </p:stCondLst>
                                  <p:childTnLst>
                                    <p:set>
                                      <p:cBhvr>
                                        <p:cTn id="55" dur="1" fill="hold">
                                          <p:stCondLst>
                                            <p:cond delay="0"/>
                                          </p:stCondLst>
                                        </p:cTn>
                                        <p:tgtEl>
                                          <p:spTgt spid="60"/>
                                        </p:tgtEl>
                                        <p:attrNameLst>
                                          <p:attrName>style.visibility</p:attrName>
                                        </p:attrNameLst>
                                      </p:cBhvr>
                                      <p:to>
                                        <p:strVal val="visible"/>
                                      </p:to>
                                    </p:set>
                                    <p:anim calcmode="lin" valueType="num">
                                      <p:cBhvr>
                                        <p:cTn id="56" dur="500" fill="hold"/>
                                        <p:tgtEl>
                                          <p:spTgt spid="60"/>
                                        </p:tgtEl>
                                        <p:attrNameLst>
                                          <p:attrName>ppt_w</p:attrName>
                                        </p:attrNameLst>
                                      </p:cBhvr>
                                      <p:tavLst>
                                        <p:tav tm="0">
                                          <p:val>
                                            <p:fltVal val="0"/>
                                          </p:val>
                                        </p:tav>
                                        <p:tav tm="100000">
                                          <p:val>
                                            <p:strVal val="#ppt_w"/>
                                          </p:val>
                                        </p:tav>
                                      </p:tavLst>
                                    </p:anim>
                                    <p:anim calcmode="lin" valueType="num">
                                      <p:cBhvr>
                                        <p:cTn id="57" dur="500" fill="hold"/>
                                        <p:tgtEl>
                                          <p:spTgt spid="60"/>
                                        </p:tgtEl>
                                        <p:attrNameLst>
                                          <p:attrName>ppt_h</p:attrName>
                                        </p:attrNameLst>
                                      </p:cBhvr>
                                      <p:tavLst>
                                        <p:tav tm="0">
                                          <p:val>
                                            <p:fltVal val="0"/>
                                          </p:val>
                                        </p:tav>
                                        <p:tav tm="100000">
                                          <p:val>
                                            <p:strVal val="#ppt_h"/>
                                          </p:val>
                                        </p:tav>
                                      </p:tavLst>
                                    </p:anim>
                                    <p:animEffect transition="in" filter="fade">
                                      <p:cBhvr>
                                        <p:cTn id="58" dur="500"/>
                                        <p:tgtEl>
                                          <p:spTgt spid="60"/>
                                        </p:tgtEl>
                                      </p:cBhvr>
                                    </p:animEffect>
                                  </p:childTnLst>
                                </p:cTn>
                              </p:par>
                            </p:childTnLst>
                          </p:cTn>
                        </p:par>
                        <p:par>
                          <p:cTn id="59" fill="hold">
                            <p:stCondLst>
                              <p:cond delay="6000"/>
                            </p:stCondLst>
                            <p:childTnLst>
                              <p:par>
                                <p:cTn id="60" presetID="22" presetClass="entr" presetSubtype="2"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right)">
                                      <p:cBhvr>
                                        <p:cTn id="62" dur="1000"/>
                                        <p:tgtEl>
                                          <p:spTgt spid="22"/>
                                        </p:tgtEl>
                                      </p:cBhvr>
                                    </p:animEffect>
                                  </p:childTnLst>
                                </p:cTn>
                              </p:par>
                              <p:par>
                                <p:cTn id="63" presetID="53" presetClass="entr" presetSubtype="16" fill="hold" nodeType="withEffect">
                                  <p:stCondLst>
                                    <p:cond delay="500"/>
                                  </p:stCondLst>
                                  <p:childTnLst>
                                    <p:set>
                                      <p:cBhvr>
                                        <p:cTn id="64" dur="1" fill="hold">
                                          <p:stCondLst>
                                            <p:cond delay="0"/>
                                          </p:stCondLst>
                                        </p:cTn>
                                        <p:tgtEl>
                                          <p:spTgt spid="61"/>
                                        </p:tgtEl>
                                        <p:attrNameLst>
                                          <p:attrName>style.visibility</p:attrName>
                                        </p:attrNameLst>
                                      </p:cBhvr>
                                      <p:to>
                                        <p:strVal val="visible"/>
                                      </p:to>
                                    </p:set>
                                    <p:anim calcmode="lin" valueType="num">
                                      <p:cBhvr>
                                        <p:cTn id="65" dur="500" fill="hold"/>
                                        <p:tgtEl>
                                          <p:spTgt spid="61"/>
                                        </p:tgtEl>
                                        <p:attrNameLst>
                                          <p:attrName>ppt_w</p:attrName>
                                        </p:attrNameLst>
                                      </p:cBhvr>
                                      <p:tavLst>
                                        <p:tav tm="0">
                                          <p:val>
                                            <p:fltVal val="0"/>
                                          </p:val>
                                        </p:tav>
                                        <p:tav tm="100000">
                                          <p:val>
                                            <p:strVal val="#ppt_w"/>
                                          </p:val>
                                        </p:tav>
                                      </p:tavLst>
                                    </p:anim>
                                    <p:anim calcmode="lin" valueType="num">
                                      <p:cBhvr>
                                        <p:cTn id="66" dur="500" fill="hold"/>
                                        <p:tgtEl>
                                          <p:spTgt spid="61"/>
                                        </p:tgtEl>
                                        <p:attrNameLst>
                                          <p:attrName>ppt_h</p:attrName>
                                        </p:attrNameLst>
                                      </p:cBhvr>
                                      <p:tavLst>
                                        <p:tav tm="0">
                                          <p:val>
                                            <p:fltVal val="0"/>
                                          </p:val>
                                        </p:tav>
                                        <p:tav tm="100000">
                                          <p:val>
                                            <p:strVal val="#ppt_h"/>
                                          </p:val>
                                        </p:tav>
                                      </p:tavLst>
                                    </p:anim>
                                    <p:animEffect transition="in" filter="fade">
                                      <p:cBhvr>
                                        <p:cTn id="67" dur="500"/>
                                        <p:tgtEl>
                                          <p:spTgt spid="61"/>
                                        </p:tgtEl>
                                      </p:cBhvr>
                                    </p:animEffect>
                                  </p:childTnLst>
                                </p:cTn>
                              </p:par>
                            </p:childTnLst>
                          </p:cTn>
                        </p:par>
                        <p:par>
                          <p:cTn id="68" fill="hold">
                            <p:stCondLst>
                              <p:cond delay="7000"/>
                            </p:stCondLst>
                            <p:childTnLst>
                              <p:par>
                                <p:cTn id="69" presetID="22" presetClass="entr" presetSubtype="2"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right)">
                                      <p:cBhvr>
                                        <p:cTn id="71" dur="1000"/>
                                        <p:tgtEl>
                                          <p:spTgt spid="21"/>
                                        </p:tgtEl>
                                      </p:cBhvr>
                                    </p:animEffect>
                                  </p:childTnLst>
                                </p:cTn>
                              </p:par>
                              <p:par>
                                <p:cTn id="72" presetID="53" presetClass="entr" presetSubtype="16" fill="hold" nodeType="withEffect">
                                  <p:stCondLst>
                                    <p:cond delay="500"/>
                                  </p:stCondLst>
                                  <p:childTnLst>
                                    <p:set>
                                      <p:cBhvr>
                                        <p:cTn id="73" dur="1" fill="hold">
                                          <p:stCondLst>
                                            <p:cond delay="0"/>
                                          </p:stCondLst>
                                        </p:cTn>
                                        <p:tgtEl>
                                          <p:spTgt spid="62"/>
                                        </p:tgtEl>
                                        <p:attrNameLst>
                                          <p:attrName>style.visibility</p:attrName>
                                        </p:attrNameLst>
                                      </p:cBhvr>
                                      <p:to>
                                        <p:strVal val="visible"/>
                                      </p:to>
                                    </p:set>
                                    <p:anim calcmode="lin" valueType="num">
                                      <p:cBhvr>
                                        <p:cTn id="74" dur="500" fill="hold"/>
                                        <p:tgtEl>
                                          <p:spTgt spid="62"/>
                                        </p:tgtEl>
                                        <p:attrNameLst>
                                          <p:attrName>ppt_w</p:attrName>
                                        </p:attrNameLst>
                                      </p:cBhvr>
                                      <p:tavLst>
                                        <p:tav tm="0">
                                          <p:val>
                                            <p:fltVal val="0"/>
                                          </p:val>
                                        </p:tav>
                                        <p:tav tm="100000">
                                          <p:val>
                                            <p:strVal val="#ppt_w"/>
                                          </p:val>
                                        </p:tav>
                                      </p:tavLst>
                                    </p:anim>
                                    <p:anim calcmode="lin" valueType="num">
                                      <p:cBhvr>
                                        <p:cTn id="75" dur="500" fill="hold"/>
                                        <p:tgtEl>
                                          <p:spTgt spid="62"/>
                                        </p:tgtEl>
                                        <p:attrNameLst>
                                          <p:attrName>ppt_h</p:attrName>
                                        </p:attrNameLst>
                                      </p:cBhvr>
                                      <p:tavLst>
                                        <p:tav tm="0">
                                          <p:val>
                                            <p:fltVal val="0"/>
                                          </p:val>
                                        </p:tav>
                                        <p:tav tm="100000">
                                          <p:val>
                                            <p:strVal val="#ppt_h"/>
                                          </p:val>
                                        </p:tav>
                                      </p:tavLst>
                                    </p:anim>
                                    <p:animEffect transition="in" filter="fade">
                                      <p:cBhvr>
                                        <p:cTn id="76"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48" grpId="0" animBg="1"/>
      <p:bldP spid="5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椭圆 66"/>
          <p:cNvSpPr/>
          <p:nvPr/>
        </p:nvSpPr>
        <p:spPr>
          <a:xfrm>
            <a:off x="4291291" y="2273931"/>
            <a:ext cx="3111171" cy="3176440"/>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spcCol="0" rtlCol="0" anchor="ctr"/>
          <a:lstStyle/>
          <a:p>
            <a:pPr algn="ctr"/>
            <a:endParaRPr lang="zh-CN" altLang="en-US" sz="1558"/>
          </a:p>
        </p:txBody>
      </p:sp>
      <p:grpSp>
        <p:nvGrpSpPr>
          <p:cNvPr id="84" name="组合 83"/>
          <p:cNvGrpSpPr/>
          <p:nvPr/>
        </p:nvGrpSpPr>
        <p:grpSpPr>
          <a:xfrm>
            <a:off x="4213081" y="2021261"/>
            <a:ext cx="1414169" cy="1443836"/>
            <a:chOff x="8223541" y="4032225"/>
            <a:chExt cx="2880320" cy="2880320"/>
          </a:xfrm>
        </p:grpSpPr>
        <p:sp>
          <p:nvSpPr>
            <p:cNvPr id="55" name="泪滴形 54"/>
            <p:cNvSpPr/>
            <p:nvPr/>
          </p:nvSpPr>
          <p:spPr>
            <a:xfrm flipV="1">
              <a:off x="8223541" y="4032225"/>
              <a:ext cx="2880320" cy="288032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59" name="TextBox 58"/>
            <p:cNvSpPr txBox="1"/>
            <p:nvPr/>
          </p:nvSpPr>
          <p:spPr>
            <a:xfrm>
              <a:off x="8907617" y="5149463"/>
              <a:ext cx="1949304" cy="1141119"/>
            </a:xfrm>
            <a:prstGeom prst="rect">
              <a:avLst/>
            </a:prstGeom>
            <a:noFill/>
          </p:spPr>
          <p:txBody>
            <a:bodyPr wrap="square" rtlCol="0">
              <a:spAutoFit/>
            </a:bodyPr>
            <a:lstStyle/>
            <a:p>
              <a:r>
                <a:rPr lang="en-US" altLang="zh-CN" sz="3117" dirty="0">
                  <a:solidFill>
                    <a:schemeClr val="bg1"/>
                  </a:solidFill>
                </a:rPr>
                <a:t>20%</a:t>
              </a:r>
              <a:endParaRPr lang="zh-CN" altLang="en-US" sz="3117" dirty="0">
                <a:solidFill>
                  <a:schemeClr val="bg1"/>
                </a:solidFill>
              </a:endParaRPr>
            </a:p>
          </p:txBody>
        </p:sp>
      </p:grpSp>
      <p:grpSp>
        <p:nvGrpSpPr>
          <p:cNvPr id="81" name="组合 80"/>
          <p:cNvGrpSpPr/>
          <p:nvPr/>
        </p:nvGrpSpPr>
        <p:grpSpPr>
          <a:xfrm>
            <a:off x="6099364" y="2021261"/>
            <a:ext cx="1414169" cy="1443836"/>
            <a:chOff x="12065445" y="4032225"/>
            <a:chExt cx="2880320" cy="2880320"/>
          </a:xfrm>
        </p:grpSpPr>
        <p:sp>
          <p:nvSpPr>
            <p:cNvPr id="56" name="泪滴形 55"/>
            <p:cNvSpPr/>
            <p:nvPr/>
          </p:nvSpPr>
          <p:spPr>
            <a:xfrm flipH="1" flipV="1">
              <a:off x="12065445" y="4032225"/>
              <a:ext cx="2880320" cy="288032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4" name="TextBox 63"/>
            <p:cNvSpPr txBox="1"/>
            <p:nvPr/>
          </p:nvSpPr>
          <p:spPr>
            <a:xfrm>
              <a:off x="12541501" y="4900656"/>
              <a:ext cx="2196244" cy="1141119"/>
            </a:xfrm>
            <a:prstGeom prst="rect">
              <a:avLst/>
            </a:prstGeom>
            <a:noFill/>
          </p:spPr>
          <p:txBody>
            <a:bodyPr wrap="square" rtlCol="0">
              <a:spAutoFit/>
            </a:bodyPr>
            <a:lstStyle/>
            <a:p>
              <a:r>
                <a:rPr lang="en-US" altLang="zh-CN" sz="3117" dirty="0">
                  <a:solidFill>
                    <a:schemeClr val="bg1"/>
                  </a:solidFill>
                </a:rPr>
                <a:t>10%</a:t>
              </a:r>
              <a:endParaRPr lang="zh-CN" altLang="en-US" sz="3117" dirty="0">
                <a:solidFill>
                  <a:schemeClr val="bg1"/>
                </a:solidFill>
              </a:endParaRPr>
            </a:p>
          </p:txBody>
        </p:sp>
      </p:grpSp>
      <p:grpSp>
        <p:nvGrpSpPr>
          <p:cNvPr id="82" name="组合 81"/>
          <p:cNvGrpSpPr/>
          <p:nvPr/>
        </p:nvGrpSpPr>
        <p:grpSpPr>
          <a:xfrm>
            <a:off x="6099364" y="3963138"/>
            <a:ext cx="1414169" cy="1443836"/>
            <a:chOff x="12065445" y="7906092"/>
            <a:chExt cx="2880320" cy="2880320"/>
          </a:xfrm>
        </p:grpSpPr>
        <p:sp>
          <p:nvSpPr>
            <p:cNvPr id="54" name="泪滴形 53"/>
            <p:cNvSpPr/>
            <p:nvPr/>
          </p:nvSpPr>
          <p:spPr>
            <a:xfrm flipH="1">
              <a:off x="12065445" y="7906092"/>
              <a:ext cx="2880320" cy="288032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5" name="TextBox 64"/>
            <p:cNvSpPr txBox="1"/>
            <p:nvPr/>
          </p:nvSpPr>
          <p:spPr>
            <a:xfrm>
              <a:off x="12663453" y="8799757"/>
              <a:ext cx="1970020" cy="1141119"/>
            </a:xfrm>
            <a:prstGeom prst="rect">
              <a:avLst/>
            </a:prstGeom>
            <a:noFill/>
          </p:spPr>
          <p:txBody>
            <a:bodyPr wrap="square" rtlCol="0">
              <a:spAutoFit/>
            </a:bodyPr>
            <a:lstStyle/>
            <a:p>
              <a:r>
                <a:rPr lang="en-US" altLang="zh-CN" sz="3117" dirty="0">
                  <a:solidFill>
                    <a:schemeClr val="bg1"/>
                  </a:solidFill>
                </a:rPr>
                <a:t>30%</a:t>
              </a:r>
              <a:endParaRPr lang="zh-CN" altLang="en-US" sz="3117" dirty="0">
                <a:solidFill>
                  <a:schemeClr val="bg1"/>
                </a:solidFill>
              </a:endParaRPr>
            </a:p>
          </p:txBody>
        </p:sp>
      </p:grpSp>
      <p:grpSp>
        <p:nvGrpSpPr>
          <p:cNvPr id="83" name="组合 82"/>
          <p:cNvGrpSpPr/>
          <p:nvPr/>
        </p:nvGrpSpPr>
        <p:grpSpPr>
          <a:xfrm>
            <a:off x="4213081" y="3963138"/>
            <a:ext cx="1414169" cy="1443836"/>
            <a:chOff x="8223541" y="7906092"/>
            <a:chExt cx="2880320" cy="2880320"/>
          </a:xfrm>
        </p:grpSpPr>
        <p:sp>
          <p:nvSpPr>
            <p:cNvPr id="3" name="泪滴形 2"/>
            <p:cNvSpPr/>
            <p:nvPr/>
          </p:nvSpPr>
          <p:spPr>
            <a:xfrm>
              <a:off x="8223541" y="7906092"/>
              <a:ext cx="2880320" cy="288032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6" name="TextBox 65"/>
            <p:cNvSpPr txBox="1"/>
            <p:nvPr/>
          </p:nvSpPr>
          <p:spPr>
            <a:xfrm>
              <a:off x="8840697" y="8799757"/>
              <a:ext cx="1930152" cy="1141119"/>
            </a:xfrm>
            <a:prstGeom prst="rect">
              <a:avLst/>
            </a:prstGeom>
            <a:noFill/>
          </p:spPr>
          <p:txBody>
            <a:bodyPr wrap="square" rtlCol="0">
              <a:spAutoFit/>
            </a:bodyPr>
            <a:lstStyle/>
            <a:p>
              <a:r>
                <a:rPr lang="en-US" altLang="zh-CN" sz="3117" dirty="0">
                  <a:solidFill>
                    <a:schemeClr val="bg1"/>
                  </a:solidFill>
                </a:rPr>
                <a:t>40%</a:t>
              </a:r>
              <a:endParaRPr lang="zh-CN" altLang="en-US" sz="3117" dirty="0">
                <a:solidFill>
                  <a:schemeClr val="bg1"/>
                </a:solidFill>
              </a:endParaRPr>
            </a:p>
          </p:txBody>
        </p:sp>
      </p:grpSp>
      <p:sp>
        <p:nvSpPr>
          <p:cNvPr id="68" name="椭圆 67"/>
          <p:cNvSpPr/>
          <p:nvPr/>
        </p:nvSpPr>
        <p:spPr>
          <a:xfrm>
            <a:off x="5538403" y="3385603"/>
            <a:ext cx="616946" cy="629889"/>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spcCol="0" rtlCol="0" anchor="ctr"/>
          <a:lstStyle/>
          <a:p>
            <a:pPr algn="ctr"/>
            <a:endParaRPr lang="zh-CN" altLang="en-US" sz="1558"/>
          </a:p>
        </p:txBody>
      </p:sp>
      <p:grpSp>
        <p:nvGrpSpPr>
          <p:cNvPr id="89" name="组合 88"/>
          <p:cNvGrpSpPr/>
          <p:nvPr/>
        </p:nvGrpSpPr>
        <p:grpSpPr>
          <a:xfrm>
            <a:off x="7675678" y="2064221"/>
            <a:ext cx="2310873" cy="3349071"/>
            <a:chOff x="15276015" y="4117927"/>
            <a:chExt cx="4706690" cy="6681086"/>
          </a:xfrm>
        </p:grpSpPr>
        <p:grpSp>
          <p:nvGrpSpPr>
            <p:cNvPr id="85" name="组合 84"/>
            <p:cNvGrpSpPr/>
            <p:nvPr/>
          </p:nvGrpSpPr>
          <p:grpSpPr>
            <a:xfrm>
              <a:off x="15276015" y="4117927"/>
              <a:ext cx="4706690" cy="1959346"/>
              <a:chOff x="15276015" y="4117927"/>
              <a:chExt cx="4706690" cy="1959346"/>
            </a:xfrm>
          </p:grpSpPr>
          <p:sp>
            <p:nvSpPr>
              <p:cNvPr id="70" name="TextBox 69"/>
              <p:cNvSpPr txBox="1"/>
              <p:nvPr/>
            </p:nvSpPr>
            <p:spPr>
              <a:xfrm>
                <a:off x="15276015" y="4117927"/>
                <a:ext cx="1906944" cy="677943"/>
              </a:xfrm>
              <a:prstGeom prst="rect">
                <a:avLst/>
              </a:prstGeom>
              <a:noFill/>
            </p:spPr>
            <p:txBody>
              <a:bodyPr wrap="square" tIns="0" bIns="0" rtlCol="0" anchor="t">
                <a:spAutoFit/>
              </a:bodyPr>
              <a:lstStyle/>
              <a:p>
                <a:pPr>
                  <a:lnSpc>
                    <a:spcPct val="150000"/>
                  </a:lnSpc>
                </a:pPr>
                <a:r>
                  <a:rPr lang="zh-CN" altLang="en-US" sz="1472" dirty="0">
                    <a:solidFill>
                      <a:schemeClr val="tx1">
                        <a:lumMod val="75000"/>
                        <a:lumOff val="25000"/>
                      </a:schemeClr>
                    </a:solidFill>
                    <a:latin typeface="微软雅黑" pitchFamily="34" charset="-122"/>
                    <a:ea typeface="微软雅黑" pitchFamily="34" charset="-122"/>
                    <a:cs typeface="华文黑体" pitchFamily="2" charset="-122"/>
                  </a:rPr>
                  <a:t>其他成本</a:t>
                </a:r>
              </a:p>
            </p:txBody>
          </p:sp>
          <p:sp>
            <p:nvSpPr>
              <p:cNvPr id="71" name="TextBox 70"/>
              <p:cNvSpPr txBox="1"/>
              <p:nvPr/>
            </p:nvSpPr>
            <p:spPr>
              <a:xfrm>
                <a:off x="15276015" y="4856591"/>
                <a:ext cx="4706690" cy="1220682"/>
              </a:xfrm>
              <a:prstGeom prst="rect">
                <a:avLst/>
              </a:prstGeom>
              <a:noFill/>
            </p:spPr>
            <p:txBody>
              <a:bodyPr wrap="square" rtlCol="0">
                <a:spAutoFit/>
              </a:bodyPr>
              <a:lstStyle/>
              <a:p>
                <a:pPr>
                  <a:lnSpc>
                    <a:spcPct val="130000"/>
                  </a:lnSpc>
                </a:pPr>
                <a:r>
                  <a:rPr lang="zh-CN" altLang="en-US" sz="866"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nvGrpSpPr>
            <p:cNvPr id="86" name="组合 85"/>
            <p:cNvGrpSpPr/>
            <p:nvPr/>
          </p:nvGrpSpPr>
          <p:grpSpPr>
            <a:xfrm>
              <a:off x="15276015" y="8839667"/>
              <a:ext cx="4706690" cy="1959346"/>
              <a:chOff x="15276015" y="8839667"/>
              <a:chExt cx="4706690" cy="1959346"/>
            </a:xfrm>
          </p:grpSpPr>
          <p:sp>
            <p:nvSpPr>
              <p:cNvPr id="72" name="TextBox 71"/>
              <p:cNvSpPr txBox="1"/>
              <p:nvPr/>
            </p:nvSpPr>
            <p:spPr>
              <a:xfrm>
                <a:off x="15276015" y="8839667"/>
                <a:ext cx="1906944" cy="677943"/>
              </a:xfrm>
              <a:prstGeom prst="rect">
                <a:avLst/>
              </a:prstGeom>
              <a:noFill/>
            </p:spPr>
            <p:txBody>
              <a:bodyPr wrap="square" tIns="0" bIns="0" rtlCol="0" anchor="t">
                <a:spAutoFit/>
              </a:bodyPr>
              <a:lstStyle/>
              <a:p>
                <a:pPr>
                  <a:lnSpc>
                    <a:spcPct val="150000"/>
                  </a:lnSpc>
                </a:pPr>
                <a:r>
                  <a:rPr lang="zh-CN" altLang="en-US" sz="1472" dirty="0">
                    <a:solidFill>
                      <a:schemeClr val="tx1">
                        <a:lumMod val="75000"/>
                        <a:lumOff val="25000"/>
                      </a:schemeClr>
                    </a:solidFill>
                    <a:latin typeface="微软雅黑" pitchFamily="34" charset="-122"/>
                    <a:ea typeface="微软雅黑" pitchFamily="34" charset="-122"/>
                    <a:cs typeface="华文黑体" pitchFamily="2" charset="-122"/>
                  </a:rPr>
                  <a:t>营销成本</a:t>
                </a:r>
              </a:p>
            </p:txBody>
          </p:sp>
          <p:sp>
            <p:nvSpPr>
              <p:cNvPr id="73" name="TextBox 72"/>
              <p:cNvSpPr txBox="1"/>
              <p:nvPr/>
            </p:nvSpPr>
            <p:spPr>
              <a:xfrm>
                <a:off x="15276015" y="9578331"/>
                <a:ext cx="4706690" cy="1220682"/>
              </a:xfrm>
              <a:prstGeom prst="rect">
                <a:avLst/>
              </a:prstGeom>
              <a:noFill/>
            </p:spPr>
            <p:txBody>
              <a:bodyPr wrap="square" rtlCol="0">
                <a:spAutoFit/>
              </a:bodyPr>
              <a:lstStyle/>
              <a:p>
                <a:pPr>
                  <a:lnSpc>
                    <a:spcPct val="130000"/>
                  </a:lnSpc>
                </a:pPr>
                <a:r>
                  <a:rPr lang="zh-CN" altLang="en-US" sz="866"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grpSp>
        <p:nvGrpSpPr>
          <p:cNvPr id="90" name="组合 89"/>
          <p:cNvGrpSpPr/>
          <p:nvPr/>
        </p:nvGrpSpPr>
        <p:grpSpPr>
          <a:xfrm>
            <a:off x="1784373" y="2064221"/>
            <a:ext cx="2166180" cy="3329065"/>
            <a:chOff x="3276849" y="4117927"/>
            <a:chExt cx="4411986" cy="6641174"/>
          </a:xfrm>
        </p:grpSpPr>
        <p:grpSp>
          <p:nvGrpSpPr>
            <p:cNvPr id="87" name="组合 86"/>
            <p:cNvGrpSpPr/>
            <p:nvPr/>
          </p:nvGrpSpPr>
          <p:grpSpPr>
            <a:xfrm>
              <a:off x="3276849" y="4117927"/>
              <a:ext cx="4411986" cy="1959346"/>
              <a:chOff x="3276849" y="4117927"/>
              <a:chExt cx="4411986" cy="1959346"/>
            </a:xfrm>
          </p:grpSpPr>
          <p:sp>
            <p:nvSpPr>
              <p:cNvPr id="46" name="TextBox 45"/>
              <p:cNvSpPr txBox="1"/>
              <p:nvPr/>
            </p:nvSpPr>
            <p:spPr>
              <a:xfrm>
                <a:off x="4852457" y="4117927"/>
                <a:ext cx="2836378" cy="677943"/>
              </a:xfrm>
              <a:prstGeom prst="rect">
                <a:avLst/>
              </a:prstGeom>
              <a:noFill/>
            </p:spPr>
            <p:txBody>
              <a:bodyPr wrap="square" tIns="0" bIns="0" rtlCol="0" anchor="t">
                <a:spAutoFit/>
              </a:bodyPr>
              <a:lstStyle/>
              <a:p>
                <a:pPr algn="r">
                  <a:lnSpc>
                    <a:spcPct val="150000"/>
                  </a:lnSpc>
                </a:pPr>
                <a:r>
                  <a:rPr lang="zh-CN" altLang="en-US" sz="1472" dirty="0">
                    <a:solidFill>
                      <a:schemeClr val="tx1">
                        <a:lumMod val="75000"/>
                        <a:lumOff val="25000"/>
                      </a:schemeClr>
                    </a:solidFill>
                    <a:latin typeface="微软雅黑" pitchFamily="34" charset="-122"/>
                    <a:ea typeface="微软雅黑" pitchFamily="34" charset="-122"/>
                    <a:cs typeface="华文黑体" pitchFamily="2" charset="-122"/>
                  </a:rPr>
                  <a:t>行政成本</a:t>
                </a:r>
              </a:p>
            </p:txBody>
          </p:sp>
          <p:sp>
            <p:nvSpPr>
              <p:cNvPr id="47" name="TextBox 46"/>
              <p:cNvSpPr txBox="1"/>
              <p:nvPr/>
            </p:nvSpPr>
            <p:spPr>
              <a:xfrm>
                <a:off x="3276849" y="4856591"/>
                <a:ext cx="4411986" cy="1220682"/>
              </a:xfrm>
              <a:prstGeom prst="rect">
                <a:avLst/>
              </a:prstGeom>
              <a:noFill/>
            </p:spPr>
            <p:txBody>
              <a:bodyPr wrap="square" rtlCol="0">
                <a:spAutoFit/>
              </a:bodyPr>
              <a:lstStyle/>
              <a:p>
                <a:pPr algn="r">
                  <a:lnSpc>
                    <a:spcPct val="130000"/>
                  </a:lnSpc>
                </a:pPr>
                <a:r>
                  <a:rPr lang="zh-CN" altLang="en-US" sz="866"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nvGrpSpPr>
            <p:cNvPr id="88" name="组合 87"/>
            <p:cNvGrpSpPr/>
            <p:nvPr/>
          </p:nvGrpSpPr>
          <p:grpSpPr>
            <a:xfrm>
              <a:off x="3276849" y="8799755"/>
              <a:ext cx="4411986" cy="1959346"/>
              <a:chOff x="3276849" y="8799755"/>
              <a:chExt cx="4411986" cy="1959346"/>
            </a:xfrm>
          </p:grpSpPr>
          <p:sp>
            <p:nvSpPr>
              <p:cNvPr id="74" name="TextBox 73"/>
              <p:cNvSpPr txBox="1"/>
              <p:nvPr/>
            </p:nvSpPr>
            <p:spPr>
              <a:xfrm>
                <a:off x="4852457" y="8799755"/>
                <a:ext cx="2836378" cy="677943"/>
              </a:xfrm>
              <a:prstGeom prst="rect">
                <a:avLst/>
              </a:prstGeom>
              <a:noFill/>
            </p:spPr>
            <p:txBody>
              <a:bodyPr wrap="square" tIns="0" bIns="0" rtlCol="0" anchor="t">
                <a:spAutoFit/>
              </a:bodyPr>
              <a:lstStyle/>
              <a:p>
                <a:pPr algn="r">
                  <a:lnSpc>
                    <a:spcPct val="150000"/>
                  </a:lnSpc>
                </a:pPr>
                <a:r>
                  <a:rPr lang="zh-CN" altLang="en-US" sz="1472" dirty="0">
                    <a:solidFill>
                      <a:schemeClr val="tx1">
                        <a:lumMod val="75000"/>
                        <a:lumOff val="25000"/>
                      </a:schemeClr>
                    </a:solidFill>
                    <a:latin typeface="微软雅黑" pitchFamily="34" charset="-122"/>
                    <a:ea typeface="微软雅黑" pitchFamily="34" charset="-122"/>
                    <a:cs typeface="华文黑体" pitchFamily="2" charset="-122"/>
                  </a:rPr>
                  <a:t>场地成本</a:t>
                </a:r>
              </a:p>
            </p:txBody>
          </p:sp>
          <p:sp>
            <p:nvSpPr>
              <p:cNvPr id="75" name="TextBox 74"/>
              <p:cNvSpPr txBox="1"/>
              <p:nvPr/>
            </p:nvSpPr>
            <p:spPr>
              <a:xfrm>
                <a:off x="3276849" y="9538419"/>
                <a:ext cx="4411986" cy="1220682"/>
              </a:xfrm>
              <a:prstGeom prst="rect">
                <a:avLst/>
              </a:prstGeom>
              <a:noFill/>
            </p:spPr>
            <p:txBody>
              <a:bodyPr wrap="square" rtlCol="0">
                <a:spAutoFit/>
              </a:bodyPr>
              <a:lstStyle/>
              <a:p>
                <a:pPr algn="r">
                  <a:lnSpc>
                    <a:spcPct val="130000"/>
                  </a:lnSpc>
                </a:pPr>
                <a:r>
                  <a:rPr lang="zh-CN" altLang="en-US" sz="866"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grpSp>
      <p:sp>
        <p:nvSpPr>
          <p:cNvPr id="76" name="平行四边形 75"/>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80" name="组合 79"/>
          <p:cNvGrpSpPr/>
          <p:nvPr/>
        </p:nvGrpSpPr>
        <p:grpSpPr>
          <a:xfrm>
            <a:off x="-124754" y="289674"/>
            <a:ext cx="2969754" cy="500820"/>
            <a:chOff x="-611583" y="577868"/>
            <a:chExt cx="6048672" cy="999091"/>
          </a:xfrm>
        </p:grpSpPr>
        <p:sp>
          <p:nvSpPr>
            <p:cNvPr id="77" name="对角圆角矩形 7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78" name="TextBox 77"/>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成本预算</a:t>
              </a:r>
            </a:p>
          </p:txBody>
        </p:sp>
      </p:grpSp>
    </p:spTree>
    <p:extLst>
      <p:ext uri="{BB962C8B-B14F-4D97-AF65-F5344CB8AC3E}">
        <p14:creationId xmlns:p14="http://schemas.microsoft.com/office/powerpoint/2010/main" val="95462131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1+#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76"/>
                                        </p:tgtEl>
                                        <p:attrNameLst>
                                          <p:attrName>style.visibility</p:attrName>
                                        </p:attrNameLst>
                                      </p:cBhvr>
                                      <p:to>
                                        <p:strVal val="visible"/>
                                      </p:to>
                                    </p:set>
                                    <p:anim calcmode="lin" valueType="num">
                                      <p:cBhvr additive="base">
                                        <p:cTn id="12" dur="500" fill="hold"/>
                                        <p:tgtEl>
                                          <p:spTgt spid="76"/>
                                        </p:tgtEl>
                                        <p:attrNameLst>
                                          <p:attrName>ppt_x</p:attrName>
                                        </p:attrNameLst>
                                      </p:cBhvr>
                                      <p:tavLst>
                                        <p:tav tm="0">
                                          <p:val>
                                            <p:strVal val="0-#ppt_w/2"/>
                                          </p:val>
                                        </p:tav>
                                        <p:tav tm="100000">
                                          <p:val>
                                            <p:strVal val="#ppt_x"/>
                                          </p:val>
                                        </p:tav>
                                      </p:tavLst>
                                    </p:anim>
                                    <p:anim calcmode="lin" valueType="num">
                                      <p:cBhvr additive="base">
                                        <p:cTn id="13" dur="500" fill="hold"/>
                                        <p:tgtEl>
                                          <p:spTgt spid="7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1"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500"/>
                                        <p:tgtEl>
                                          <p:spTgt spid="67"/>
                                        </p:tgtEl>
                                      </p:cBhvr>
                                    </p:animEffect>
                                  </p:childTnLst>
                                </p:cTn>
                              </p:par>
                              <p:par>
                                <p:cTn id="18" presetID="1" presetClass="path" presetSubtype="0" accel="50000" decel="50000" fill="hold" grpId="0" nodeType="withEffect">
                                  <p:stCondLst>
                                    <p:cond delay="0"/>
                                  </p:stCondLst>
                                  <p:childTnLst>
                                    <p:animMotion origin="layout" path="M 0 0 C 0.069 0 0.125 0.056 0.125 0.125 C 0.125 0.194 0.069 0.25 0 0.25 C -0.069 0.25 -0.125 0.194 -0.125 0.125 C -0.125 0.056 -0.069 0 0 0 Z" pathEditMode="relative" ptsTypes="">
                                      <p:cBhvr>
                                        <p:cTn id="19" dur="2000" fill="hold"/>
                                        <p:tgtEl>
                                          <p:spTgt spid="67"/>
                                        </p:tgtEl>
                                        <p:attrNameLst>
                                          <p:attrName>ppt_x</p:attrName>
                                          <p:attrName>ppt_y</p:attrName>
                                        </p:attrNameLst>
                                      </p:cBhvr>
                                    </p:animMotion>
                                  </p:childTnLst>
                                </p:cTn>
                              </p:par>
                              <p:par>
                                <p:cTn id="20" presetID="53" presetClass="entr" presetSubtype="16" fill="hold" grpId="0" nodeType="with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p:cTn id="22" dur="500" fill="hold"/>
                                        <p:tgtEl>
                                          <p:spTgt spid="68"/>
                                        </p:tgtEl>
                                        <p:attrNameLst>
                                          <p:attrName>ppt_w</p:attrName>
                                        </p:attrNameLst>
                                      </p:cBhvr>
                                      <p:tavLst>
                                        <p:tav tm="0">
                                          <p:val>
                                            <p:fltVal val="0"/>
                                          </p:val>
                                        </p:tav>
                                        <p:tav tm="100000">
                                          <p:val>
                                            <p:strVal val="#ppt_w"/>
                                          </p:val>
                                        </p:tav>
                                      </p:tavLst>
                                    </p:anim>
                                    <p:anim calcmode="lin" valueType="num">
                                      <p:cBhvr>
                                        <p:cTn id="23" dur="500" fill="hold"/>
                                        <p:tgtEl>
                                          <p:spTgt spid="68"/>
                                        </p:tgtEl>
                                        <p:attrNameLst>
                                          <p:attrName>ppt_h</p:attrName>
                                        </p:attrNameLst>
                                      </p:cBhvr>
                                      <p:tavLst>
                                        <p:tav tm="0">
                                          <p:val>
                                            <p:fltVal val="0"/>
                                          </p:val>
                                        </p:tav>
                                        <p:tav tm="100000">
                                          <p:val>
                                            <p:strVal val="#ppt_h"/>
                                          </p:val>
                                        </p:tav>
                                      </p:tavLst>
                                    </p:anim>
                                    <p:animEffect transition="in" filter="fade">
                                      <p:cBhvr>
                                        <p:cTn id="24" dur="500"/>
                                        <p:tgtEl>
                                          <p:spTgt spid="68"/>
                                        </p:tgtEl>
                                      </p:cBhvr>
                                    </p:animEffect>
                                  </p:childTnLst>
                                </p:cTn>
                              </p:par>
                            </p:childTnLst>
                          </p:cTn>
                        </p:par>
                        <p:par>
                          <p:cTn id="25" fill="hold">
                            <p:stCondLst>
                              <p:cond delay="3000"/>
                            </p:stCondLst>
                            <p:childTnLst>
                              <p:par>
                                <p:cTn id="26" presetID="53" presetClass="entr" presetSubtype="16" fill="hold" nodeType="afterEffect">
                                  <p:stCondLst>
                                    <p:cond delay="0"/>
                                  </p:stCondLst>
                                  <p:childTnLst>
                                    <p:set>
                                      <p:cBhvr>
                                        <p:cTn id="27" dur="1" fill="hold">
                                          <p:stCondLst>
                                            <p:cond delay="0"/>
                                          </p:stCondLst>
                                        </p:cTn>
                                        <p:tgtEl>
                                          <p:spTgt spid="81"/>
                                        </p:tgtEl>
                                        <p:attrNameLst>
                                          <p:attrName>style.visibility</p:attrName>
                                        </p:attrNameLst>
                                      </p:cBhvr>
                                      <p:to>
                                        <p:strVal val="visible"/>
                                      </p:to>
                                    </p:set>
                                    <p:anim calcmode="lin" valueType="num">
                                      <p:cBhvr>
                                        <p:cTn id="28" dur="500" fill="hold"/>
                                        <p:tgtEl>
                                          <p:spTgt spid="81"/>
                                        </p:tgtEl>
                                        <p:attrNameLst>
                                          <p:attrName>ppt_w</p:attrName>
                                        </p:attrNameLst>
                                      </p:cBhvr>
                                      <p:tavLst>
                                        <p:tav tm="0">
                                          <p:val>
                                            <p:fltVal val="0"/>
                                          </p:val>
                                        </p:tav>
                                        <p:tav tm="100000">
                                          <p:val>
                                            <p:strVal val="#ppt_w"/>
                                          </p:val>
                                        </p:tav>
                                      </p:tavLst>
                                    </p:anim>
                                    <p:anim calcmode="lin" valueType="num">
                                      <p:cBhvr>
                                        <p:cTn id="29" dur="500" fill="hold"/>
                                        <p:tgtEl>
                                          <p:spTgt spid="81"/>
                                        </p:tgtEl>
                                        <p:attrNameLst>
                                          <p:attrName>ppt_h</p:attrName>
                                        </p:attrNameLst>
                                      </p:cBhvr>
                                      <p:tavLst>
                                        <p:tav tm="0">
                                          <p:val>
                                            <p:fltVal val="0"/>
                                          </p:val>
                                        </p:tav>
                                        <p:tav tm="100000">
                                          <p:val>
                                            <p:strVal val="#ppt_h"/>
                                          </p:val>
                                        </p:tav>
                                      </p:tavLst>
                                    </p:anim>
                                    <p:animEffect transition="in" filter="fade">
                                      <p:cBhvr>
                                        <p:cTn id="30" dur="500"/>
                                        <p:tgtEl>
                                          <p:spTgt spid="81"/>
                                        </p:tgtEl>
                                      </p:cBhvr>
                                    </p:animEffect>
                                  </p:childTnLst>
                                </p:cTn>
                              </p:par>
                            </p:childTnLst>
                          </p:cTn>
                        </p:par>
                        <p:par>
                          <p:cTn id="31" fill="hold">
                            <p:stCondLst>
                              <p:cond delay="3500"/>
                            </p:stCondLst>
                            <p:childTnLst>
                              <p:par>
                                <p:cTn id="32" presetID="53" presetClass="entr" presetSubtype="16" fill="hold" nodeType="afterEffect">
                                  <p:stCondLst>
                                    <p:cond delay="0"/>
                                  </p:stCondLst>
                                  <p:childTnLst>
                                    <p:set>
                                      <p:cBhvr>
                                        <p:cTn id="33" dur="1" fill="hold">
                                          <p:stCondLst>
                                            <p:cond delay="0"/>
                                          </p:stCondLst>
                                        </p:cTn>
                                        <p:tgtEl>
                                          <p:spTgt spid="82"/>
                                        </p:tgtEl>
                                        <p:attrNameLst>
                                          <p:attrName>style.visibility</p:attrName>
                                        </p:attrNameLst>
                                      </p:cBhvr>
                                      <p:to>
                                        <p:strVal val="visible"/>
                                      </p:to>
                                    </p:set>
                                    <p:anim calcmode="lin" valueType="num">
                                      <p:cBhvr>
                                        <p:cTn id="34" dur="500" fill="hold"/>
                                        <p:tgtEl>
                                          <p:spTgt spid="82"/>
                                        </p:tgtEl>
                                        <p:attrNameLst>
                                          <p:attrName>ppt_w</p:attrName>
                                        </p:attrNameLst>
                                      </p:cBhvr>
                                      <p:tavLst>
                                        <p:tav tm="0">
                                          <p:val>
                                            <p:fltVal val="0"/>
                                          </p:val>
                                        </p:tav>
                                        <p:tav tm="100000">
                                          <p:val>
                                            <p:strVal val="#ppt_w"/>
                                          </p:val>
                                        </p:tav>
                                      </p:tavLst>
                                    </p:anim>
                                    <p:anim calcmode="lin" valueType="num">
                                      <p:cBhvr>
                                        <p:cTn id="35" dur="500" fill="hold"/>
                                        <p:tgtEl>
                                          <p:spTgt spid="82"/>
                                        </p:tgtEl>
                                        <p:attrNameLst>
                                          <p:attrName>ppt_h</p:attrName>
                                        </p:attrNameLst>
                                      </p:cBhvr>
                                      <p:tavLst>
                                        <p:tav tm="0">
                                          <p:val>
                                            <p:fltVal val="0"/>
                                          </p:val>
                                        </p:tav>
                                        <p:tav tm="100000">
                                          <p:val>
                                            <p:strVal val="#ppt_h"/>
                                          </p:val>
                                        </p:tav>
                                      </p:tavLst>
                                    </p:anim>
                                    <p:animEffect transition="in" filter="fade">
                                      <p:cBhvr>
                                        <p:cTn id="36" dur="500"/>
                                        <p:tgtEl>
                                          <p:spTgt spid="82"/>
                                        </p:tgtEl>
                                      </p:cBhvr>
                                    </p:animEffect>
                                  </p:childTnLst>
                                </p:cTn>
                              </p:par>
                            </p:childTnLst>
                          </p:cTn>
                        </p:par>
                        <p:par>
                          <p:cTn id="37" fill="hold">
                            <p:stCondLst>
                              <p:cond delay="4000"/>
                            </p:stCondLst>
                            <p:childTnLst>
                              <p:par>
                                <p:cTn id="38" presetID="53" presetClass="entr" presetSubtype="16" fill="hold" nodeType="afterEffect">
                                  <p:stCondLst>
                                    <p:cond delay="0"/>
                                  </p:stCondLst>
                                  <p:childTnLst>
                                    <p:set>
                                      <p:cBhvr>
                                        <p:cTn id="39" dur="1" fill="hold">
                                          <p:stCondLst>
                                            <p:cond delay="0"/>
                                          </p:stCondLst>
                                        </p:cTn>
                                        <p:tgtEl>
                                          <p:spTgt spid="83"/>
                                        </p:tgtEl>
                                        <p:attrNameLst>
                                          <p:attrName>style.visibility</p:attrName>
                                        </p:attrNameLst>
                                      </p:cBhvr>
                                      <p:to>
                                        <p:strVal val="visible"/>
                                      </p:to>
                                    </p:set>
                                    <p:anim calcmode="lin" valueType="num">
                                      <p:cBhvr>
                                        <p:cTn id="40" dur="500" fill="hold"/>
                                        <p:tgtEl>
                                          <p:spTgt spid="83"/>
                                        </p:tgtEl>
                                        <p:attrNameLst>
                                          <p:attrName>ppt_w</p:attrName>
                                        </p:attrNameLst>
                                      </p:cBhvr>
                                      <p:tavLst>
                                        <p:tav tm="0">
                                          <p:val>
                                            <p:fltVal val="0"/>
                                          </p:val>
                                        </p:tav>
                                        <p:tav tm="100000">
                                          <p:val>
                                            <p:strVal val="#ppt_w"/>
                                          </p:val>
                                        </p:tav>
                                      </p:tavLst>
                                    </p:anim>
                                    <p:anim calcmode="lin" valueType="num">
                                      <p:cBhvr>
                                        <p:cTn id="41" dur="500" fill="hold"/>
                                        <p:tgtEl>
                                          <p:spTgt spid="83"/>
                                        </p:tgtEl>
                                        <p:attrNameLst>
                                          <p:attrName>ppt_h</p:attrName>
                                        </p:attrNameLst>
                                      </p:cBhvr>
                                      <p:tavLst>
                                        <p:tav tm="0">
                                          <p:val>
                                            <p:fltVal val="0"/>
                                          </p:val>
                                        </p:tav>
                                        <p:tav tm="100000">
                                          <p:val>
                                            <p:strVal val="#ppt_h"/>
                                          </p:val>
                                        </p:tav>
                                      </p:tavLst>
                                    </p:anim>
                                    <p:animEffect transition="in" filter="fade">
                                      <p:cBhvr>
                                        <p:cTn id="42" dur="500"/>
                                        <p:tgtEl>
                                          <p:spTgt spid="83"/>
                                        </p:tgtEl>
                                      </p:cBhvr>
                                    </p:animEffect>
                                  </p:childTnLst>
                                </p:cTn>
                              </p:par>
                            </p:childTnLst>
                          </p:cTn>
                        </p:par>
                        <p:par>
                          <p:cTn id="43" fill="hold">
                            <p:stCondLst>
                              <p:cond delay="4500"/>
                            </p:stCondLst>
                            <p:childTnLst>
                              <p:par>
                                <p:cTn id="44" presetID="53" presetClass="entr" presetSubtype="16" fill="hold" nodeType="afterEffect">
                                  <p:stCondLst>
                                    <p:cond delay="0"/>
                                  </p:stCondLst>
                                  <p:childTnLst>
                                    <p:set>
                                      <p:cBhvr>
                                        <p:cTn id="45" dur="1" fill="hold">
                                          <p:stCondLst>
                                            <p:cond delay="0"/>
                                          </p:stCondLst>
                                        </p:cTn>
                                        <p:tgtEl>
                                          <p:spTgt spid="84"/>
                                        </p:tgtEl>
                                        <p:attrNameLst>
                                          <p:attrName>style.visibility</p:attrName>
                                        </p:attrNameLst>
                                      </p:cBhvr>
                                      <p:to>
                                        <p:strVal val="visible"/>
                                      </p:to>
                                    </p:set>
                                    <p:anim calcmode="lin" valueType="num">
                                      <p:cBhvr>
                                        <p:cTn id="46" dur="500" fill="hold"/>
                                        <p:tgtEl>
                                          <p:spTgt spid="84"/>
                                        </p:tgtEl>
                                        <p:attrNameLst>
                                          <p:attrName>ppt_w</p:attrName>
                                        </p:attrNameLst>
                                      </p:cBhvr>
                                      <p:tavLst>
                                        <p:tav tm="0">
                                          <p:val>
                                            <p:fltVal val="0"/>
                                          </p:val>
                                        </p:tav>
                                        <p:tav tm="100000">
                                          <p:val>
                                            <p:strVal val="#ppt_w"/>
                                          </p:val>
                                        </p:tav>
                                      </p:tavLst>
                                    </p:anim>
                                    <p:anim calcmode="lin" valueType="num">
                                      <p:cBhvr>
                                        <p:cTn id="47" dur="500" fill="hold"/>
                                        <p:tgtEl>
                                          <p:spTgt spid="84"/>
                                        </p:tgtEl>
                                        <p:attrNameLst>
                                          <p:attrName>ppt_h</p:attrName>
                                        </p:attrNameLst>
                                      </p:cBhvr>
                                      <p:tavLst>
                                        <p:tav tm="0">
                                          <p:val>
                                            <p:fltVal val="0"/>
                                          </p:val>
                                        </p:tav>
                                        <p:tav tm="100000">
                                          <p:val>
                                            <p:strVal val="#ppt_h"/>
                                          </p:val>
                                        </p:tav>
                                      </p:tavLst>
                                    </p:anim>
                                    <p:animEffect transition="in" filter="fade">
                                      <p:cBhvr>
                                        <p:cTn id="48" dur="500"/>
                                        <p:tgtEl>
                                          <p:spTgt spid="84"/>
                                        </p:tgtEl>
                                      </p:cBhvr>
                                    </p:animEffect>
                                  </p:childTnLst>
                                </p:cTn>
                              </p:par>
                            </p:childTnLst>
                          </p:cTn>
                        </p:par>
                        <p:par>
                          <p:cTn id="49" fill="hold">
                            <p:stCondLst>
                              <p:cond delay="5000"/>
                            </p:stCondLst>
                            <p:childTnLst>
                              <p:par>
                                <p:cTn id="50" presetID="2" presetClass="entr" presetSubtype="2" fill="hold" nodeType="afterEffect">
                                  <p:stCondLst>
                                    <p:cond delay="0"/>
                                  </p:stCondLst>
                                  <p:childTnLst>
                                    <p:set>
                                      <p:cBhvr>
                                        <p:cTn id="51" dur="1" fill="hold">
                                          <p:stCondLst>
                                            <p:cond delay="0"/>
                                          </p:stCondLst>
                                        </p:cTn>
                                        <p:tgtEl>
                                          <p:spTgt spid="89"/>
                                        </p:tgtEl>
                                        <p:attrNameLst>
                                          <p:attrName>style.visibility</p:attrName>
                                        </p:attrNameLst>
                                      </p:cBhvr>
                                      <p:to>
                                        <p:strVal val="visible"/>
                                      </p:to>
                                    </p:set>
                                    <p:anim calcmode="lin" valueType="num">
                                      <p:cBhvr additive="base">
                                        <p:cTn id="52" dur="500" fill="hold"/>
                                        <p:tgtEl>
                                          <p:spTgt spid="89"/>
                                        </p:tgtEl>
                                        <p:attrNameLst>
                                          <p:attrName>ppt_x</p:attrName>
                                        </p:attrNameLst>
                                      </p:cBhvr>
                                      <p:tavLst>
                                        <p:tav tm="0">
                                          <p:val>
                                            <p:strVal val="1+#ppt_w/2"/>
                                          </p:val>
                                        </p:tav>
                                        <p:tav tm="100000">
                                          <p:val>
                                            <p:strVal val="#ppt_x"/>
                                          </p:val>
                                        </p:tav>
                                      </p:tavLst>
                                    </p:anim>
                                    <p:anim calcmode="lin" valueType="num">
                                      <p:cBhvr additive="base">
                                        <p:cTn id="53" dur="500" fill="hold"/>
                                        <p:tgtEl>
                                          <p:spTgt spid="89"/>
                                        </p:tgtEl>
                                        <p:attrNameLst>
                                          <p:attrName>ppt_y</p:attrName>
                                        </p:attrNameLst>
                                      </p:cBhvr>
                                      <p:tavLst>
                                        <p:tav tm="0">
                                          <p:val>
                                            <p:strVal val="#ppt_y"/>
                                          </p:val>
                                        </p:tav>
                                        <p:tav tm="100000">
                                          <p:val>
                                            <p:strVal val="#ppt_y"/>
                                          </p:val>
                                        </p:tav>
                                      </p:tavLst>
                                    </p:anim>
                                  </p:childTnLst>
                                </p:cTn>
                              </p:par>
                              <p:par>
                                <p:cTn id="54" presetID="2" presetClass="entr" presetSubtype="8" fill="hold" nodeType="withEffect">
                                  <p:stCondLst>
                                    <p:cond delay="0"/>
                                  </p:stCondLst>
                                  <p:childTnLst>
                                    <p:set>
                                      <p:cBhvr>
                                        <p:cTn id="55" dur="1" fill="hold">
                                          <p:stCondLst>
                                            <p:cond delay="0"/>
                                          </p:stCondLst>
                                        </p:cTn>
                                        <p:tgtEl>
                                          <p:spTgt spid="90"/>
                                        </p:tgtEl>
                                        <p:attrNameLst>
                                          <p:attrName>style.visibility</p:attrName>
                                        </p:attrNameLst>
                                      </p:cBhvr>
                                      <p:to>
                                        <p:strVal val="visible"/>
                                      </p:to>
                                    </p:set>
                                    <p:anim calcmode="lin" valueType="num">
                                      <p:cBhvr additive="base">
                                        <p:cTn id="56" dur="500" fill="hold"/>
                                        <p:tgtEl>
                                          <p:spTgt spid="90"/>
                                        </p:tgtEl>
                                        <p:attrNameLst>
                                          <p:attrName>ppt_x</p:attrName>
                                        </p:attrNameLst>
                                      </p:cBhvr>
                                      <p:tavLst>
                                        <p:tav tm="0">
                                          <p:val>
                                            <p:strVal val="0-#ppt_w/2"/>
                                          </p:val>
                                        </p:tav>
                                        <p:tav tm="100000">
                                          <p:val>
                                            <p:strVal val="#ppt_x"/>
                                          </p:val>
                                        </p:tav>
                                      </p:tavLst>
                                    </p:anim>
                                    <p:anim calcmode="lin" valueType="num">
                                      <p:cBhvr additive="base">
                                        <p:cTn id="57"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7" grpId="1" animBg="1"/>
      <p:bldP spid="68" grpId="0" animBg="1"/>
      <p:bldP spid="7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1430832" y="3455165"/>
            <a:ext cx="1139763" cy="1254266"/>
            <a:chOff x="2556769" y="6892731"/>
            <a:chExt cx="2321423" cy="2502143"/>
          </a:xfrm>
        </p:grpSpPr>
        <p:sp>
          <p:nvSpPr>
            <p:cNvPr id="18" name="TextBox 17"/>
            <p:cNvSpPr txBox="1"/>
            <p:nvPr/>
          </p:nvSpPr>
          <p:spPr>
            <a:xfrm>
              <a:off x="2556769" y="6892731"/>
              <a:ext cx="2321423" cy="1353837"/>
            </a:xfrm>
            <a:prstGeom prst="rect">
              <a:avLst/>
            </a:prstGeom>
            <a:noFill/>
          </p:spPr>
          <p:txBody>
            <a:bodyPr wrap="square" rtlCol="0">
              <a:spAutoFit/>
            </a:bodyPr>
            <a:lstStyle/>
            <a:p>
              <a:pPr lvl="0"/>
              <a:r>
                <a:rPr lang="zh-CN" altLang="en-US" sz="1905" dirty="0">
                  <a:solidFill>
                    <a:srgbClr val="C00000"/>
                  </a:solidFill>
                  <a:latin typeface="思源黑体 CN Medium" pitchFamily="34" charset="-122"/>
                  <a:ea typeface="思源黑体 CN Medium" pitchFamily="34" charset="-122"/>
                </a:rPr>
                <a:t>前期资金</a:t>
              </a:r>
            </a:p>
          </p:txBody>
        </p:sp>
        <p:cxnSp>
          <p:nvCxnSpPr>
            <p:cNvPr id="24" name="Straight Connector 96"/>
            <p:cNvCxnSpPr/>
            <p:nvPr/>
          </p:nvCxnSpPr>
          <p:spPr>
            <a:xfrm flipH="1" flipV="1">
              <a:off x="3525437" y="7842363"/>
              <a:ext cx="1" cy="1552511"/>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3212836" y="2995850"/>
            <a:ext cx="1152397" cy="1123152"/>
            <a:chOff x="6186278" y="5976441"/>
            <a:chExt cx="2347155" cy="2240584"/>
          </a:xfrm>
        </p:grpSpPr>
        <p:sp>
          <p:nvSpPr>
            <p:cNvPr id="26" name="TextBox 25"/>
            <p:cNvSpPr txBox="1"/>
            <p:nvPr/>
          </p:nvSpPr>
          <p:spPr>
            <a:xfrm>
              <a:off x="6186278" y="5976441"/>
              <a:ext cx="2347155" cy="769017"/>
            </a:xfrm>
            <a:prstGeom prst="rect">
              <a:avLst/>
            </a:prstGeom>
            <a:noFill/>
          </p:spPr>
          <p:txBody>
            <a:bodyPr wrap="square" rtlCol="0">
              <a:spAutoFit/>
            </a:bodyPr>
            <a:lstStyle/>
            <a:p>
              <a:pPr lvl="0"/>
              <a:r>
                <a:rPr lang="zh-CN" altLang="en-US" sz="1905" dirty="0">
                  <a:solidFill>
                    <a:srgbClr val="C00000"/>
                  </a:solidFill>
                  <a:latin typeface="思源黑体 CN Medium" pitchFamily="34" charset="-122"/>
                  <a:ea typeface="思源黑体 CN Medium" pitchFamily="34" charset="-122"/>
                </a:rPr>
                <a:t>中期资金</a:t>
              </a:r>
            </a:p>
          </p:txBody>
        </p:sp>
        <p:cxnSp>
          <p:nvCxnSpPr>
            <p:cNvPr id="27" name="Straight Connector 96"/>
            <p:cNvCxnSpPr/>
            <p:nvPr/>
          </p:nvCxnSpPr>
          <p:spPr>
            <a:xfrm flipH="1" flipV="1">
              <a:off x="7198883" y="6892731"/>
              <a:ext cx="1" cy="1324294"/>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5298734" y="2346124"/>
            <a:ext cx="1152397" cy="1355601"/>
            <a:chOff x="10434750" y="4680297"/>
            <a:chExt cx="2347155" cy="2704297"/>
          </a:xfrm>
        </p:grpSpPr>
        <p:sp>
          <p:nvSpPr>
            <p:cNvPr id="29" name="TextBox 28"/>
            <p:cNvSpPr txBox="1"/>
            <p:nvPr/>
          </p:nvSpPr>
          <p:spPr>
            <a:xfrm>
              <a:off x="10434750" y="4680297"/>
              <a:ext cx="2347155" cy="769016"/>
            </a:xfrm>
            <a:prstGeom prst="rect">
              <a:avLst/>
            </a:prstGeom>
            <a:noFill/>
          </p:spPr>
          <p:txBody>
            <a:bodyPr wrap="square" rtlCol="0">
              <a:spAutoFit/>
            </a:bodyPr>
            <a:lstStyle/>
            <a:p>
              <a:pPr lvl="0"/>
              <a:r>
                <a:rPr lang="zh-CN" altLang="en-US" sz="1905" dirty="0">
                  <a:solidFill>
                    <a:srgbClr val="C00000"/>
                  </a:solidFill>
                  <a:latin typeface="思源黑体 CN Medium" pitchFamily="34" charset="-122"/>
                  <a:ea typeface="思源黑体 CN Medium" pitchFamily="34" charset="-122"/>
                </a:rPr>
                <a:t>后续资金</a:t>
              </a:r>
            </a:p>
          </p:txBody>
        </p:sp>
        <p:cxnSp>
          <p:nvCxnSpPr>
            <p:cNvPr id="30" name="Straight Connector 96"/>
            <p:cNvCxnSpPr/>
            <p:nvPr/>
          </p:nvCxnSpPr>
          <p:spPr>
            <a:xfrm flipH="1" flipV="1">
              <a:off x="11557767" y="5388183"/>
              <a:ext cx="2" cy="1996411"/>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1254062" y="4552973"/>
            <a:ext cx="1301602" cy="1328908"/>
            <a:chOff x="2196729" y="9082758"/>
            <a:chExt cx="2651050" cy="2651050"/>
          </a:xfrm>
        </p:grpSpPr>
        <p:sp>
          <p:nvSpPr>
            <p:cNvPr id="31" name="泪滴形 30"/>
            <p:cNvSpPr/>
            <p:nvPr/>
          </p:nvSpPr>
          <p:spPr>
            <a:xfrm>
              <a:off x="2196729" y="9082758"/>
              <a:ext cx="2651050" cy="265105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2" name="TextBox 11"/>
            <p:cNvSpPr txBox="1"/>
            <p:nvPr/>
          </p:nvSpPr>
          <p:spPr>
            <a:xfrm>
              <a:off x="2746917" y="10010542"/>
              <a:ext cx="1974127" cy="662467"/>
            </a:xfrm>
            <a:prstGeom prst="rect">
              <a:avLst/>
            </a:prstGeom>
            <a:noFill/>
          </p:spPr>
          <p:txBody>
            <a:bodyPr wrap="square" rtlCol="0">
              <a:spAutoFit/>
            </a:bodyPr>
            <a:lstStyle/>
            <a:p>
              <a:pPr lvl="0"/>
              <a:r>
                <a:rPr lang="en-US" altLang="zh-CN" sz="1558" dirty="0">
                  <a:solidFill>
                    <a:schemeClr val="bg1"/>
                  </a:solidFill>
                  <a:latin typeface="思源黑体 CN Medium" pitchFamily="34" charset="-122"/>
                  <a:ea typeface="思源黑体 CN Medium" pitchFamily="34" charset="-122"/>
                </a:rPr>
                <a:t>200</a:t>
              </a:r>
              <a:r>
                <a:rPr lang="zh-CN" altLang="en-US" sz="1558" dirty="0">
                  <a:solidFill>
                    <a:schemeClr val="bg1"/>
                  </a:solidFill>
                  <a:latin typeface="思源黑体 CN Medium" pitchFamily="34" charset="-122"/>
                  <a:ea typeface="思源黑体 CN Medium" pitchFamily="34" charset="-122"/>
                </a:rPr>
                <a:t>万</a:t>
              </a:r>
            </a:p>
          </p:txBody>
        </p:sp>
      </p:grpSp>
      <p:grpSp>
        <p:nvGrpSpPr>
          <p:cNvPr id="49" name="组合 48"/>
          <p:cNvGrpSpPr/>
          <p:nvPr/>
        </p:nvGrpSpPr>
        <p:grpSpPr>
          <a:xfrm>
            <a:off x="2880225" y="4183120"/>
            <a:ext cx="1611554" cy="1645364"/>
            <a:chOff x="5508833" y="8344935"/>
            <a:chExt cx="3282347" cy="3282347"/>
          </a:xfrm>
        </p:grpSpPr>
        <p:sp>
          <p:nvSpPr>
            <p:cNvPr id="32" name="泪滴形 31"/>
            <p:cNvSpPr/>
            <p:nvPr/>
          </p:nvSpPr>
          <p:spPr>
            <a:xfrm>
              <a:off x="5508833" y="8344935"/>
              <a:ext cx="3282347" cy="3282347"/>
            </a:xfrm>
            <a:prstGeom prst="teardrop">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3" name="TextBox 12"/>
            <p:cNvSpPr txBox="1"/>
            <p:nvPr/>
          </p:nvSpPr>
          <p:spPr>
            <a:xfrm>
              <a:off x="6190980" y="9413590"/>
              <a:ext cx="2342454" cy="955004"/>
            </a:xfrm>
            <a:prstGeom prst="rect">
              <a:avLst/>
            </a:prstGeom>
            <a:noFill/>
          </p:spPr>
          <p:txBody>
            <a:bodyPr wrap="square" rtlCol="0">
              <a:spAutoFit/>
            </a:bodyPr>
            <a:lstStyle/>
            <a:p>
              <a:pPr lvl="0"/>
              <a:r>
                <a:rPr lang="en-US" altLang="zh-CN" sz="2511" dirty="0">
                  <a:solidFill>
                    <a:schemeClr val="bg1"/>
                  </a:solidFill>
                  <a:latin typeface="思源黑体 CN Medium" pitchFamily="34" charset="-122"/>
                  <a:ea typeface="思源黑体 CN Medium" pitchFamily="34" charset="-122"/>
                </a:rPr>
                <a:t>300</a:t>
              </a:r>
              <a:r>
                <a:rPr lang="zh-CN" altLang="en-US" sz="2511" dirty="0">
                  <a:solidFill>
                    <a:schemeClr val="bg1"/>
                  </a:solidFill>
                  <a:latin typeface="思源黑体 CN Medium" pitchFamily="34" charset="-122"/>
                  <a:ea typeface="思源黑体 CN Medium" pitchFamily="34" charset="-122"/>
                </a:rPr>
                <a:t>万</a:t>
              </a:r>
            </a:p>
          </p:txBody>
        </p:sp>
      </p:grpSp>
      <p:grpSp>
        <p:nvGrpSpPr>
          <p:cNvPr id="50" name="组合 49"/>
          <p:cNvGrpSpPr/>
          <p:nvPr/>
        </p:nvGrpSpPr>
        <p:grpSpPr>
          <a:xfrm>
            <a:off x="4808959" y="3718708"/>
            <a:ext cx="2066421" cy="2109774"/>
            <a:chOff x="9437199" y="7418480"/>
            <a:chExt cx="4208802" cy="4208801"/>
          </a:xfrm>
        </p:grpSpPr>
        <p:sp>
          <p:nvSpPr>
            <p:cNvPr id="33" name="泪滴形 32"/>
            <p:cNvSpPr/>
            <p:nvPr/>
          </p:nvSpPr>
          <p:spPr>
            <a:xfrm>
              <a:off x="9437199" y="7418480"/>
              <a:ext cx="4208802" cy="4208801"/>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4" name="TextBox 13"/>
            <p:cNvSpPr txBox="1"/>
            <p:nvPr/>
          </p:nvSpPr>
          <p:spPr>
            <a:xfrm>
              <a:off x="10261624" y="8724870"/>
              <a:ext cx="2856836" cy="1141118"/>
            </a:xfrm>
            <a:prstGeom prst="rect">
              <a:avLst/>
            </a:prstGeom>
            <a:noFill/>
          </p:spPr>
          <p:txBody>
            <a:bodyPr wrap="square" rtlCol="0">
              <a:spAutoFit/>
            </a:bodyPr>
            <a:lstStyle/>
            <a:p>
              <a:pPr lvl="0"/>
              <a:r>
                <a:rPr lang="en-US" altLang="zh-CN" sz="3117" dirty="0">
                  <a:solidFill>
                    <a:prstClr val="white"/>
                  </a:solidFill>
                  <a:latin typeface="思源黑体 CN Medium" pitchFamily="34" charset="-122"/>
                  <a:ea typeface="思源黑体 CN Medium" pitchFamily="34" charset="-122"/>
                </a:rPr>
                <a:t>500</a:t>
              </a:r>
              <a:r>
                <a:rPr lang="zh-CN" altLang="en-US" sz="3117" dirty="0">
                  <a:solidFill>
                    <a:prstClr val="white"/>
                  </a:solidFill>
                  <a:latin typeface="思源黑体 CN Medium" pitchFamily="34" charset="-122"/>
                  <a:ea typeface="思源黑体 CN Medium" pitchFamily="34" charset="-122"/>
                </a:rPr>
                <a:t>万</a:t>
              </a:r>
            </a:p>
          </p:txBody>
        </p:sp>
      </p:grpSp>
      <p:sp>
        <p:nvSpPr>
          <p:cNvPr id="39" name="TextBox 38"/>
          <p:cNvSpPr txBox="1"/>
          <p:nvPr/>
        </p:nvSpPr>
        <p:spPr>
          <a:xfrm>
            <a:off x="7888246" y="2735314"/>
            <a:ext cx="2381140" cy="2640254"/>
          </a:xfrm>
          <a:prstGeom prst="rect">
            <a:avLst/>
          </a:prstGeom>
          <a:noFill/>
        </p:spPr>
        <p:txBody>
          <a:bodyPr wrap="square" lIns="42970" tIns="21485" rIns="42970" bIns="21485"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1125"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在此框中选择粘贴，并选择只保留文字。您的内容打在这里，或者通过复制您的文本后，在此框中选择粘贴，在此框中选择粘贴，并选择只保留文字</a:t>
            </a:r>
            <a:endParaRPr lang="en-US" altLang="zh-CN" sz="1125"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a:t>
            </a:r>
            <a:endParaRPr lang="en-US" altLang="zh-CN" sz="1125" dirty="0">
              <a:solidFill>
                <a:schemeClr val="tx1">
                  <a:lumMod val="65000"/>
                  <a:lumOff val="35000"/>
                </a:schemeClr>
              </a:solidFill>
              <a:latin typeface="微软雅黑" pitchFamily="34" charset="-122"/>
              <a:ea typeface="微软雅黑" pitchFamily="34" charset="-122"/>
            </a:endParaRPr>
          </a:p>
        </p:txBody>
      </p:sp>
      <p:sp>
        <p:nvSpPr>
          <p:cNvPr id="42" name="平行四边形 41"/>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54" name="组合 53"/>
          <p:cNvGrpSpPr/>
          <p:nvPr/>
        </p:nvGrpSpPr>
        <p:grpSpPr>
          <a:xfrm>
            <a:off x="-124754" y="289674"/>
            <a:ext cx="2969754" cy="500820"/>
            <a:chOff x="-611583" y="577868"/>
            <a:chExt cx="6048672" cy="999091"/>
          </a:xfrm>
        </p:grpSpPr>
        <p:sp>
          <p:nvSpPr>
            <p:cNvPr id="43" name="对角圆角矩形 42"/>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44" name="TextBox 43"/>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融资计划</a:t>
              </a:r>
            </a:p>
          </p:txBody>
        </p:sp>
      </p:grpSp>
      <p:sp>
        <p:nvSpPr>
          <p:cNvPr id="46" name="圆角矩形 45"/>
          <p:cNvSpPr/>
          <p:nvPr/>
        </p:nvSpPr>
        <p:spPr>
          <a:xfrm>
            <a:off x="7686937" y="2422682"/>
            <a:ext cx="2653158" cy="3320824"/>
          </a:xfrm>
          <a:prstGeom prst="roundRect">
            <a:avLst/>
          </a:prstGeom>
          <a:noFill/>
          <a:ln>
            <a:solidFill>
              <a:srgbClr val="CB0B0B"/>
            </a:solid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spcCol="0" rtlCol="0" anchor="ctr"/>
          <a:lstStyle/>
          <a:p>
            <a:pPr algn="ctr"/>
            <a:endParaRPr lang="zh-CN" altLang="en-US" sz="1558"/>
          </a:p>
        </p:txBody>
      </p:sp>
      <p:grpSp>
        <p:nvGrpSpPr>
          <p:cNvPr id="55" name="组合 54"/>
          <p:cNvGrpSpPr/>
          <p:nvPr/>
        </p:nvGrpSpPr>
        <p:grpSpPr>
          <a:xfrm>
            <a:off x="8200714" y="2194411"/>
            <a:ext cx="1538359" cy="392658"/>
            <a:chOff x="15530566" y="3613782"/>
            <a:chExt cx="2230265" cy="557566"/>
          </a:xfrm>
        </p:grpSpPr>
        <p:sp>
          <p:nvSpPr>
            <p:cNvPr id="36" name="Rounded Rectangle 43"/>
            <p:cNvSpPr/>
            <p:nvPr/>
          </p:nvSpPr>
          <p:spPr>
            <a:xfrm>
              <a:off x="15530566" y="3613782"/>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58"/>
            </a:p>
          </p:txBody>
        </p:sp>
        <p:sp>
          <p:nvSpPr>
            <p:cNvPr id="37" name="TextBox 36"/>
            <p:cNvSpPr txBox="1"/>
            <p:nvPr/>
          </p:nvSpPr>
          <p:spPr>
            <a:xfrm>
              <a:off x="15796075" y="3639860"/>
              <a:ext cx="1640644" cy="509329"/>
            </a:xfrm>
            <a:prstGeom prst="rect">
              <a:avLst/>
            </a:prstGeom>
            <a:noFill/>
          </p:spPr>
          <p:txBody>
            <a:bodyPr wrap="square" rtlCol="0">
              <a:spAutoFit/>
            </a:bodyPr>
            <a:lstStyle/>
            <a:p>
              <a:r>
                <a:rPr lang="zh-CN" altLang="en-US" sz="1731" dirty="0">
                  <a:solidFill>
                    <a:schemeClr val="bg1"/>
                  </a:solidFill>
                  <a:latin typeface="思源黑体 CN Medium" pitchFamily="34" charset="-122"/>
                  <a:ea typeface="思源黑体 CN Medium" pitchFamily="34" charset="-122"/>
                </a:rPr>
                <a:t>分析概况</a:t>
              </a:r>
              <a:endParaRPr lang="id-ID" sz="1731" dirty="0">
                <a:solidFill>
                  <a:schemeClr val="bg1"/>
                </a:solidFill>
                <a:latin typeface="思源黑体 CN Medium" pitchFamily="34" charset="-122"/>
                <a:ea typeface="思源黑体 CN Medium" pitchFamily="34" charset="-122"/>
              </a:endParaRPr>
            </a:p>
          </p:txBody>
        </p:sp>
      </p:grpSp>
    </p:spTree>
    <p:extLst>
      <p:ext uri="{BB962C8B-B14F-4D97-AF65-F5344CB8AC3E}">
        <p14:creationId xmlns:p14="http://schemas.microsoft.com/office/powerpoint/2010/main" val="3691797549"/>
      </p:ext>
    </p:extLst>
  </p:cSld>
  <p:clrMapOvr>
    <a:masterClrMapping/>
  </p:clrMapOvr>
  <mc:AlternateContent xmlns:mc="http://schemas.openxmlformats.org/markup-compatibility/2006" xmlns:p14="http://schemas.microsoft.com/office/powerpoint/2010/main">
    <mc:Choice Requires="p14">
      <p:transition spd="slow" p14:dur="1600" advClick="0" advTm="0">
        <p14:prism dir="d"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0-#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anim calcmode="lin" valueType="num">
                                      <p:cBhvr>
                                        <p:cTn id="18" dur="500" fill="hold"/>
                                        <p:tgtEl>
                                          <p:spTgt spid="52"/>
                                        </p:tgtEl>
                                        <p:attrNameLst>
                                          <p:attrName>ppt_x</p:attrName>
                                        </p:attrNameLst>
                                      </p:cBhvr>
                                      <p:tavLst>
                                        <p:tav tm="0">
                                          <p:val>
                                            <p:strVal val="#ppt_x"/>
                                          </p:val>
                                        </p:tav>
                                        <p:tav tm="100000">
                                          <p:val>
                                            <p:strVal val="#ppt_x"/>
                                          </p:val>
                                        </p:tav>
                                      </p:tavLst>
                                    </p:anim>
                                    <p:anim calcmode="lin" valueType="num">
                                      <p:cBhvr>
                                        <p:cTn id="19" dur="500" fill="hold"/>
                                        <p:tgtEl>
                                          <p:spTgt spid="5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p:cTn id="23" dur="500" fill="hold"/>
                                        <p:tgtEl>
                                          <p:spTgt spid="48"/>
                                        </p:tgtEl>
                                        <p:attrNameLst>
                                          <p:attrName>ppt_w</p:attrName>
                                        </p:attrNameLst>
                                      </p:cBhvr>
                                      <p:tavLst>
                                        <p:tav tm="0">
                                          <p:val>
                                            <p:fltVal val="0"/>
                                          </p:val>
                                        </p:tav>
                                        <p:tav tm="100000">
                                          <p:val>
                                            <p:strVal val="#ppt_w"/>
                                          </p:val>
                                        </p:tav>
                                      </p:tavLst>
                                    </p:anim>
                                    <p:anim calcmode="lin" valueType="num">
                                      <p:cBhvr>
                                        <p:cTn id="24" dur="500" fill="hold"/>
                                        <p:tgtEl>
                                          <p:spTgt spid="48"/>
                                        </p:tgtEl>
                                        <p:attrNameLst>
                                          <p:attrName>ppt_h</p:attrName>
                                        </p:attrNameLst>
                                      </p:cBhvr>
                                      <p:tavLst>
                                        <p:tav tm="0">
                                          <p:val>
                                            <p:fltVal val="0"/>
                                          </p:val>
                                        </p:tav>
                                        <p:tav tm="100000">
                                          <p:val>
                                            <p:strVal val="#ppt_h"/>
                                          </p:val>
                                        </p:tav>
                                      </p:tavLst>
                                    </p:anim>
                                    <p:animEffect transition="in" filter="fade">
                                      <p:cBhvr>
                                        <p:cTn id="25" dur="500"/>
                                        <p:tgtEl>
                                          <p:spTgt spid="48"/>
                                        </p:tgtEl>
                                      </p:cBhvr>
                                    </p:animEffect>
                                  </p:childTnLst>
                                </p:cTn>
                              </p:par>
                            </p:childTnLst>
                          </p:cTn>
                        </p:par>
                        <p:par>
                          <p:cTn id="26" fill="hold">
                            <p:stCondLst>
                              <p:cond delay="2000"/>
                            </p:stCondLst>
                            <p:childTnLst>
                              <p:par>
                                <p:cTn id="27" presetID="47" presetClass="entr" presetSubtype="0"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anim calcmode="lin" valueType="num">
                                      <p:cBhvr>
                                        <p:cTn id="30" dur="500" fill="hold"/>
                                        <p:tgtEl>
                                          <p:spTgt spid="51"/>
                                        </p:tgtEl>
                                        <p:attrNameLst>
                                          <p:attrName>ppt_x</p:attrName>
                                        </p:attrNameLst>
                                      </p:cBhvr>
                                      <p:tavLst>
                                        <p:tav tm="0">
                                          <p:val>
                                            <p:strVal val="#ppt_x"/>
                                          </p:val>
                                        </p:tav>
                                        <p:tav tm="100000">
                                          <p:val>
                                            <p:strVal val="#ppt_x"/>
                                          </p:val>
                                        </p:tav>
                                      </p:tavLst>
                                    </p:anim>
                                    <p:anim calcmode="lin" valueType="num">
                                      <p:cBhvr>
                                        <p:cTn id="31" dur="500" fill="hold"/>
                                        <p:tgtEl>
                                          <p:spTgt spid="51"/>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500" fill="hold"/>
                                        <p:tgtEl>
                                          <p:spTgt spid="49"/>
                                        </p:tgtEl>
                                        <p:attrNameLst>
                                          <p:attrName>ppt_w</p:attrName>
                                        </p:attrNameLst>
                                      </p:cBhvr>
                                      <p:tavLst>
                                        <p:tav tm="0">
                                          <p:val>
                                            <p:fltVal val="0"/>
                                          </p:val>
                                        </p:tav>
                                        <p:tav tm="100000">
                                          <p:val>
                                            <p:strVal val="#ppt_w"/>
                                          </p:val>
                                        </p:tav>
                                      </p:tavLst>
                                    </p:anim>
                                    <p:anim calcmode="lin" valueType="num">
                                      <p:cBhvr>
                                        <p:cTn id="36" dur="500" fill="hold"/>
                                        <p:tgtEl>
                                          <p:spTgt spid="49"/>
                                        </p:tgtEl>
                                        <p:attrNameLst>
                                          <p:attrName>ppt_h</p:attrName>
                                        </p:attrNameLst>
                                      </p:cBhvr>
                                      <p:tavLst>
                                        <p:tav tm="0">
                                          <p:val>
                                            <p:fltVal val="0"/>
                                          </p:val>
                                        </p:tav>
                                        <p:tav tm="100000">
                                          <p:val>
                                            <p:strVal val="#ppt_h"/>
                                          </p:val>
                                        </p:tav>
                                      </p:tavLst>
                                    </p:anim>
                                    <p:animEffect transition="in" filter="fade">
                                      <p:cBhvr>
                                        <p:cTn id="37" dur="500"/>
                                        <p:tgtEl>
                                          <p:spTgt spid="49"/>
                                        </p:tgtEl>
                                      </p:cBhvr>
                                    </p:animEffect>
                                  </p:childTnLst>
                                </p:cTn>
                              </p:par>
                            </p:childTnLst>
                          </p:cTn>
                        </p:par>
                        <p:par>
                          <p:cTn id="38" fill="hold">
                            <p:stCondLst>
                              <p:cond delay="3000"/>
                            </p:stCondLst>
                            <p:childTnLst>
                              <p:par>
                                <p:cTn id="39" presetID="47" presetClass="entr" presetSubtype="0" fill="hold" nodeType="after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500"/>
                                        <p:tgtEl>
                                          <p:spTgt spid="53"/>
                                        </p:tgtEl>
                                      </p:cBhvr>
                                    </p:animEffect>
                                    <p:anim calcmode="lin" valueType="num">
                                      <p:cBhvr>
                                        <p:cTn id="42" dur="500" fill="hold"/>
                                        <p:tgtEl>
                                          <p:spTgt spid="53"/>
                                        </p:tgtEl>
                                        <p:attrNameLst>
                                          <p:attrName>ppt_x</p:attrName>
                                        </p:attrNameLst>
                                      </p:cBhvr>
                                      <p:tavLst>
                                        <p:tav tm="0">
                                          <p:val>
                                            <p:strVal val="#ppt_x"/>
                                          </p:val>
                                        </p:tav>
                                        <p:tav tm="100000">
                                          <p:val>
                                            <p:strVal val="#ppt_x"/>
                                          </p:val>
                                        </p:tav>
                                      </p:tavLst>
                                    </p:anim>
                                    <p:anim calcmode="lin" valueType="num">
                                      <p:cBhvr>
                                        <p:cTn id="43" dur="500" fill="hold"/>
                                        <p:tgtEl>
                                          <p:spTgt spid="53"/>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cBhvr>
                                        <p:cTn id="47" dur="500" fill="hold"/>
                                        <p:tgtEl>
                                          <p:spTgt spid="50"/>
                                        </p:tgtEl>
                                        <p:attrNameLst>
                                          <p:attrName>ppt_w</p:attrName>
                                        </p:attrNameLst>
                                      </p:cBhvr>
                                      <p:tavLst>
                                        <p:tav tm="0">
                                          <p:val>
                                            <p:fltVal val="0"/>
                                          </p:val>
                                        </p:tav>
                                        <p:tav tm="100000">
                                          <p:val>
                                            <p:strVal val="#ppt_w"/>
                                          </p:val>
                                        </p:tav>
                                      </p:tavLst>
                                    </p:anim>
                                    <p:anim calcmode="lin" valueType="num">
                                      <p:cBhvr>
                                        <p:cTn id="48" dur="500" fill="hold"/>
                                        <p:tgtEl>
                                          <p:spTgt spid="50"/>
                                        </p:tgtEl>
                                        <p:attrNameLst>
                                          <p:attrName>ppt_h</p:attrName>
                                        </p:attrNameLst>
                                      </p:cBhvr>
                                      <p:tavLst>
                                        <p:tav tm="0">
                                          <p:val>
                                            <p:fltVal val="0"/>
                                          </p:val>
                                        </p:tav>
                                        <p:tav tm="100000">
                                          <p:val>
                                            <p:strVal val="#ppt_h"/>
                                          </p:val>
                                        </p:tav>
                                      </p:tavLst>
                                    </p:anim>
                                    <p:animEffect transition="in" filter="fade">
                                      <p:cBhvr>
                                        <p:cTn id="49" dur="500"/>
                                        <p:tgtEl>
                                          <p:spTgt spid="50"/>
                                        </p:tgtEl>
                                      </p:cBhvr>
                                    </p:animEffect>
                                  </p:childTnLst>
                                </p:cTn>
                              </p:par>
                            </p:childTnLst>
                          </p:cTn>
                        </p:par>
                        <p:par>
                          <p:cTn id="50" fill="hold">
                            <p:stCondLst>
                              <p:cond delay="4000"/>
                            </p:stCondLst>
                            <p:childTnLst>
                              <p:par>
                                <p:cTn id="51" presetID="53" presetClass="entr" presetSubtype="16" fill="hold" nodeType="after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p:cTn id="53" dur="500" fill="hold"/>
                                        <p:tgtEl>
                                          <p:spTgt spid="55"/>
                                        </p:tgtEl>
                                        <p:attrNameLst>
                                          <p:attrName>ppt_w</p:attrName>
                                        </p:attrNameLst>
                                      </p:cBhvr>
                                      <p:tavLst>
                                        <p:tav tm="0">
                                          <p:val>
                                            <p:fltVal val="0"/>
                                          </p:val>
                                        </p:tav>
                                        <p:tav tm="100000">
                                          <p:val>
                                            <p:strVal val="#ppt_w"/>
                                          </p:val>
                                        </p:tav>
                                      </p:tavLst>
                                    </p:anim>
                                    <p:anim calcmode="lin" valueType="num">
                                      <p:cBhvr>
                                        <p:cTn id="54" dur="500" fill="hold"/>
                                        <p:tgtEl>
                                          <p:spTgt spid="55"/>
                                        </p:tgtEl>
                                        <p:attrNameLst>
                                          <p:attrName>ppt_h</p:attrName>
                                        </p:attrNameLst>
                                      </p:cBhvr>
                                      <p:tavLst>
                                        <p:tav tm="0">
                                          <p:val>
                                            <p:fltVal val="0"/>
                                          </p:val>
                                        </p:tav>
                                        <p:tav tm="100000">
                                          <p:val>
                                            <p:strVal val="#ppt_h"/>
                                          </p:val>
                                        </p:tav>
                                      </p:tavLst>
                                    </p:anim>
                                    <p:animEffect transition="in" filter="fade">
                                      <p:cBhvr>
                                        <p:cTn id="55" dur="500"/>
                                        <p:tgtEl>
                                          <p:spTgt spid="55"/>
                                        </p:tgtEl>
                                      </p:cBhvr>
                                    </p:animEffect>
                                  </p:childTnLst>
                                </p:cTn>
                              </p:par>
                            </p:childTnLst>
                          </p:cTn>
                        </p:par>
                        <p:par>
                          <p:cTn id="56" fill="hold">
                            <p:stCondLst>
                              <p:cond delay="4500"/>
                            </p:stCondLst>
                            <p:childTnLst>
                              <p:par>
                                <p:cTn id="57" presetID="22" presetClass="entr" presetSubtype="4"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down)">
                                      <p:cBhvr>
                                        <p:cTn id="59" dur="500"/>
                                        <p:tgtEl>
                                          <p:spTgt spid="46"/>
                                        </p:tgtEl>
                                      </p:cBhvr>
                                    </p:animEffect>
                                  </p:childTnLst>
                                </p:cTn>
                              </p:par>
                            </p:childTnLst>
                          </p:cTn>
                        </p:par>
                        <p:par>
                          <p:cTn id="60" fill="hold">
                            <p:stCondLst>
                              <p:cond delay="5000"/>
                            </p:stCondLst>
                            <p:childTnLst>
                              <p:par>
                                <p:cTn id="61" presetID="14" presetClass="entr" presetSubtype="1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randombar(horizontal)">
                                      <p:cBhvr>
                                        <p:cTn id="6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2" grpId="0" animBg="1"/>
      <p:bldP spid="4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平行四边形 41"/>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3" name="组合 2"/>
          <p:cNvGrpSpPr/>
          <p:nvPr/>
        </p:nvGrpSpPr>
        <p:grpSpPr>
          <a:xfrm>
            <a:off x="-124754" y="289674"/>
            <a:ext cx="2969754" cy="500820"/>
            <a:chOff x="-611583" y="577868"/>
            <a:chExt cx="6048672" cy="999091"/>
          </a:xfrm>
        </p:grpSpPr>
        <p:sp>
          <p:nvSpPr>
            <p:cNvPr id="43" name="对角圆角矩形 42"/>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44" name="TextBox 43"/>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融资用途</a:t>
              </a:r>
            </a:p>
          </p:txBody>
        </p:sp>
      </p:grpSp>
      <p:grpSp>
        <p:nvGrpSpPr>
          <p:cNvPr id="6" name="组合 5"/>
          <p:cNvGrpSpPr/>
          <p:nvPr/>
        </p:nvGrpSpPr>
        <p:grpSpPr>
          <a:xfrm>
            <a:off x="6269650" y="2163288"/>
            <a:ext cx="1726204" cy="1762418"/>
            <a:chOff x="12412274" y="4315557"/>
            <a:chExt cx="3515860" cy="3515861"/>
          </a:xfrm>
        </p:grpSpPr>
        <p:sp>
          <p:nvSpPr>
            <p:cNvPr id="45" name="Shape 1627"/>
            <p:cNvSpPr/>
            <p:nvPr/>
          </p:nvSpPr>
          <p:spPr>
            <a:xfrm>
              <a:off x="12412274" y="4315557"/>
              <a:ext cx="3515860"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CB0B0B"/>
              </a:solidFill>
              <a:custDash>
                <a:ds d="100000" sp="200000"/>
              </a:custDash>
              <a:round/>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47" name="Shape 1628"/>
            <p:cNvSpPr/>
            <p:nvPr/>
          </p:nvSpPr>
          <p:spPr>
            <a:xfrm>
              <a:off x="1268414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50" name="Shape 1631"/>
            <p:cNvSpPr/>
            <p:nvPr/>
          </p:nvSpPr>
          <p:spPr>
            <a:xfrm>
              <a:off x="13340747" y="5297119"/>
              <a:ext cx="1468255" cy="1468861"/>
            </a:xfrm>
            <a:custGeom>
              <a:avLst/>
              <a:gdLst/>
              <a:ahLst/>
              <a:cxnLst>
                <a:cxn ang="0">
                  <a:pos x="wd2" y="hd2"/>
                </a:cxn>
                <a:cxn ang="5400000">
                  <a:pos x="wd2" y="hd2"/>
                </a:cxn>
                <a:cxn ang="10800000">
                  <a:pos x="wd2" y="hd2"/>
                </a:cxn>
                <a:cxn ang="16200000">
                  <a:pos x="wd2" y="hd2"/>
                </a:cxn>
              </a:cxnLst>
              <a:rect l="0" t="0" r="r" b="b"/>
              <a:pathLst>
                <a:path w="21592" h="21600" extrusionOk="0">
                  <a:moveTo>
                    <a:pt x="19673" y="3125"/>
                  </a:moveTo>
                  <a:cubicBezTo>
                    <a:pt x="19662" y="3136"/>
                    <a:pt x="19652" y="3148"/>
                    <a:pt x="19642" y="3160"/>
                  </a:cubicBezTo>
                  <a:lnTo>
                    <a:pt x="13874" y="9615"/>
                  </a:lnTo>
                  <a:lnTo>
                    <a:pt x="11980" y="7721"/>
                  </a:lnTo>
                  <a:lnTo>
                    <a:pt x="18436" y="1951"/>
                  </a:lnTo>
                  <a:cubicBezTo>
                    <a:pt x="18446" y="1940"/>
                    <a:pt x="18458" y="1930"/>
                    <a:pt x="18469" y="1918"/>
                  </a:cubicBezTo>
                  <a:cubicBezTo>
                    <a:pt x="18790" y="1597"/>
                    <a:pt x="19352" y="1596"/>
                    <a:pt x="19675" y="1918"/>
                  </a:cubicBezTo>
                  <a:cubicBezTo>
                    <a:pt x="19834" y="2080"/>
                    <a:pt x="19923" y="2294"/>
                    <a:pt x="19923" y="2522"/>
                  </a:cubicBezTo>
                  <a:cubicBezTo>
                    <a:pt x="19923" y="2749"/>
                    <a:pt x="19834" y="2965"/>
                    <a:pt x="19673" y="3125"/>
                  </a:cubicBezTo>
                  <a:cubicBezTo>
                    <a:pt x="19673" y="3125"/>
                    <a:pt x="19673" y="3125"/>
                    <a:pt x="19673" y="3125"/>
                  </a:cubicBezTo>
                  <a:close/>
                  <a:moveTo>
                    <a:pt x="14352" y="14847"/>
                  </a:moveTo>
                  <a:lnTo>
                    <a:pt x="6751" y="7242"/>
                  </a:lnTo>
                  <a:lnTo>
                    <a:pt x="8316" y="6418"/>
                  </a:lnTo>
                  <a:lnTo>
                    <a:pt x="15179" y="13281"/>
                  </a:lnTo>
                  <a:cubicBezTo>
                    <a:pt x="15179" y="13281"/>
                    <a:pt x="14352" y="14847"/>
                    <a:pt x="14352" y="14847"/>
                  </a:cubicBezTo>
                  <a:close/>
                  <a:moveTo>
                    <a:pt x="9570" y="20545"/>
                  </a:moveTo>
                  <a:lnTo>
                    <a:pt x="9007" y="19982"/>
                  </a:lnTo>
                  <a:lnTo>
                    <a:pt x="9698" y="18571"/>
                  </a:lnTo>
                  <a:cubicBezTo>
                    <a:pt x="9779" y="18402"/>
                    <a:pt x="9740" y="18201"/>
                    <a:pt x="9601" y="18076"/>
                  </a:cubicBezTo>
                  <a:cubicBezTo>
                    <a:pt x="9462" y="17952"/>
                    <a:pt x="9255" y="17936"/>
                    <a:pt x="9099" y="18036"/>
                  </a:cubicBezTo>
                  <a:lnTo>
                    <a:pt x="7855" y="18830"/>
                  </a:lnTo>
                  <a:lnTo>
                    <a:pt x="7312" y="18287"/>
                  </a:lnTo>
                  <a:lnTo>
                    <a:pt x="8827" y="15726"/>
                  </a:lnTo>
                  <a:cubicBezTo>
                    <a:pt x="8926" y="15563"/>
                    <a:pt x="8899" y="15352"/>
                    <a:pt x="8763" y="15218"/>
                  </a:cubicBezTo>
                  <a:cubicBezTo>
                    <a:pt x="8627" y="15083"/>
                    <a:pt x="8416" y="15058"/>
                    <a:pt x="8252" y="15157"/>
                  </a:cubicBezTo>
                  <a:lnTo>
                    <a:pt x="5722" y="16695"/>
                  </a:lnTo>
                  <a:lnTo>
                    <a:pt x="3696" y="14669"/>
                  </a:lnTo>
                  <a:lnTo>
                    <a:pt x="4301" y="13058"/>
                  </a:lnTo>
                  <a:cubicBezTo>
                    <a:pt x="4360" y="12899"/>
                    <a:pt x="4319" y="12720"/>
                    <a:pt x="4193" y="12605"/>
                  </a:cubicBezTo>
                  <a:cubicBezTo>
                    <a:pt x="4069" y="12490"/>
                    <a:pt x="3885" y="12462"/>
                    <a:pt x="3732" y="12535"/>
                  </a:cubicBezTo>
                  <a:lnTo>
                    <a:pt x="2258" y="13232"/>
                  </a:lnTo>
                  <a:lnTo>
                    <a:pt x="1054" y="12026"/>
                  </a:lnTo>
                  <a:lnTo>
                    <a:pt x="5715" y="8568"/>
                  </a:lnTo>
                  <a:lnTo>
                    <a:pt x="13026" y="15882"/>
                  </a:lnTo>
                  <a:cubicBezTo>
                    <a:pt x="13026" y="15882"/>
                    <a:pt x="9570" y="20545"/>
                    <a:pt x="9570" y="20545"/>
                  </a:cubicBezTo>
                  <a:close/>
                  <a:moveTo>
                    <a:pt x="21592" y="2522"/>
                  </a:moveTo>
                  <a:cubicBezTo>
                    <a:pt x="21592" y="1848"/>
                    <a:pt x="21330" y="1215"/>
                    <a:pt x="20854" y="739"/>
                  </a:cubicBezTo>
                  <a:cubicBezTo>
                    <a:pt x="20378" y="262"/>
                    <a:pt x="19746" y="0"/>
                    <a:pt x="19071" y="0"/>
                  </a:cubicBezTo>
                  <a:cubicBezTo>
                    <a:pt x="18406" y="0"/>
                    <a:pt x="17781" y="255"/>
                    <a:pt x="17306" y="721"/>
                  </a:cubicBezTo>
                  <a:lnTo>
                    <a:pt x="10798" y="6539"/>
                  </a:lnTo>
                  <a:lnTo>
                    <a:pt x="9061" y="4801"/>
                  </a:lnTo>
                  <a:cubicBezTo>
                    <a:pt x="8803" y="4542"/>
                    <a:pt x="8405" y="4482"/>
                    <a:pt x="8081" y="4653"/>
                  </a:cubicBezTo>
                  <a:lnTo>
                    <a:pt x="4972" y="6295"/>
                  </a:lnTo>
                  <a:cubicBezTo>
                    <a:pt x="4737" y="6419"/>
                    <a:pt x="4577" y="6647"/>
                    <a:pt x="4537" y="6909"/>
                  </a:cubicBezTo>
                  <a:cubicBezTo>
                    <a:pt x="4497" y="7170"/>
                    <a:pt x="4584" y="7436"/>
                    <a:pt x="4771" y="7623"/>
                  </a:cubicBezTo>
                  <a:lnTo>
                    <a:pt x="5118" y="7971"/>
                  </a:lnTo>
                  <a:lnTo>
                    <a:pt x="169" y="11644"/>
                  </a:lnTo>
                  <a:cubicBezTo>
                    <a:pt x="71" y="11716"/>
                    <a:pt x="10" y="11828"/>
                    <a:pt x="2" y="11948"/>
                  </a:cubicBezTo>
                  <a:cubicBezTo>
                    <a:pt x="-8" y="12069"/>
                    <a:pt x="36" y="12188"/>
                    <a:pt x="122" y="12273"/>
                  </a:cubicBezTo>
                  <a:lnTo>
                    <a:pt x="1876" y="14030"/>
                  </a:lnTo>
                  <a:cubicBezTo>
                    <a:pt x="2001" y="14154"/>
                    <a:pt x="2191" y="14186"/>
                    <a:pt x="2351" y="14111"/>
                  </a:cubicBezTo>
                  <a:lnTo>
                    <a:pt x="3158" y="13729"/>
                  </a:lnTo>
                  <a:lnTo>
                    <a:pt x="2820" y="14628"/>
                  </a:lnTo>
                  <a:cubicBezTo>
                    <a:pt x="2763" y="14781"/>
                    <a:pt x="2800" y="14953"/>
                    <a:pt x="2916" y="15070"/>
                  </a:cubicBezTo>
                  <a:lnTo>
                    <a:pt x="5362" y="17516"/>
                  </a:lnTo>
                  <a:cubicBezTo>
                    <a:pt x="5500" y="17654"/>
                    <a:pt x="5711" y="17677"/>
                    <a:pt x="5875" y="17579"/>
                  </a:cubicBezTo>
                  <a:lnTo>
                    <a:pt x="7260" y="16736"/>
                  </a:lnTo>
                  <a:lnTo>
                    <a:pt x="6429" y="18139"/>
                  </a:lnTo>
                  <a:cubicBezTo>
                    <a:pt x="6332" y="18304"/>
                    <a:pt x="6360" y="18513"/>
                    <a:pt x="6493" y="18648"/>
                  </a:cubicBezTo>
                  <a:lnTo>
                    <a:pt x="7503" y="19658"/>
                  </a:lnTo>
                  <a:cubicBezTo>
                    <a:pt x="7642" y="19796"/>
                    <a:pt x="7857" y="19818"/>
                    <a:pt x="8022" y="19715"/>
                  </a:cubicBezTo>
                  <a:lnTo>
                    <a:pt x="8294" y="19539"/>
                  </a:lnTo>
                  <a:lnTo>
                    <a:pt x="8127" y="19882"/>
                  </a:lnTo>
                  <a:cubicBezTo>
                    <a:pt x="8047" y="20041"/>
                    <a:pt x="8080" y="20233"/>
                    <a:pt x="8206" y="20360"/>
                  </a:cubicBezTo>
                  <a:lnTo>
                    <a:pt x="9322" y="21478"/>
                  </a:lnTo>
                  <a:cubicBezTo>
                    <a:pt x="9401" y="21555"/>
                    <a:pt x="9507" y="21600"/>
                    <a:pt x="9617" y="21600"/>
                  </a:cubicBezTo>
                  <a:cubicBezTo>
                    <a:pt x="9627" y="21600"/>
                    <a:pt x="9638" y="21600"/>
                    <a:pt x="9648" y="21597"/>
                  </a:cubicBezTo>
                  <a:cubicBezTo>
                    <a:pt x="9769" y="21590"/>
                    <a:pt x="9880" y="21528"/>
                    <a:pt x="9952" y="21430"/>
                  </a:cubicBezTo>
                  <a:lnTo>
                    <a:pt x="13624" y="16478"/>
                  </a:lnTo>
                  <a:lnTo>
                    <a:pt x="13971" y="16827"/>
                  </a:lnTo>
                  <a:cubicBezTo>
                    <a:pt x="14129" y="16984"/>
                    <a:pt x="14343" y="17071"/>
                    <a:pt x="14562" y="17071"/>
                  </a:cubicBezTo>
                  <a:cubicBezTo>
                    <a:pt x="14604" y="17071"/>
                    <a:pt x="14646" y="17067"/>
                    <a:pt x="14687" y="17061"/>
                  </a:cubicBezTo>
                  <a:cubicBezTo>
                    <a:pt x="14949" y="17021"/>
                    <a:pt x="15175" y="16860"/>
                    <a:pt x="15299" y="16627"/>
                  </a:cubicBezTo>
                  <a:lnTo>
                    <a:pt x="16941" y="13515"/>
                  </a:lnTo>
                  <a:cubicBezTo>
                    <a:pt x="17111" y="13192"/>
                    <a:pt x="17052" y="12794"/>
                    <a:pt x="16792" y="12536"/>
                  </a:cubicBezTo>
                  <a:lnTo>
                    <a:pt x="15055" y="10797"/>
                  </a:lnTo>
                  <a:lnTo>
                    <a:pt x="20871" y="4288"/>
                  </a:lnTo>
                  <a:cubicBezTo>
                    <a:pt x="21337" y="3814"/>
                    <a:pt x="21592" y="3188"/>
                    <a:pt x="21592" y="2522"/>
                  </a:cubicBezTo>
                  <a:cubicBezTo>
                    <a:pt x="21592" y="2522"/>
                    <a:pt x="21592" y="2522"/>
                    <a:pt x="21592" y="2522"/>
                  </a:cubicBezTo>
                  <a:close/>
                </a:path>
              </a:pathLst>
            </a:custGeom>
            <a:solidFill>
              <a:srgbClr val="FFFFFF"/>
            </a:solidFill>
            <a:ln w="12700">
              <a:miter lim="400000"/>
            </a:ln>
          </p:spPr>
          <p:txBody>
            <a:bodyPr lIns="32984" tIns="32984" rIns="32984" bIns="32984" anchor="ct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1887954" y="2163288"/>
            <a:ext cx="1726204" cy="1762418"/>
            <a:chOff x="3487813" y="4315557"/>
            <a:chExt cx="3515861" cy="3515861"/>
          </a:xfrm>
        </p:grpSpPr>
        <p:sp>
          <p:nvSpPr>
            <p:cNvPr id="25" name="Shape 1623"/>
            <p:cNvSpPr/>
            <p:nvPr/>
          </p:nvSpPr>
          <p:spPr>
            <a:xfrm>
              <a:off x="348781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CB0B0B"/>
              </a:solidFill>
              <a:custDash>
                <a:ds d="100000" sp="200000"/>
              </a:custDash>
              <a:round/>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28" name="Shape 1624"/>
            <p:cNvSpPr/>
            <p:nvPr/>
          </p:nvSpPr>
          <p:spPr>
            <a:xfrm>
              <a:off x="375968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51" name="Shape 1632"/>
            <p:cNvSpPr/>
            <p:nvPr/>
          </p:nvSpPr>
          <p:spPr>
            <a:xfrm>
              <a:off x="4477508" y="5355235"/>
              <a:ext cx="1534816" cy="1342831"/>
            </a:xfrm>
            <a:custGeom>
              <a:avLst/>
              <a:gdLst/>
              <a:ahLst/>
              <a:cxnLst>
                <a:cxn ang="0">
                  <a:pos x="wd2" y="hd2"/>
                </a:cxn>
                <a:cxn ang="5400000">
                  <a:pos x="wd2" y="hd2"/>
                </a:cxn>
                <a:cxn ang="10800000">
                  <a:pos x="wd2" y="hd2"/>
                </a:cxn>
                <a:cxn ang="16200000">
                  <a:pos x="wd2" y="hd2"/>
                </a:cxn>
              </a:cxnLst>
              <a:rect l="0" t="0" r="r" b="b"/>
              <a:pathLst>
                <a:path w="21600" h="21600" extrusionOk="0">
                  <a:moveTo>
                    <a:pt x="20249" y="20059"/>
                  </a:moveTo>
                  <a:lnTo>
                    <a:pt x="16198" y="16202"/>
                  </a:lnTo>
                  <a:lnTo>
                    <a:pt x="16198" y="13885"/>
                  </a:lnTo>
                  <a:lnTo>
                    <a:pt x="20249" y="10801"/>
                  </a:lnTo>
                  <a:cubicBezTo>
                    <a:pt x="20249" y="10801"/>
                    <a:pt x="20249" y="20059"/>
                    <a:pt x="20249" y="20059"/>
                  </a:cubicBezTo>
                  <a:close/>
                  <a:moveTo>
                    <a:pt x="12824" y="9267"/>
                  </a:moveTo>
                  <a:cubicBezTo>
                    <a:pt x="10955" y="9267"/>
                    <a:pt x="9443" y="7534"/>
                    <a:pt x="9443" y="5403"/>
                  </a:cubicBezTo>
                  <a:cubicBezTo>
                    <a:pt x="9443" y="3267"/>
                    <a:pt x="10958" y="1533"/>
                    <a:pt x="12824" y="1533"/>
                  </a:cubicBezTo>
                  <a:cubicBezTo>
                    <a:pt x="14692" y="1533"/>
                    <a:pt x="16205" y="3267"/>
                    <a:pt x="16205" y="5403"/>
                  </a:cubicBezTo>
                  <a:cubicBezTo>
                    <a:pt x="16205" y="7534"/>
                    <a:pt x="14692" y="9267"/>
                    <a:pt x="12824" y="9267"/>
                  </a:cubicBezTo>
                  <a:cubicBezTo>
                    <a:pt x="12824" y="9267"/>
                    <a:pt x="12824" y="9267"/>
                    <a:pt x="12824" y="9267"/>
                  </a:cubicBezTo>
                  <a:close/>
                  <a:moveTo>
                    <a:pt x="14850" y="18514"/>
                  </a:moveTo>
                  <a:cubicBezTo>
                    <a:pt x="14850" y="19367"/>
                    <a:pt x="14244" y="20059"/>
                    <a:pt x="13499" y="20059"/>
                  </a:cubicBezTo>
                  <a:lnTo>
                    <a:pt x="2699" y="20059"/>
                  </a:lnTo>
                  <a:cubicBezTo>
                    <a:pt x="1954" y="20059"/>
                    <a:pt x="1352" y="19369"/>
                    <a:pt x="1352" y="18514"/>
                  </a:cubicBezTo>
                  <a:lnTo>
                    <a:pt x="1352" y="12345"/>
                  </a:lnTo>
                  <a:cubicBezTo>
                    <a:pt x="1352" y="11490"/>
                    <a:pt x="1954" y="10801"/>
                    <a:pt x="2699" y="10801"/>
                  </a:cubicBezTo>
                  <a:lnTo>
                    <a:pt x="13499" y="10801"/>
                  </a:lnTo>
                  <a:cubicBezTo>
                    <a:pt x="14244" y="10801"/>
                    <a:pt x="14850" y="11490"/>
                    <a:pt x="14850" y="12345"/>
                  </a:cubicBezTo>
                  <a:cubicBezTo>
                    <a:pt x="14850" y="12345"/>
                    <a:pt x="14850" y="18514"/>
                    <a:pt x="14850" y="18514"/>
                  </a:cubicBezTo>
                  <a:close/>
                  <a:moveTo>
                    <a:pt x="1352" y="6171"/>
                  </a:moveTo>
                  <a:cubicBezTo>
                    <a:pt x="1352" y="4469"/>
                    <a:pt x="2557" y="3085"/>
                    <a:pt x="4051" y="3085"/>
                  </a:cubicBezTo>
                  <a:cubicBezTo>
                    <a:pt x="5539" y="3085"/>
                    <a:pt x="6750" y="4469"/>
                    <a:pt x="6750" y="6171"/>
                  </a:cubicBezTo>
                  <a:cubicBezTo>
                    <a:pt x="6750" y="7877"/>
                    <a:pt x="5539" y="9259"/>
                    <a:pt x="4051" y="9259"/>
                  </a:cubicBezTo>
                  <a:cubicBezTo>
                    <a:pt x="2557" y="9259"/>
                    <a:pt x="1352" y="7877"/>
                    <a:pt x="1352" y="6171"/>
                  </a:cubicBezTo>
                  <a:cubicBezTo>
                    <a:pt x="1352" y="6171"/>
                    <a:pt x="1352" y="6171"/>
                    <a:pt x="1352" y="6171"/>
                  </a:cubicBezTo>
                  <a:close/>
                  <a:moveTo>
                    <a:pt x="20249" y="9259"/>
                  </a:moveTo>
                  <a:lnTo>
                    <a:pt x="16198" y="12345"/>
                  </a:lnTo>
                  <a:cubicBezTo>
                    <a:pt x="16198" y="11406"/>
                    <a:pt x="15826" y="10578"/>
                    <a:pt x="15249" y="10014"/>
                  </a:cubicBezTo>
                  <a:cubicBezTo>
                    <a:pt x="16623" y="9067"/>
                    <a:pt x="17550" y="7365"/>
                    <a:pt x="17550" y="5403"/>
                  </a:cubicBezTo>
                  <a:cubicBezTo>
                    <a:pt x="17550" y="2420"/>
                    <a:pt x="15434" y="0"/>
                    <a:pt x="12824" y="0"/>
                  </a:cubicBezTo>
                  <a:cubicBezTo>
                    <a:pt x="10213" y="0"/>
                    <a:pt x="8101" y="2420"/>
                    <a:pt x="8101" y="5403"/>
                  </a:cubicBezTo>
                  <a:cubicBezTo>
                    <a:pt x="8101" y="6912"/>
                    <a:pt x="8648" y="8277"/>
                    <a:pt x="9525" y="9259"/>
                  </a:cubicBezTo>
                  <a:lnTo>
                    <a:pt x="7050" y="9259"/>
                  </a:lnTo>
                  <a:cubicBezTo>
                    <a:pt x="7695" y="8438"/>
                    <a:pt x="8101" y="7365"/>
                    <a:pt x="8101" y="6171"/>
                  </a:cubicBezTo>
                  <a:cubicBezTo>
                    <a:pt x="8101" y="3617"/>
                    <a:pt x="6288" y="1546"/>
                    <a:pt x="4051" y="1546"/>
                  </a:cubicBezTo>
                  <a:cubicBezTo>
                    <a:pt x="1814" y="1546"/>
                    <a:pt x="0" y="3617"/>
                    <a:pt x="0" y="6171"/>
                  </a:cubicBezTo>
                  <a:cubicBezTo>
                    <a:pt x="0" y="7569"/>
                    <a:pt x="551" y="8803"/>
                    <a:pt x="1405" y="9651"/>
                  </a:cubicBezTo>
                  <a:cubicBezTo>
                    <a:pt x="571" y="10179"/>
                    <a:pt x="0" y="11181"/>
                    <a:pt x="0" y="12345"/>
                  </a:cubicBezTo>
                  <a:lnTo>
                    <a:pt x="0" y="18514"/>
                  </a:lnTo>
                  <a:cubicBezTo>
                    <a:pt x="0" y="20221"/>
                    <a:pt x="1210" y="21600"/>
                    <a:pt x="2699" y="21600"/>
                  </a:cubicBezTo>
                  <a:lnTo>
                    <a:pt x="13499" y="21600"/>
                  </a:lnTo>
                  <a:cubicBezTo>
                    <a:pt x="14989" y="21600"/>
                    <a:pt x="16198" y="20221"/>
                    <a:pt x="16198" y="18514"/>
                  </a:cubicBezTo>
                  <a:lnTo>
                    <a:pt x="16198" y="17743"/>
                  </a:lnTo>
                  <a:lnTo>
                    <a:pt x="20249" y="21600"/>
                  </a:lnTo>
                  <a:cubicBezTo>
                    <a:pt x="20994" y="21600"/>
                    <a:pt x="21600" y="20911"/>
                    <a:pt x="21600" y="20059"/>
                  </a:cubicBezTo>
                  <a:lnTo>
                    <a:pt x="21600" y="10801"/>
                  </a:lnTo>
                  <a:cubicBezTo>
                    <a:pt x="21600" y="9949"/>
                    <a:pt x="20994" y="9259"/>
                    <a:pt x="20249" y="9259"/>
                  </a:cubicBezTo>
                  <a:cubicBezTo>
                    <a:pt x="20249" y="9259"/>
                    <a:pt x="20249" y="9259"/>
                    <a:pt x="20249" y="9259"/>
                  </a:cubicBezTo>
                  <a:close/>
                </a:path>
              </a:pathLst>
            </a:custGeom>
            <a:solidFill>
              <a:srgbClr val="FFFFFF"/>
            </a:solidFill>
            <a:ln w="12700">
              <a:miter lim="400000"/>
            </a:ln>
          </p:spPr>
          <p:txBody>
            <a:bodyPr lIns="32984" tIns="32984" rIns="32984" bIns="32984" anchor="ct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4078803" y="2163288"/>
            <a:ext cx="1726204" cy="1762418"/>
            <a:chOff x="7950043" y="4315557"/>
            <a:chExt cx="3515861" cy="3515861"/>
          </a:xfrm>
        </p:grpSpPr>
        <p:sp>
          <p:nvSpPr>
            <p:cNvPr id="40" name="Shape 1625"/>
            <p:cNvSpPr/>
            <p:nvPr/>
          </p:nvSpPr>
          <p:spPr>
            <a:xfrm>
              <a:off x="795004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chemeClr val="tx1">
                  <a:lumMod val="50000"/>
                  <a:lumOff val="50000"/>
                </a:schemeClr>
              </a:solidFill>
              <a:custDash>
                <a:ds d="100000" sp="200000"/>
              </a:custDash>
              <a:round/>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41" name="Shape 1626"/>
            <p:cNvSpPr/>
            <p:nvPr/>
          </p:nvSpPr>
          <p:spPr>
            <a:xfrm>
              <a:off x="8221920"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633"/>
            <p:cNvSpPr/>
            <p:nvPr/>
          </p:nvSpPr>
          <p:spPr>
            <a:xfrm>
              <a:off x="8898459" y="5315833"/>
              <a:ext cx="1608976" cy="1430294"/>
            </a:xfrm>
            <a:custGeom>
              <a:avLst/>
              <a:gdLst/>
              <a:ahLst/>
              <a:cxnLst>
                <a:cxn ang="0">
                  <a:pos x="wd2" y="hd2"/>
                </a:cxn>
                <a:cxn ang="5400000">
                  <a:pos x="wd2" y="hd2"/>
                </a:cxn>
                <a:cxn ang="10800000">
                  <a:pos x="wd2" y="hd2"/>
                </a:cxn>
                <a:cxn ang="16200000">
                  <a:pos x="wd2" y="hd2"/>
                </a:cxn>
              </a:cxnLst>
              <a:rect l="0" t="0" r="r" b="b"/>
              <a:pathLst>
                <a:path w="21504" h="21549" extrusionOk="0">
                  <a:moveTo>
                    <a:pt x="12246" y="17"/>
                  </a:moveTo>
                  <a:cubicBezTo>
                    <a:pt x="11990" y="86"/>
                    <a:pt x="11811" y="339"/>
                    <a:pt x="11811" y="635"/>
                  </a:cubicBezTo>
                  <a:lnTo>
                    <a:pt x="11811" y="14336"/>
                  </a:lnTo>
                  <a:cubicBezTo>
                    <a:pt x="11811" y="14689"/>
                    <a:pt x="12064" y="14980"/>
                    <a:pt x="12377" y="14980"/>
                  </a:cubicBezTo>
                  <a:lnTo>
                    <a:pt x="18513" y="14980"/>
                  </a:lnTo>
                  <a:cubicBezTo>
                    <a:pt x="18710" y="14980"/>
                    <a:pt x="18893" y="14860"/>
                    <a:pt x="18996" y="14672"/>
                  </a:cubicBezTo>
                  <a:cubicBezTo>
                    <a:pt x="19099" y="14483"/>
                    <a:pt x="19108" y="14246"/>
                    <a:pt x="19019" y="14048"/>
                  </a:cubicBezTo>
                  <a:lnTo>
                    <a:pt x="12883" y="346"/>
                  </a:lnTo>
                  <a:cubicBezTo>
                    <a:pt x="12765" y="82"/>
                    <a:pt x="12502" y="-51"/>
                    <a:pt x="12246" y="17"/>
                  </a:cubicBezTo>
                  <a:close/>
                  <a:moveTo>
                    <a:pt x="10383" y="219"/>
                  </a:moveTo>
                  <a:cubicBezTo>
                    <a:pt x="10293" y="207"/>
                    <a:pt x="10196" y="214"/>
                    <a:pt x="10109" y="252"/>
                  </a:cubicBezTo>
                  <a:cubicBezTo>
                    <a:pt x="6744" y="1722"/>
                    <a:pt x="4445" y="5308"/>
                    <a:pt x="3110" y="8056"/>
                  </a:cubicBezTo>
                  <a:cubicBezTo>
                    <a:pt x="2307" y="9706"/>
                    <a:pt x="1780" y="11194"/>
                    <a:pt x="1479" y="12149"/>
                  </a:cubicBezTo>
                  <a:cubicBezTo>
                    <a:pt x="1347" y="12567"/>
                    <a:pt x="919" y="13966"/>
                    <a:pt x="955" y="14443"/>
                  </a:cubicBezTo>
                  <a:cubicBezTo>
                    <a:pt x="979" y="14774"/>
                    <a:pt x="1226" y="15034"/>
                    <a:pt x="1520" y="15034"/>
                  </a:cubicBezTo>
                  <a:lnTo>
                    <a:pt x="10317" y="15034"/>
                  </a:lnTo>
                  <a:cubicBezTo>
                    <a:pt x="10631" y="15034"/>
                    <a:pt x="10883" y="14743"/>
                    <a:pt x="10883" y="14390"/>
                  </a:cubicBezTo>
                  <a:lnTo>
                    <a:pt x="10883" y="849"/>
                  </a:lnTo>
                  <a:cubicBezTo>
                    <a:pt x="10883" y="638"/>
                    <a:pt x="10793" y="446"/>
                    <a:pt x="10639" y="326"/>
                  </a:cubicBezTo>
                  <a:cubicBezTo>
                    <a:pt x="10562" y="267"/>
                    <a:pt x="10473" y="231"/>
                    <a:pt x="10383" y="219"/>
                  </a:cubicBezTo>
                  <a:close/>
                  <a:moveTo>
                    <a:pt x="9752" y="1836"/>
                  </a:moveTo>
                  <a:lnTo>
                    <a:pt x="9752" y="13752"/>
                  </a:lnTo>
                  <a:lnTo>
                    <a:pt x="2217" y="13752"/>
                  </a:lnTo>
                  <a:cubicBezTo>
                    <a:pt x="2772" y="11538"/>
                    <a:pt x="5160" y="4462"/>
                    <a:pt x="9752" y="1836"/>
                  </a:cubicBezTo>
                  <a:close/>
                  <a:moveTo>
                    <a:pt x="12942" y="3319"/>
                  </a:moveTo>
                  <a:lnTo>
                    <a:pt x="17591" y="13699"/>
                  </a:lnTo>
                  <a:lnTo>
                    <a:pt x="12942" y="13699"/>
                  </a:lnTo>
                  <a:cubicBezTo>
                    <a:pt x="12942" y="13699"/>
                    <a:pt x="12942" y="3319"/>
                    <a:pt x="12942" y="3319"/>
                  </a:cubicBezTo>
                  <a:close/>
                  <a:moveTo>
                    <a:pt x="568" y="16101"/>
                  </a:moveTo>
                  <a:cubicBezTo>
                    <a:pt x="328" y="16101"/>
                    <a:pt x="113" y="16268"/>
                    <a:pt x="32" y="16523"/>
                  </a:cubicBezTo>
                  <a:cubicBezTo>
                    <a:pt x="-48" y="16778"/>
                    <a:pt x="25" y="17064"/>
                    <a:pt x="211" y="17235"/>
                  </a:cubicBezTo>
                  <a:lnTo>
                    <a:pt x="4764" y="21408"/>
                  </a:lnTo>
                  <a:cubicBezTo>
                    <a:pt x="4865" y="21501"/>
                    <a:pt x="4991" y="21549"/>
                    <a:pt x="5121" y="21549"/>
                  </a:cubicBezTo>
                  <a:lnTo>
                    <a:pt x="16383" y="21549"/>
                  </a:lnTo>
                  <a:cubicBezTo>
                    <a:pt x="16513" y="21549"/>
                    <a:pt x="16639" y="21501"/>
                    <a:pt x="16740" y="21408"/>
                  </a:cubicBezTo>
                  <a:lnTo>
                    <a:pt x="21293" y="17235"/>
                  </a:lnTo>
                  <a:cubicBezTo>
                    <a:pt x="21479" y="17064"/>
                    <a:pt x="21552" y="16778"/>
                    <a:pt x="21472" y="16523"/>
                  </a:cubicBezTo>
                  <a:cubicBezTo>
                    <a:pt x="21391" y="16268"/>
                    <a:pt x="21176" y="16101"/>
                    <a:pt x="20936" y="16101"/>
                  </a:cubicBezTo>
                  <a:lnTo>
                    <a:pt x="568" y="16101"/>
                  </a:lnTo>
                  <a:close/>
                  <a:moveTo>
                    <a:pt x="2163" y="17382"/>
                  </a:moveTo>
                  <a:lnTo>
                    <a:pt x="19341" y="17382"/>
                  </a:lnTo>
                  <a:cubicBezTo>
                    <a:pt x="19341" y="17382"/>
                    <a:pt x="16180" y="20274"/>
                    <a:pt x="16180" y="20274"/>
                  </a:cubicBezTo>
                  <a:lnTo>
                    <a:pt x="5324" y="20274"/>
                  </a:lnTo>
                  <a:lnTo>
                    <a:pt x="2163" y="17382"/>
                  </a:lnTo>
                  <a:close/>
                </a:path>
              </a:pathLst>
            </a:custGeom>
            <a:solidFill>
              <a:srgbClr val="FFFFFF"/>
            </a:solidFill>
            <a:ln w="12700">
              <a:miter lim="400000"/>
            </a:ln>
          </p:spPr>
          <p:txBody>
            <a:bodyPr lIns="32984" tIns="32984" rIns="32984" bIns="32984" anchor="ct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8460501" y="2163288"/>
            <a:ext cx="1726204" cy="1762418"/>
            <a:chOff x="16874504" y="4315557"/>
            <a:chExt cx="3515861" cy="3515861"/>
          </a:xfrm>
        </p:grpSpPr>
        <p:sp>
          <p:nvSpPr>
            <p:cNvPr id="48" name="Shape 1629"/>
            <p:cNvSpPr/>
            <p:nvPr/>
          </p:nvSpPr>
          <p:spPr>
            <a:xfrm>
              <a:off x="16874504"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chemeClr val="tx1">
                  <a:lumMod val="50000"/>
                  <a:lumOff val="50000"/>
                </a:schemeClr>
              </a:solidFill>
              <a:custDash>
                <a:ds d="100000" sp="200000"/>
              </a:custDash>
              <a:round/>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49" name="Shape 1630"/>
            <p:cNvSpPr/>
            <p:nvPr/>
          </p:nvSpPr>
          <p:spPr>
            <a:xfrm>
              <a:off x="17146382" y="4587434"/>
              <a:ext cx="2972107"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0" tIns="0" rIns="0" bIns="0" anchor="ctr"/>
            <a:lstStyle/>
            <a:p>
              <a:pPr lvl="0">
                <a:defRPr sz="3200"/>
              </a:pPr>
              <a:endParaRPr sz="277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634"/>
            <p:cNvSpPr/>
            <p:nvPr/>
          </p:nvSpPr>
          <p:spPr>
            <a:xfrm>
              <a:off x="17898307" y="5277849"/>
              <a:ext cx="1468255" cy="1505537"/>
            </a:xfrm>
            <a:custGeom>
              <a:avLst/>
              <a:gdLst/>
              <a:ahLst/>
              <a:cxnLst>
                <a:cxn ang="0">
                  <a:pos x="wd2" y="hd2"/>
                </a:cxn>
                <a:cxn ang="5400000">
                  <a:pos x="wd2" y="hd2"/>
                </a:cxn>
                <a:cxn ang="10800000">
                  <a:pos x="wd2" y="hd2"/>
                </a:cxn>
                <a:cxn ang="16200000">
                  <a:pos x="wd2" y="hd2"/>
                </a:cxn>
              </a:cxnLst>
              <a:rect l="0" t="0" r="r" b="b"/>
              <a:pathLst>
                <a:path w="20896" h="21594" extrusionOk="0">
                  <a:moveTo>
                    <a:pt x="20165" y="5"/>
                  </a:moveTo>
                  <a:cubicBezTo>
                    <a:pt x="19915" y="37"/>
                    <a:pt x="19697" y="214"/>
                    <a:pt x="19624" y="474"/>
                  </a:cubicBezTo>
                  <a:cubicBezTo>
                    <a:pt x="19621" y="492"/>
                    <a:pt x="19122" y="2218"/>
                    <a:pt x="17620" y="2962"/>
                  </a:cubicBezTo>
                  <a:cubicBezTo>
                    <a:pt x="16184" y="3674"/>
                    <a:pt x="15501" y="4542"/>
                    <a:pt x="15178" y="5241"/>
                  </a:cubicBezTo>
                  <a:cubicBezTo>
                    <a:pt x="14016" y="4263"/>
                    <a:pt x="12583" y="3707"/>
                    <a:pt x="11050" y="3707"/>
                  </a:cubicBezTo>
                  <a:cubicBezTo>
                    <a:pt x="9316" y="3707"/>
                    <a:pt x="7688" y="4387"/>
                    <a:pt x="6463" y="5621"/>
                  </a:cubicBezTo>
                  <a:lnTo>
                    <a:pt x="1897" y="10223"/>
                  </a:lnTo>
                  <a:cubicBezTo>
                    <a:pt x="-632" y="12772"/>
                    <a:pt x="-632" y="16915"/>
                    <a:pt x="1897" y="19464"/>
                  </a:cubicBezTo>
                  <a:lnTo>
                    <a:pt x="2111" y="19679"/>
                  </a:lnTo>
                  <a:cubicBezTo>
                    <a:pt x="3336" y="20916"/>
                    <a:pt x="4966" y="21594"/>
                    <a:pt x="6698" y="21594"/>
                  </a:cubicBezTo>
                  <a:cubicBezTo>
                    <a:pt x="8431" y="21594"/>
                    <a:pt x="10061" y="20916"/>
                    <a:pt x="11286" y="19679"/>
                  </a:cubicBezTo>
                  <a:lnTo>
                    <a:pt x="15846" y="15084"/>
                  </a:lnTo>
                  <a:cubicBezTo>
                    <a:pt x="18241" y="12670"/>
                    <a:pt x="18342" y="8839"/>
                    <a:pt x="16202" y="6272"/>
                  </a:cubicBezTo>
                  <a:cubicBezTo>
                    <a:pt x="16232" y="5981"/>
                    <a:pt x="16451" y="4999"/>
                    <a:pt x="18189" y="4137"/>
                  </a:cubicBezTo>
                  <a:cubicBezTo>
                    <a:pt x="20205" y="3138"/>
                    <a:pt x="20845" y="927"/>
                    <a:pt x="20872" y="832"/>
                  </a:cubicBezTo>
                  <a:cubicBezTo>
                    <a:pt x="20968" y="485"/>
                    <a:pt x="20767" y="125"/>
                    <a:pt x="20423" y="27"/>
                  </a:cubicBezTo>
                  <a:cubicBezTo>
                    <a:pt x="20337" y="2"/>
                    <a:pt x="20249" y="-6"/>
                    <a:pt x="20165" y="5"/>
                  </a:cubicBezTo>
                  <a:close/>
                  <a:moveTo>
                    <a:pt x="11045" y="5014"/>
                  </a:moveTo>
                  <a:cubicBezTo>
                    <a:pt x="12433" y="5014"/>
                    <a:pt x="13737" y="5554"/>
                    <a:pt x="14718" y="6543"/>
                  </a:cubicBezTo>
                  <a:lnTo>
                    <a:pt x="14932" y="6758"/>
                  </a:lnTo>
                  <a:cubicBezTo>
                    <a:pt x="16957" y="8797"/>
                    <a:pt x="16957" y="12116"/>
                    <a:pt x="14932" y="14157"/>
                  </a:cubicBezTo>
                  <a:lnTo>
                    <a:pt x="14330" y="14764"/>
                  </a:lnTo>
                  <a:cubicBezTo>
                    <a:pt x="9349" y="11981"/>
                    <a:pt x="7244" y="8101"/>
                    <a:pt x="6786" y="7139"/>
                  </a:cubicBezTo>
                  <a:lnTo>
                    <a:pt x="7377" y="6543"/>
                  </a:lnTo>
                  <a:cubicBezTo>
                    <a:pt x="8357" y="5554"/>
                    <a:pt x="9658" y="5014"/>
                    <a:pt x="11045" y="5014"/>
                  </a:cubicBezTo>
                  <a:close/>
                  <a:moveTo>
                    <a:pt x="6304" y="7624"/>
                  </a:moveTo>
                  <a:cubicBezTo>
                    <a:pt x="6960" y="8943"/>
                    <a:pt x="9098" y="12533"/>
                    <a:pt x="13859" y="15244"/>
                  </a:cubicBezTo>
                  <a:lnTo>
                    <a:pt x="10372" y="18758"/>
                  </a:lnTo>
                  <a:cubicBezTo>
                    <a:pt x="9392" y="19748"/>
                    <a:pt x="8085" y="20292"/>
                    <a:pt x="6698" y="20292"/>
                  </a:cubicBezTo>
                  <a:cubicBezTo>
                    <a:pt x="5312" y="20292"/>
                    <a:pt x="4010" y="19748"/>
                    <a:pt x="3030" y="18758"/>
                  </a:cubicBezTo>
                  <a:lnTo>
                    <a:pt x="2817" y="18543"/>
                  </a:lnTo>
                  <a:cubicBezTo>
                    <a:pt x="793" y="16503"/>
                    <a:pt x="793" y="13183"/>
                    <a:pt x="2817" y="11144"/>
                  </a:cubicBezTo>
                  <a:lnTo>
                    <a:pt x="6304" y="7624"/>
                  </a:lnTo>
                  <a:close/>
                  <a:moveTo>
                    <a:pt x="12156" y="8650"/>
                  </a:moveTo>
                  <a:cubicBezTo>
                    <a:pt x="12074" y="8650"/>
                    <a:pt x="11990" y="8680"/>
                    <a:pt x="11926" y="8744"/>
                  </a:cubicBezTo>
                  <a:lnTo>
                    <a:pt x="10782" y="9897"/>
                  </a:lnTo>
                  <a:cubicBezTo>
                    <a:pt x="10655" y="10024"/>
                    <a:pt x="10655" y="10233"/>
                    <a:pt x="10782" y="10361"/>
                  </a:cubicBezTo>
                  <a:cubicBezTo>
                    <a:pt x="10846" y="10424"/>
                    <a:pt x="10930" y="10460"/>
                    <a:pt x="11012" y="10460"/>
                  </a:cubicBezTo>
                  <a:cubicBezTo>
                    <a:pt x="11096" y="10460"/>
                    <a:pt x="11179" y="10424"/>
                    <a:pt x="11242" y="10361"/>
                  </a:cubicBezTo>
                  <a:lnTo>
                    <a:pt x="12386" y="9208"/>
                  </a:lnTo>
                  <a:cubicBezTo>
                    <a:pt x="12513" y="9080"/>
                    <a:pt x="12513" y="8871"/>
                    <a:pt x="12386" y="8744"/>
                  </a:cubicBezTo>
                  <a:cubicBezTo>
                    <a:pt x="12323" y="8680"/>
                    <a:pt x="12239" y="8650"/>
                    <a:pt x="12156" y="8650"/>
                  </a:cubicBezTo>
                  <a:close/>
                  <a:moveTo>
                    <a:pt x="5056" y="10239"/>
                  </a:moveTo>
                  <a:cubicBezTo>
                    <a:pt x="4973" y="10239"/>
                    <a:pt x="4890" y="10269"/>
                    <a:pt x="4826" y="10333"/>
                  </a:cubicBezTo>
                  <a:lnTo>
                    <a:pt x="3813" y="11359"/>
                  </a:lnTo>
                  <a:cubicBezTo>
                    <a:pt x="1943" y="13185"/>
                    <a:pt x="1599" y="15090"/>
                    <a:pt x="2822" y="16871"/>
                  </a:cubicBezTo>
                  <a:cubicBezTo>
                    <a:pt x="2886" y="16962"/>
                    <a:pt x="2988" y="17015"/>
                    <a:pt x="3091" y="17015"/>
                  </a:cubicBezTo>
                  <a:cubicBezTo>
                    <a:pt x="3153" y="17015"/>
                    <a:pt x="3222" y="16992"/>
                    <a:pt x="3277" y="16954"/>
                  </a:cubicBezTo>
                  <a:cubicBezTo>
                    <a:pt x="3424" y="16851"/>
                    <a:pt x="3460" y="16648"/>
                    <a:pt x="3359" y="16501"/>
                  </a:cubicBezTo>
                  <a:cubicBezTo>
                    <a:pt x="2325" y="14997"/>
                    <a:pt x="2628" y="13423"/>
                    <a:pt x="4268" y="11823"/>
                  </a:cubicBezTo>
                  <a:lnTo>
                    <a:pt x="5286" y="10797"/>
                  </a:lnTo>
                  <a:cubicBezTo>
                    <a:pt x="5412" y="10669"/>
                    <a:pt x="5412" y="10460"/>
                    <a:pt x="5286" y="10333"/>
                  </a:cubicBezTo>
                  <a:cubicBezTo>
                    <a:pt x="5223" y="10269"/>
                    <a:pt x="5139" y="10239"/>
                    <a:pt x="5056" y="10239"/>
                  </a:cubicBezTo>
                  <a:close/>
                  <a:moveTo>
                    <a:pt x="3655" y="17125"/>
                  </a:moveTo>
                  <a:cubicBezTo>
                    <a:pt x="3572" y="17125"/>
                    <a:pt x="3488" y="17155"/>
                    <a:pt x="3425" y="17219"/>
                  </a:cubicBezTo>
                  <a:cubicBezTo>
                    <a:pt x="3298" y="17347"/>
                    <a:pt x="3298" y="17555"/>
                    <a:pt x="3425" y="17682"/>
                  </a:cubicBezTo>
                  <a:lnTo>
                    <a:pt x="3578" y="17837"/>
                  </a:lnTo>
                  <a:cubicBezTo>
                    <a:pt x="3641" y="17900"/>
                    <a:pt x="3724" y="17930"/>
                    <a:pt x="3808" y="17930"/>
                  </a:cubicBezTo>
                  <a:cubicBezTo>
                    <a:pt x="3890" y="17930"/>
                    <a:pt x="3975" y="17900"/>
                    <a:pt x="4038" y="17837"/>
                  </a:cubicBezTo>
                  <a:cubicBezTo>
                    <a:pt x="4163" y="17709"/>
                    <a:pt x="4159" y="17501"/>
                    <a:pt x="4032" y="17373"/>
                  </a:cubicBezTo>
                  <a:lnTo>
                    <a:pt x="3884" y="17219"/>
                  </a:lnTo>
                  <a:cubicBezTo>
                    <a:pt x="3821" y="17155"/>
                    <a:pt x="3737" y="17125"/>
                    <a:pt x="3655" y="17125"/>
                  </a:cubicBezTo>
                  <a:close/>
                </a:path>
              </a:pathLst>
            </a:custGeom>
            <a:solidFill>
              <a:srgbClr val="FFFFFF"/>
            </a:solidFill>
            <a:ln w="12700">
              <a:miter lim="400000"/>
            </a:ln>
          </p:spPr>
          <p:txBody>
            <a:bodyPr lIns="32984" tIns="32984" rIns="32984" bIns="32984" anchor="ctr"/>
            <a:lstStyle/>
            <a:p>
              <a:pPr defTabSz="214839">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97">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1954290" y="4160489"/>
            <a:ext cx="8165672" cy="1370372"/>
            <a:chOff x="3622923" y="8299783"/>
            <a:chExt cx="16631503" cy="2733765"/>
          </a:xfrm>
        </p:grpSpPr>
        <p:sp>
          <p:nvSpPr>
            <p:cNvPr id="54" name="矩形 53"/>
            <p:cNvSpPr/>
            <p:nvPr/>
          </p:nvSpPr>
          <p:spPr>
            <a:xfrm>
              <a:off x="4084760" y="8299783"/>
              <a:ext cx="2361198" cy="769017"/>
            </a:xfrm>
            <a:prstGeom prst="rect">
              <a:avLst/>
            </a:prstGeom>
          </p:spPr>
          <p:txBody>
            <a:bodyPr wrap="none">
              <a:spAutoFit/>
            </a:bodyPr>
            <a:lstStyle/>
            <a:p>
              <a:r>
                <a:rPr lang="zh-CN" altLang="en-US" sz="1905" b="1" dirty="0">
                  <a:solidFill>
                    <a:srgbClr val="C00000"/>
                  </a:solidFill>
                  <a:latin typeface="Arial" panose="020B0604020202020204" pitchFamily="34" charset="0"/>
                  <a:ea typeface="微软雅黑" panose="020B0503020204020204" pitchFamily="34" charset="-122"/>
                  <a:sym typeface="Arial" panose="020B0604020202020204" pitchFamily="34" charset="0"/>
                </a:rPr>
                <a:t>开发产品</a:t>
              </a:r>
            </a:p>
          </p:txBody>
        </p:sp>
        <p:sp>
          <p:nvSpPr>
            <p:cNvPr id="55" name="矩形 54"/>
            <p:cNvSpPr/>
            <p:nvPr/>
          </p:nvSpPr>
          <p:spPr>
            <a:xfrm>
              <a:off x="8586082" y="8325757"/>
              <a:ext cx="2361198" cy="769017"/>
            </a:xfrm>
            <a:prstGeom prst="rect">
              <a:avLst/>
            </a:prstGeom>
          </p:spPr>
          <p:txBody>
            <a:bodyPr wrap="none">
              <a:spAutoFit/>
            </a:bodyPr>
            <a:lstStyle/>
            <a:p>
              <a:r>
                <a:rPr lang="zh-CN" altLang="en-US" sz="1905"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网络推广</a:t>
              </a:r>
            </a:p>
          </p:txBody>
        </p:sp>
        <p:sp>
          <p:nvSpPr>
            <p:cNvPr id="56" name="矩形 55"/>
            <p:cNvSpPr/>
            <p:nvPr/>
          </p:nvSpPr>
          <p:spPr>
            <a:xfrm>
              <a:off x="12958007" y="8325757"/>
              <a:ext cx="2361198" cy="769017"/>
            </a:xfrm>
            <a:prstGeom prst="rect">
              <a:avLst/>
            </a:prstGeom>
          </p:spPr>
          <p:txBody>
            <a:bodyPr wrap="none">
              <a:spAutoFit/>
            </a:bodyPr>
            <a:lstStyle/>
            <a:p>
              <a:r>
                <a:rPr lang="zh-CN" altLang="en-US" sz="1905" b="1" dirty="0">
                  <a:solidFill>
                    <a:srgbClr val="C00000"/>
                  </a:solidFill>
                  <a:latin typeface="Arial" panose="020B0604020202020204" pitchFamily="34" charset="0"/>
                  <a:ea typeface="微软雅黑" panose="020B0503020204020204" pitchFamily="34" charset="-122"/>
                  <a:sym typeface="Arial" panose="020B0604020202020204" pitchFamily="34" charset="0"/>
                </a:rPr>
                <a:t>人力资源</a:t>
              </a:r>
            </a:p>
          </p:txBody>
        </p:sp>
        <p:sp>
          <p:nvSpPr>
            <p:cNvPr id="57" name="矩形 56"/>
            <p:cNvSpPr/>
            <p:nvPr/>
          </p:nvSpPr>
          <p:spPr>
            <a:xfrm>
              <a:off x="17329938" y="8299783"/>
              <a:ext cx="2361198" cy="769017"/>
            </a:xfrm>
            <a:prstGeom prst="rect">
              <a:avLst/>
            </a:prstGeom>
          </p:spPr>
          <p:txBody>
            <a:bodyPr wrap="none">
              <a:spAutoFit/>
            </a:bodyPr>
            <a:lstStyle/>
            <a:p>
              <a:r>
                <a:rPr lang="zh-CN" altLang="en-US" sz="1905"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办公场地</a:t>
              </a:r>
            </a:p>
          </p:txBody>
        </p:sp>
        <p:sp>
          <p:nvSpPr>
            <p:cNvPr id="58" name="TextBox 57"/>
            <p:cNvSpPr txBox="1"/>
            <p:nvPr/>
          </p:nvSpPr>
          <p:spPr>
            <a:xfrm>
              <a:off x="3622923" y="9329227"/>
              <a:ext cx="3243984" cy="1704321"/>
            </a:xfrm>
            <a:prstGeom prst="rect">
              <a:avLst/>
            </a:prstGeom>
            <a:noFill/>
          </p:spPr>
          <p:txBody>
            <a:bodyPr wrap="square" rtlCol="0">
              <a:spAutoFit/>
            </a:bodyPr>
            <a:lstStyle/>
            <a:p>
              <a:pPr algn="ctr">
                <a:lnSpc>
                  <a:spcPct val="130000"/>
                </a:lnSpc>
              </a:pPr>
              <a:r>
                <a:rPr lang="zh-CN" altLang="en-US" sz="952"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3" name="TextBox 62"/>
            <p:cNvSpPr txBox="1"/>
            <p:nvPr/>
          </p:nvSpPr>
          <p:spPr>
            <a:xfrm>
              <a:off x="8017340" y="9329227"/>
              <a:ext cx="3243984" cy="1704321"/>
            </a:xfrm>
            <a:prstGeom prst="rect">
              <a:avLst/>
            </a:prstGeom>
            <a:noFill/>
          </p:spPr>
          <p:txBody>
            <a:bodyPr wrap="square" rtlCol="0">
              <a:spAutoFit/>
            </a:bodyPr>
            <a:lstStyle/>
            <a:p>
              <a:pPr algn="ctr">
                <a:lnSpc>
                  <a:spcPct val="130000"/>
                </a:lnSpc>
              </a:pPr>
              <a:r>
                <a:rPr lang="zh-CN" altLang="en-US" sz="952"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4" name="TextBox 63"/>
            <p:cNvSpPr txBox="1"/>
            <p:nvPr/>
          </p:nvSpPr>
          <p:spPr>
            <a:xfrm>
              <a:off x="12389267" y="9329227"/>
              <a:ext cx="3243984" cy="1704321"/>
            </a:xfrm>
            <a:prstGeom prst="rect">
              <a:avLst/>
            </a:prstGeom>
            <a:noFill/>
          </p:spPr>
          <p:txBody>
            <a:bodyPr wrap="square" rtlCol="0">
              <a:spAutoFit/>
            </a:bodyPr>
            <a:lstStyle/>
            <a:p>
              <a:pPr algn="ctr">
                <a:lnSpc>
                  <a:spcPct val="130000"/>
                </a:lnSpc>
              </a:pPr>
              <a:r>
                <a:rPr lang="zh-CN" altLang="en-US" sz="952"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sp>
          <p:nvSpPr>
            <p:cNvPr id="65" name="TextBox 64"/>
            <p:cNvSpPr txBox="1"/>
            <p:nvPr/>
          </p:nvSpPr>
          <p:spPr>
            <a:xfrm>
              <a:off x="17010442" y="9329227"/>
              <a:ext cx="3243984" cy="1704321"/>
            </a:xfrm>
            <a:prstGeom prst="rect">
              <a:avLst/>
            </a:prstGeom>
            <a:noFill/>
          </p:spPr>
          <p:txBody>
            <a:bodyPr wrap="square" rtlCol="0">
              <a:spAutoFit/>
            </a:bodyPr>
            <a:lstStyle/>
            <a:p>
              <a:pPr algn="ctr">
                <a:lnSpc>
                  <a:spcPct val="130000"/>
                </a:lnSpc>
              </a:pPr>
              <a:r>
                <a:rPr lang="zh-CN" altLang="en-US" sz="952"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a:t>
              </a:r>
            </a:p>
          </p:txBody>
        </p:sp>
      </p:grpSp>
    </p:spTree>
    <p:extLst>
      <p:ext uri="{BB962C8B-B14F-4D97-AF65-F5344CB8AC3E}">
        <p14:creationId xmlns:p14="http://schemas.microsoft.com/office/powerpoint/2010/main" val="1363480255"/>
      </p:ext>
    </p:extLst>
  </p:cSld>
  <p:clrMapOvr>
    <a:masterClrMapping/>
  </p:clrMapOvr>
  <mc:AlternateContent xmlns:mc="http://schemas.openxmlformats.org/markup-compatibility/2006" xmlns:p14="http://schemas.microsoft.com/office/powerpoint/2010/main">
    <mc:Choice Requires="p14">
      <p:transition spd="slow" p14:dur="1200" advClick="0" advTm="0">
        <p14:prism dir="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0-#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5"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anim calcmode="lin" valueType="num">
                                      <p:cBhvr>
                                        <p:cTn id="18" dur="500" fill="hold"/>
                                        <p:tgtEl>
                                          <p:spTgt spid="4"/>
                                        </p:tgtEl>
                                        <p:attrNameLst>
                                          <p:attrName>ppt_w</p:attrName>
                                        </p:attrNameLst>
                                      </p:cBhvr>
                                      <p:tavLst>
                                        <p:tav tm="0" fmla="#ppt_w*sin(2.5*pi*$)">
                                          <p:val>
                                            <p:fltVal val="0"/>
                                          </p:val>
                                        </p:tav>
                                        <p:tav tm="100000">
                                          <p:val>
                                            <p:fltVal val="1"/>
                                          </p:val>
                                        </p:tav>
                                      </p:tavLst>
                                    </p:anim>
                                    <p:anim calcmode="lin" valueType="num">
                                      <p:cBhvr>
                                        <p:cTn id="19" dur="500" fill="hold"/>
                                        <p:tgtEl>
                                          <p:spTgt spid="4"/>
                                        </p:tgtEl>
                                        <p:attrNameLst>
                                          <p:attrName>ppt_h</p:attrName>
                                        </p:attrNameLst>
                                      </p:cBhvr>
                                      <p:tavLst>
                                        <p:tav tm="0">
                                          <p:val>
                                            <p:strVal val="#ppt_h"/>
                                          </p:val>
                                        </p:tav>
                                        <p:tav tm="100000">
                                          <p:val>
                                            <p:strVal val="#ppt_h"/>
                                          </p:val>
                                        </p:tav>
                                      </p:tavLst>
                                    </p:anim>
                                  </p:childTnLst>
                                </p:cTn>
                              </p:par>
                            </p:childTnLst>
                          </p:cTn>
                        </p:par>
                        <p:par>
                          <p:cTn id="20" fill="hold">
                            <p:stCondLst>
                              <p:cond delay="1500"/>
                            </p:stCondLst>
                            <p:childTnLst>
                              <p:par>
                                <p:cTn id="21" presetID="45"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ppt_w</p:attrName>
                                        </p:attrNameLst>
                                      </p:cBhvr>
                                      <p:tavLst>
                                        <p:tav tm="0" fmla="#ppt_w*sin(2.5*pi*$)">
                                          <p:val>
                                            <p:fltVal val="0"/>
                                          </p:val>
                                        </p:tav>
                                        <p:tav tm="100000">
                                          <p:val>
                                            <p:fltVal val="1"/>
                                          </p:val>
                                        </p:tav>
                                      </p:tavLst>
                                    </p:anim>
                                    <p:anim calcmode="lin" valueType="num">
                                      <p:cBhvr>
                                        <p:cTn id="25" dur="500" fill="hold"/>
                                        <p:tgtEl>
                                          <p:spTgt spid="5"/>
                                        </p:tgtEl>
                                        <p:attrNameLst>
                                          <p:attrName>ppt_h</p:attrName>
                                        </p:attrNameLst>
                                      </p:cBhvr>
                                      <p:tavLst>
                                        <p:tav tm="0">
                                          <p:val>
                                            <p:strVal val="#ppt_h"/>
                                          </p:val>
                                        </p:tav>
                                        <p:tav tm="100000">
                                          <p:val>
                                            <p:strVal val="#ppt_h"/>
                                          </p:val>
                                        </p:tav>
                                      </p:tavLst>
                                    </p:anim>
                                  </p:childTnLst>
                                </p:cTn>
                              </p:par>
                            </p:childTnLst>
                          </p:cTn>
                        </p:par>
                        <p:par>
                          <p:cTn id="26" fill="hold">
                            <p:stCondLst>
                              <p:cond delay="2000"/>
                            </p:stCondLst>
                            <p:childTnLst>
                              <p:par>
                                <p:cTn id="27" presetID="45"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anim calcmode="lin" valueType="num">
                                      <p:cBhvr>
                                        <p:cTn id="30" dur="500" fill="hold"/>
                                        <p:tgtEl>
                                          <p:spTgt spid="6"/>
                                        </p:tgtEl>
                                        <p:attrNameLst>
                                          <p:attrName>ppt_w</p:attrName>
                                        </p:attrNameLst>
                                      </p:cBhvr>
                                      <p:tavLst>
                                        <p:tav tm="0" fmla="#ppt_w*sin(2.5*pi*$)">
                                          <p:val>
                                            <p:fltVal val="0"/>
                                          </p:val>
                                        </p:tav>
                                        <p:tav tm="100000">
                                          <p:val>
                                            <p:fltVal val="1"/>
                                          </p:val>
                                        </p:tav>
                                      </p:tavLst>
                                    </p:anim>
                                    <p:anim calcmode="lin" valueType="num">
                                      <p:cBhvr>
                                        <p:cTn id="31" dur="500" fill="hold"/>
                                        <p:tgtEl>
                                          <p:spTgt spid="6"/>
                                        </p:tgtEl>
                                        <p:attrNameLst>
                                          <p:attrName>ppt_h</p:attrName>
                                        </p:attrNameLst>
                                      </p:cBhvr>
                                      <p:tavLst>
                                        <p:tav tm="0">
                                          <p:val>
                                            <p:strVal val="#ppt_h"/>
                                          </p:val>
                                        </p:tav>
                                        <p:tav tm="100000">
                                          <p:val>
                                            <p:strVal val="#ppt_h"/>
                                          </p:val>
                                        </p:tav>
                                      </p:tavLst>
                                    </p:anim>
                                  </p:childTnLst>
                                </p:cTn>
                              </p:par>
                            </p:childTnLst>
                          </p:cTn>
                        </p:par>
                        <p:par>
                          <p:cTn id="32" fill="hold">
                            <p:stCondLst>
                              <p:cond delay="2500"/>
                            </p:stCondLst>
                            <p:childTnLst>
                              <p:par>
                                <p:cTn id="33" presetID="45"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anim calcmode="lin" valueType="num">
                                      <p:cBhvr>
                                        <p:cTn id="36" dur="500" fill="hold"/>
                                        <p:tgtEl>
                                          <p:spTgt spid="7"/>
                                        </p:tgtEl>
                                        <p:attrNameLst>
                                          <p:attrName>ppt_w</p:attrName>
                                        </p:attrNameLst>
                                      </p:cBhvr>
                                      <p:tavLst>
                                        <p:tav tm="0" fmla="#ppt_w*sin(2.5*pi*$)">
                                          <p:val>
                                            <p:fltVal val="0"/>
                                          </p:val>
                                        </p:tav>
                                        <p:tav tm="100000">
                                          <p:val>
                                            <p:fltVal val="1"/>
                                          </p:val>
                                        </p:tav>
                                      </p:tavLst>
                                    </p:anim>
                                    <p:anim calcmode="lin" valueType="num">
                                      <p:cBhvr>
                                        <p:cTn id="37" dur="500" fill="hold"/>
                                        <p:tgtEl>
                                          <p:spTgt spid="7"/>
                                        </p:tgtEl>
                                        <p:attrNameLst>
                                          <p:attrName>ppt_h</p:attrName>
                                        </p:attrNameLst>
                                      </p:cBhvr>
                                      <p:tavLst>
                                        <p:tav tm="0">
                                          <p:val>
                                            <p:strVal val="#ppt_h"/>
                                          </p:val>
                                        </p:tav>
                                        <p:tav tm="100000">
                                          <p:val>
                                            <p:strVal val="#ppt_h"/>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平行四边形 41"/>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4" name="组合 3"/>
          <p:cNvGrpSpPr/>
          <p:nvPr/>
        </p:nvGrpSpPr>
        <p:grpSpPr>
          <a:xfrm>
            <a:off x="-124754" y="289674"/>
            <a:ext cx="2969754" cy="500820"/>
            <a:chOff x="-611583" y="577868"/>
            <a:chExt cx="6048672" cy="999091"/>
          </a:xfrm>
        </p:grpSpPr>
        <p:sp>
          <p:nvSpPr>
            <p:cNvPr id="43" name="对角圆角矩形 42"/>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44" name="TextBox 43"/>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财务资金</a:t>
              </a:r>
            </a:p>
          </p:txBody>
        </p:sp>
      </p:grpSp>
      <p:sp>
        <p:nvSpPr>
          <p:cNvPr id="63" name="TextBox 62"/>
          <p:cNvSpPr txBox="1"/>
          <p:nvPr/>
        </p:nvSpPr>
        <p:spPr>
          <a:xfrm>
            <a:off x="1925967" y="1985165"/>
            <a:ext cx="2776709" cy="336547"/>
          </a:xfrm>
          <a:prstGeom prst="rect">
            <a:avLst/>
          </a:prstGeom>
          <a:noFill/>
          <a:ln>
            <a:noFill/>
          </a:ln>
        </p:spPr>
        <p:txBody>
          <a:bodyPr wrap="square" lIns="42970" tIns="21485" rIns="42970" bIns="21485" rtlCol="0">
            <a:spAutoFit/>
          </a:bodyPr>
          <a:lstStyle/>
          <a:p>
            <a:r>
              <a:rPr lang="zh-CN" altLang="en-US" sz="1905" dirty="0">
                <a:solidFill>
                  <a:schemeClr val="tx1">
                    <a:lumMod val="50000"/>
                    <a:lumOff val="50000"/>
                  </a:schemeClr>
                </a:solidFill>
                <a:latin typeface="微软雅黑" pitchFamily="34" charset="-122"/>
                <a:ea typeface="微软雅黑" pitchFamily="34" charset="-122"/>
              </a:rPr>
              <a:t>某公司财务状况及资金</a:t>
            </a:r>
            <a:endParaRPr lang="en-US" altLang="zh-CN" sz="1905" dirty="0">
              <a:solidFill>
                <a:schemeClr val="tx1">
                  <a:lumMod val="50000"/>
                  <a:lumOff val="50000"/>
                </a:schemeClr>
              </a:solidFill>
              <a:latin typeface="微软雅黑" pitchFamily="34" charset="-122"/>
              <a:ea typeface="微软雅黑" pitchFamily="34" charset="-122"/>
            </a:endParaRPr>
          </a:p>
        </p:txBody>
      </p:sp>
      <p:grpSp>
        <p:nvGrpSpPr>
          <p:cNvPr id="5" name="组合 4"/>
          <p:cNvGrpSpPr/>
          <p:nvPr/>
        </p:nvGrpSpPr>
        <p:grpSpPr>
          <a:xfrm>
            <a:off x="1901018" y="2507752"/>
            <a:ext cx="8297659" cy="2905306"/>
            <a:chOff x="3514424" y="5002730"/>
            <a:chExt cx="16900329" cy="5795816"/>
          </a:xfrm>
        </p:grpSpPr>
        <p:grpSp>
          <p:nvGrpSpPr>
            <p:cNvPr id="26" name="组合 25"/>
            <p:cNvGrpSpPr/>
            <p:nvPr/>
          </p:nvGrpSpPr>
          <p:grpSpPr>
            <a:xfrm>
              <a:off x="3514424" y="5002730"/>
              <a:ext cx="16900329" cy="5795816"/>
              <a:chOff x="2197999" y="2860422"/>
              <a:chExt cx="8201130" cy="2812504"/>
            </a:xfrm>
          </p:grpSpPr>
          <p:sp>
            <p:nvSpPr>
              <p:cNvPr id="27" name="矩形 26"/>
              <p:cNvSpPr/>
              <p:nvPr/>
            </p:nvSpPr>
            <p:spPr>
              <a:xfrm>
                <a:off x="2197999" y="2860422"/>
                <a:ext cx="1171590" cy="2812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29" name="矩形 28"/>
              <p:cNvSpPr/>
              <p:nvPr/>
            </p:nvSpPr>
            <p:spPr>
              <a:xfrm>
                <a:off x="2197999" y="4300582"/>
                <a:ext cx="1171590" cy="1372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30" name="矩形 29"/>
              <p:cNvSpPr/>
              <p:nvPr/>
            </p:nvSpPr>
            <p:spPr>
              <a:xfrm>
                <a:off x="3369589" y="2860422"/>
                <a:ext cx="1171590" cy="2812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31" name="矩形 30"/>
              <p:cNvSpPr/>
              <p:nvPr/>
            </p:nvSpPr>
            <p:spPr>
              <a:xfrm>
                <a:off x="3369589" y="4300582"/>
                <a:ext cx="1171590" cy="1372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32" name="矩形 31"/>
              <p:cNvSpPr/>
              <p:nvPr/>
            </p:nvSpPr>
            <p:spPr>
              <a:xfrm>
                <a:off x="4541179" y="2860422"/>
                <a:ext cx="1171590" cy="2812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33" name="矩形 32"/>
              <p:cNvSpPr/>
              <p:nvPr/>
            </p:nvSpPr>
            <p:spPr>
              <a:xfrm>
                <a:off x="4541179" y="4300582"/>
                <a:ext cx="1171590" cy="1372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34" name="矩形 33"/>
              <p:cNvSpPr/>
              <p:nvPr/>
            </p:nvSpPr>
            <p:spPr>
              <a:xfrm>
                <a:off x="5712769" y="2860422"/>
                <a:ext cx="1171590" cy="2812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35" name="矩形 34"/>
              <p:cNvSpPr/>
              <p:nvPr/>
            </p:nvSpPr>
            <p:spPr>
              <a:xfrm>
                <a:off x="5712769" y="4300582"/>
                <a:ext cx="1171590" cy="1372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36" name="矩形 35"/>
              <p:cNvSpPr/>
              <p:nvPr/>
            </p:nvSpPr>
            <p:spPr>
              <a:xfrm>
                <a:off x="6884359" y="2860422"/>
                <a:ext cx="1171590" cy="2812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37" name="矩形 36"/>
              <p:cNvSpPr/>
              <p:nvPr/>
            </p:nvSpPr>
            <p:spPr>
              <a:xfrm>
                <a:off x="6884359" y="4300582"/>
                <a:ext cx="1171590" cy="1372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38" name="矩形 37"/>
              <p:cNvSpPr/>
              <p:nvPr/>
            </p:nvSpPr>
            <p:spPr>
              <a:xfrm>
                <a:off x="8055949" y="2860422"/>
                <a:ext cx="1171590" cy="2812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39" name="矩形 38"/>
              <p:cNvSpPr/>
              <p:nvPr/>
            </p:nvSpPr>
            <p:spPr>
              <a:xfrm>
                <a:off x="8055949" y="4300582"/>
                <a:ext cx="1171590" cy="1372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46" name="矩形 45"/>
              <p:cNvSpPr/>
              <p:nvPr/>
            </p:nvSpPr>
            <p:spPr>
              <a:xfrm>
                <a:off x="9227539" y="2860422"/>
                <a:ext cx="1171590" cy="2812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2" name="矩形 61"/>
              <p:cNvSpPr/>
              <p:nvPr/>
            </p:nvSpPr>
            <p:spPr>
              <a:xfrm>
                <a:off x="9227539" y="4300582"/>
                <a:ext cx="1171590" cy="13723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sp>
          <p:nvSpPr>
            <p:cNvPr id="64" name="TextBox 63"/>
            <p:cNvSpPr txBox="1"/>
            <p:nvPr/>
          </p:nvSpPr>
          <p:spPr>
            <a:xfrm>
              <a:off x="4027612" y="5537425"/>
              <a:ext cx="1736734" cy="1938659"/>
            </a:xfrm>
            <a:prstGeom prst="rect">
              <a:avLst/>
            </a:prstGeom>
            <a:noFill/>
            <a:ln>
              <a:noFill/>
            </a:ln>
          </p:spPr>
          <p:txBody>
            <a:bodyPr wrap="square" rtlCol="0">
              <a:spAutoFit/>
            </a:bodyPr>
            <a:lstStyle/>
            <a:p>
              <a:r>
                <a:rPr lang="zh-CN" altLang="en-US" sz="1905" dirty="0">
                  <a:solidFill>
                    <a:schemeClr val="tx1">
                      <a:lumMod val="50000"/>
                      <a:lumOff val="50000"/>
                    </a:schemeClr>
                  </a:solidFill>
                  <a:latin typeface="微软雅黑" pitchFamily="34" charset="-122"/>
                  <a:ea typeface="微软雅黑" pitchFamily="34" charset="-122"/>
                </a:rPr>
                <a:t>项目</a:t>
              </a:r>
              <a:endParaRPr lang="en-US" altLang="zh-CN" sz="1905" dirty="0">
                <a:solidFill>
                  <a:schemeClr val="tx1">
                    <a:lumMod val="50000"/>
                    <a:lumOff val="50000"/>
                  </a:schemeClr>
                </a:solidFill>
                <a:latin typeface="微软雅黑" pitchFamily="34" charset="-122"/>
                <a:ea typeface="微软雅黑" pitchFamily="34" charset="-122"/>
              </a:endParaRPr>
            </a:p>
            <a:p>
              <a:r>
                <a:rPr lang="zh-CN" altLang="en-US" sz="1905" dirty="0">
                  <a:solidFill>
                    <a:schemeClr val="tx1">
                      <a:lumMod val="50000"/>
                      <a:lumOff val="50000"/>
                    </a:schemeClr>
                  </a:solidFill>
                  <a:latin typeface="微软雅黑" pitchFamily="34" charset="-122"/>
                  <a:ea typeface="微软雅黑" pitchFamily="34" charset="-122"/>
                </a:rPr>
                <a:t>资产</a:t>
              </a:r>
              <a:endParaRPr lang="en-US" altLang="zh-CN" sz="1905" dirty="0">
                <a:solidFill>
                  <a:schemeClr val="tx1">
                    <a:lumMod val="50000"/>
                    <a:lumOff val="50000"/>
                  </a:schemeClr>
                </a:solidFill>
                <a:latin typeface="微软雅黑" pitchFamily="34" charset="-122"/>
                <a:ea typeface="微软雅黑" pitchFamily="34" charset="-122"/>
              </a:endParaRPr>
            </a:p>
            <a:p>
              <a:r>
                <a:rPr lang="zh-CN" altLang="en-US" sz="1905" dirty="0">
                  <a:solidFill>
                    <a:schemeClr val="tx1">
                      <a:lumMod val="50000"/>
                      <a:lumOff val="50000"/>
                    </a:schemeClr>
                  </a:solidFill>
                  <a:latin typeface="微软雅黑" pitchFamily="34" charset="-122"/>
                  <a:ea typeface="微软雅黑" pitchFamily="34" charset="-122"/>
                </a:rPr>
                <a:t>流动</a:t>
              </a:r>
              <a:endParaRPr lang="en-US" altLang="zh-CN" sz="1905" dirty="0">
                <a:solidFill>
                  <a:schemeClr val="tx1">
                    <a:lumMod val="50000"/>
                    <a:lumOff val="50000"/>
                  </a:schemeClr>
                </a:solidFill>
                <a:latin typeface="微软雅黑" pitchFamily="34" charset="-122"/>
                <a:ea typeface="微软雅黑" pitchFamily="34" charset="-122"/>
              </a:endParaRPr>
            </a:p>
          </p:txBody>
        </p:sp>
        <p:sp>
          <p:nvSpPr>
            <p:cNvPr id="65" name="TextBox 64"/>
            <p:cNvSpPr txBox="1"/>
            <p:nvPr/>
          </p:nvSpPr>
          <p:spPr>
            <a:xfrm>
              <a:off x="4050285" y="8871749"/>
              <a:ext cx="1736734" cy="1353838"/>
            </a:xfrm>
            <a:prstGeom prst="rect">
              <a:avLst/>
            </a:prstGeom>
            <a:noFill/>
            <a:ln>
              <a:noFill/>
            </a:ln>
          </p:spPr>
          <p:txBody>
            <a:bodyPr wrap="square" rtlCol="0">
              <a:spAutoFit/>
            </a:bodyPr>
            <a:lstStyle/>
            <a:p>
              <a:r>
                <a:rPr lang="zh-CN" altLang="en-US" sz="1905" dirty="0">
                  <a:solidFill>
                    <a:schemeClr val="tx1">
                      <a:lumMod val="50000"/>
                      <a:lumOff val="50000"/>
                    </a:schemeClr>
                  </a:solidFill>
                  <a:latin typeface="微软雅黑" pitchFamily="34" charset="-122"/>
                  <a:ea typeface="微软雅黑" pitchFamily="34" charset="-122"/>
                </a:rPr>
                <a:t>金额</a:t>
              </a:r>
              <a:endParaRPr lang="en-US" altLang="zh-CN" sz="1905" dirty="0">
                <a:solidFill>
                  <a:schemeClr val="tx1">
                    <a:lumMod val="50000"/>
                    <a:lumOff val="50000"/>
                  </a:schemeClr>
                </a:solidFill>
                <a:latin typeface="微软雅黑" pitchFamily="34" charset="-122"/>
                <a:ea typeface="微软雅黑" pitchFamily="34" charset="-122"/>
              </a:endParaRPr>
            </a:p>
            <a:p>
              <a:r>
                <a:rPr lang="zh-CN" altLang="en-US" sz="1905" dirty="0">
                  <a:solidFill>
                    <a:schemeClr val="tx1">
                      <a:lumMod val="50000"/>
                      <a:lumOff val="50000"/>
                    </a:schemeClr>
                  </a:solidFill>
                  <a:latin typeface="微软雅黑" pitchFamily="34" charset="-122"/>
                  <a:ea typeface="微软雅黑" pitchFamily="34" charset="-122"/>
                </a:rPr>
                <a:t>比例</a:t>
              </a:r>
              <a:endParaRPr lang="en-US" altLang="zh-CN" sz="1905" dirty="0">
                <a:solidFill>
                  <a:schemeClr val="tx1">
                    <a:lumMod val="50000"/>
                    <a:lumOff val="50000"/>
                  </a:schemeClr>
                </a:solidFill>
                <a:latin typeface="微软雅黑" pitchFamily="34" charset="-122"/>
                <a:ea typeface="微软雅黑" pitchFamily="34" charset="-122"/>
              </a:endParaRPr>
            </a:p>
          </p:txBody>
        </p:sp>
        <p:sp>
          <p:nvSpPr>
            <p:cNvPr id="66" name="TextBox 65"/>
            <p:cNvSpPr txBox="1"/>
            <p:nvPr/>
          </p:nvSpPr>
          <p:spPr>
            <a:xfrm>
              <a:off x="6267556" y="5730017"/>
              <a:ext cx="1736734" cy="1460007"/>
            </a:xfrm>
            <a:prstGeom prst="rect">
              <a:avLst/>
            </a:prstGeom>
            <a:noFill/>
            <a:ln>
              <a:noFill/>
            </a:ln>
          </p:spPr>
          <p:txBody>
            <a:bodyPr wrap="square" rtlCol="0">
              <a:spAutoFit/>
            </a:bodyPr>
            <a:lstStyle/>
            <a:p>
              <a:r>
                <a:rPr lang="zh-CN" altLang="en-US" sz="2078" dirty="0">
                  <a:solidFill>
                    <a:schemeClr val="tx1">
                      <a:lumMod val="50000"/>
                      <a:lumOff val="50000"/>
                    </a:schemeClr>
                  </a:solidFill>
                  <a:latin typeface="微软雅黑" pitchFamily="34" charset="-122"/>
                  <a:ea typeface="微软雅黑" pitchFamily="34" charset="-122"/>
                </a:rPr>
                <a:t>固定资产</a:t>
              </a:r>
              <a:endParaRPr lang="en-US" altLang="zh-CN" sz="2078" dirty="0">
                <a:solidFill>
                  <a:schemeClr val="tx1">
                    <a:lumMod val="50000"/>
                    <a:lumOff val="50000"/>
                  </a:schemeClr>
                </a:solidFill>
                <a:latin typeface="微软雅黑" pitchFamily="34" charset="-122"/>
                <a:ea typeface="微软雅黑" pitchFamily="34" charset="-122"/>
              </a:endParaRPr>
            </a:p>
          </p:txBody>
        </p:sp>
        <p:sp>
          <p:nvSpPr>
            <p:cNvPr id="67" name="TextBox 66"/>
            <p:cNvSpPr txBox="1"/>
            <p:nvPr/>
          </p:nvSpPr>
          <p:spPr>
            <a:xfrm>
              <a:off x="8687072" y="5730017"/>
              <a:ext cx="1736734" cy="1460007"/>
            </a:xfrm>
            <a:prstGeom prst="rect">
              <a:avLst/>
            </a:prstGeom>
            <a:noFill/>
            <a:ln>
              <a:noFill/>
            </a:ln>
          </p:spPr>
          <p:txBody>
            <a:bodyPr wrap="square" rtlCol="0">
              <a:spAutoFit/>
            </a:bodyPr>
            <a:lstStyle/>
            <a:p>
              <a:r>
                <a:rPr lang="zh-CN" altLang="en-US" sz="2078" dirty="0">
                  <a:solidFill>
                    <a:schemeClr val="tx1">
                      <a:lumMod val="50000"/>
                      <a:lumOff val="50000"/>
                    </a:schemeClr>
                  </a:solidFill>
                  <a:latin typeface="微软雅黑" pitchFamily="34" charset="-122"/>
                  <a:ea typeface="微软雅黑" pitchFamily="34" charset="-122"/>
                </a:rPr>
                <a:t>流动资产</a:t>
              </a:r>
              <a:endParaRPr lang="en-US" altLang="zh-CN" sz="2078" dirty="0">
                <a:solidFill>
                  <a:schemeClr val="tx1">
                    <a:lumMod val="50000"/>
                    <a:lumOff val="50000"/>
                  </a:schemeClr>
                </a:solidFill>
                <a:latin typeface="微软雅黑" pitchFamily="34" charset="-122"/>
                <a:ea typeface="微软雅黑" pitchFamily="34" charset="-122"/>
              </a:endParaRPr>
            </a:p>
          </p:txBody>
        </p:sp>
        <p:sp>
          <p:nvSpPr>
            <p:cNvPr id="68" name="TextBox 67"/>
            <p:cNvSpPr txBox="1"/>
            <p:nvPr/>
          </p:nvSpPr>
          <p:spPr>
            <a:xfrm>
              <a:off x="11158878" y="5341411"/>
              <a:ext cx="1736734" cy="2097914"/>
            </a:xfrm>
            <a:prstGeom prst="rect">
              <a:avLst/>
            </a:prstGeom>
            <a:noFill/>
            <a:ln>
              <a:noFill/>
            </a:ln>
          </p:spPr>
          <p:txBody>
            <a:bodyPr wrap="square" rtlCol="0">
              <a:spAutoFit/>
            </a:bodyPr>
            <a:lstStyle/>
            <a:p>
              <a:r>
                <a:rPr lang="zh-CN" altLang="en-US" sz="2078" dirty="0">
                  <a:solidFill>
                    <a:schemeClr val="tx1">
                      <a:lumMod val="50000"/>
                      <a:lumOff val="50000"/>
                    </a:schemeClr>
                  </a:solidFill>
                  <a:latin typeface="微软雅黑" pitchFamily="34" charset="-122"/>
                  <a:ea typeface="微软雅黑" pitchFamily="34" charset="-122"/>
                </a:rPr>
                <a:t>无形递延资产</a:t>
              </a:r>
              <a:endParaRPr lang="en-US" altLang="zh-CN" sz="2078" dirty="0">
                <a:solidFill>
                  <a:schemeClr val="tx1">
                    <a:lumMod val="50000"/>
                    <a:lumOff val="50000"/>
                  </a:schemeClr>
                </a:solidFill>
                <a:latin typeface="微软雅黑" pitchFamily="34" charset="-122"/>
                <a:ea typeface="微软雅黑" pitchFamily="34" charset="-122"/>
              </a:endParaRPr>
            </a:p>
          </p:txBody>
        </p:sp>
        <p:sp>
          <p:nvSpPr>
            <p:cNvPr id="69" name="TextBox 68"/>
            <p:cNvSpPr txBox="1"/>
            <p:nvPr/>
          </p:nvSpPr>
          <p:spPr>
            <a:xfrm>
              <a:off x="13510552" y="5730017"/>
              <a:ext cx="1736734" cy="1460007"/>
            </a:xfrm>
            <a:prstGeom prst="rect">
              <a:avLst/>
            </a:prstGeom>
            <a:noFill/>
            <a:ln>
              <a:noFill/>
            </a:ln>
          </p:spPr>
          <p:txBody>
            <a:bodyPr wrap="square" rtlCol="0">
              <a:spAutoFit/>
            </a:bodyPr>
            <a:lstStyle/>
            <a:p>
              <a:r>
                <a:rPr lang="zh-CN" altLang="en-US" sz="2078" dirty="0">
                  <a:solidFill>
                    <a:schemeClr val="tx1">
                      <a:lumMod val="50000"/>
                      <a:lumOff val="50000"/>
                    </a:schemeClr>
                  </a:solidFill>
                  <a:latin typeface="微软雅黑" pitchFamily="34" charset="-122"/>
                  <a:ea typeface="微软雅黑" pitchFamily="34" charset="-122"/>
                </a:rPr>
                <a:t>流动负债</a:t>
              </a:r>
              <a:endParaRPr lang="en-US" altLang="zh-CN" sz="2078" dirty="0">
                <a:solidFill>
                  <a:schemeClr val="tx1">
                    <a:lumMod val="50000"/>
                    <a:lumOff val="50000"/>
                  </a:schemeClr>
                </a:solidFill>
                <a:latin typeface="微软雅黑" pitchFamily="34" charset="-122"/>
                <a:ea typeface="微软雅黑" pitchFamily="34" charset="-122"/>
              </a:endParaRPr>
            </a:p>
          </p:txBody>
        </p:sp>
        <p:sp>
          <p:nvSpPr>
            <p:cNvPr id="70" name="TextBox 69"/>
            <p:cNvSpPr txBox="1"/>
            <p:nvPr/>
          </p:nvSpPr>
          <p:spPr>
            <a:xfrm>
              <a:off x="15924886" y="5438811"/>
              <a:ext cx="1736734" cy="2097914"/>
            </a:xfrm>
            <a:prstGeom prst="rect">
              <a:avLst/>
            </a:prstGeom>
            <a:noFill/>
            <a:ln>
              <a:noFill/>
            </a:ln>
          </p:spPr>
          <p:txBody>
            <a:bodyPr wrap="square" rtlCol="0">
              <a:spAutoFit/>
            </a:bodyPr>
            <a:lstStyle/>
            <a:p>
              <a:r>
                <a:rPr lang="zh-CN" altLang="en-US" sz="2078" dirty="0">
                  <a:solidFill>
                    <a:schemeClr val="tx1">
                      <a:lumMod val="50000"/>
                      <a:lumOff val="50000"/>
                    </a:schemeClr>
                  </a:solidFill>
                  <a:latin typeface="微软雅黑" pitchFamily="34" charset="-122"/>
                  <a:ea typeface="微软雅黑" pitchFamily="34" charset="-122"/>
                </a:rPr>
                <a:t>资产负债率</a:t>
              </a:r>
              <a:endParaRPr lang="en-US" altLang="zh-CN" sz="2078" dirty="0">
                <a:solidFill>
                  <a:schemeClr val="tx1">
                    <a:lumMod val="50000"/>
                    <a:lumOff val="50000"/>
                  </a:schemeClr>
                </a:solidFill>
                <a:latin typeface="微软雅黑" pitchFamily="34" charset="-122"/>
                <a:ea typeface="微软雅黑" pitchFamily="34" charset="-122"/>
              </a:endParaRPr>
            </a:p>
          </p:txBody>
        </p:sp>
        <p:sp>
          <p:nvSpPr>
            <p:cNvPr id="71" name="TextBox 70"/>
            <p:cNvSpPr txBox="1"/>
            <p:nvPr/>
          </p:nvSpPr>
          <p:spPr>
            <a:xfrm>
              <a:off x="18339219" y="5730017"/>
              <a:ext cx="1736734" cy="1460007"/>
            </a:xfrm>
            <a:prstGeom prst="rect">
              <a:avLst/>
            </a:prstGeom>
            <a:noFill/>
            <a:ln>
              <a:noFill/>
            </a:ln>
          </p:spPr>
          <p:txBody>
            <a:bodyPr wrap="square" rtlCol="0">
              <a:spAutoFit/>
            </a:bodyPr>
            <a:lstStyle/>
            <a:p>
              <a:r>
                <a:rPr lang="zh-CN" altLang="en-US" sz="2078" dirty="0">
                  <a:solidFill>
                    <a:schemeClr val="tx1">
                      <a:lumMod val="50000"/>
                      <a:lumOff val="50000"/>
                    </a:schemeClr>
                  </a:solidFill>
                  <a:latin typeface="微软雅黑" pitchFamily="34" charset="-122"/>
                  <a:ea typeface="微软雅黑" pitchFamily="34" charset="-122"/>
                </a:rPr>
                <a:t>流动比率</a:t>
              </a:r>
              <a:endParaRPr lang="en-US" altLang="zh-CN" sz="2078" dirty="0">
                <a:solidFill>
                  <a:schemeClr val="tx1">
                    <a:lumMod val="50000"/>
                    <a:lumOff val="50000"/>
                  </a:schemeClr>
                </a:solidFill>
                <a:latin typeface="微软雅黑" pitchFamily="34" charset="-122"/>
                <a:ea typeface="微软雅黑" pitchFamily="34" charset="-122"/>
              </a:endParaRPr>
            </a:p>
          </p:txBody>
        </p:sp>
        <p:sp>
          <p:nvSpPr>
            <p:cNvPr id="72" name="TextBox 71"/>
            <p:cNvSpPr txBox="1"/>
            <p:nvPr/>
          </p:nvSpPr>
          <p:spPr>
            <a:xfrm>
              <a:off x="6039094" y="9134343"/>
              <a:ext cx="2414333" cy="636116"/>
            </a:xfrm>
            <a:prstGeom prst="rect">
              <a:avLst/>
            </a:prstGeom>
            <a:noFill/>
            <a:ln>
              <a:noFill/>
            </a:ln>
          </p:spPr>
          <p:txBody>
            <a:bodyPr wrap="square" rtlCol="0">
              <a:spAutoFit/>
            </a:bodyPr>
            <a:lstStyle/>
            <a:p>
              <a:r>
                <a:rPr lang="en-US" altLang="zh-CN" sz="1472" dirty="0">
                  <a:solidFill>
                    <a:schemeClr val="tx1">
                      <a:lumMod val="50000"/>
                      <a:lumOff val="50000"/>
                    </a:schemeClr>
                  </a:solidFill>
                  <a:latin typeface="微软雅黑" pitchFamily="34" charset="-122"/>
                  <a:ea typeface="微软雅黑" pitchFamily="34" charset="-122"/>
                </a:rPr>
                <a:t>823421.34</a:t>
              </a:r>
            </a:p>
          </p:txBody>
        </p:sp>
        <p:sp>
          <p:nvSpPr>
            <p:cNvPr id="73" name="TextBox 72"/>
            <p:cNvSpPr txBox="1"/>
            <p:nvPr/>
          </p:nvSpPr>
          <p:spPr>
            <a:xfrm>
              <a:off x="8582977" y="9134343"/>
              <a:ext cx="2414333" cy="636116"/>
            </a:xfrm>
            <a:prstGeom prst="rect">
              <a:avLst/>
            </a:prstGeom>
            <a:noFill/>
            <a:ln>
              <a:noFill/>
            </a:ln>
          </p:spPr>
          <p:txBody>
            <a:bodyPr wrap="square" rtlCol="0">
              <a:spAutoFit/>
            </a:bodyPr>
            <a:lstStyle/>
            <a:p>
              <a:r>
                <a:rPr lang="en-US" altLang="zh-CN" sz="1472" dirty="0">
                  <a:solidFill>
                    <a:schemeClr val="tx1">
                      <a:lumMod val="50000"/>
                      <a:lumOff val="50000"/>
                    </a:schemeClr>
                  </a:solidFill>
                  <a:latin typeface="微软雅黑" pitchFamily="34" charset="-122"/>
                  <a:ea typeface="微软雅黑" pitchFamily="34" charset="-122"/>
                </a:rPr>
                <a:t>923421.34</a:t>
              </a:r>
            </a:p>
          </p:txBody>
        </p:sp>
        <p:sp>
          <p:nvSpPr>
            <p:cNvPr id="74" name="TextBox 73"/>
            <p:cNvSpPr txBox="1"/>
            <p:nvPr/>
          </p:nvSpPr>
          <p:spPr>
            <a:xfrm>
              <a:off x="10987251" y="9134343"/>
              <a:ext cx="2414333" cy="636116"/>
            </a:xfrm>
            <a:prstGeom prst="rect">
              <a:avLst/>
            </a:prstGeom>
            <a:noFill/>
            <a:ln>
              <a:noFill/>
            </a:ln>
          </p:spPr>
          <p:txBody>
            <a:bodyPr wrap="square" rtlCol="0">
              <a:spAutoFit/>
            </a:bodyPr>
            <a:lstStyle/>
            <a:p>
              <a:r>
                <a:rPr lang="en-US" altLang="zh-CN" sz="1472" dirty="0">
                  <a:solidFill>
                    <a:schemeClr val="tx1">
                      <a:lumMod val="50000"/>
                      <a:lumOff val="50000"/>
                    </a:schemeClr>
                  </a:solidFill>
                  <a:latin typeface="微软雅黑" pitchFamily="34" charset="-122"/>
                  <a:ea typeface="微软雅黑" pitchFamily="34" charset="-122"/>
                </a:rPr>
                <a:t>523421.3</a:t>
              </a:r>
            </a:p>
          </p:txBody>
        </p:sp>
        <p:sp>
          <p:nvSpPr>
            <p:cNvPr id="75" name="TextBox 74"/>
            <p:cNvSpPr txBox="1"/>
            <p:nvPr/>
          </p:nvSpPr>
          <p:spPr>
            <a:xfrm>
              <a:off x="13405615" y="9134343"/>
              <a:ext cx="2563882" cy="636116"/>
            </a:xfrm>
            <a:prstGeom prst="rect">
              <a:avLst/>
            </a:prstGeom>
            <a:noFill/>
            <a:ln>
              <a:noFill/>
            </a:ln>
          </p:spPr>
          <p:txBody>
            <a:bodyPr wrap="square" rtlCol="0">
              <a:spAutoFit/>
            </a:bodyPr>
            <a:lstStyle/>
            <a:p>
              <a:r>
                <a:rPr lang="en-US" altLang="zh-CN" sz="1472" dirty="0">
                  <a:solidFill>
                    <a:schemeClr val="tx1">
                      <a:lumMod val="50000"/>
                      <a:lumOff val="50000"/>
                    </a:schemeClr>
                  </a:solidFill>
                  <a:latin typeface="微软雅黑" pitchFamily="34" charset="-122"/>
                  <a:ea typeface="微软雅黑" pitchFamily="34" charset="-122"/>
                </a:rPr>
                <a:t>123421.34</a:t>
              </a:r>
            </a:p>
          </p:txBody>
        </p:sp>
        <p:sp>
          <p:nvSpPr>
            <p:cNvPr id="76" name="TextBox 75"/>
            <p:cNvSpPr txBox="1"/>
            <p:nvPr/>
          </p:nvSpPr>
          <p:spPr>
            <a:xfrm>
              <a:off x="15996066" y="9134343"/>
              <a:ext cx="1697587" cy="715549"/>
            </a:xfrm>
            <a:prstGeom prst="rect">
              <a:avLst/>
            </a:prstGeom>
            <a:noFill/>
            <a:ln>
              <a:noFill/>
            </a:ln>
          </p:spPr>
          <p:txBody>
            <a:bodyPr wrap="square" rtlCol="0">
              <a:spAutoFit/>
            </a:bodyPr>
            <a:lstStyle/>
            <a:p>
              <a:r>
                <a:rPr lang="en-US" altLang="zh-CN" sz="1731" dirty="0">
                  <a:solidFill>
                    <a:schemeClr val="tx1">
                      <a:lumMod val="50000"/>
                      <a:lumOff val="50000"/>
                    </a:schemeClr>
                  </a:solidFill>
                  <a:latin typeface="微软雅黑" pitchFamily="34" charset="-122"/>
                  <a:ea typeface="微软雅黑" pitchFamily="34" charset="-122"/>
                </a:rPr>
                <a:t>12 %</a:t>
              </a:r>
            </a:p>
          </p:txBody>
        </p:sp>
        <p:sp>
          <p:nvSpPr>
            <p:cNvPr id="77" name="TextBox 76"/>
            <p:cNvSpPr txBox="1"/>
            <p:nvPr/>
          </p:nvSpPr>
          <p:spPr>
            <a:xfrm>
              <a:off x="18390830" y="9134343"/>
              <a:ext cx="1736734" cy="715549"/>
            </a:xfrm>
            <a:prstGeom prst="rect">
              <a:avLst/>
            </a:prstGeom>
            <a:noFill/>
            <a:ln>
              <a:noFill/>
            </a:ln>
          </p:spPr>
          <p:txBody>
            <a:bodyPr wrap="square" rtlCol="0">
              <a:spAutoFit/>
            </a:bodyPr>
            <a:lstStyle/>
            <a:p>
              <a:r>
                <a:rPr lang="en-US" altLang="zh-CN" sz="1731" dirty="0">
                  <a:solidFill>
                    <a:schemeClr val="tx1">
                      <a:lumMod val="50000"/>
                      <a:lumOff val="50000"/>
                    </a:schemeClr>
                  </a:solidFill>
                  <a:latin typeface="微软雅黑" pitchFamily="34" charset="-122"/>
                  <a:ea typeface="微软雅黑" pitchFamily="34" charset="-122"/>
                </a:rPr>
                <a:t>8.7%</a:t>
              </a:r>
            </a:p>
          </p:txBody>
        </p:sp>
      </p:grpSp>
    </p:spTree>
    <p:extLst>
      <p:ext uri="{BB962C8B-B14F-4D97-AF65-F5344CB8AC3E}">
        <p14:creationId xmlns:p14="http://schemas.microsoft.com/office/powerpoint/2010/main" val="382485015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0-#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p:cTn id="17" dur="500" fill="hold"/>
                                        <p:tgtEl>
                                          <p:spTgt spid="63"/>
                                        </p:tgtEl>
                                        <p:attrNameLst>
                                          <p:attrName>ppt_w</p:attrName>
                                        </p:attrNameLst>
                                      </p:cBhvr>
                                      <p:tavLst>
                                        <p:tav tm="0">
                                          <p:val>
                                            <p:fltVal val="0"/>
                                          </p:val>
                                        </p:tav>
                                        <p:tav tm="100000">
                                          <p:val>
                                            <p:strVal val="#ppt_w"/>
                                          </p:val>
                                        </p:tav>
                                      </p:tavLst>
                                    </p:anim>
                                    <p:anim calcmode="lin" valueType="num">
                                      <p:cBhvr>
                                        <p:cTn id="18" dur="500" fill="hold"/>
                                        <p:tgtEl>
                                          <p:spTgt spid="63"/>
                                        </p:tgtEl>
                                        <p:attrNameLst>
                                          <p:attrName>ppt_h</p:attrName>
                                        </p:attrNameLst>
                                      </p:cBhvr>
                                      <p:tavLst>
                                        <p:tav tm="0">
                                          <p:val>
                                            <p:fltVal val="0"/>
                                          </p:val>
                                        </p:tav>
                                        <p:tav tm="100000">
                                          <p:val>
                                            <p:strVal val="#ppt_h"/>
                                          </p:val>
                                        </p:tav>
                                      </p:tavLst>
                                    </p:anim>
                                    <p:anim calcmode="lin" valueType="num">
                                      <p:cBhvr>
                                        <p:cTn id="19" dur="500" fill="hold"/>
                                        <p:tgtEl>
                                          <p:spTgt spid="63"/>
                                        </p:tgtEl>
                                        <p:attrNameLst>
                                          <p:attrName>style.rotation</p:attrName>
                                        </p:attrNameLst>
                                      </p:cBhvr>
                                      <p:tavLst>
                                        <p:tav tm="0">
                                          <p:val>
                                            <p:fltVal val="360"/>
                                          </p:val>
                                        </p:tav>
                                        <p:tav tm="100000">
                                          <p:val>
                                            <p:fltVal val="0"/>
                                          </p:val>
                                        </p:tav>
                                      </p:tavLst>
                                    </p:anim>
                                    <p:animEffect transition="in" filter="fade">
                                      <p:cBhvr>
                                        <p:cTn id="20" dur="500"/>
                                        <p:tgtEl>
                                          <p:spTgt spid="63"/>
                                        </p:tgtEl>
                                      </p:cBhvr>
                                    </p:animEffect>
                                  </p:childTnLst>
                                </p:cTn>
                              </p:par>
                            </p:childTnLst>
                          </p:cTn>
                        </p:par>
                        <p:par>
                          <p:cTn id="21" fill="hold">
                            <p:stCondLst>
                              <p:cond delay="1500"/>
                            </p:stCondLst>
                            <p:childTnLst>
                              <p:par>
                                <p:cTn id="22" presetID="22" presetClass="entr" presetSubtype="1"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6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同心圆 111"/>
          <p:cNvSpPr/>
          <p:nvPr/>
        </p:nvSpPr>
        <p:spPr>
          <a:xfrm>
            <a:off x="2064276" y="5975502"/>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9770" tIns="44885" rIns="89770" bIns="44885" numCol="1" spcCol="0" rtlCol="0" fromWordArt="0" anchor="ctr" anchorCtr="0" forceAA="0" compatLnSpc="1">
            <a:prstTxWarp prst="textNoShape">
              <a:avLst/>
            </a:prstTxWarp>
            <a:noAutofit/>
          </a:bodyPr>
          <a:lstStyle/>
          <a:p>
            <a:pPr algn="ctr"/>
            <a:endParaRPr lang="zh-CN" altLang="en-US" sz="1558">
              <a:solidFill>
                <a:schemeClr val="tx1"/>
              </a:solidFill>
            </a:endParaRPr>
          </a:p>
        </p:txBody>
      </p:sp>
      <p:sp>
        <p:nvSpPr>
          <p:cNvPr id="113" name="同心圆 112"/>
          <p:cNvSpPr/>
          <p:nvPr/>
        </p:nvSpPr>
        <p:spPr>
          <a:xfrm>
            <a:off x="293595" y="6031860"/>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9770" tIns="44885" rIns="89770" bIns="44885" numCol="1" spcCol="0" rtlCol="0" fromWordArt="0" anchor="ctr" anchorCtr="0" forceAA="0" compatLnSpc="1">
            <a:prstTxWarp prst="textNoShape">
              <a:avLst/>
            </a:prstTxWarp>
            <a:noAutofit/>
          </a:bodyPr>
          <a:lstStyle/>
          <a:p>
            <a:pPr algn="ctr"/>
            <a:endParaRPr lang="zh-CN" altLang="en-US" sz="1558">
              <a:solidFill>
                <a:schemeClr val="tx1"/>
              </a:solidFill>
            </a:endParaRPr>
          </a:p>
        </p:txBody>
      </p:sp>
      <p:sp>
        <p:nvSpPr>
          <p:cNvPr id="104" name="矩形 103"/>
          <p:cNvSpPr/>
          <p:nvPr/>
        </p:nvSpPr>
        <p:spPr>
          <a:xfrm>
            <a:off x="50056" y="5335833"/>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PPT</a:t>
            </a:r>
            <a:r>
              <a:rPr kumimoji="0" lang="zh-CN" altLang="en-US" sz="100" b="0" i="0" u="none" strike="noStrike" kern="0" cap="none" spc="0" normalizeH="0" baseline="0" noProof="0" dirty="0" smtClean="0">
                <a:ln>
                  <a:noFill/>
                </a:ln>
                <a:solidFill>
                  <a:prstClr val="white"/>
                </a:solidFill>
                <a:effectLst/>
                <a:uLnTx/>
                <a:uFillTx/>
              </a:rPr>
              <a:t>论坛：</a:t>
            </a:r>
            <a:r>
              <a:rPr kumimoji="0" lang="en-US" altLang="zh-CN" sz="100" b="0" i="0" u="none" strike="noStrike" kern="0" cap="none" spc="0" normalizeH="0" baseline="0" noProof="0" dirty="0" smtClean="0">
                <a:ln>
                  <a:noFill/>
                </a:ln>
                <a:solidFill>
                  <a:prstClr val="white"/>
                </a:solidFill>
                <a:effectLst/>
                <a:uLnTx/>
                <a:uFillTx/>
              </a:rPr>
              <a:t>www.1ppt.cn</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6" name="Freeform 7"/>
          <p:cNvSpPr>
            <a:spLocks/>
          </p:cNvSpPr>
          <p:nvPr/>
        </p:nvSpPr>
        <p:spPr bwMode="auto">
          <a:xfrm>
            <a:off x="3772352" y="1216680"/>
            <a:ext cx="911562" cy="2454275"/>
          </a:xfrm>
          <a:custGeom>
            <a:avLst/>
            <a:gdLst>
              <a:gd name="T0" fmla="*/ 362 w 365"/>
              <a:gd name="T1" fmla="*/ 955 h 955"/>
              <a:gd name="T2" fmla="*/ 235 w 365"/>
              <a:gd name="T3" fmla="*/ 417 h 955"/>
              <a:gd name="T4" fmla="*/ 0 w 365"/>
              <a:gd name="T5" fmla="*/ 0 h 955"/>
              <a:gd name="T6" fmla="*/ 1 w 365"/>
              <a:gd name="T7" fmla="*/ 0 h 955"/>
              <a:gd name="T8" fmla="*/ 236 w 365"/>
              <a:gd name="T9" fmla="*/ 416 h 955"/>
              <a:gd name="T10" fmla="*/ 328 w 365"/>
              <a:gd name="T11" fmla="*/ 671 h 955"/>
              <a:gd name="T12" fmla="*/ 363 w 365"/>
              <a:gd name="T13" fmla="*/ 955 h 955"/>
              <a:gd name="T14" fmla="*/ 362 w 365"/>
              <a:gd name="T15" fmla="*/ 955 h 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955">
                <a:moveTo>
                  <a:pt x="362" y="955"/>
                </a:moveTo>
                <a:cubicBezTo>
                  <a:pt x="365" y="787"/>
                  <a:pt x="325" y="616"/>
                  <a:pt x="235" y="417"/>
                </a:cubicBezTo>
                <a:cubicBezTo>
                  <a:pt x="176" y="286"/>
                  <a:pt x="104" y="158"/>
                  <a:pt x="0" y="0"/>
                </a:cubicBezTo>
                <a:cubicBezTo>
                  <a:pt x="1" y="0"/>
                  <a:pt x="1" y="0"/>
                  <a:pt x="1" y="0"/>
                </a:cubicBezTo>
                <a:cubicBezTo>
                  <a:pt x="105" y="157"/>
                  <a:pt x="177" y="286"/>
                  <a:pt x="236" y="416"/>
                </a:cubicBezTo>
                <a:cubicBezTo>
                  <a:pt x="277" y="507"/>
                  <a:pt x="307" y="591"/>
                  <a:pt x="328" y="671"/>
                </a:cubicBezTo>
                <a:cubicBezTo>
                  <a:pt x="353" y="770"/>
                  <a:pt x="364" y="863"/>
                  <a:pt x="363" y="955"/>
                </a:cubicBezTo>
                <a:lnTo>
                  <a:pt x="362" y="955"/>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7" name="Freeform 8"/>
          <p:cNvSpPr>
            <a:spLocks/>
          </p:cNvSpPr>
          <p:nvPr/>
        </p:nvSpPr>
        <p:spPr bwMode="auto">
          <a:xfrm>
            <a:off x="4091628" y="1361143"/>
            <a:ext cx="587657" cy="2309813"/>
          </a:xfrm>
          <a:custGeom>
            <a:avLst/>
            <a:gdLst>
              <a:gd name="T0" fmla="*/ 234 w 235"/>
              <a:gd name="T1" fmla="*/ 899 h 899"/>
              <a:gd name="T2" fmla="*/ 54 w 235"/>
              <a:gd name="T3" fmla="*/ 544 h 899"/>
              <a:gd name="T4" fmla="*/ 18 w 235"/>
              <a:gd name="T5" fmla="*/ 0 h 899"/>
              <a:gd name="T6" fmla="*/ 19 w 235"/>
              <a:gd name="T7" fmla="*/ 0 h 899"/>
              <a:gd name="T8" fmla="*/ 55 w 235"/>
              <a:gd name="T9" fmla="*/ 544 h 899"/>
              <a:gd name="T10" fmla="*/ 235 w 235"/>
              <a:gd name="T11" fmla="*/ 899 h 899"/>
              <a:gd name="T12" fmla="*/ 234 w 235"/>
              <a:gd name="T13" fmla="*/ 899 h 899"/>
            </a:gdLst>
            <a:ahLst/>
            <a:cxnLst>
              <a:cxn ang="0">
                <a:pos x="T0" y="T1"/>
              </a:cxn>
              <a:cxn ang="0">
                <a:pos x="T2" y="T3"/>
              </a:cxn>
              <a:cxn ang="0">
                <a:pos x="T4" y="T5"/>
              </a:cxn>
              <a:cxn ang="0">
                <a:pos x="T6" y="T7"/>
              </a:cxn>
              <a:cxn ang="0">
                <a:pos x="T8" y="T9"/>
              </a:cxn>
              <a:cxn ang="0">
                <a:pos x="T10" y="T11"/>
              </a:cxn>
              <a:cxn ang="0">
                <a:pos x="T12" y="T13"/>
              </a:cxn>
            </a:cxnLst>
            <a:rect l="0" t="0" r="r" b="b"/>
            <a:pathLst>
              <a:path w="235" h="899">
                <a:moveTo>
                  <a:pt x="234" y="899"/>
                </a:moveTo>
                <a:cubicBezTo>
                  <a:pt x="153" y="802"/>
                  <a:pt x="91" y="679"/>
                  <a:pt x="54" y="544"/>
                </a:cubicBezTo>
                <a:cubicBezTo>
                  <a:pt x="13" y="389"/>
                  <a:pt x="0" y="206"/>
                  <a:pt x="18" y="0"/>
                </a:cubicBezTo>
                <a:cubicBezTo>
                  <a:pt x="19" y="0"/>
                  <a:pt x="19" y="0"/>
                  <a:pt x="19" y="0"/>
                </a:cubicBezTo>
                <a:cubicBezTo>
                  <a:pt x="1" y="206"/>
                  <a:pt x="14" y="389"/>
                  <a:pt x="55" y="544"/>
                </a:cubicBezTo>
                <a:cubicBezTo>
                  <a:pt x="92" y="679"/>
                  <a:pt x="154" y="801"/>
                  <a:pt x="235" y="899"/>
                </a:cubicBezTo>
                <a:lnTo>
                  <a:pt x="234" y="899"/>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9" name="Freeform 10"/>
          <p:cNvSpPr>
            <a:spLocks/>
          </p:cNvSpPr>
          <p:nvPr/>
        </p:nvSpPr>
        <p:spPr bwMode="auto">
          <a:xfrm>
            <a:off x="4651522" y="353080"/>
            <a:ext cx="499739" cy="3317875"/>
          </a:xfrm>
          <a:custGeom>
            <a:avLst/>
            <a:gdLst>
              <a:gd name="T0" fmla="*/ 11 w 200"/>
              <a:gd name="T1" fmla="*/ 1291 h 1291"/>
              <a:gd name="T2" fmla="*/ 10 w 200"/>
              <a:gd name="T3" fmla="*/ 1291 h 1291"/>
              <a:gd name="T4" fmla="*/ 189 w 200"/>
              <a:gd name="T5" fmla="*/ 603 h 1291"/>
              <a:gd name="T6" fmla="*/ 0 w 200"/>
              <a:gd name="T7" fmla="*/ 0 h 1291"/>
              <a:gd name="T8" fmla="*/ 1 w 200"/>
              <a:gd name="T9" fmla="*/ 0 h 1291"/>
              <a:gd name="T10" fmla="*/ 132 w 200"/>
              <a:gd name="T11" fmla="*/ 280 h 1291"/>
              <a:gd name="T12" fmla="*/ 189 w 200"/>
              <a:gd name="T13" fmla="*/ 603 h 1291"/>
              <a:gd name="T14" fmla="*/ 11 w 200"/>
              <a:gd name="T15" fmla="*/ 1291 h 12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91">
                <a:moveTo>
                  <a:pt x="11" y="1291"/>
                </a:moveTo>
                <a:cubicBezTo>
                  <a:pt x="10" y="1291"/>
                  <a:pt x="10" y="1291"/>
                  <a:pt x="10" y="1291"/>
                </a:cubicBezTo>
                <a:cubicBezTo>
                  <a:pt x="136" y="1091"/>
                  <a:pt x="199" y="846"/>
                  <a:pt x="189" y="603"/>
                </a:cubicBezTo>
                <a:cubicBezTo>
                  <a:pt x="179" y="388"/>
                  <a:pt x="114" y="179"/>
                  <a:pt x="0" y="0"/>
                </a:cubicBezTo>
                <a:cubicBezTo>
                  <a:pt x="1" y="0"/>
                  <a:pt x="1" y="0"/>
                  <a:pt x="1" y="0"/>
                </a:cubicBezTo>
                <a:cubicBezTo>
                  <a:pt x="56" y="86"/>
                  <a:pt x="100" y="180"/>
                  <a:pt x="132" y="280"/>
                </a:cubicBezTo>
                <a:cubicBezTo>
                  <a:pt x="165" y="385"/>
                  <a:pt x="185" y="493"/>
                  <a:pt x="189" y="603"/>
                </a:cubicBezTo>
                <a:cubicBezTo>
                  <a:pt x="200" y="846"/>
                  <a:pt x="137" y="1091"/>
                  <a:pt x="11" y="1291"/>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 name="Freeform 11"/>
          <p:cNvSpPr>
            <a:spLocks/>
          </p:cNvSpPr>
          <p:nvPr/>
        </p:nvSpPr>
        <p:spPr bwMode="auto">
          <a:xfrm>
            <a:off x="4062323" y="3670956"/>
            <a:ext cx="613878" cy="1398588"/>
          </a:xfrm>
          <a:custGeom>
            <a:avLst/>
            <a:gdLst>
              <a:gd name="T0" fmla="*/ 0 w 246"/>
              <a:gd name="T1" fmla="*/ 544 h 544"/>
              <a:gd name="T2" fmla="*/ 0 w 246"/>
              <a:gd name="T3" fmla="*/ 544 h 544"/>
              <a:gd name="T4" fmla="*/ 180 w 246"/>
              <a:gd name="T5" fmla="*/ 267 h 544"/>
              <a:gd name="T6" fmla="*/ 246 w 246"/>
              <a:gd name="T7" fmla="*/ 0 h 544"/>
              <a:gd name="T8" fmla="*/ 246 w 246"/>
              <a:gd name="T9" fmla="*/ 0 h 544"/>
              <a:gd name="T10" fmla="*/ 181 w 246"/>
              <a:gd name="T11" fmla="*/ 267 h 544"/>
              <a:gd name="T12" fmla="*/ 106 w 246"/>
              <a:gd name="T13" fmla="*/ 409 h 544"/>
              <a:gd name="T14" fmla="*/ 0 w 246"/>
              <a:gd name="T15" fmla="*/ 544 h 5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544">
                <a:moveTo>
                  <a:pt x="0" y="544"/>
                </a:moveTo>
                <a:cubicBezTo>
                  <a:pt x="0" y="544"/>
                  <a:pt x="0" y="544"/>
                  <a:pt x="0" y="544"/>
                </a:cubicBezTo>
                <a:cubicBezTo>
                  <a:pt x="78" y="460"/>
                  <a:pt x="138" y="366"/>
                  <a:pt x="180" y="267"/>
                </a:cubicBezTo>
                <a:cubicBezTo>
                  <a:pt x="216" y="182"/>
                  <a:pt x="238" y="92"/>
                  <a:pt x="246" y="0"/>
                </a:cubicBezTo>
                <a:cubicBezTo>
                  <a:pt x="246" y="0"/>
                  <a:pt x="246" y="0"/>
                  <a:pt x="246" y="0"/>
                </a:cubicBezTo>
                <a:cubicBezTo>
                  <a:pt x="239" y="92"/>
                  <a:pt x="216" y="182"/>
                  <a:pt x="181" y="267"/>
                </a:cubicBezTo>
                <a:cubicBezTo>
                  <a:pt x="160" y="315"/>
                  <a:pt x="135" y="363"/>
                  <a:pt x="106" y="409"/>
                </a:cubicBezTo>
                <a:cubicBezTo>
                  <a:pt x="75" y="456"/>
                  <a:pt x="39" y="502"/>
                  <a:pt x="0" y="544"/>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1" name="Freeform 12"/>
          <p:cNvSpPr>
            <a:spLocks/>
          </p:cNvSpPr>
          <p:nvPr/>
        </p:nvSpPr>
        <p:spPr bwMode="auto">
          <a:xfrm>
            <a:off x="4062323" y="4002742"/>
            <a:ext cx="871460" cy="1066800"/>
          </a:xfrm>
          <a:custGeom>
            <a:avLst/>
            <a:gdLst>
              <a:gd name="T0" fmla="*/ 0 w 349"/>
              <a:gd name="T1" fmla="*/ 415 h 415"/>
              <a:gd name="T2" fmla="*/ 0 w 349"/>
              <a:gd name="T3" fmla="*/ 415 h 415"/>
              <a:gd name="T4" fmla="*/ 349 w 349"/>
              <a:gd name="T5" fmla="*/ 0 h 415"/>
              <a:gd name="T6" fmla="*/ 349 w 349"/>
              <a:gd name="T7" fmla="*/ 0 h 415"/>
              <a:gd name="T8" fmla="*/ 197 w 349"/>
              <a:gd name="T9" fmla="*/ 219 h 415"/>
              <a:gd name="T10" fmla="*/ 0 w 349"/>
              <a:gd name="T11" fmla="*/ 415 h 415"/>
            </a:gdLst>
            <a:ahLst/>
            <a:cxnLst>
              <a:cxn ang="0">
                <a:pos x="T0" y="T1"/>
              </a:cxn>
              <a:cxn ang="0">
                <a:pos x="T2" y="T3"/>
              </a:cxn>
              <a:cxn ang="0">
                <a:pos x="T4" y="T5"/>
              </a:cxn>
              <a:cxn ang="0">
                <a:pos x="T6" y="T7"/>
              </a:cxn>
              <a:cxn ang="0">
                <a:pos x="T8" y="T9"/>
              </a:cxn>
              <a:cxn ang="0">
                <a:pos x="T10" y="T11"/>
              </a:cxn>
            </a:cxnLst>
            <a:rect l="0" t="0" r="r" b="b"/>
            <a:pathLst>
              <a:path w="349" h="415">
                <a:moveTo>
                  <a:pt x="0" y="415"/>
                </a:moveTo>
                <a:cubicBezTo>
                  <a:pt x="0" y="415"/>
                  <a:pt x="0" y="415"/>
                  <a:pt x="0" y="415"/>
                </a:cubicBezTo>
                <a:cubicBezTo>
                  <a:pt x="142" y="297"/>
                  <a:pt x="263" y="153"/>
                  <a:pt x="349" y="0"/>
                </a:cubicBezTo>
                <a:cubicBezTo>
                  <a:pt x="349" y="0"/>
                  <a:pt x="349" y="0"/>
                  <a:pt x="349" y="0"/>
                </a:cubicBezTo>
                <a:cubicBezTo>
                  <a:pt x="306" y="76"/>
                  <a:pt x="256" y="150"/>
                  <a:pt x="197" y="219"/>
                </a:cubicBezTo>
                <a:cubicBezTo>
                  <a:pt x="138" y="290"/>
                  <a:pt x="72" y="355"/>
                  <a:pt x="0" y="415"/>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5" name="Freeform 16"/>
          <p:cNvSpPr>
            <a:spLocks/>
          </p:cNvSpPr>
          <p:nvPr/>
        </p:nvSpPr>
        <p:spPr bwMode="auto">
          <a:xfrm>
            <a:off x="2108094" y="2651780"/>
            <a:ext cx="564521" cy="3446463"/>
          </a:xfrm>
          <a:custGeom>
            <a:avLst/>
            <a:gdLst>
              <a:gd name="T0" fmla="*/ 0 w 226"/>
              <a:gd name="T1" fmla="*/ 1341 h 1341"/>
              <a:gd name="T2" fmla="*/ 0 w 226"/>
              <a:gd name="T3" fmla="*/ 1341 h 1341"/>
              <a:gd name="T4" fmla="*/ 76 w 226"/>
              <a:gd name="T5" fmla="*/ 1177 h 1341"/>
              <a:gd name="T6" fmla="*/ 144 w 226"/>
              <a:gd name="T7" fmla="*/ 754 h 1341"/>
              <a:gd name="T8" fmla="*/ 182 w 226"/>
              <a:gd name="T9" fmla="*/ 361 h 1341"/>
              <a:gd name="T10" fmla="*/ 192 w 226"/>
              <a:gd name="T11" fmla="*/ 251 h 1341"/>
              <a:gd name="T12" fmla="*/ 209 w 226"/>
              <a:gd name="T13" fmla="*/ 84 h 1341"/>
              <a:gd name="T14" fmla="*/ 226 w 226"/>
              <a:gd name="T15" fmla="*/ 0 h 1341"/>
              <a:gd name="T16" fmla="*/ 226 w 226"/>
              <a:gd name="T17" fmla="*/ 0 h 1341"/>
              <a:gd name="T18" fmla="*/ 210 w 226"/>
              <a:gd name="T19" fmla="*/ 84 h 1341"/>
              <a:gd name="T20" fmla="*/ 193 w 226"/>
              <a:gd name="T21" fmla="*/ 251 h 1341"/>
              <a:gd name="T22" fmla="*/ 183 w 226"/>
              <a:gd name="T23" fmla="*/ 361 h 1341"/>
              <a:gd name="T24" fmla="*/ 145 w 226"/>
              <a:gd name="T25" fmla="*/ 754 h 1341"/>
              <a:gd name="T26" fmla="*/ 77 w 226"/>
              <a:gd name="T27" fmla="*/ 1178 h 1341"/>
              <a:gd name="T28" fmla="*/ 0 w 226"/>
              <a:gd name="T29" fmla="*/ 1341 h 1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 h="1341">
                <a:moveTo>
                  <a:pt x="0" y="1341"/>
                </a:moveTo>
                <a:cubicBezTo>
                  <a:pt x="0" y="1341"/>
                  <a:pt x="0" y="1341"/>
                  <a:pt x="0" y="1341"/>
                </a:cubicBezTo>
                <a:cubicBezTo>
                  <a:pt x="28" y="1322"/>
                  <a:pt x="52" y="1272"/>
                  <a:pt x="76" y="1177"/>
                </a:cubicBezTo>
                <a:cubicBezTo>
                  <a:pt x="101" y="1077"/>
                  <a:pt x="122" y="947"/>
                  <a:pt x="144" y="754"/>
                </a:cubicBezTo>
                <a:cubicBezTo>
                  <a:pt x="160" y="618"/>
                  <a:pt x="171" y="487"/>
                  <a:pt x="182" y="361"/>
                </a:cubicBezTo>
                <a:cubicBezTo>
                  <a:pt x="186" y="323"/>
                  <a:pt x="189" y="287"/>
                  <a:pt x="192" y="251"/>
                </a:cubicBezTo>
                <a:cubicBezTo>
                  <a:pt x="198" y="189"/>
                  <a:pt x="203" y="131"/>
                  <a:pt x="209" y="84"/>
                </a:cubicBezTo>
                <a:cubicBezTo>
                  <a:pt x="214" y="45"/>
                  <a:pt x="219" y="18"/>
                  <a:pt x="226" y="0"/>
                </a:cubicBezTo>
                <a:cubicBezTo>
                  <a:pt x="226" y="0"/>
                  <a:pt x="226" y="0"/>
                  <a:pt x="226" y="0"/>
                </a:cubicBezTo>
                <a:cubicBezTo>
                  <a:pt x="219" y="18"/>
                  <a:pt x="215" y="46"/>
                  <a:pt x="210" y="84"/>
                </a:cubicBezTo>
                <a:cubicBezTo>
                  <a:pt x="204" y="131"/>
                  <a:pt x="198" y="189"/>
                  <a:pt x="193" y="251"/>
                </a:cubicBezTo>
                <a:cubicBezTo>
                  <a:pt x="190" y="287"/>
                  <a:pt x="186" y="323"/>
                  <a:pt x="183" y="361"/>
                </a:cubicBezTo>
                <a:cubicBezTo>
                  <a:pt x="172" y="487"/>
                  <a:pt x="161" y="618"/>
                  <a:pt x="145" y="754"/>
                </a:cubicBezTo>
                <a:cubicBezTo>
                  <a:pt x="123" y="947"/>
                  <a:pt x="102" y="1077"/>
                  <a:pt x="77" y="1178"/>
                </a:cubicBezTo>
                <a:cubicBezTo>
                  <a:pt x="53" y="1273"/>
                  <a:pt x="29" y="1323"/>
                  <a:pt x="0" y="1341"/>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9" name="Freeform 21"/>
          <p:cNvSpPr>
            <a:spLocks/>
          </p:cNvSpPr>
          <p:nvPr/>
        </p:nvSpPr>
        <p:spPr bwMode="auto">
          <a:xfrm>
            <a:off x="368260" y="2651780"/>
            <a:ext cx="2304355" cy="3471863"/>
          </a:xfrm>
          <a:custGeom>
            <a:avLst/>
            <a:gdLst>
              <a:gd name="T0" fmla="*/ 0 w 923"/>
              <a:gd name="T1" fmla="*/ 1351 h 1351"/>
              <a:gd name="T2" fmla="*/ 0 w 923"/>
              <a:gd name="T3" fmla="*/ 1350 h 1351"/>
              <a:gd name="T4" fmla="*/ 51 w 923"/>
              <a:gd name="T5" fmla="*/ 1299 h 1351"/>
              <a:gd name="T6" fmla="*/ 128 w 923"/>
              <a:gd name="T7" fmla="*/ 1187 h 1351"/>
              <a:gd name="T8" fmla="*/ 235 w 923"/>
              <a:gd name="T9" fmla="*/ 1009 h 1351"/>
              <a:gd name="T10" fmla="*/ 303 w 923"/>
              <a:gd name="T11" fmla="*/ 892 h 1351"/>
              <a:gd name="T12" fmla="*/ 370 w 923"/>
              <a:gd name="T13" fmla="*/ 778 h 1351"/>
              <a:gd name="T14" fmla="*/ 674 w 923"/>
              <a:gd name="T15" fmla="*/ 291 h 1351"/>
              <a:gd name="T16" fmla="*/ 810 w 923"/>
              <a:gd name="T17" fmla="*/ 112 h 1351"/>
              <a:gd name="T18" fmla="*/ 923 w 923"/>
              <a:gd name="T19" fmla="*/ 0 h 1351"/>
              <a:gd name="T20" fmla="*/ 923 w 923"/>
              <a:gd name="T21" fmla="*/ 1 h 1351"/>
              <a:gd name="T22" fmla="*/ 811 w 923"/>
              <a:gd name="T23" fmla="*/ 113 h 1351"/>
              <a:gd name="T24" fmla="*/ 675 w 923"/>
              <a:gd name="T25" fmla="*/ 292 h 1351"/>
              <a:gd name="T26" fmla="*/ 370 w 923"/>
              <a:gd name="T27" fmla="*/ 778 h 1351"/>
              <a:gd name="T28" fmla="*/ 304 w 923"/>
              <a:gd name="T29" fmla="*/ 893 h 1351"/>
              <a:gd name="T30" fmla="*/ 235 w 923"/>
              <a:gd name="T31" fmla="*/ 1010 h 1351"/>
              <a:gd name="T32" fmla="*/ 129 w 923"/>
              <a:gd name="T33" fmla="*/ 1188 h 1351"/>
              <a:gd name="T34" fmla="*/ 52 w 923"/>
              <a:gd name="T35" fmla="*/ 1300 h 1351"/>
              <a:gd name="T36" fmla="*/ 0 w 923"/>
              <a:gd name="T37" fmla="*/ 1351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3" h="1351">
                <a:moveTo>
                  <a:pt x="0" y="1351"/>
                </a:moveTo>
                <a:cubicBezTo>
                  <a:pt x="0" y="1350"/>
                  <a:pt x="0" y="1350"/>
                  <a:pt x="0" y="1350"/>
                </a:cubicBezTo>
                <a:cubicBezTo>
                  <a:pt x="14" y="1341"/>
                  <a:pt x="31" y="1325"/>
                  <a:pt x="51" y="1299"/>
                </a:cubicBezTo>
                <a:cubicBezTo>
                  <a:pt x="73" y="1272"/>
                  <a:pt x="97" y="1236"/>
                  <a:pt x="128" y="1187"/>
                </a:cubicBezTo>
                <a:cubicBezTo>
                  <a:pt x="157" y="1141"/>
                  <a:pt x="191" y="1084"/>
                  <a:pt x="235" y="1009"/>
                </a:cubicBezTo>
                <a:cubicBezTo>
                  <a:pt x="257" y="972"/>
                  <a:pt x="279" y="933"/>
                  <a:pt x="303" y="892"/>
                </a:cubicBezTo>
                <a:cubicBezTo>
                  <a:pt x="324" y="855"/>
                  <a:pt x="347" y="817"/>
                  <a:pt x="370" y="778"/>
                </a:cubicBezTo>
                <a:cubicBezTo>
                  <a:pt x="465" y="615"/>
                  <a:pt x="568" y="444"/>
                  <a:pt x="674" y="291"/>
                </a:cubicBezTo>
                <a:cubicBezTo>
                  <a:pt x="724" y="219"/>
                  <a:pt x="769" y="160"/>
                  <a:pt x="810" y="112"/>
                </a:cubicBezTo>
                <a:cubicBezTo>
                  <a:pt x="851" y="64"/>
                  <a:pt x="888" y="27"/>
                  <a:pt x="923" y="0"/>
                </a:cubicBezTo>
                <a:cubicBezTo>
                  <a:pt x="923" y="1"/>
                  <a:pt x="923" y="1"/>
                  <a:pt x="923" y="1"/>
                </a:cubicBezTo>
                <a:cubicBezTo>
                  <a:pt x="889" y="28"/>
                  <a:pt x="852" y="65"/>
                  <a:pt x="811" y="113"/>
                </a:cubicBezTo>
                <a:cubicBezTo>
                  <a:pt x="770" y="161"/>
                  <a:pt x="725" y="219"/>
                  <a:pt x="675" y="292"/>
                </a:cubicBezTo>
                <a:cubicBezTo>
                  <a:pt x="569" y="444"/>
                  <a:pt x="466" y="616"/>
                  <a:pt x="370" y="778"/>
                </a:cubicBezTo>
                <a:cubicBezTo>
                  <a:pt x="348" y="817"/>
                  <a:pt x="325" y="856"/>
                  <a:pt x="304" y="893"/>
                </a:cubicBezTo>
                <a:cubicBezTo>
                  <a:pt x="280" y="934"/>
                  <a:pt x="258" y="972"/>
                  <a:pt x="235" y="1010"/>
                </a:cubicBezTo>
                <a:cubicBezTo>
                  <a:pt x="192" y="1085"/>
                  <a:pt x="158" y="1141"/>
                  <a:pt x="129" y="1188"/>
                </a:cubicBezTo>
                <a:cubicBezTo>
                  <a:pt x="98" y="1237"/>
                  <a:pt x="73" y="1272"/>
                  <a:pt x="52" y="1300"/>
                </a:cubicBezTo>
                <a:cubicBezTo>
                  <a:pt x="31" y="1326"/>
                  <a:pt x="15" y="1342"/>
                  <a:pt x="0" y="1351"/>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30" name="Freeform 22"/>
          <p:cNvSpPr>
            <a:spLocks/>
          </p:cNvSpPr>
          <p:nvPr/>
        </p:nvSpPr>
        <p:spPr bwMode="auto">
          <a:xfrm>
            <a:off x="368259" y="1837393"/>
            <a:ext cx="3566043" cy="4286251"/>
          </a:xfrm>
          <a:custGeom>
            <a:avLst/>
            <a:gdLst>
              <a:gd name="T0" fmla="*/ 0 w 1428"/>
              <a:gd name="T1" fmla="*/ 1668 h 1668"/>
              <a:gd name="T2" fmla="*/ 0 w 1428"/>
              <a:gd name="T3" fmla="*/ 1667 h 1668"/>
              <a:gd name="T4" fmla="*/ 138 w 1428"/>
              <a:gd name="T5" fmla="*/ 1610 h 1668"/>
              <a:gd name="T6" fmla="*/ 328 w 1428"/>
              <a:gd name="T7" fmla="*/ 1463 h 1668"/>
              <a:gd name="T8" fmla="*/ 563 w 1428"/>
              <a:gd name="T9" fmla="*/ 1219 h 1668"/>
              <a:gd name="T10" fmla="*/ 818 w 1428"/>
              <a:gd name="T11" fmla="*/ 903 h 1668"/>
              <a:gd name="T12" fmla="*/ 1055 w 1428"/>
              <a:gd name="T13" fmla="*/ 573 h 1668"/>
              <a:gd name="T14" fmla="*/ 1239 w 1428"/>
              <a:gd name="T15" fmla="*/ 295 h 1668"/>
              <a:gd name="T16" fmla="*/ 1338 w 1428"/>
              <a:gd name="T17" fmla="*/ 139 h 1668"/>
              <a:gd name="T18" fmla="*/ 1360 w 1428"/>
              <a:gd name="T19" fmla="*/ 104 h 1668"/>
              <a:gd name="T20" fmla="*/ 1427 w 1428"/>
              <a:gd name="T21" fmla="*/ 0 h 1668"/>
              <a:gd name="T22" fmla="*/ 1428 w 1428"/>
              <a:gd name="T23" fmla="*/ 1 h 1668"/>
              <a:gd name="T24" fmla="*/ 1361 w 1428"/>
              <a:gd name="T25" fmla="*/ 104 h 1668"/>
              <a:gd name="T26" fmla="*/ 1339 w 1428"/>
              <a:gd name="T27" fmla="*/ 140 h 1668"/>
              <a:gd name="T28" fmla="*/ 1240 w 1428"/>
              <a:gd name="T29" fmla="*/ 296 h 1668"/>
              <a:gd name="T30" fmla="*/ 1056 w 1428"/>
              <a:gd name="T31" fmla="*/ 574 h 1668"/>
              <a:gd name="T32" fmla="*/ 819 w 1428"/>
              <a:gd name="T33" fmla="*/ 903 h 1668"/>
              <a:gd name="T34" fmla="*/ 564 w 1428"/>
              <a:gd name="T35" fmla="*/ 1220 h 1668"/>
              <a:gd name="T36" fmla="*/ 328 w 1428"/>
              <a:gd name="T37" fmla="*/ 1464 h 1668"/>
              <a:gd name="T38" fmla="*/ 139 w 1428"/>
              <a:gd name="T39" fmla="*/ 1611 h 1668"/>
              <a:gd name="T40" fmla="*/ 0 w 1428"/>
              <a:gd name="T41" fmla="*/ 1668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28" h="1668">
                <a:moveTo>
                  <a:pt x="0" y="1668"/>
                </a:moveTo>
                <a:cubicBezTo>
                  <a:pt x="0" y="1667"/>
                  <a:pt x="0" y="1667"/>
                  <a:pt x="0" y="1667"/>
                </a:cubicBezTo>
                <a:cubicBezTo>
                  <a:pt x="40" y="1661"/>
                  <a:pt x="86" y="1642"/>
                  <a:pt x="138" y="1610"/>
                </a:cubicBezTo>
                <a:cubicBezTo>
                  <a:pt x="196" y="1576"/>
                  <a:pt x="259" y="1526"/>
                  <a:pt x="328" y="1463"/>
                </a:cubicBezTo>
                <a:cubicBezTo>
                  <a:pt x="398" y="1399"/>
                  <a:pt x="475" y="1319"/>
                  <a:pt x="563" y="1219"/>
                </a:cubicBezTo>
                <a:cubicBezTo>
                  <a:pt x="645" y="1124"/>
                  <a:pt x="731" y="1018"/>
                  <a:pt x="818" y="903"/>
                </a:cubicBezTo>
                <a:cubicBezTo>
                  <a:pt x="899" y="796"/>
                  <a:pt x="978" y="685"/>
                  <a:pt x="1055" y="573"/>
                </a:cubicBezTo>
                <a:cubicBezTo>
                  <a:pt x="1122" y="475"/>
                  <a:pt x="1184" y="382"/>
                  <a:pt x="1239" y="295"/>
                </a:cubicBezTo>
                <a:cubicBezTo>
                  <a:pt x="1277" y="237"/>
                  <a:pt x="1309" y="185"/>
                  <a:pt x="1338" y="139"/>
                </a:cubicBezTo>
                <a:cubicBezTo>
                  <a:pt x="1346" y="127"/>
                  <a:pt x="1353" y="115"/>
                  <a:pt x="1360" y="104"/>
                </a:cubicBezTo>
                <a:cubicBezTo>
                  <a:pt x="1389" y="57"/>
                  <a:pt x="1410" y="25"/>
                  <a:pt x="1427" y="0"/>
                </a:cubicBezTo>
                <a:cubicBezTo>
                  <a:pt x="1428" y="1"/>
                  <a:pt x="1428" y="1"/>
                  <a:pt x="1428" y="1"/>
                </a:cubicBezTo>
                <a:cubicBezTo>
                  <a:pt x="1411" y="26"/>
                  <a:pt x="1390" y="58"/>
                  <a:pt x="1361" y="104"/>
                </a:cubicBezTo>
                <a:cubicBezTo>
                  <a:pt x="1354" y="116"/>
                  <a:pt x="1346" y="127"/>
                  <a:pt x="1339" y="140"/>
                </a:cubicBezTo>
                <a:cubicBezTo>
                  <a:pt x="1310" y="185"/>
                  <a:pt x="1277" y="237"/>
                  <a:pt x="1240" y="296"/>
                </a:cubicBezTo>
                <a:cubicBezTo>
                  <a:pt x="1185" y="382"/>
                  <a:pt x="1123" y="476"/>
                  <a:pt x="1056" y="574"/>
                </a:cubicBezTo>
                <a:cubicBezTo>
                  <a:pt x="979" y="686"/>
                  <a:pt x="900" y="797"/>
                  <a:pt x="819" y="903"/>
                </a:cubicBezTo>
                <a:cubicBezTo>
                  <a:pt x="732" y="1019"/>
                  <a:pt x="646" y="1125"/>
                  <a:pt x="564" y="1220"/>
                </a:cubicBezTo>
                <a:cubicBezTo>
                  <a:pt x="476" y="1320"/>
                  <a:pt x="399" y="1400"/>
                  <a:pt x="328" y="1464"/>
                </a:cubicBezTo>
                <a:cubicBezTo>
                  <a:pt x="260" y="1527"/>
                  <a:pt x="196" y="1576"/>
                  <a:pt x="139" y="1611"/>
                </a:cubicBezTo>
                <a:cubicBezTo>
                  <a:pt x="87" y="1643"/>
                  <a:pt x="40" y="1662"/>
                  <a:pt x="0" y="1668"/>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49" name="Freeform 25"/>
          <p:cNvSpPr>
            <a:spLocks/>
          </p:cNvSpPr>
          <p:nvPr/>
        </p:nvSpPr>
        <p:spPr bwMode="auto">
          <a:xfrm>
            <a:off x="-1225438" y="4995637"/>
            <a:ext cx="5490966" cy="1219200"/>
          </a:xfrm>
          <a:custGeom>
            <a:avLst/>
            <a:gdLst>
              <a:gd name="T0" fmla="*/ 517 w 2198"/>
              <a:gd name="T1" fmla="*/ 376 h 474"/>
              <a:gd name="T2" fmla="*/ 0 w 2198"/>
              <a:gd name="T3" fmla="*/ 170 h 474"/>
              <a:gd name="T4" fmla="*/ 1 w 2198"/>
              <a:gd name="T5" fmla="*/ 169 h 474"/>
              <a:gd name="T6" fmla="*/ 1259 w 2198"/>
              <a:gd name="T7" fmla="*/ 426 h 474"/>
              <a:gd name="T8" fmla="*/ 1819 w 2198"/>
              <a:gd name="T9" fmla="*/ 271 h 474"/>
              <a:gd name="T10" fmla="*/ 2197 w 2198"/>
              <a:gd name="T11" fmla="*/ 0 h 474"/>
              <a:gd name="T12" fmla="*/ 2198 w 2198"/>
              <a:gd name="T13" fmla="*/ 0 h 474"/>
              <a:gd name="T14" fmla="*/ 2029 w 2198"/>
              <a:gd name="T15" fmla="*/ 147 h 474"/>
              <a:gd name="T16" fmla="*/ 1819 w 2198"/>
              <a:gd name="T17" fmla="*/ 271 h 474"/>
              <a:gd name="T18" fmla="*/ 1554 w 2198"/>
              <a:gd name="T19" fmla="*/ 370 h 474"/>
              <a:gd name="T20" fmla="*/ 1259 w 2198"/>
              <a:gd name="T21" fmla="*/ 427 h 474"/>
              <a:gd name="T22" fmla="*/ 517 w 2198"/>
              <a:gd name="T23" fmla="*/ 376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98" h="474">
                <a:moveTo>
                  <a:pt x="517" y="376"/>
                </a:moveTo>
                <a:cubicBezTo>
                  <a:pt x="334" y="330"/>
                  <a:pt x="159" y="261"/>
                  <a:pt x="0" y="170"/>
                </a:cubicBezTo>
                <a:cubicBezTo>
                  <a:pt x="1" y="169"/>
                  <a:pt x="1" y="169"/>
                  <a:pt x="1" y="169"/>
                </a:cubicBezTo>
                <a:cubicBezTo>
                  <a:pt x="368" y="381"/>
                  <a:pt x="826" y="474"/>
                  <a:pt x="1259" y="426"/>
                </a:cubicBezTo>
                <a:cubicBezTo>
                  <a:pt x="1460" y="404"/>
                  <a:pt x="1653" y="350"/>
                  <a:pt x="1819" y="271"/>
                </a:cubicBezTo>
                <a:cubicBezTo>
                  <a:pt x="1966" y="200"/>
                  <a:pt x="2097" y="107"/>
                  <a:pt x="2197" y="0"/>
                </a:cubicBezTo>
                <a:cubicBezTo>
                  <a:pt x="2198" y="0"/>
                  <a:pt x="2198" y="0"/>
                  <a:pt x="2198" y="0"/>
                </a:cubicBezTo>
                <a:cubicBezTo>
                  <a:pt x="2148" y="53"/>
                  <a:pt x="2091" y="102"/>
                  <a:pt x="2029" y="147"/>
                </a:cubicBezTo>
                <a:cubicBezTo>
                  <a:pt x="1965" y="194"/>
                  <a:pt x="1894" y="236"/>
                  <a:pt x="1819" y="271"/>
                </a:cubicBezTo>
                <a:cubicBezTo>
                  <a:pt x="1737" y="311"/>
                  <a:pt x="1648" y="344"/>
                  <a:pt x="1554" y="370"/>
                </a:cubicBezTo>
                <a:cubicBezTo>
                  <a:pt x="1460" y="397"/>
                  <a:pt x="1360" y="416"/>
                  <a:pt x="1259" y="427"/>
                </a:cubicBezTo>
                <a:cubicBezTo>
                  <a:pt x="1013" y="455"/>
                  <a:pt x="758" y="436"/>
                  <a:pt x="517" y="37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52" name="Freeform 26"/>
          <p:cNvSpPr>
            <a:spLocks/>
          </p:cNvSpPr>
          <p:nvPr/>
        </p:nvSpPr>
        <p:spPr bwMode="auto">
          <a:xfrm>
            <a:off x="-1225438" y="3928837"/>
            <a:ext cx="6362426" cy="2216150"/>
          </a:xfrm>
          <a:custGeom>
            <a:avLst/>
            <a:gdLst>
              <a:gd name="T0" fmla="*/ 490 w 2547"/>
              <a:gd name="T1" fmla="*/ 780 h 862"/>
              <a:gd name="T2" fmla="*/ 0 w 2547"/>
              <a:gd name="T3" fmla="*/ 585 h 862"/>
              <a:gd name="T4" fmla="*/ 1 w 2547"/>
              <a:gd name="T5" fmla="*/ 584 h 862"/>
              <a:gd name="T6" fmla="*/ 766 w 2547"/>
              <a:gd name="T7" fmla="*/ 829 h 862"/>
              <a:gd name="T8" fmla="*/ 1615 w 2547"/>
              <a:gd name="T9" fmla="*/ 758 h 862"/>
              <a:gd name="T10" fmla="*/ 1971 w 2547"/>
              <a:gd name="T11" fmla="*/ 613 h 862"/>
              <a:gd name="T12" fmla="*/ 2246 w 2547"/>
              <a:gd name="T13" fmla="*/ 423 h 862"/>
              <a:gd name="T14" fmla="*/ 2546 w 2547"/>
              <a:gd name="T15" fmla="*/ 0 h 862"/>
              <a:gd name="T16" fmla="*/ 2547 w 2547"/>
              <a:gd name="T17" fmla="*/ 0 h 862"/>
              <a:gd name="T18" fmla="*/ 2247 w 2547"/>
              <a:gd name="T19" fmla="*/ 424 h 862"/>
              <a:gd name="T20" fmla="*/ 1972 w 2547"/>
              <a:gd name="T21" fmla="*/ 614 h 862"/>
              <a:gd name="T22" fmla="*/ 1616 w 2547"/>
              <a:gd name="T23" fmla="*/ 759 h 862"/>
              <a:gd name="T24" fmla="*/ 766 w 2547"/>
              <a:gd name="T25" fmla="*/ 830 h 862"/>
              <a:gd name="T26" fmla="*/ 490 w 2547"/>
              <a:gd name="T27" fmla="*/ 78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47" h="862">
                <a:moveTo>
                  <a:pt x="490" y="780"/>
                </a:moveTo>
                <a:cubicBezTo>
                  <a:pt x="314" y="736"/>
                  <a:pt x="147" y="670"/>
                  <a:pt x="0" y="585"/>
                </a:cubicBezTo>
                <a:cubicBezTo>
                  <a:pt x="1" y="584"/>
                  <a:pt x="1" y="584"/>
                  <a:pt x="1" y="584"/>
                </a:cubicBezTo>
                <a:cubicBezTo>
                  <a:pt x="222" y="713"/>
                  <a:pt x="487" y="797"/>
                  <a:pt x="766" y="829"/>
                </a:cubicBezTo>
                <a:cubicBezTo>
                  <a:pt x="1052" y="861"/>
                  <a:pt x="1346" y="837"/>
                  <a:pt x="1615" y="758"/>
                </a:cubicBezTo>
                <a:cubicBezTo>
                  <a:pt x="1743" y="721"/>
                  <a:pt x="1863" y="672"/>
                  <a:pt x="1971" y="613"/>
                </a:cubicBezTo>
                <a:cubicBezTo>
                  <a:pt x="2074" y="558"/>
                  <a:pt x="2166" y="494"/>
                  <a:pt x="2246" y="423"/>
                </a:cubicBezTo>
                <a:cubicBezTo>
                  <a:pt x="2385" y="300"/>
                  <a:pt x="2489" y="154"/>
                  <a:pt x="2546" y="0"/>
                </a:cubicBezTo>
                <a:cubicBezTo>
                  <a:pt x="2547" y="0"/>
                  <a:pt x="2547" y="0"/>
                  <a:pt x="2547" y="0"/>
                </a:cubicBezTo>
                <a:cubicBezTo>
                  <a:pt x="2490" y="154"/>
                  <a:pt x="2386" y="301"/>
                  <a:pt x="2247" y="424"/>
                </a:cubicBezTo>
                <a:cubicBezTo>
                  <a:pt x="2167" y="494"/>
                  <a:pt x="2074" y="558"/>
                  <a:pt x="1972" y="614"/>
                </a:cubicBezTo>
                <a:cubicBezTo>
                  <a:pt x="1863" y="673"/>
                  <a:pt x="1744" y="722"/>
                  <a:pt x="1616" y="759"/>
                </a:cubicBezTo>
                <a:cubicBezTo>
                  <a:pt x="1346" y="838"/>
                  <a:pt x="1052" y="862"/>
                  <a:pt x="766" y="830"/>
                </a:cubicBezTo>
                <a:cubicBezTo>
                  <a:pt x="672" y="819"/>
                  <a:pt x="580" y="803"/>
                  <a:pt x="490" y="780"/>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53" name="Freeform 27"/>
          <p:cNvSpPr>
            <a:spLocks/>
          </p:cNvSpPr>
          <p:nvPr/>
        </p:nvSpPr>
        <p:spPr bwMode="auto">
          <a:xfrm>
            <a:off x="-1225437" y="2577874"/>
            <a:ext cx="4101258" cy="2873375"/>
          </a:xfrm>
          <a:custGeom>
            <a:avLst/>
            <a:gdLst>
              <a:gd name="T0" fmla="*/ 11 w 1642"/>
              <a:gd name="T1" fmla="*/ 1116 h 1118"/>
              <a:gd name="T2" fmla="*/ 0 w 1642"/>
              <a:gd name="T3" fmla="*/ 1111 h 1118"/>
              <a:gd name="T4" fmla="*/ 1 w 1642"/>
              <a:gd name="T5" fmla="*/ 1110 h 1118"/>
              <a:gd name="T6" fmla="*/ 50 w 1642"/>
              <a:gd name="T7" fmla="*/ 1112 h 1118"/>
              <a:gd name="T8" fmla="*/ 154 w 1642"/>
              <a:gd name="T9" fmla="*/ 1062 h 1118"/>
              <a:gd name="T10" fmla="*/ 326 w 1642"/>
              <a:gd name="T11" fmla="*/ 949 h 1118"/>
              <a:gd name="T12" fmla="*/ 565 w 1642"/>
              <a:gd name="T13" fmla="*/ 776 h 1118"/>
              <a:gd name="T14" fmla="*/ 790 w 1642"/>
              <a:gd name="T15" fmla="*/ 607 h 1118"/>
              <a:gd name="T16" fmla="*/ 1148 w 1642"/>
              <a:gd name="T17" fmla="*/ 341 h 1118"/>
              <a:gd name="T18" fmla="*/ 1419 w 1642"/>
              <a:gd name="T19" fmla="*/ 147 h 1118"/>
              <a:gd name="T20" fmla="*/ 1642 w 1642"/>
              <a:gd name="T21" fmla="*/ 0 h 1118"/>
              <a:gd name="T22" fmla="*/ 1642 w 1642"/>
              <a:gd name="T23" fmla="*/ 1 h 1118"/>
              <a:gd name="T24" fmla="*/ 1419 w 1642"/>
              <a:gd name="T25" fmla="*/ 147 h 1118"/>
              <a:gd name="T26" fmla="*/ 1148 w 1642"/>
              <a:gd name="T27" fmla="*/ 341 h 1118"/>
              <a:gd name="T28" fmla="*/ 791 w 1642"/>
              <a:gd name="T29" fmla="*/ 608 h 1118"/>
              <a:gd name="T30" fmla="*/ 565 w 1642"/>
              <a:gd name="T31" fmla="*/ 776 h 1118"/>
              <a:gd name="T32" fmla="*/ 326 w 1642"/>
              <a:gd name="T33" fmla="*/ 950 h 1118"/>
              <a:gd name="T34" fmla="*/ 154 w 1642"/>
              <a:gd name="T35" fmla="*/ 1062 h 1118"/>
              <a:gd name="T36" fmla="*/ 50 w 1642"/>
              <a:gd name="T37" fmla="*/ 1113 h 1118"/>
              <a:gd name="T38" fmla="*/ 11 w 1642"/>
              <a:gd name="T39" fmla="*/ 1116 h 1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42" h="1118">
                <a:moveTo>
                  <a:pt x="11" y="1116"/>
                </a:moveTo>
                <a:cubicBezTo>
                  <a:pt x="6" y="1115"/>
                  <a:pt x="3" y="1113"/>
                  <a:pt x="0" y="1111"/>
                </a:cubicBezTo>
                <a:cubicBezTo>
                  <a:pt x="1" y="1110"/>
                  <a:pt x="1" y="1110"/>
                  <a:pt x="1" y="1110"/>
                </a:cubicBezTo>
                <a:cubicBezTo>
                  <a:pt x="10" y="1118"/>
                  <a:pt x="27" y="1118"/>
                  <a:pt x="50" y="1112"/>
                </a:cubicBezTo>
                <a:cubicBezTo>
                  <a:pt x="75" y="1104"/>
                  <a:pt x="108" y="1088"/>
                  <a:pt x="154" y="1062"/>
                </a:cubicBezTo>
                <a:cubicBezTo>
                  <a:pt x="200" y="1034"/>
                  <a:pt x="257" y="997"/>
                  <a:pt x="326" y="949"/>
                </a:cubicBezTo>
                <a:cubicBezTo>
                  <a:pt x="395" y="901"/>
                  <a:pt x="469" y="847"/>
                  <a:pt x="565" y="776"/>
                </a:cubicBezTo>
                <a:cubicBezTo>
                  <a:pt x="638" y="721"/>
                  <a:pt x="712" y="666"/>
                  <a:pt x="790" y="607"/>
                </a:cubicBezTo>
                <a:cubicBezTo>
                  <a:pt x="907" y="519"/>
                  <a:pt x="1027" y="429"/>
                  <a:pt x="1148" y="341"/>
                </a:cubicBezTo>
                <a:cubicBezTo>
                  <a:pt x="1248" y="267"/>
                  <a:pt x="1337" y="204"/>
                  <a:pt x="1419" y="147"/>
                </a:cubicBezTo>
                <a:cubicBezTo>
                  <a:pt x="1502" y="89"/>
                  <a:pt x="1575" y="41"/>
                  <a:pt x="1642" y="0"/>
                </a:cubicBezTo>
                <a:cubicBezTo>
                  <a:pt x="1642" y="1"/>
                  <a:pt x="1642" y="1"/>
                  <a:pt x="1642" y="1"/>
                </a:cubicBezTo>
                <a:cubicBezTo>
                  <a:pt x="1576" y="42"/>
                  <a:pt x="1503" y="90"/>
                  <a:pt x="1419" y="147"/>
                </a:cubicBezTo>
                <a:cubicBezTo>
                  <a:pt x="1337" y="204"/>
                  <a:pt x="1249" y="268"/>
                  <a:pt x="1148" y="341"/>
                </a:cubicBezTo>
                <a:cubicBezTo>
                  <a:pt x="1028" y="429"/>
                  <a:pt x="907" y="520"/>
                  <a:pt x="791" y="608"/>
                </a:cubicBezTo>
                <a:cubicBezTo>
                  <a:pt x="713" y="666"/>
                  <a:pt x="639" y="722"/>
                  <a:pt x="565" y="776"/>
                </a:cubicBezTo>
                <a:cubicBezTo>
                  <a:pt x="469" y="848"/>
                  <a:pt x="396" y="901"/>
                  <a:pt x="326" y="950"/>
                </a:cubicBezTo>
                <a:cubicBezTo>
                  <a:pt x="257" y="998"/>
                  <a:pt x="201" y="1035"/>
                  <a:pt x="154" y="1062"/>
                </a:cubicBezTo>
                <a:cubicBezTo>
                  <a:pt x="108" y="1089"/>
                  <a:pt x="76" y="1105"/>
                  <a:pt x="50" y="1113"/>
                </a:cubicBezTo>
                <a:cubicBezTo>
                  <a:pt x="34" y="1117"/>
                  <a:pt x="20" y="1118"/>
                  <a:pt x="11" y="111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57" name="Freeform 31"/>
          <p:cNvSpPr>
            <a:spLocks/>
          </p:cNvSpPr>
          <p:nvPr/>
        </p:nvSpPr>
        <p:spPr bwMode="auto">
          <a:xfrm>
            <a:off x="4558978" y="-933"/>
            <a:ext cx="771203" cy="344488"/>
          </a:xfrm>
          <a:custGeom>
            <a:avLst/>
            <a:gdLst>
              <a:gd name="T0" fmla="*/ 1 w 309"/>
              <a:gd name="T1" fmla="*/ 134 h 134"/>
              <a:gd name="T2" fmla="*/ 0 w 309"/>
              <a:gd name="T3" fmla="*/ 134 h 134"/>
              <a:gd name="T4" fmla="*/ 145 w 309"/>
              <a:gd name="T5" fmla="*/ 43 h 134"/>
              <a:gd name="T6" fmla="*/ 309 w 309"/>
              <a:gd name="T7" fmla="*/ 22 h 134"/>
              <a:gd name="T8" fmla="*/ 309 w 309"/>
              <a:gd name="T9" fmla="*/ 23 h 134"/>
              <a:gd name="T10" fmla="*/ 1 w 309"/>
              <a:gd name="T11" fmla="*/ 134 h 134"/>
            </a:gdLst>
            <a:ahLst/>
            <a:cxnLst>
              <a:cxn ang="0">
                <a:pos x="T0" y="T1"/>
              </a:cxn>
              <a:cxn ang="0">
                <a:pos x="T2" y="T3"/>
              </a:cxn>
              <a:cxn ang="0">
                <a:pos x="T4" y="T5"/>
              </a:cxn>
              <a:cxn ang="0">
                <a:pos x="T6" y="T7"/>
              </a:cxn>
              <a:cxn ang="0">
                <a:pos x="T8" y="T9"/>
              </a:cxn>
              <a:cxn ang="0">
                <a:pos x="T10" y="T11"/>
              </a:cxn>
            </a:cxnLst>
            <a:rect l="0" t="0" r="r" b="b"/>
            <a:pathLst>
              <a:path w="309" h="134">
                <a:moveTo>
                  <a:pt x="1" y="134"/>
                </a:moveTo>
                <a:cubicBezTo>
                  <a:pt x="0" y="134"/>
                  <a:pt x="0" y="134"/>
                  <a:pt x="0" y="134"/>
                </a:cubicBezTo>
                <a:cubicBezTo>
                  <a:pt x="46" y="94"/>
                  <a:pt x="96" y="63"/>
                  <a:pt x="145" y="43"/>
                </a:cubicBezTo>
                <a:cubicBezTo>
                  <a:pt x="202" y="20"/>
                  <a:pt x="257" y="13"/>
                  <a:pt x="309" y="22"/>
                </a:cubicBezTo>
                <a:cubicBezTo>
                  <a:pt x="309" y="23"/>
                  <a:pt x="309" y="23"/>
                  <a:pt x="309" y="23"/>
                </a:cubicBezTo>
                <a:cubicBezTo>
                  <a:pt x="179" y="0"/>
                  <a:pt x="60" y="83"/>
                  <a:pt x="1" y="134"/>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58" name="Freeform 32"/>
          <p:cNvSpPr>
            <a:spLocks/>
          </p:cNvSpPr>
          <p:nvPr/>
        </p:nvSpPr>
        <p:spPr bwMode="auto">
          <a:xfrm>
            <a:off x="4389314" y="-29507"/>
            <a:ext cx="940867" cy="509588"/>
          </a:xfrm>
          <a:custGeom>
            <a:avLst/>
            <a:gdLst>
              <a:gd name="T0" fmla="*/ 1 w 377"/>
              <a:gd name="T1" fmla="*/ 198 h 198"/>
              <a:gd name="T2" fmla="*/ 0 w 377"/>
              <a:gd name="T3" fmla="*/ 198 h 198"/>
              <a:gd name="T4" fmla="*/ 171 w 377"/>
              <a:gd name="T5" fmla="*/ 67 h 198"/>
              <a:gd name="T6" fmla="*/ 377 w 377"/>
              <a:gd name="T7" fmla="*/ 33 h 198"/>
              <a:gd name="T8" fmla="*/ 377 w 377"/>
              <a:gd name="T9" fmla="*/ 34 h 198"/>
              <a:gd name="T10" fmla="*/ 1 w 377"/>
              <a:gd name="T11" fmla="*/ 198 h 198"/>
            </a:gdLst>
            <a:ahLst/>
            <a:cxnLst>
              <a:cxn ang="0">
                <a:pos x="T0" y="T1"/>
              </a:cxn>
              <a:cxn ang="0">
                <a:pos x="T2" y="T3"/>
              </a:cxn>
              <a:cxn ang="0">
                <a:pos x="T4" y="T5"/>
              </a:cxn>
              <a:cxn ang="0">
                <a:pos x="T6" y="T7"/>
              </a:cxn>
              <a:cxn ang="0">
                <a:pos x="T8" y="T9"/>
              </a:cxn>
              <a:cxn ang="0">
                <a:pos x="T10" y="T11"/>
              </a:cxn>
            </a:cxnLst>
            <a:rect l="0" t="0" r="r" b="b"/>
            <a:pathLst>
              <a:path w="377" h="198">
                <a:moveTo>
                  <a:pt x="1" y="198"/>
                </a:moveTo>
                <a:cubicBezTo>
                  <a:pt x="0" y="198"/>
                  <a:pt x="0" y="198"/>
                  <a:pt x="0" y="198"/>
                </a:cubicBezTo>
                <a:cubicBezTo>
                  <a:pt x="38" y="159"/>
                  <a:pt x="98" y="104"/>
                  <a:pt x="171" y="67"/>
                </a:cubicBezTo>
                <a:cubicBezTo>
                  <a:pt x="243" y="31"/>
                  <a:pt x="312" y="20"/>
                  <a:pt x="377" y="33"/>
                </a:cubicBezTo>
                <a:cubicBezTo>
                  <a:pt x="377" y="34"/>
                  <a:pt x="377" y="34"/>
                  <a:pt x="377" y="34"/>
                </a:cubicBezTo>
                <a:cubicBezTo>
                  <a:pt x="211" y="0"/>
                  <a:pt x="59" y="138"/>
                  <a:pt x="1" y="198"/>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61" name="Freeform 35"/>
          <p:cNvSpPr>
            <a:spLocks/>
          </p:cNvSpPr>
          <p:nvPr/>
        </p:nvSpPr>
        <p:spPr bwMode="auto">
          <a:xfrm>
            <a:off x="4048441" y="14943"/>
            <a:ext cx="1281740" cy="1046163"/>
          </a:xfrm>
          <a:custGeom>
            <a:avLst/>
            <a:gdLst>
              <a:gd name="T0" fmla="*/ 1 w 513"/>
              <a:gd name="T1" fmla="*/ 407 h 407"/>
              <a:gd name="T2" fmla="*/ 0 w 513"/>
              <a:gd name="T3" fmla="*/ 406 h 407"/>
              <a:gd name="T4" fmla="*/ 177 w 513"/>
              <a:gd name="T5" fmla="*/ 157 h 407"/>
              <a:gd name="T6" fmla="*/ 332 w 513"/>
              <a:gd name="T7" fmla="*/ 46 h 407"/>
              <a:gd name="T8" fmla="*/ 513 w 513"/>
              <a:gd name="T9" fmla="*/ 16 h 407"/>
              <a:gd name="T10" fmla="*/ 513 w 513"/>
              <a:gd name="T11" fmla="*/ 17 h 407"/>
              <a:gd name="T12" fmla="*/ 178 w 513"/>
              <a:gd name="T13" fmla="*/ 157 h 407"/>
              <a:gd name="T14" fmla="*/ 1 w 513"/>
              <a:gd name="T15" fmla="*/ 407 h 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407">
                <a:moveTo>
                  <a:pt x="1" y="407"/>
                </a:moveTo>
                <a:cubicBezTo>
                  <a:pt x="0" y="406"/>
                  <a:pt x="0" y="406"/>
                  <a:pt x="0" y="406"/>
                </a:cubicBezTo>
                <a:cubicBezTo>
                  <a:pt x="49" y="307"/>
                  <a:pt x="107" y="225"/>
                  <a:pt x="177" y="157"/>
                </a:cubicBezTo>
                <a:cubicBezTo>
                  <a:pt x="226" y="109"/>
                  <a:pt x="279" y="71"/>
                  <a:pt x="332" y="46"/>
                </a:cubicBezTo>
                <a:cubicBezTo>
                  <a:pt x="395" y="17"/>
                  <a:pt x="455" y="7"/>
                  <a:pt x="513" y="16"/>
                </a:cubicBezTo>
                <a:cubicBezTo>
                  <a:pt x="513" y="17"/>
                  <a:pt x="513" y="17"/>
                  <a:pt x="513" y="17"/>
                </a:cubicBezTo>
                <a:cubicBezTo>
                  <a:pt x="408" y="0"/>
                  <a:pt x="286" y="51"/>
                  <a:pt x="178" y="157"/>
                </a:cubicBezTo>
                <a:cubicBezTo>
                  <a:pt x="108" y="226"/>
                  <a:pt x="50" y="307"/>
                  <a:pt x="1" y="407"/>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63" name="Freeform 37"/>
          <p:cNvSpPr>
            <a:spLocks/>
          </p:cNvSpPr>
          <p:nvPr/>
        </p:nvSpPr>
        <p:spPr bwMode="auto">
          <a:xfrm>
            <a:off x="2672615" y="56218"/>
            <a:ext cx="2657566" cy="2595563"/>
          </a:xfrm>
          <a:custGeom>
            <a:avLst/>
            <a:gdLst>
              <a:gd name="T0" fmla="*/ 0 w 1064"/>
              <a:gd name="T1" fmla="*/ 1010 h 1010"/>
              <a:gd name="T2" fmla="*/ 0 w 1064"/>
              <a:gd name="T3" fmla="*/ 1010 h 1010"/>
              <a:gd name="T4" fmla="*/ 479 w 1064"/>
              <a:gd name="T5" fmla="*/ 742 h 1010"/>
              <a:gd name="T6" fmla="*/ 821 w 1064"/>
              <a:gd name="T7" fmla="*/ 460 h 1010"/>
              <a:gd name="T8" fmla="*/ 1009 w 1064"/>
              <a:gd name="T9" fmla="*/ 205 h 1010"/>
              <a:gd name="T10" fmla="*/ 1063 w 1064"/>
              <a:gd name="T11" fmla="*/ 0 h 1010"/>
              <a:gd name="T12" fmla="*/ 1064 w 1064"/>
              <a:gd name="T13" fmla="*/ 0 h 1010"/>
              <a:gd name="T14" fmla="*/ 1009 w 1064"/>
              <a:gd name="T15" fmla="*/ 206 h 1010"/>
              <a:gd name="T16" fmla="*/ 822 w 1064"/>
              <a:gd name="T17" fmla="*/ 460 h 1010"/>
              <a:gd name="T18" fmla="*/ 479 w 1064"/>
              <a:gd name="T19" fmla="*/ 743 h 1010"/>
              <a:gd name="T20" fmla="*/ 0 w 1064"/>
              <a:gd name="T21"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4" h="1010">
                <a:moveTo>
                  <a:pt x="0" y="1010"/>
                </a:moveTo>
                <a:cubicBezTo>
                  <a:pt x="0" y="1010"/>
                  <a:pt x="0" y="1010"/>
                  <a:pt x="0" y="1010"/>
                </a:cubicBezTo>
                <a:cubicBezTo>
                  <a:pt x="175" y="929"/>
                  <a:pt x="336" y="839"/>
                  <a:pt x="479" y="742"/>
                </a:cubicBezTo>
                <a:cubicBezTo>
                  <a:pt x="613" y="651"/>
                  <a:pt x="728" y="556"/>
                  <a:pt x="821" y="460"/>
                </a:cubicBezTo>
                <a:cubicBezTo>
                  <a:pt x="905" y="373"/>
                  <a:pt x="968" y="287"/>
                  <a:pt x="1009" y="205"/>
                </a:cubicBezTo>
                <a:cubicBezTo>
                  <a:pt x="1044" y="133"/>
                  <a:pt x="1063" y="63"/>
                  <a:pt x="1063" y="0"/>
                </a:cubicBezTo>
                <a:cubicBezTo>
                  <a:pt x="1064" y="0"/>
                  <a:pt x="1064" y="0"/>
                  <a:pt x="1064" y="0"/>
                </a:cubicBezTo>
                <a:cubicBezTo>
                  <a:pt x="1064" y="63"/>
                  <a:pt x="1045" y="134"/>
                  <a:pt x="1009" y="206"/>
                </a:cubicBezTo>
                <a:cubicBezTo>
                  <a:pt x="969" y="288"/>
                  <a:pt x="905" y="373"/>
                  <a:pt x="822" y="460"/>
                </a:cubicBezTo>
                <a:cubicBezTo>
                  <a:pt x="728" y="557"/>
                  <a:pt x="613" y="652"/>
                  <a:pt x="479" y="743"/>
                </a:cubicBezTo>
                <a:cubicBezTo>
                  <a:pt x="336" y="840"/>
                  <a:pt x="175" y="930"/>
                  <a:pt x="0" y="1010"/>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64" name="Freeform 38"/>
          <p:cNvSpPr>
            <a:spLocks/>
          </p:cNvSpPr>
          <p:nvPr/>
        </p:nvSpPr>
        <p:spPr bwMode="auto">
          <a:xfrm>
            <a:off x="3934302" y="56218"/>
            <a:ext cx="1395878" cy="1782763"/>
          </a:xfrm>
          <a:custGeom>
            <a:avLst/>
            <a:gdLst>
              <a:gd name="T0" fmla="*/ 0 w 559"/>
              <a:gd name="T1" fmla="*/ 694 h 694"/>
              <a:gd name="T2" fmla="*/ 0 w 559"/>
              <a:gd name="T3" fmla="*/ 693 h 694"/>
              <a:gd name="T4" fmla="*/ 234 w 559"/>
              <a:gd name="T5" fmla="*/ 497 h 694"/>
              <a:gd name="T6" fmla="*/ 405 w 559"/>
              <a:gd name="T7" fmla="*/ 310 h 694"/>
              <a:gd name="T8" fmla="*/ 558 w 559"/>
              <a:gd name="T9" fmla="*/ 0 h 694"/>
              <a:gd name="T10" fmla="*/ 559 w 559"/>
              <a:gd name="T11" fmla="*/ 0 h 694"/>
              <a:gd name="T12" fmla="*/ 508 w 559"/>
              <a:gd name="T13" fmla="*/ 150 h 694"/>
              <a:gd name="T14" fmla="*/ 406 w 559"/>
              <a:gd name="T15" fmla="*/ 310 h 694"/>
              <a:gd name="T16" fmla="*/ 234 w 559"/>
              <a:gd name="T17" fmla="*/ 498 h 694"/>
              <a:gd name="T18" fmla="*/ 0 w 559"/>
              <a:gd name="T19" fmla="*/ 694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9" h="694">
                <a:moveTo>
                  <a:pt x="0" y="694"/>
                </a:moveTo>
                <a:cubicBezTo>
                  <a:pt x="0" y="693"/>
                  <a:pt x="0" y="693"/>
                  <a:pt x="0" y="693"/>
                </a:cubicBezTo>
                <a:cubicBezTo>
                  <a:pt x="87" y="629"/>
                  <a:pt x="165" y="563"/>
                  <a:pt x="234" y="497"/>
                </a:cubicBezTo>
                <a:cubicBezTo>
                  <a:pt x="301" y="434"/>
                  <a:pt x="358" y="371"/>
                  <a:pt x="405" y="310"/>
                </a:cubicBezTo>
                <a:cubicBezTo>
                  <a:pt x="491" y="200"/>
                  <a:pt x="544" y="93"/>
                  <a:pt x="558" y="0"/>
                </a:cubicBezTo>
                <a:cubicBezTo>
                  <a:pt x="559" y="0"/>
                  <a:pt x="559" y="0"/>
                  <a:pt x="559" y="0"/>
                </a:cubicBezTo>
                <a:cubicBezTo>
                  <a:pt x="552" y="47"/>
                  <a:pt x="535" y="97"/>
                  <a:pt x="508" y="150"/>
                </a:cubicBezTo>
                <a:cubicBezTo>
                  <a:pt x="483" y="202"/>
                  <a:pt x="448" y="256"/>
                  <a:pt x="406" y="310"/>
                </a:cubicBezTo>
                <a:cubicBezTo>
                  <a:pt x="359" y="371"/>
                  <a:pt x="301" y="434"/>
                  <a:pt x="234" y="498"/>
                </a:cubicBezTo>
                <a:cubicBezTo>
                  <a:pt x="166" y="563"/>
                  <a:pt x="87" y="629"/>
                  <a:pt x="0" y="694"/>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65" name="Freeform 39"/>
          <p:cNvSpPr>
            <a:spLocks/>
          </p:cNvSpPr>
          <p:nvPr/>
        </p:nvSpPr>
        <p:spPr bwMode="auto">
          <a:xfrm>
            <a:off x="4765660" y="56219"/>
            <a:ext cx="564521" cy="549275"/>
          </a:xfrm>
          <a:custGeom>
            <a:avLst/>
            <a:gdLst>
              <a:gd name="T0" fmla="*/ 0 w 226"/>
              <a:gd name="T1" fmla="*/ 214 h 214"/>
              <a:gd name="T2" fmla="*/ 0 w 226"/>
              <a:gd name="T3" fmla="*/ 214 h 214"/>
              <a:gd name="T4" fmla="*/ 226 w 226"/>
              <a:gd name="T5" fmla="*/ 0 h 214"/>
              <a:gd name="T6" fmla="*/ 226 w 226"/>
              <a:gd name="T7" fmla="*/ 1 h 214"/>
              <a:gd name="T8" fmla="*/ 0 w 226"/>
              <a:gd name="T9" fmla="*/ 214 h 214"/>
            </a:gdLst>
            <a:ahLst/>
            <a:cxnLst>
              <a:cxn ang="0">
                <a:pos x="T0" y="T1"/>
              </a:cxn>
              <a:cxn ang="0">
                <a:pos x="T2" y="T3"/>
              </a:cxn>
              <a:cxn ang="0">
                <a:pos x="T4" y="T5"/>
              </a:cxn>
              <a:cxn ang="0">
                <a:pos x="T6" y="T7"/>
              </a:cxn>
              <a:cxn ang="0">
                <a:pos x="T8" y="T9"/>
              </a:cxn>
            </a:cxnLst>
            <a:rect l="0" t="0" r="r" b="b"/>
            <a:pathLst>
              <a:path w="226" h="214">
                <a:moveTo>
                  <a:pt x="0" y="214"/>
                </a:moveTo>
                <a:cubicBezTo>
                  <a:pt x="0" y="214"/>
                  <a:pt x="0" y="214"/>
                  <a:pt x="0" y="214"/>
                </a:cubicBezTo>
                <a:cubicBezTo>
                  <a:pt x="76" y="117"/>
                  <a:pt x="153" y="45"/>
                  <a:pt x="226" y="0"/>
                </a:cubicBezTo>
                <a:cubicBezTo>
                  <a:pt x="226" y="1"/>
                  <a:pt x="226" y="1"/>
                  <a:pt x="226" y="1"/>
                </a:cubicBezTo>
                <a:cubicBezTo>
                  <a:pt x="153" y="45"/>
                  <a:pt x="77" y="117"/>
                  <a:pt x="0" y="214"/>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0" name="Freeform 44"/>
          <p:cNvSpPr>
            <a:spLocks/>
          </p:cNvSpPr>
          <p:nvPr/>
        </p:nvSpPr>
        <p:spPr bwMode="auto">
          <a:xfrm>
            <a:off x="5330180" y="56218"/>
            <a:ext cx="555266" cy="346075"/>
          </a:xfrm>
          <a:custGeom>
            <a:avLst/>
            <a:gdLst>
              <a:gd name="T0" fmla="*/ 222 w 222"/>
              <a:gd name="T1" fmla="*/ 135 h 135"/>
              <a:gd name="T2" fmla="*/ 0 w 222"/>
              <a:gd name="T3" fmla="*/ 1 h 135"/>
              <a:gd name="T4" fmla="*/ 0 w 222"/>
              <a:gd name="T5" fmla="*/ 0 h 135"/>
              <a:gd name="T6" fmla="*/ 122 w 222"/>
              <a:gd name="T7" fmla="*/ 35 h 135"/>
              <a:gd name="T8" fmla="*/ 222 w 222"/>
              <a:gd name="T9" fmla="*/ 135 h 135"/>
            </a:gdLst>
            <a:ahLst/>
            <a:cxnLst>
              <a:cxn ang="0">
                <a:pos x="T0" y="T1"/>
              </a:cxn>
              <a:cxn ang="0">
                <a:pos x="T2" y="T3"/>
              </a:cxn>
              <a:cxn ang="0">
                <a:pos x="T4" y="T5"/>
              </a:cxn>
              <a:cxn ang="0">
                <a:pos x="T6" y="T7"/>
              </a:cxn>
              <a:cxn ang="0">
                <a:pos x="T8" y="T9"/>
              </a:cxn>
            </a:cxnLst>
            <a:rect l="0" t="0" r="r" b="b"/>
            <a:pathLst>
              <a:path w="222" h="135">
                <a:moveTo>
                  <a:pt x="222" y="135"/>
                </a:moveTo>
                <a:cubicBezTo>
                  <a:pt x="170" y="51"/>
                  <a:pt x="85" y="0"/>
                  <a:pt x="0" y="1"/>
                </a:cubicBezTo>
                <a:cubicBezTo>
                  <a:pt x="0" y="0"/>
                  <a:pt x="0" y="0"/>
                  <a:pt x="0" y="0"/>
                </a:cubicBezTo>
                <a:cubicBezTo>
                  <a:pt x="41" y="0"/>
                  <a:pt x="83" y="12"/>
                  <a:pt x="122" y="35"/>
                </a:cubicBezTo>
                <a:cubicBezTo>
                  <a:pt x="162" y="59"/>
                  <a:pt x="196" y="93"/>
                  <a:pt x="222" y="135"/>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1" name="Freeform 45"/>
          <p:cNvSpPr>
            <a:spLocks/>
          </p:cNvSpPr>
          <p:nvPr/>
        </p:nvSpPr>
        <p:spPr bwMode="auto">
          <a:xfrm>
            <a:off x="4558978" y="-34270"/>
            <a:ext cx="1326469" cy="436563"/>
          </a:xfrm>
          <a:custGeom>
            <a:avLst/>
            <a:gdLst>
              <a:gd name="T0" fmla="*/ 1 w 531"/>
              <a:gd name="T1" fmla="*/ 147 h 170"/>
              <a:gd name="T2" fmla="*/ 0 w 531"/>
              <a:gd name="T3" fmla="*/ 147 h 170"/>
              <a:gd name="T4" fmla="*/ 261 w 531"/>
              <a:gd name="T5" fmla="*/ 9 h 170"/>
              <a:gd name="T6" fmla="*/ 336 w 531"/>
              <a:gd name="T7" fmla="*/ 15 h 170"/>
              <a:gd name="T8" fmla="*/ 339 w 531"/>
              <a:gd name="T9" fmla="*/ 16 h 170"/>
              <a:gd name="T10" fmla="*/ 410 w 531"/>
              <a:gd name="T11" fmla="*/ 44 h 170"/>
              <a:gd name="T12" fmla="*/ 531 w 531"/>
              <a:gd name="T13" fmla="*/ 170 h 170"/>
              <a:gd name="T14" fmla="*/ 531 w 531"/>
              <a:gd name="T15" fmla="*/ 170 h 170"/>
              <a:gd name="T16" fmla="*/ 261 w 531"/>
              <a:gd name="T17" fmla="*/ 10 h 170"/>
              <a:gd name="T18" fmla="*/ 1 w 531"/>
              <a:gd name="T19" fmla="*/ 14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170">
                <a:moveTo>
                  <a:pt x="1" y="147"/>
                </a:moveTo>
                <a:cubicBezTo>
                  <a:pt x="0" y="147"/>
                  <a:pt x="0" y="147"/>
                  <a:pt x="0" y="147"/>
                </a:cubicBezTo>
                <a:cubicBezTo>
                  <a:pt x="59" y="90"/>
                  <a:pt x="152" y="20"/>
                  <a:pt x="261" y="9"/>
                </a:cubicBezTo>
                <a:cubicBezTo>
                  <a:pt x="285" y="7"/>
                  <a:pt x="311" y="9"/>
                  <a:pt x="336" y="15"/>
                </a:cubicBezTo>
                <a:cubicBezTo>
                  <a:pt x="337" y="15"/>
                  <a:pt x="338" y="15"/>
                  <a:pt x="339" y="16"/>
                </a:cubicBezTo>
                <a:cubicBezTo>
                  <a:pt x="363" y="22"/>
                  <a:pt x="387" y="31"/>
                  <a:pt x="410" y="44"/>
                </a:cubicBezTo>
                <a:cubicBezTo>
                  <a:pt x="460" y="73"/>
                  <a:pt x="502" y="117"/>
                  <a:pt x="531" y="170"/>
                </a:cubicBezTo>
                <a:cubicBezTo>
                  <a:pt x="531" y="170"/>
                  <a:pt x="531" y="170"/>
                  <a:pt x="531" y="170"/>
                </a:cubicBezTo>
                <a:cubicBezTo>
                  <a:pt x="472" y="65"/>
                  <a:pt x="364" y="0"/>
                  <a:pt x="261" y="10"/>
                </a:cubicBezTo>
                <a:cubicBezTo>
                  <a:pt x="152" y="20"/>
                  <a:pt x="59" y="90"/>
                  <a:pt x="1" y="147"/>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2" name="Freeform 46"/>
          <p:cNvSpPr>
            <a:spLocks/>
          </p:cNvSpPr>
          <p:nvPr/>
        </p:nvSpPr>
        <p:spPr bwMode="auto">
          <a:xfrm>
            <a:off x="4389314" y="-50145"/>
            <a:ext cx="1496134" cy="530225"/>
          </a:xfrm>
          <a:custGeom>
            <a:avLst/>
            <a:gdLst>
              <a:gd name="T0" fmla="*/ 1 w 599"/>
              <a:gd name="T1" fmla="*/ 206 h 206"/>
              <a:gd name="T2" fmla="*/ 0 w 599"/>
              <a:gd name="T3" fmla="*/ 206 h 206"/>
              <a:gd name="T4" fmla="*/ 125 w 599"/>
              <a:gd name="T5" fmla="*/ 88 h 206"/>
              <a:gd name="T6" fmla="*/ 280 w 599"/>
              <a:gd name="T7" fmla="*/ 14 h 206"/>
              <a:gd name="T8" fmla="*/ 451 w 599"/>
              <a:gd name="T9" fmla="*/ 28 h 206"/>
              <a:gd name="T10" fmla="*/ 599 w 599"/>
              <a:gd name="T11" fmla="*/ 176 h 206"/>
              <a:gd name="T12" fmla="*/ 599 w 599"/>
              <a:gd name="T13" fmla="*/ 176 h 206"/>
              <a:gd name="T14" fmla="*/ 451 w 599"/>
              <a:gd name="T15" fmla="*/ 29 h 206"/>
              <a:gd name="T16" fmla="*/ 280 w 599"/>
              <a:gd name="T17" fmla="*/ 15 h 206"/>
              <a:gd name="T18" fmla="*/ 1 w 599"/>
              <a:gd name="T19"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206">
                <a:moveTo>
                  <a:pt x="1" y="206"/>
                </a:moveTo>
                <a:cubicBezTo>
                  <a:pt x="0" y="206"/>
                  <a:pt x="0" y="206"/>
                  <a:pt x="0" y="206"/>
                </a:cubicBezTo>
                <a:cubicBezTo>
                  <a:pt x="40" y="159"/>
                  <a:pt x="82" y="119"/>
                  <a:pt x="125" y="88"/>
                </a:cubicBezTo>
                <a:cubicBezTo>
                  <a:pt x="175" y="51"/>
                  <a:pt x="228" y="26"/>
                  <a:pt x="280" y="14"/>
                </a:cubicBezTo>
                <a:cubicBezTo>
                  <a:pt x="339" y="0"/>
                  <a:pt x="400" y="5"/>
                  <a:pt x="451" y="28"/>
                </a:cubicBezTo>
                <a:cubicBezTo>
                  <a:pt x="509" y="54"/>
                  <a:pt x="562" y="106"/>
                  <a:pt x="599" y="176"/>
                </a:cubicBezTo>
                <a:cubicBezTo>
                  <a:pt x="599" y="176"/>
                  <a:pt x="599" y="176"/>
                  <a:pt x="599" y="176"/>
                </a:cubicBezTo>
                <a:cubicBezTo>
                  <a:pt x="561" y="107"/>
                  <a:pt x="509" y="55"/>
                  <a:pt x="451" y="29"/>
                </a:cubicBezTo>
                <a:cubicBezTo>
                  <a:pt x="400" y="6"/>
                  <a:pt x="339" y="1"/>
                  <a:pt x="280" y="15"/>
                </a:cubicBezTo>
                <a:cubicBezTo>
                  <a:pt x="183" y="37"/>
                  <a:pt x="89" y="102"/>
                  <a:pt x="1" y="20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3" name="Freeform 47"/>
          <p:cNvSpPr>
            <a:spLocks/>
          </p:cNvSpPr>
          <p:nvPr/>
        </p:nvSpPr>
        <p:spPr bwMode="auto">
          <a:xfrm>
            <a:off x="2108094" y="402292"/>
            <a:ext cx="3886863" cy="5697538"/>
          </a:xfrm>
          <a:custGeom>
            <a:avLst/>
            <a:gdLst>
              <a:gd name="T0" fmla="*/ 0 w 1556"/>
              <a:gd name="T1" fmla="*/ 2217 h 2217"/>
              <a:gd name="T2" fmla="*/ 0 w 1556"/>
              <a:gd name="T3" fmla="*/ 2216 h 2217"/>
              <a:gd name="T4" fmla="*/ 299 w 1556"/>
              <a:gd name="T5" fmla="*/ 2104 h 2217"/>
              <a:gd name="T6" fmla="*/ 621 w 1556"/>
              <a:gd name="T7" fmla="*/ 1903 h 2217"/>
              <a:gd name="T8" fmla="*/ 1209 w 1556"/>
              <a:gd name="T9" fmla="*/ 1266 h 2217"/>
              <a:gd name="T10" fmla="*/ 1523 w 1556"/>
              <a:gd name="T11" fmla="*/ 536 h 2217"/>
              <a:gd name="T12" fmla="*/ 1551 w 1556"/>
              <a:gd name="T13" fmla="*/ 234 h 2217"/>
              <a:gd name="T14" fmla="*/ 1511 w 1556"/>
              <a:gd name="T15" fmla="*/ 0 h 2217"/>
              <a:gd name="T16" fmla="*/ 1512 w 1556"/>
              <a:gd name="T17" fmla="*/ 0 h 2217"/>
              <a:gd name="T18" fmla="*/ 1552 w 1556"/>
              <a:gd name="T19" fmla="*/ 233 h 2217"/>
              <a:gd name="T20" fmla="*/ 1524 w 1556"/>
              <a:gd name="T21" fmla="*/ 537 h 2217"/>
              <a:gd name="T22" fmla="*/ 1210 w 1556"/>
              <a:gd name="T23" fmla="*/ 1267 h 2217"/>
              <a:gd name="T24" fmla="*/ 621 w 1556"/>
              <a:gd name="T25" fmla="*/ 1904 h 2217"/>
              <a:gd name="T26" fmla="*/ 300 w 1556"/>
              <a:gd name="T27" fmla="*/ 2104 h 2217"/>
              <a:gd name="T28" fmla="*/ 0 w 1556"/>
              <a:gd name="T29" fmla="*/ 2217 h 2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6" h="2217">
                <a:moveTo>
                  <a:pt x="0" y="2217"/>
                </a:moveTo>
                <a:cubicBezTo>
                  <a:pt x="0" y="2216"/>
                  <a:pt x="0" y="2216"/>
                  <a:pt x="0" y="2216"/>
                </a:cubicBezTo>
                <a:cubicBezTo>
                  <a:pt x="97" y="2191"/>
                  <a:pt x="198" y="2154"/>
                  <a:pt x="299" y="2104"/>
                </a:cubicBezTo>
                <a:cubicBezTo>
                  <a:pt x="407" y="2051"/>
                  <a:pt x="515" y="1983"/>
                  <a:pt x="621" y="1903"/>
                </a:cubicBezTo>
                <a:cubicBezTo>
                  <a:pt x="844" y="1733"/>
                  <a:pt x="1048" y="1513"/>
                  <a:pt x="1209" y="1266"/>
                </a:cubicBezTo>
                <a:cubicBezTo>
                  <a:pt x="1365" y="1027"/>
                  <a:pt x="1474" y="775"/>
                  <a:pt x="1523" y="536"/>
                </a:cubicBezTo>
                <a:cubicBezTo>
                  <a:pt x="1545" y="430"/>
                  <a:pt x="1555" y="328"/>
                  <a:pt x="1551" y="234"/>
                </a:cubicBezTo>
                <a:cubicBezTo>
                  <a:pt x="1548" y="148"/>
                  <a:pt x="1535" y="70"/>
                  <a:pt x="1511" y="0"/>
                </a:cubicBezTo>
                <a:cubicBezTo>
                  <a:pt x="1512" y="0"/>
                  <a:pt x="1512" y="0"/>
                  <a:pt x="1512" y="0"/>
                </a:cubicBezTo>
                <a:cubicBezTo>
                  <a:pt x="1536" y="69"/>
                  <a:pt x="1549" y="148"/>
                  <a:pt x="1552" y="233"/>
                </a:cubicBezTo>
                <a:cubicBezTo>
                  <a:pt x="1556" y="328"/>
                  <a:pt x="1546" y="430"/>
                  <a:pt x="1524" y="537"/>
                </a:cubicBezTo>
                <a:cubicBezTo>
                  <a:pt x="1475" y="775"/>
                  <a:pt x="1366" y="1028"/>
                  <a:pt x="1210" y="1267"/>
                </a:cubicBezTo>
                <a:cubicBezTo>
                  <a:pt x="1048" y="1514"/>
                  <a:pt x="845" y="1734"/>
                  <a:pt x="621" y="1904"/>
                </a:cubicBezTo>
                <a:cubicBezTo>
                  <a:pt x="516" y="1984"/>
                  <a:pt x="407" y="2051"/>
                  <a:pt x="300" y="2104"/>
                </a:cubicBezTo>
                <a:cubicBezTo>
                  <a:pt x="198" y="2154"/>
                  <a:pt x="98" y="2192"/>
                  <a:pt x="0" y="2217"/>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4" name="Freeform 48"/>
          <p:cNvSpPr>
            <a:spLocks/>
          </p:cNvSpPr>
          <p:nvPr/>
        </p:nvSpPr>
        <p:spPr bwMode="auto">
          <a:xfrm>
            <a:off x="4062323" y="402293"/>
            <a:ext cx="2029806" cy="4667251"/>
          </a:xfrm>
          <a:custGeom>
            <a:avLst/>
            <a:gdLst>
              <a:gd name="T0" fmla="*/ 0 w 813"/>
              <a:gd name="T1" fmla="*/ 1816 h 1816"/>
              <a:gd name="T2" fmla="*/ 0 w 813"/>
              <a:gd name="T3" fmla="*/ 1815 h 1816"/>
              <a:gd name="T4" fmla="*/ 345 w 813"/>
              <a:gd name="T5" fmla="*/ 1532 h 1816"/>
              <a:gd name="T6" fmla="*/ 651 w 813"/>
              <a:gd name="T7" fmla="*/ 1043 h 1816"/>
              <a:gd name="T8" fmla="*/ 800 w 813"/>
              <a:gd name="T9" fmla="*/ 456 h 1816"/>
              <a:gd name="T10" fmla="*/ 730 w 813"/>
              <a:gd name="T11" fmla="*/ 0 h 1816"/>
              <a:gd name="T12" fmla="*/ 730 w 813"/>
              <a:gd name="T13" fmla="*/ 0 h 1816"/>
              <a:gd name="T14" fmla="*/ 801 w 813"/>
              <a:gd name="T15" fmla="*/ 456 h 1816"/>
              <a:gd name="T16" fmla="*/ 652 w 813"/>
              <a:gd name="T17" fmla="*/ 1043 h 1816"/>
              <a:gd name="T18" fmla="*/ 513 w 813"/>
              <a:gd name="T19" fmla="*/ 1307 h 1816"/>
              <a:gd name="T20" fmla="*/ 346 w 813"/>
              <a:gd name="T21" fmla="*/ 1533 h 1816"/>
              <a:gd name="T22" fmla="*/ 176 w 813"/>
              <a:gd name="T23" fmla="*/ 1697 h 1816"/>
              <a:gd name="T24" fmla="*/ 0 w 813"/>
              <a:gd name="T25" fmla="*/ 1816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3" h="1816">
                <a:moveTo>
                  <a:pt x="0" y="1816"/>
                </a:moveTo>
                <a:cubicBezTo>
                  <a:pt x="0" y="1815"/>
                  <a:pt x="0" y="1815"/>
                  <a:pt x="0" y="1815"/>
                </a:cubicBezTo>
                <a:cubicBezTo>
                  <a:pt x="122" y="1749"/>
                  <a:pt x="238" y="1654"/>
                  <a:pt x="345" y="1532"/>
                </a:cubicBezTo>
                <a:cubicBezTo>
                  <a:pt x="467" y="1394"/>
                  <a:pt x="572" y="1225"/>
                  <a:pt x="651" y="1043"/>
                </a:cubicBezTo>
                <a:cubicBezTo>
                  <a:pt x="735" y="849"/>
                  <a:pt x="787" y="646"/>
                  <a:pt x="800" y="456"/>
                </a:cubicBezTo>
                <a:cubicBezTo>
                  <a:pt x="812" y="274"/>
                  <a:pt x="788" y="116"/>
                  <a:pt x="730" y="0"/>
                </a:cubicBezTo>
                <a:cubicBezTo>
                  <a:pt x="730" y="0"/>
                  <a:pt x="730" y="0"/>
                  <a:pt x="730" y="0"/>
                </a:cubicBezTo>
                <a:cubicBezTo>
                  <a:pt x="789" y="116"/>
                  <a:pt x="813" y="274"/>
                  <a:pt x="801" y="456"/>
                </a:cubicBezTo>
                <a:cubicBezTo>
                  <a:pt x="788" y="646"/>
                  <a:pt x="736" y="849"/>
                  <a:pt x="652" y="1043"/>
                </a:cubicBezTo>
                <a:cubicBezTo>
                  <a:pt x="612" y="1135"/>
                  <a:pt x="566" y="1224"/>
                  <a:pt x="513" y="1307"/>
                </a:cubicBezTo>
                <a:cubicBezTo>
                  <a:pt x="462" y="1389"/>
                  <a:pt x="406" y="1464"/>
                  <a:pt x="346" y="1533"/>
                </a:cubicBezTo>
                <a:cubicBezTo>
                  <a:pt x="292" y="1594"/>
                  <a:pt x="235" y="1649"/>
                  <a:pt x="176" y="1697"/>
                </a:cubicBezTo>
                <a:cubicBezTo>
                  <a:pt x="119" y="1744"/>
                  <a:pt x="60" y="1784"/>
                  <a:pt x="0" y="181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5" name="Freeform 49"/>
          <p:cNvSpPr>
            <a:spLocks/>
          </p:cNvSpPr>
          <p:nvPr/>
        </p:nvSpPr>
        <p:spPr bwMode="auto">
          <a:xfrm>
            <a:off x="4676201" y="402292"/>
            <a:ext cx="1443692" cy="3271838"/>
          </a:xfrm>
          <a:custGeom>
            <a:avLst/>
            <a:gdLst>
              <a:gd name="T0" fmla="*/ 0 w 578"/>
              <a:gd name="T1" fmla="*/ 1273 h 1273"/>
              <a:gd name="T2" fmla="*/ 0 w 578"/>
              <a:gd name="T3" fmla="*/ 1272 h 1273"/>
              <a:gd name="T4" fmla="*/ 216 w 578"/>
              <a:gd name="T5" fmla="*/ 1134 h 1273"/>
              <a:gd name="T6" fmla="*/ 437 w 578"/>
              <a:gd name="T7" fmla="*/ 825 h 1273"/>
              <a:gd name="T8" fmla="*/ 565 w 578"/>
              <a:gd name="T9" fmla="*/ 379 h 1273"/>
              <a:gd name="T10" fmla="*/ 484 w 578"/>
              <a:gd name="T11" fmla="*/ 0 h 1273"/>
              <a:gd name="T12" fmla="*/ 484 w 578"/>
              <a:gd name="T13" fmla="*/ 0 h 1273"/>
              <a:gd name="T14" fmla="*/ 566 w 578"/>
              <a:gd name="T15" fmla="*/ 379 h 1273"/>
              <a:gd name="T16" fmla="*/ 438 w 578"/>
              <a:gd name="T17" fmla="*/ 825 h 1273"/>
              <a:gd name="T18" fmla="*/ 217 w 578"/>
              <a:gd name="T19" fmla="*/ 1134 h 1273"/>
              <a:gd name="T20" fmla="*/ 0 w 578"/>
              <a:gd name="T21" fmla="*/ 1273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8" h="1273">
                <a:moveTo>
                  <a:pt x="0" y="1273"/>
                </a:moveTo>
                <a:cubicBezTo>
                  <a:pt x="0" y="1272"/>
                  <a:pt x="0" y="1272"/>
                  <a:pt x="0" y="1272"/>
                </a:cubicBezTo>
                <a:cubicBezTo>
                  <a:pt x="71" y="1249"/>
                  <a:pt x="146" y="1201"/>
                  <a:pt x="216" y="1134"/>
                </a:cubicBezTo>
                <a:cubicBezTo>
                  <a:pt x="301" y="1053"/>
                  <a:pt x="377" y="946"/>
                  <a:pt x="437" y="825"/>
                </a:cubicBezTo>
                <a:cubicBezTo>
                  <a:pt x="509" y="680"/>
                  <a:pt x="553" y="525"/>
                  <a:pt x="565" y="379"/>
                </a:cubicBezTo>
                <a:cubicBezTo>
                  <a:pt x="577" y="219"/>
                  <a:pt x="548" y="85"/>
                  <a:pt x="484" y="0"/>
                </a:cubicBezTo>
                <a:cubicBezTo>
                  <a:pt x="484" y="0"/>
                  <a:pt x="484" y="0"/>
                  <a:pt x="484" y="0"/>
                </a:cubicBezTo>
                <a:cubicBezTo>
                  <a:pt x="549" y="84"/>
                  <a:pt x="578" y="219"/>
                  <a:pt x="566" y="379"/>
                </a:cubicBezTo>
                <a:cubicBezTo>
                  <a:pt x="554" y="526"/>
                  <a:pt x="510" y="680"/>
                  <a:pt x="438" y="825"/>
                </a:cubicBezTo>
                <a:cubicBezTo>
                  <a:pt x="378" y="947"/>
                  <a:pt x="301" y="1054"/>
                  <a:pt x="217" y="1134"/>
                </a:cubicBezTo>
                <a:cubicBezTo>
                  <a:pt x="146" y="1202"/>
                  <a:pt x="71" y="1250"/>
                  <a:pt x="0" y="1273"/>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8" name="Freeform 52"/>
          <p:cNvSpPr>
            <a:spLocks/>
          </p:cNvSpPr>
          <p:nvPr/>
        </p:nvSpPr>
        <p:spPr bwMode="auto">
          <a:xfrm>
            <a:off x="4048441" y="-46969"/>
            <a:ext cx="1837006" cy="1108075"/>
          </a:xfrm>
          <a:custGeom>
            <a:avLst/>
            <a:gdLst>
              <a:gd name="T0" fmla="*/ 1 w 735"/>
              <a:gd name="T1" fmla="*/ 431 h 431"/>
              <a:gd name="T2" fmla="*/ 0 w 735"/>
              <a:gd name="T3" fmla="*/ 430 h 431"/>
              <a:gd name="T4" fmla="*/ 97 w 735"/>
              <a:gd name="T5" fmla="*/ 260 h 431"/>
              <a:gd name="T6" fmla="*/ 269 w 735"/>
              <a:gd name="T7" fmla="*/ 85 h 431"/>
              <a:gd name="T8" fmla="*/ 507 w 735"/>
              <a:gd name="T9" fmla="*/ 8 h 431"/>
              <a:gd name="T10" fmla="*/ 735 w 735"/>
              <a:gd name="T11" fmla="*/ 175 h 431"/>
              <a:gd name="T12" fmla="*/ 734 w 735"/>
              <a:gd name="T13" fmla="*/ 175 h 431"/>
              <a:gd name="T14" fmla="*/ 507 w 735"/>
              <a:gd name="T15" fmla="*/ 9 h 431"/>
              <a:gd name="T16" fmla="*/ 269 w 735"/>
              <a:gd name="T17" fmla="*/ 85 h 431"/>
              <a:gd name="T18" fmla="*/ 98 w 735"/>
              <a:gd name="T19" fmla="*/ 261 h 431"/>
              <a:gd name="T20" fmla="*/ 1 w 735"/>
              <a:gd name="T21" fmla="*/ 43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5" h="431">
                <a:moveTo>
                  <a:pt x="1" y="431"/>
                </a:moveTo>
                <a:cubicBezTo>
                  <a:pt x="0" y="430"/>
                  <a:pt x="0" y="430"/>
                  <a:pt x="0" y="430"/>
                </a:cubicBezTo>
                <a:cubicBezTo>
                  <a:pt x="27" y="370"/>
                  <a:pt x="60" y="313"/>
                  <a:pt x="97" y="260"/>
                </a:cubicBezTo>
                <a:cubicBezTo>
                  <a:pt x="149" y="188"/>
                  <a:pt x="207" y="129"/>
                  <a:pt x="269" y="85"/>
                </a:cubicBezTo>
                <a:cubicBezTo>
                  <a:pt x="325" y="45"/>
                  <a:pt x="411" y="0"/>
                  <a:pt x="507" y="8"/>
                </a:cubicBezTo>
                <a:cubicBezTo>
                  <a:pt x="596" y="15"/>
                  <a:pt x="684" y="79"/>
                  <a:pt x="735" y="175"/>
                </a:cubicBezTo>
                <a:cubicBezTo>
                  <a:pt x="734" y="175"/>
                  <a:pt x="734" y="175"/>
                  <a:pt x="734" y="175"/>
                </a:cubicBezTo>
                <a:cubicBezTo>
                  <a:pt x="683" y="80"/>
                  <a:pt x="596" y="16"/>
                  <a:pt x="507" y="9"/>
                </a:cubicBezTo>
                <a:cubicBezTo>
                  <a:pt x="412" y="1"/>
                  <a:pt x="325" y="46"/>
                  <a:pt x="269" y="85"/>
                </a:cubicBezTo>
                <a:cubicBezTo>
                  <a:pt x="207" y="129"/>
                  <a:pt x="150" y="188"/>
                  <a:pt x="98" y="261"/>
                </a:cubicBezTo>
                <a:cubicBezTo>
                  <a:pt x="61" y="313"/>
                  <a:pt x="28" y="370"/>
                  <a:pt x="1" y="431"/>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79" name="Freeform 53"/>
          <p:cNvSpPr>
            <a:spLocks/>
          </p:cNvSpPr>
          <p:nvPr/>
        </p:nvSpPr>
        <p:spPr bwMode="auto">
          <a:xfrm>
            <a:off x="4930697" y="402292"/>
            <a:ext cx="1166059" cy="3603626"/>
          </a:xfrm>
          <a:custGeom>
            <a:avLst/>
            <a:gdLst>
              <a:gd name="T0" fmla="*/ 1 w 467"/>
              <a:gd name="T1" fmla="*/ 1402 h 1402"/>
              <a:gd name="T2" fmla="*/ 0 w 467"/>
              <a:gd name="T3" fmla="*/ 1401 h 1402"/>
              <a:gd name="T4" fmla="*/ 218 w 467"/>
              <a:gd name="T5" fmla="*/ 1146 h 1402"/>
              <a:gd name="T6" fmla="*/ 397 w 467"/>
              <a:gd name="T7" fmla="*/ 766 h 1402"/>
              <a:gd name="T8" fmla="*/ 465 w 467"/>
              <a:gd name="T9" fmla="*/ 335 h 1402"/>
              <a:gd name="T10" fmla="*/ 382 w 467"/>
              <a:gd name="T11" fmla="*/ 0 h 1402"/>
              <a:gd name="T12" fmla="*/ 382 w 467"/>
              <a:gd name="T13" fmla="*/ 0 h 1402"/>
              <a:gd name="T14" fmla="*/ 466 w 467"/>
              <a:gd name="T15" fmla="*/ 335 h 1402"/>
              <a:gd name="T16" fmla="*/ 449 w 467"/>
              <a:gd name="T17" fmla="*/ 550 h 1402"/>
              <a:gd name="T18" fmla="*/ 397 w 467"/>
              <a:gd name="T19" fmla="*/ 766 h 1402"/>
              <a:gd name="T20" fmla="*/ 219 w 467"/>
              <a:gd name="T21" fmla="*/ 1146 h 1402"/>
              <a:gd name="T22" fmla="*/ 1 w 467"/>
              <a:gd name="T23" fmla="*/ 1402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1402">
                <a:moveTo>
                  <a:pt x="1" y="1402"/>
                </a:moveTo>
                <a:cubicBezTo>
                  <a:pt x="0" y="1401"/>
                  <a:pt x="0" y="1401"/>
                  <a:pt x="0" y="1401"/>
                </a:cubicBezTo>
                <a:cubicBezTo>
                  <a:pt x="80" y="1333"/>
                  <a:pt x="153" y="1247"/>
                  <a:pt x="218" y="1146"/>
                </a:cubicBezTo>
                <a:cubicBezTo>
                  <a:pt x="294" y="1030"/>
                  <a:pt x="354" y="902"/>
                  <a:pt x="397" y="766"/>
                </a:cubicBezTo>
                <a:cubicBezTo>
                  <a:pt x="443" y="619"/>
                  <a:pt x="467" y="470"/>
                  <a:pt x="465" y="335"/>
                </a:cubicBezTo>
                <a:cubicBezTo>
                  <a:pt x="463" y="198"/>
                  <a:pt x="434" y="83"/>
                  <a:pt x="382" y="0"/>
                </a:cubicBezTo>
                <a:cubicBezTo>
                  <a:pt x="382" y="0"/>
                  <a:pt x="382" y="0"/>
                  <a:pt x="382" y="0"/>
                </a:cubicBezTo>
                <a:cubicBezTo>
                  <a:pt x="435" y="82"/>
                  <a:pt x="463" y="198"/>
                  <a:pt x="466" y="335"/>
                </a:cubicBezTo>
                <a:cubicBezTo>
                  <a:pt x="467" y="404"/>
                  <a:pt x="461" y="477"/>
                  <a:pt x="449" y="550"/>
                </a:cubicBezTo>
                <a:cubicBezTo>
                  <a:pt x="438" y="621"/>
                  <a:pt x="420" y="694"/>
                  <a:pt x="397" y="766"/>
                </a:cubicBezTo>
                <a:cubicBezTo>
                  <a:pt x="354" y="903"/>
                  <a:pt x="294" y="1030"/>
                  <a:pt x="219" y="1146"/>
                </a:cubicBezTo>
                <a:cubicBezTo>
                  <a:pt x="154" y="1247"/>
                  <a:pt x="80" y="1333"/>
                  <a:pt x="1" y="1402"/>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24" name="Freeform 54"/>
          <p:cNvSpPr>
            <a:spLocks/>
          </p:cNvSpPr>
          <p:nvPr/>
        </p:nvSpPr>
        <p:spPr bwMode="auto">
          <a:xfrm>
            <a:off x="4651522" y="173692"/>
            <a:ext cx="1275570" cy="228600"/>
          </a:xfrm>
          <a:custGeom>
            <a:avLst/>
            <a:gdLst>
              <a:gd name="T0" fmla="*/ 1 w 511"/>
              <a:gd name="T1" fmla="*/ 70 h 89"/>
              <a:gd name="T2" fmla="*/ 0 w 511"/>
              <a:gd name="T3" fmla="*/ 70 h 89"/>
              <a:gd name="T4" fmla="*/ 35 w 511"/>
              <a:gd name="T5" fmla="*/ 62 h 89"/>
              <a:gd name="T6" fmla="*/ 364 w 511"/>
              <a:gd name="T7" fmla="*/ 7 h 89"/>
              <a:gd name="T8" fmla="*/ 489 w 511"/>
              <a:gd name="T9" fmla="*/ 14 h 89"/>
              <a:gd name="T10" fmla="*/ 507 w 511"/>
              <a:gd name="T11" fmla="*/ 35 h 89"/>
              <a:gd name="T12" fmla="*/ 494 w 511"/>
              <a:gd name="T13" fmla="*/ 89 h 89"/>
              <a:gd name="T14" fmla="*/ 494 w 511"/>
              <a:gd name="T15" fmla="*/ 89 h 89"/>
              <a:gd name="T16" fmla="*/ 506 w 511"/>
              <a:gd name="T17" fmla="*/ 35 h 89"/>
              <a:gd name="T18" fmla="*/ 488 w 511"/>
              <a:gd name="T19" fmla="*/ 15 h 89"/>
              <a:gd name="T20" fmla="*/ 364 w 511"/>
              <a:gd name="T21" fmla="*/ 8 h 89"/>
              <a:gd name="T22" fmla="*/ 35 w 511"/>
              <a:gd name="T23" fmla="*/ 63 h 89"/>
              <a:gd name="T24" fmla="*/ 1 w 511"/>
              <a:gd name="T25" fmla="*/ 7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89">
                <a:moveTo>
                  <a:pt x="1" y="70"/>
                </a:moveTo>
                <a:cubicBezTo>
                  <a:pt x="0" y="70"/>
                  <a:pt x="0" y="70"/>
                  <a:pt x="0" y="70"/>
                </a:cubicBezTo>
                <a:cubicBezTo>
                  <a:pt x="12" y="67"/>
                  <a:pt x="23" y="65"/>
                  <a:pt x="35" y="62"/>
                </a:cubicBezTo>
                <a:cubicBezTo>
                  <a:pt x="150" y="38"/>
                  <a:pt x="259" y="16"/>
                  <a:pt x="364" y="7"/>
                </a:cubicBezTo>
                <a:cubicBezTo>
                  <a:pt x="408" y="3"/>
                  <a:pt x="457" y="0"/>
                  <a:pt x="489" y="14"/>
                </a:cubicBezTo>
                <a:cubicBezTo>
                  <a:pt x="498" y="18"/>
                  <a:pt x="504" y="25"/>
                  <a:pt x="507" y="35"/>
                </a:cubicBezTo>
                <a:cubicBezTo>
                  <a:pt x="511" y="51"/>
                  <a:pt x="507" y="71"/>
                  <a:pt x="494" y="89"/>
                </a:cubicBezTo>
                <a:cubicBezTo>
                  <a:pt x="494" y="89"/>
                  <a:pt x="494" y="89"/>
                  <a:pt x="494" y="89"/>
                </a:cubicBezTo>
                <a:cubicBezTo>
                  <a:pt x="506" y="70"/>
                  <a:pt x="510" y="51"/>
                  <a:pt x="506" y="35"/>
                </a:cubicBezTo>
                <a:cubicBezTo>
                  <a:pt x="503" y="26"/>
                  <a:pt x="497" y="19"/>
                  <a:pt x="488" y="15"/>
                </a:cubicBezTo>
                <a:cubicBezTo>
                  <a:pt x="457" y="1"/>
                  <a:pt x="408" y="4"/>
                  <a:pt x="364" y="8"/>
                </a:cubicBezTo>
                <a:cubicBezTo>
                  <a:pt x="259" y="17"/>
                  <a:pt x="150" y="39"/>
                  <a:pt x="35" y="63"/>
                </a:cubicBezTo>
                <a:cubicBezTo>
                  <a:pt x="24" y="66"/>
                  <a:pt x="12" y="68"/>
                  <a:pt x="1" y="70"/>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25" name="Freeform 55"/>
          <p:cNvSpPr>
            <a:spLocks/>
          </p:cNvSpPr>
          <p:nvPr/>
        </p:nvSpPr>
        <p:spPr bwMode="auto">
          <a:xfrm>
            <a:off x="2672615" y="402292"/>
            <a:ext cx="3212832" cy="2249488"/>
          </a:xfrm>
          <a:custGeom>
            <a:avLst/>
            <a:gdLst>
              <a:gd name="T0" fmla="*/ 0 w 1286"/>
              <a:gd name="T1" fmla="*/ 875 h 875"/>
              <a:gd name="T2" fmla="*/ 0 w 1286"/>
              <a:gd name="T3" fmla="*/ 875 h 875"/>
              <a:gd name="T4" fmla="*/ 491 w 1286"/>
              <a:gd name="T5" fmla="*/ 640 h 875"/>
              <a:gd name="T6" fmla="*/ 713 w 1286"/>
              <a:gd name="T7" fmla="*/ 515 h 875"/>
              <a:gd name="T8" fmla="*/ 813 w 1286"/>
              <a:gd name="T9" fmla="*/ 452 h 875"/>
              <a:gd name="T10" fmla="*/ 842 w 1286"/>
              <a:gd name="T11" fmla="*/ 434 h 875"/>
              <a:gd name="T12" fmla="*/ 904 w 1286"/>
              <a:gd name="T13" fmla="*/ 391 h 875"/>
              <a:gd name="T14" fmla="*/ 999 w 1286"/>
              <a:gd name="T15" fmla="*/ 316 h 875"/>
              <a:gd name="T16" fmla="*/ 1058 w 1286"/>
              <a:gd name="T17" fmla="*/ 274 h 875"/>
              <a:gd name="T18" fmla="*/ 1173 w 1286"/>
              <a:gd name="T19" fmla="*/ 168 h 875"/>
              <a:gd name="T20" fmla="*/ 1286 w 1286"/>
              <a:gd name="T21" fmla="*/ 0 h 875"/>
              <a:gd name="T22" fmla="*/ 1286 w 1286"/>
              <a:gd name="T23" fmla="*/ 0 h 875"/>
              <a:gd name="T24" fmla="*/ 1173 w 1286"/>
              <a:gd name="T25" fmla="*/ 169 h 875"/>
              <a:gd name="T26" fmla="*/ 1059 w 1286"/>
              <a:gd name="T27" fmla="*/ 274 h 875"/>
              <a:gd name="T28" fmla="*/ 999 w 1286"/>
              <a:gd name="T29" fmla="*/ 317 h 875"/>
              <a:gd name="T30" fmla="*/ 904 w 1286"/>
              <a:gd name="T31" fmla="*/ 391 h 875"/>
              <a:gd name="T32" fmla="*/ 843 w 1286"/>
              <a:gd name="T33" fmla="*/ 435 h 875"/>
              <a:gd name="T34" fmla="*/ 813 w 1286"/>
              <a:gd name="T35" fmla="*/ 453 h 875"/>
              <a:gd name="T36" fmla="*/ 713 w 1286"/>
              <a:gd name="T37" fmla="*/ 515 h 875"/>
              <a:gd name="T38" fmla="*/ 491 w 1286"/>
              <a:gd name="T39" fmla="*/ 641 h 875"/>
              <a:gd name="T40" fmla="*/ 0 w 1286"/>
              <a:gd name="T41" fmla="*/ 875 h 875"/>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7768 w 10000"/>
              <a:gd name="connsiteY7" fmla="*/ 3611 h 10000"/>
              <a:gd name="connsiteX8" fmla="*/ 8227 w 10000"/>
              <a:gd name="connsiteY8" fmla="*/ 3131 h 10000"/>
              <a:gd name="connsiteX9" fmla="*/ 9121 w 10000"/>
              <a:gd name="connsiteY9" fmla="*/ 1920 h 10000"/>
              <a:gd name="connsiteX10" fmla="*/ 10000 w 10000"/>
              <a:gd name="connsiteY10" fmla="*/ 0 h 10000"/>
              <a:gd name="connsiteX11" fmla="*/ 10000 w 10000"/>
              <a:gd name="connsiteY11" fmla="*/ 0 h 10000"/>
              <a:gd name="connsiteX12" fmla="*/ 9121 w 10000"/>
              <a:gd name="connsiteY12" fmla="*/ 1931 h 10000"/>
              <a:gd name="connsiteX13" fmla="*/ 8235 w 10000"/>
              <a:gd name="connsiteY13" fmla="*/ 3131 h 10000"/>
              <a:gd name="connsiteX14" fmla="*/ 7030 w 10000"/>
              <a:gd name="connsiteY14" fmla="*/ 4469 h 10000"/>
              <a:gd name="connsiteX15" fmla="*/ 6555 w 10000"/>
              <a:gd name="connsiteY15" fmla="*/ 4971 h 10000"/>
              <a:gd name="connsiteX16" fmla="*/ 6322 w 10000"/>
              <a:gd name="connsiteY16" fmla="*/ 5177 h 10000"/>
              <a:gd name="connsiteX17" fmla="*/ 5544 w 10000"/>
              <a:gd name="connsiteY17" fmla="*/ 5886 h 10000"/>
              <a:gd name="connsiteX18" fmla="*/ 3818 w 10000"/>
              <a:gd name="connsiteY18" fmla="*/ 7326 h 10000"/>
              <a:gd name="connsiteX19" fmla="*/ 0 w 10000"/>
              <a:gd name="connsiteY19"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8227 w 10000"/>
              <a:gd name="connsiteY7" fmla="*/ 3131 h 10000"/>
              <a:gd name="connsiteX8" fmla="*/ 9121 w 10000"/>
              <a:gd name="connsiteY8" fmla="*/ 1920 h 10000"/>
              <a:gd name="connsiteX9" fmla="*/ 10000 w 10000"/>
              <a:gd name="connsiteY9" fmla="*/ 0 h 10000"/>
              <a:gd name="connsiteX10" fmla="*/ 10000 w 10000"/>
              <a:gd name="connsiteY10" fmla="*/ 0 h 10000"/>
              <a:gd name="connsiteX11" fmla="*/ 9121 w 10000"/>
              <a:gd name="connsiteY11" fmla="*/ 1931 h 10000"/>
              <a:gd name="connsiteX12" fmla="*/ 8235 w 10000"/>
              <a:gd name="connsiteY12" fmla="*/ 3131 h 10000"/>
              <a:gd name="connsiteX13" fmla="*/ 7030 w 10000"/>
              <a:gd name="connsiteY13" fmla="*/ 4469 h 10000"/>
              <a:gd name="connsiteX14" fmla="*/ 6555 w 10000"/>
              <a:gd name="connsiteY14" fmla="*/ 4971 h 10000"/>
              <a:gd name="connsiteX15" fmla="*/ 6322 w 10000"/>
              <a:gd name="connsiteY15" fmla="*/ 5177 h 10000"/>
              <a:gd name="connsiteX16" fmla="*/ 5544 w 10000"/>
              <a:gd name="connsiteY16" fmla="*/ 5886 h 10000"/>
              <a:gd name="connsiteX17" fmla="*/ 3818 w 10000"/>
              <a:gd name="connsiteY17" fmla="*/ 7326 h 10000"/>
              <a:gd name="connsiteX18" fmla="*/ 0 w 10000"/>
              <a:gd name="connsiteY18"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8227 w 10000"/>
              <a:gd name="connsiteY7" fmla="*/ 3131 h 10000"/>
              <a:gd name="connsiteX8" fmla="*/ 9121 w 10000"/>
              <a:gd name="connsiteY8" fmla="*/ 1920 h 10000"/>
              <a:gd name="connsiteX9" fmla="*/ 10000 w 10000"/>
              <a:gd name="connsiteY9" fmla="*/ 0 h 10000"/>
              <a:gd name="connsiteX10" fmla="*/ 10000 w 10000"/>
              <a:gd name="connsiteY10" fmla="*/ 0 h 10000"/>
              <a:gd name="connsiteX11" fmla="*/ 9121 w 10000"/>
              <a:gd name="connsiteY11" fmla="*/ 1931 h 10000"/>
              <a:gd name="connsiteX12" fmla="*/ 8235 w 10000"/>
              <a:gd name="connsiteY12" fmla="*/ 3131 h 10000"/>
              <a:gd name="connsiteX13" fmla="*/ 7030 w 10000"/>
              <a:gd name="connsiteY13" fmla="*/ 4469 h 10000"/>
              <a:gd name="connsiteX14" fmla="*/ 6322 w 10000"/>
              <a:gd name="connsiteY14" fmla="*/ 5177 h 10000"/>
              <a:gd name="connsiteX15" fmla="*/ 5544 w 10000"/>
              <a:gd name="connsiteY15" fmla="*/ 5886 h 10000"/>
              <a:gd name="connsiteX16" fmla="*/ 3818 w 10000"/>
              <a:gd name="connsiteY16" fmla="*/ 7326 h 10000"/>
              <a:gd name="connsiteX17" fmla="*/ 0 w 10000"/>
              <a:gd name="connsiteY17"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7030 w 10000"/>
              <a:gd name="connsiteY5" fmla="*/ 4469 h 10000"/>
              <a:gd name="connsiteX6" fmla="*/ 8227 w 10000"/>
              <a:gd name="connsiteY6" fmla="*/ 3131 h 10000"/>
              <a:gd name="connsiteX7" fmla="*/ 9121 w 10000"/>
              <a:gd name="connsiteY7" fmla="*/ 1920 h 10000"/>
              <a:gd name="connsiteX8" fmla="*/ 10000 w 10000"/>
              <a:gd name="connsiteY8" fmla="*/ 0 h 10000"/>
              <a:gd name="connsiteX9" fmla="*/ 10000 w 10000"/>
              <a:gd name="connsiteY9" fmla="*/ 0 h 10000"/>
              <a:gd name="connsiteX10" fmla="*/ 9121 w 10000"/>
              <a:gd name="connsiteY10" fmla="*/ 1931 h 10000"/>
              <a:gd name="connsiteX11" fmla="*/ 8235 w 10000"/>
              <a:gd name="connsiteY11" fmla="*/ 3131 h 10000"/>
              <a:gd name="connsiteX12" fmla="*/ 7030 w 10000"/>
              <a:gd name="connsiteY12" fmla="*/ 4469 h 10000"/>
              <a:gd name="connsiteX13" fmla="*/ 6322 w 10000"/>
              <a:gd name="connsiteY13" fmla="*/ 5177 h 10000"/>
              <a:gd name="connsiteX14" fmla="*/ 5544 w 10000"/>
              <a:gd name="connsiteY14" fmla="*/ 5886 h 10000"/>
              <a:gd name="connsiteX15" fmla="*/ 3818 w 10000"/>
              <a:gd name="connsiteY15" fmla="*/ 7326 h 10000"/>
              <a:gd name="connsiteX16" fmla="*/ 0 w 10000"/>
              <a:gd name="connsiteY1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00" h="10000">
                <a:moveTo>
                  <a:pt x="0" y="10000"/>
                </a:moveTo>
                <a:lnTo>
                  <a:pt x="0" y="10000"/>
                </a:lnTo>
                <a:cubicBezTo>
                  <a:pt x="1337" y="9166"/>
                  <a:pt x="2621" y="8263"/>
                  <a:pt x="3818" y="7314"/>
                </a:cubicBezTo>
                <a:cubicBezTo>
                  <a:pt x="4417" y="6846"/>
                  <a:pt x="5000" y="6366"/>
                  <a:pt x="5544" y="5886"/>
                </a:cubicBezTo>
                <a:cubicBezTo>
                  <a:pt x="5801" y="5657"/>
                  <a:pt x="6074" y="5402"/>
                  <a:pt x="6322" y="5166"/>
                </a:cubicBezTo>
                <a:cubicBezTo>
                  <a:pt x="6570" y="4930"/>
                  <a:pt x="6713" y="4808"/>
                  <a:pt x="7030" y="4469"/>
                </a:cubicBezTo>
                <a:cubicBezTo>
                  <a:pt x="7347" y="4130"/>
                  <a:pt x="7879" y="3556"/>
                  <a:pt x="8227" y="3131"/>
                </a:cubicBezTo>
                <a:cubicBezTo>
                  <a:pt x="8576" y="2706"/>
                  <a:pt x="8872" y="2309"/>
                  <a:pt x="9121" y="1920"/>
                </a:cubicBezTo>
                <a:cubicBezTo>
                  <a:pt x="9580" y="1211"/>
                  <a:pt x="9876" y="560"/>
                  <a:pt x="10000" y="0"/>
                </a:cubicBezTo>
                <a:lnTo>
                  <a:pt x="10000" y="0"/>
                </a:lnTo>
                <a:cubicBezTo>
                  <a:pt x="9883" y="560"/>
                  <a:pt x="9588" y="1211"/>
                  <a:pt x="9121" y="1931"/>
                </a:cubicBezTo>
                <a:cubicBezTo>
                  <a:pt x="8872" y="2320"/>
                  <a:pt x="8577" y="2720"/>
                  <a:pt x="8235" y="3131"/>
                </a:cubicBezTo>
                <a:cubicBezTo>
                  <a:pt x="7887" y="3554"/>
                  <a:pt x="7310" y="4162"/>
                  <a:pt x="7030" y="4469"/>
                </a:cubicBezTo>
                <a:cubicBezTo>
                  <a:pt x="6711" y="4810"/>
                  <a:pt x="6570" y="4941"/>
                  <a:pt x="6322" y="5177"/>
                </a:cubicBezTo>
                <a:cubicBezTo>
                  <a:pt x="6065" y="5417"/>
                  <a:pt x="5801" y="5657"/>
                  <a:pt x="5544" y="5886"/>
                </a:cubicBezTo>
                <a:cubicBezTo>
                  <a:pt x="5000" y="6366"/>
                  <a:pt x="4425" y="6857"/>
                  <a:pt x="3818" y="7326"/>
                </a:cubicBezTo>
                <a:cubicBezTo>
                  <a:pt x="2621" y="8263"/>
                  <a:pt x="1337" y="9166"/>
                  <a:pt x="0" y="10000"/>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26" name="Freeform 56"/>
          <p:cNvSpPr>
            <a:spLocks/>
          </p:cNvSpPr>
          <p:nvPr/>
        </p:nvSpPr>
        <p:spPr bwMode="auto">
          <a:xfrm>
            <a:off x="3934302" y="402292"/>
            <a:ext cx="1951144" cy="1436688"/>
          </a:xfrm>
          <a:custGeom>
            <a:avLst/>
            <a:gdLst>
              <a:gd name="T0" fmla="*/ 0 w 781"/>
              <a:gd name="T1" fmla="*/ 559 h 559"/>
              <a:gd name="T2" fmla="*/ 0 w 781"/>
              <a:gd name="T3" fmla="*/ 558 h 559"/>
              <a:gd name="T4" fmla="*/ 163 w 781"/>
              <a:gd name="T5" fmla="*/ 446 h 559"/>
              <a:gd name="T6" fmla="*/ 273 w 781"/>
              <a:gd name="T7" fmla="*/ 369 h 559"/>
              <a:gd name="T8" fmla="*/ 511 w 781"/>
              <a:gd name="T9" fmla="*/ 205 h 559"/>
              <a:gd name="T10" fmla="*/ 685 w 781"/>
              <a:gd name="T11" fmla="*/ 79 h 559"/>
              <a:gd name="T12" fmla="*/ 781 w 781"/>
              <a:gd name="T13" fmla="*/ 0 h 559"/>
              <a:gd name="T14" fmla="*/ 781 w 781"/>
              <a:gd name="T15" fmla="*/ 0 h 559"/>
              <a:gd name="T16" fmla="*/ 685 w 781"/>
              <a:gd name="T17" fmla="*/ 80 h 559"/>
              <a:gd name="T18" fmla="*/ 511 w 781"/>
              <a:gd name="T19" fmla="*/ 205 h 559"/>
              <a:gd name="T20" fmla="*/ 274 w 781"/>
              <a:gd name="T21" fmla="*/ 370 h 559"/>
              <a:gd name="T22" fmla="*/ 163 w 781"/>
              <a:gd name="T23" fmla="*/ 446 h 559"/>
              <a:gd name="T24" fmla="*/ 0 w 781"/>
              <a:gd name="T25" fmla="*/ 559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1" h="559">
                <a:moveTo>
                  <a:pt x="0" y="559"/>
                </a:moveTo>
                <a:cubicBezTo>
                  <a:pt x="0" y="558"/>
                  <a:pt x="0" y="558"/>
                  <a:pt x="0" y="558"/>
                </a:cubicBezTo>
                <a:cubicBezTo>
                  <a:pt x="55" y="520"/>
                  <a:pt x="110" y="482"/>
                  <a:pt x="163" y="446"/>
                </a:cubicBezTo>
                <a:cubicBezTo>
                  <a:pt x="199" y="420"/>
                  <a:pt x="237" y="395"/>
                  <a:pt x="273" y="369"/>
                </a:cubicBezTo>
                <a:cubicBezTo>
                  <a:pt x="347" y="319"/>
                  <a:pt x="433" y="260"/>
                  <a:pt x="511" y="205"/>
                </a:cubicBezTo>
                <a:cubicBezTo>
                  <a:pt x="582" y="155"/>
                  <a:pt x="639" y="114"/>
                  <a:pt x="685" y="79"/>
                </a:cubicBezTo>
                <a:cubicBezTo>
                  <a:pt x="720" y="52"/>
                  <a:pt x="757" y="24"/>
                  <a:pt x="781" y="0"/>
                </a:cubicBezTo>
                <a:cubicBezTo>
                  <a:pt x="781" y="0"/>
                  <a:pt x="781" y="0"/>
                  <a:pt x="781" y="0"/>
                </a:cubicBezTo>
                <a:cubicBezTo>
                  <a:pt x="757" y="24"/>
                  <a:pt x="721" y="53"/>
                  <a:pt x="685" y="80"/>
                </a:cubicBezTo>
                <a:cubicBezTo>
                  <a:pt x="639" y="114"/>
                  <a:pt x="582" y="155"/>
                  <a:pt x="511" y="205"/>
                </a:cubicBezTo>
                <a:cubicBezTo>
                  <a:pt x="433" y="260"/>
                  <a:pt x="347" y="319"/>
                  <a:pt x="274" y="370"/>
                </a:cubicBezTo>
                <a:cubicBezTo>
                  <a:pt x="237" y="395"/>
                  <a:pt x="200" y="421"/>
                  <a:pt x="163" y="446"/>
                </a:cubicBezTo>
                <a:cubicBezTo>
                  <a:pt x="110" y="483"/>
                  <a:pt x="55" y="521"/>
                  <a:pt x="0" y="559"/>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27" name="Freeform 57"/>
          <p:cNvSpPr>
            <a:spLocks/>
          </p:cNvSpPr>
          <p:nvPr/>
        </p:nvSpPr>
        <p:spPr bwMode="auto">
          <a:xfrm>
            <a:off x="4765662" y="189568"/>
            <a:ext cx="1119786" cy="415925"/>
          </a:xfrm>
          <a:custGeom>
            <a:avLst/>
            <a:gdLst>
              <a:gd name="T0" fmla="*/ 0 w 448"/>
              <a:gd name="T1" fmla="*/ 162 h 162"/>
              <a:gd name="T2" fmla="*/ 0 w 448"/>
              <a:gd name="T3" fmla="*/ 162 h 162"/>
              <a:gd name="T4" fmla="*/ 111 w 448"/>
              <a:gd name="T5" fmla="*/ 70 h 162"/>
              <a:gd name="T6" fmla="*/ 235 w 448"/>
              <a:gd name="T7" fmla="*/ 17 h 162"/>
              <a:gd name="T8" fmla="*/ 341 w 448"/>
              <a:gd name="T9" fmla="*/ 18 h 162"/>
              <a:gd name="T10" fmla="*/ 351 w 448"/>
              <a:gd name="T11" fmla="*/ 21 h 162"/>
              <a:gd name="T12" fmla="*/ 448 w 448"/>
              <a:gd name="T13" fmla="*/ 83 h 162"/>
              <a:gd name="T14" fmla="*/ 448 w 448"/>
              <a:gd name="T15" fmla="*/ 83 h 162"/>
              <a:gd name="T16" fmla="*/ 235 w 448"/>
              <a:gd name="T17" fmla="*/ 18 h 162"/>
              <a:gd name="T18" fmla="*/ 0 w 448"/>
              <a:gd name="T19"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8" h="162">
                <a:moveTo>
                  <a:pt x="0" y="162"/>
                </a:moveTo>
                <a:cubicBezTo>
                  <a:pt x="0" y="162"/>
                  <a:pt x="0" y="162"/>
                  <a:pt x="0" y="162"/>
                </a:cubicBezTo>
                <a:cubicBezTo>
                  <a:pt x="36" y="125"/>
                  <a:pt x="74" y="94"/>
                  <a:pt x="111" y="70"/>
                </a:cubicBezTo>
                <a:cubicBezTo>
                  <a:pt x="153" y="44"/>
                  <a:pt x="194" y="26"/>
                  <a:pt x="235" y="17"/>
                </a:cubicBezTo>
                <a:cubicBezTo>
                  <a:pt x="270" y="9"/>
                  <a:pt x="306" y="10"/>
                  <a:pt x="341" y="18"/>
                </a:cubicBezTo>
                <a:cubicBezTo>
                  <a:pt x="344" y="19"/>
                  <a:pt x="348" y="20"/>
                  <a:pt x="351" y="21"/>
                </a:cubicBezTo>
                <a:cubicBezTo>
                  <a:pt x="390" y="33"/>
                  <a:pt x="423" y="54"/>
                  <a:pt x="448" y="83"/>
                </a:cubicBezTo>
                <a:cubicBezTo>
                  <a:pt x="448" y="83"/>
                  <a:pt x="448" y="83"/>
                  <a:pt x="448" y="83"/>
                </a:cubicBezTo>
                <a:cubicBezTo>
                  <a:pt x="398" y="26"/>
                  <a:pt x="315" y="0"/>
                  <a:pt x="235" y="18"/>
                </a:cubicBezTo>
                <a:cubicBezTo>
                  <a:pt x="158" y="35"/>
                  <a:pt x="76" y="85"/>
                  <a:pt x="0" y="162"/>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1" name="Freeform 61"/>
          <p:cNvSpPr>
            <a:spLocks/>
          </p:cNvSpPr>
          <p:nvPr/>
        </p:nvSpPr>
        <p:spPr bwMode="auto">
          <a:xfrm>
            <a:off x="5885446" y="402293"/>
            <a:ext cx="223650" cy="925513"/>
          </a:xfrm>
          <a:custGeom>
            <a:avLst/>
            <a:gdLst>
              <a:gd name="T0" fmla="*/ 83 w 90"/>
              <a:gd name="T1" fmla="*/ 360 h 360"/>
              <a:gd name="T2" fmla="*/ 0 w 90"/>
              <a:gd name="T3" fmla="*/ 0 h 360"/>
              <a:gd name="T4" fmla="*/ 0 w 90"/>
              <a:gd name="T5" fmla="*/ 0 h 360"/>
              <a:gd name="T6" fmla="*/ 68 w 90"/>
              <a:gd name="T7" fmla="*/ 160 h 360"/>
              <a:gd name="T8" fmla="*/ 83 w 90"/>
              <a:gd name="T9" fmla="*/ 360 h 360"/>
            </a:gdLst>
            <a:ahLst/>
            <a:cxnLst>
              <a:cxn ang="0">
                <a:pos x="T0" y="T1"/>
              </a:cxn>
              <a:cxn ang="0">
                <a:pos x="T2" y="T3"/>
              </a:cxn>
              <a:cxn ang="0">
                <a:pos x="T4" y="T5"/>
              </a:cxn>
              <a:cxn ang="0">
                <a:pos x="T6" y="T7"/>
              </a:cxn>
              <a:cxn ang="0">
                <a:pos x="T8" y="T9"/>
              </a:cxn>
            </a:cxnLst>
            <a:rect l="0" t="0" r="r" b="b"/>
            <a:pathLst>
              <a:path w="90" h="360">
                <a:moveTo>
                  <a:pt x="83" y="360"/>
                </a:moveTo>
                <a:cubicBezTo>
                  <a:pt x="90" y="210"/>
                  <a:pt x="60" y="82"/>
                  <a:pt x="0" y="0"/>
                </a:cubicBezTo>
                <a:cubicBezTo>
                  <a:pt x="0" y="0"/>
                  <a:pt x="0" y="0"/>
                  <a:pt x="0" y="0"/>
                </a:cubicBezTo>
                <a:cubicBezTo>
                  <a:pt x="31" y="42"/>
                  <a:pt x="54" y="96"/>
                  <a:pt x="68" y="160"/>
                </a:cubicBezTo>
                <a:cubicBezTo>
                  <a:pt x="82" y="220"/>
                  <a:pt x="87" y="288"/>
                  <a:pt x="83" y="360"/>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2" name="Freeform 62"/>
          <p:cNvSpPr>
            <a:spLocks/>
          </p:cNvSpPr>
          <p:nvPr/>
        </p:nvSpPr>
        <p:spPr bwMode="auto">
          <a:xfrm>
            <a:off x="5330182" y="35580"/>
            <a:ext cx="777372" cy="1292225"/>
          </a:xfrm>
          <a:custGeom>
            <a:avLst/>
            <a:gdLst>
              <a:gd name="T0" fmla="*/ 305 w 311"/>
              <a:gd name="T1" fmla="*/ 503 h 503"/>
              <a:gd name="T2" fmla="*/ 224 w 311"/>
              <a:gd name="T3" fmla="*/ 125 h 503"/>
              <a:gd name="T4" fmla="*/ 0 w 311"/>
              <a:gd name="T5" fmla="*/ 9 h 503"/>
              <a:gd name="T6" fmla="*/ 0 w 311"/>
              <a:gd name="T7" fmla="*/ 8 h 503"/>
              <a:gd name="T8" fmla="*/ 225 w 311"/>
              <a:gd name="T9" fmla="*/ 124 h 503"/>
              <a:gd name="T10" fmla="*/ 291 w 311"/>
              <a:gd name="T11" fmla="*/ 294 h 503"/>
              <a:gd name="T12" fmla="*/ 305 w 311"/>
              <a:gd name="T13" fmla="*/ 503 h 503"/>
            </a:gdLst>
            <a:ahLst/>
            <a:cxnLst>
              <a:cxn ang="0">
                <a:pos x="T0" y="T1"/>
              </a:cxn>
              <a:cxn ang="0">
                <a:pos x="T2" y="T3"/>
              </a:cxn>
              <a:cxn ang="0">
                <a:pos x="T4" y="T5"/>
              </a:cxn>
              <a:cxn ang="0">
                <a:pos x="T6" y="T7"/>
              </a:cxn>
              <a:cxn ang="0">
                <a:pos x="T8" y="T9"/>
              </a:cxn>
              <a:cxn ang="0">
                <a:pos x="T10" y="T11"/>
              </a:cxn>
              <a:cxn ang="0">
                <a:pos x="T12" y="T13"/>
              </a:cxn>
            </a:cxnLst>
            <a:rect l="0" t="0" r="r" b="b"/>
            <a:pathLst>
              <a:path w="311" h="503">
                <a:moveTo>
                  <a:pt x="305" y="503"/>
                </a:moveTo>
                <a:cubicBezTo>
                  <a:pt x="311" y="346"/>
                  <a:pt x="284" y="215"/>
                  <a:pt x="224" y="125"/>
                </a:cubicBezTo>
                <a:cubicBezTo>
                  <a:pt x="173" y="46"/>
                  <a:pt x="85" y="1"/>
                  <a:pt x="0" y="9"/>
                </a:cubicBezTo>
                <a:cubicBezTo>
                  <a:pt x="0" y="8"/>
                  <a:pt x="0" y="8"/>
                  <a:pt x="0" y="8"/>
                </a:cubicBezTo>
                <a:cubicBezTo>
                  <a:pt x="85" y="0"/>
                  <a:pt x="173" y="46"/>
                  <a:pt x="225" y="124"/>
                </a:cubicBezTo>
                <a:cubicBezTo>
                  <a:pt x="255" y="170"/>
                  <a:pt x="277" y="227"/>
                  <a:pt x="291" y="294"/>
                </a:cubicBezTo>
                <a:cubicBezTo>
                  <a:pt x="304" y="357"/>
                  <a:pt x="309" y="428"/>
                  <a:pt x="305" y="503"/>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3" name="Freeform 63"/>
          <p:cNvSpPr>
            <a:spLocks/>
          </p:cNvSpPr>
          <p:nvPr/>
        </p:nvSpPr>
        <p:spPr bwMode="auto">
          <a:xfrm>
            <a:off x="4558978" y="-142220"/>
            <a:ext cx="1548575" cy="1470025"/>
          </a:xfrm>
          <a:custGeom>
            <a:avLst/>
            <a:gdLst>
              <a:gd name="T0" fmla="*/ 614 w 620"/>
              <a:gd name="T1" fmla="*/ 572 h 572"/>
              <a:gd name="T2" fmla="*/ 556 w 620"/>
              <a:gd name="T3" fmla="*/ 214 h 572"/>
              <a:gd name="T4" fmla="*/ 385 w 620"/>
              <a:gd name="T5" fmla="*/ 39 h 572"/>
              <a:gd name="T6" fmla="*/ 366 w 620"/>
              <a:gd name="T7" fmla="*/ 33 h 572"/>
              <a:gd name="T8" fmla="*/ 1 w 620"/>
              <a:gd name="T9" fmla="*/ 189 h 572"/>
              <a:gd name="T10" fmla="*/ 0 w 620"/>
              <a:gd name="T11" fmla="*/ 189 h 572"/>
              <a:gd name="T12" fmla="*/ 182 w 620"/>
              <a:gd name="T13" fmla="*/ 55 h 572"/>
              <a:gd name="T14" fmla="*/ 284 w 620"/>
              <a:gd name="T15" fmla="*/ 27 h 572"/>
              <a:gd name="T16" fmla="*/ 386 w 620"/>
              <a:gd name="T17" fmla="*/ 38 h 572"/>
              <a:gd name="T18" fmla="*/ 557 w 620"/>
              <a:gd name="T19" fmla="*/ 213 h 572"/>
              <a:gd name="T20" fmla="*/ 615 w 620"/>
              <a:gd name="T21" fmla="*/ 572 h 572"/>
              <a:gd name="T22" fmla="*/ 614 w 620"/>
              <a:gd name="T23" fmla="*/ 572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0" h="572">
                <a:moveTo>
                  <a:pt x="614" y="572"/>
                </a:moveTo>
                <a:cubicBezTo>
                  <a:pt x="619" y="433"/>
                  <a:pt x="599" y="309"/>
                  <a:pt x="556" y="214"/>
                </a:cubicBezTo>
                <a:cubicBezTo>
                  <a:pt x="518" y="127"/>
                  <a:pt x="455" y="63"/>
                  <a:pt x="385" y="39"/>
                </a:cubicBezTo>
                <a:cubicBezTo>
                  <a:pt x="379" y="36"/>
                  <a:pt x="372" y="35"/>
                  <a:pt x="366" y="33"/>
                </a:cubicBezTo>
                <a:cubicBezTo>
                  <a:pt x="234" y="0"/>
                  <a:pt x="88" y="95"/>
                  <a:pt x="1" y="189"/>
                </a:cubicBezTo>
                <a:cubicBezTo>
                  <a:pt x="0" y="189"/>
                  <a:pt x="0" y="189"/>
                  <a:pt x="0" y="189"/>
                </a:cubicBezTo>
                <a:cubicBezTo>
                  <a:pt x="54" y="130"/>
                  <a:pt x="119" y="83"/>
                  <a:pt x="182" y="55"/>
                </a:cubicBezTo>
                <a:cubicBezTo>
                  <a:pt x="217" y="39"/>
                  <a:pt x="251" y="30"/>
                  <a:pt x="284" y="27"/>
                </a:cubicBezTo>
                <a:cubicBezTo>
                  <a:pt x="320" y="23"/>
                  <a:pt x="354" y="27"/>
                  <a:pt x="386" y="38"/>
                </a:cubicBezTo>
                <a:cubicBezTo>
                  <a:pt x="456" y="63"/>
                  <a:pt x="518" y="127"/>
                  <a:pt x="557" y="213"/>
                </a:cubicBezTo>
                <a:cubicBezTo>
                  <a:pt x="600" y="308"/>
                  <a:pt x="620" y="433"/>
                  <a:pt x="615" y="572"/>
                </a:cubicBezTo>
                <a:lnTo>
                  <a:pt x="614" y="572"/>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4" name="Freeform 64"/>
          <p:cNvSpPr>
            <a:spLocks/>
          </p:cNvSpPr>
          <p:nvPr/>
        </p:nvSpPr>
        <p:spPr bwMode="auto">
          <a:xfrm>
            <a:off x="4389314" y="-180320"/>
            <a:ext cx="1718241" cy="1508125"/>
          </a:xfrm>
          <a:custGeom>
            <a:avLst/>
            <a:gdLst>
              <a:gd name="T0" fmla="*/ 682 w 688"/>
              <a:gd name="T1" fmla="*/ 587 h 587"/>
              <a:gd name="T2" fmla="*/ 608 w 688"/>
              <a:gd name="T3" fmla="*/ 190 h 587"/>
              <a:gd name="T4" fmla="*/ 423 w 688"/>
              <a:gd name="T5" fmla="*/ 33 h 587"/>
              <a:gd name="T6" fmla="*/ 404 w 688"/>
              <a:gd name="T7" fmla="*/ 29 h 587"/>
              <a:gd name="T8" fmla="*/ 1 w 688"/>
              <a:gd name="T9" fmla="*/ 258 h 587"/>
              <a:gd name="T10" fmla="*/ 0 w 688"/>
              <a:gd name="T11" fmla="*/ 257 h 587"/>
              <a:gd name="T12" fmla="*/ 180 w 688"/>
              <a:gd name="T13" fmla="*/ 85 h 587"/>
              <a:gd name="T14" fmla="*/ 404 w 688"/>
              <a:gd name="T15" fmla="*/ 29 h 587"/>
              <a:gd name="T16" fmla="*/ 518 w 688"/>
              <a:gd name="T17" fmla="*/ 80 h 587"/>
              <a:gd name="T18" fmla="*/ 609 w 688"/>
              <a:gd name="T19" fmla="*/ 190 h 587"/>
              <a:gd name="T20" fmla="*/ 683 w 688"/>
              <a:gd name="T21" fmla="*/ 587 h 587"/>
              <a:gd name="T22" fmla="*/ 682 w 688"/>
              <a:gd name="T23"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8" h="587">
                <a:moveTo>
                  <a:pt x="682" y="587"/>
                </a:moveTo>
                <a:cubicBezTo>
                  <a:pt x="688" y="429"/>
                  <a:pt x="662" y="291"/>
                  <a:pt x="608" y="190"/>
                </a:cubicBezTo>
                <a:cubicBezTo>
                  <a:pt x="564" y="109"/>
                  <a:pt x="496" y="51"/>
                  <a:pt x="423" y="33"/>
                </a:cubicBezTo>
                <a:cubicBezTo>
                  <a:pt x="416" y="32"/>
                  <a:pt x="410" y="30"/>
                  <a:pt x="404" y="29"/>
                </a:cubicBezTo>
                <a:cubicBezTo>
                  <a:pt x="211" y="0"/>
                  <a:pt x="47" y="197"/>
                  <a:pt x="1" y="258"/>
                </a:cubicBezTo>
                <a:cubicBezTo>
                  <a:pt x="0" y="257"/>
                  <a:pt x="0" y="257"/>
                  <a:pt x="0" y="257"/>
                </a:cubicBezTo>
                <a:cubicBezTo>
                  <a:pt x="38" y="207"/>
                  <a:pt x="100" y="136"/>
                  <a:pt x="180" y="85"/>
                </a:cubicBezTo>
                <a:cubicBezTo>
                  <a:pt x="257" y="37"/>
                  <a:pt x="332" y="18"/>
                  <a:pt x="404" y="29"/>
                </a:cubicBezTo>
                <a:cubicBezTo>
                  <a:pt x="443" y="35"/>
                  <a:pt x="482" y="52"/>
                  <a:pt x="518" y="80"/>
                </a:cubicBezTo>
                <a:cubicBezTo>
                  <a:pt x="554" y="108"/>
                  <a:pt x="585" y="146"/>
                  <a:pt x="609" y="190"/>
                </a:cubicBezTo>
                <a:cubicBezTo>
                  <a:pt x="663" y="291"/>
                  <a:pt x="688" y="428"/>
                  <a:pt x="683" y="587"/>
                </a:cubicBezTo>
                <a:lnTo>
                  <a:pt x="682" y="587"/>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5" name="Freeform 65"/>
          <p:cNvSpPr>
            <a:spLocks/>
          </p:cNvSpPr>
          <p:nvPr/>
        </p:nvSpPr>
        <p:spPr bwMode="auto">
          <a:xfrm>
            <a:off x="368260" y="1327804"/>
            <a:ext cx="5726955" cy="4816476"/>
          </a:xfrm>
          <a:custGeom>
            <a:avLst/>
            <a:gdLst>
              <a:gd name="T0" fmla="*/ 0 w 2293"/>
              <a:gd name="T1" fmla="*/ 1866 h 1874"/>
              <a:gd name="T2" fmla="*/ 0 w 2293"/>
              <a:gd name="T3" fmla="*/ 1865 h 1874"/>
              <a:gd name="T4" fmla="*/ 360 w 2293"/>
              <a:gd name="T5" fmla="*/ 1851 h 1874"/>
              <a:gd name="T6" fmla="*/ 770 w 2293"/>
              <a:gd name="T7" fmla="*/ 1748 h 1874"/>
              <a:gd name="T8" fmla="*/ 1586 w 2293"/>
              <a:gd name="T9" fmla="*/ 1274 h 1874"/>
              <a:gd name="T10" fmla="*/ 2129 w 2293"/>
              <a:gd name="T11" fmla="*/ 607 h 1874"/>
              <a:gd name="T12" fmla="*/ 2292 w 2293"/>
              <a:gd name="T13" fmla="*/ 0 h 1874"/>
              <a:gd name="T14" fmla="*/ 2293 w 2293"/>
              <a:gd name="T15" fmla="*/ 0 h 1874"/>
              <a:gd name="T16" fmla="*/ 2130 w 2293"/>
              <a:gd name="T17" fmla="*/ 607 h 1874"/>
              <a:gd name="T18" fmla="*/ 1586 w 2293"/>
              <a:gd name="T19" fmla="*/ 1275 h 1874"/>
              <a:gd name="T20" fmla="*/ 770 w 2293"/>
              <a:gd name="T21" fmla="*/ 1748 h 1874"/>
              <a:gd name="T22" fmla="*/ 360 w 2293"/>
              <a:gd name="T23" fmla="*/ 1852 h 1874"/>
              <a:gd name="T24" fmla="*/ 0 w 2293"/>
              <a:gd name="T25" fmla="*/ 1866 h 1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3" h="1874">
                <a:moveTo>
                  <a:pt x="0" y="1866"/>
                </a:moveTo>
                <a:cubicBezTo>
                  <a:pt x="0" y="1865"/>
                  <a:pt x="0" y="1865"/>
                  <a:pt x="0" y="1865"/>
                </a:cubicBezTo>
                <a:cubicBezTo>
                  <a:pt x="113" y="1873"/>
                  <a:pt x="235" y="1869"/>
                  <a:pt x="360" y="1851"/>
                </a:cubicBezTo>
                <a:cubicBezTo>
                  <a:pt x="496" y="1831"/>
                  <a:pt x="634" y="1796"/>
                  <a:pt x="770" y="1748"/>
                </a:cubicBezTo>
                <a:cubicBezTo>
                  <a:pt x="1061" y="1644"/>
                  <a:pt x="1343" y="1481"/>
                  <a:pt x="1586" y="1274"/>
                </a:cubicBezTo>
                <a:cubicBezTo>
                  <a:pt x="1818" y="1076"/>
                  <a:pt x="2006" y="845"/>
                  <a:pt x="2129" y="607"/>
                </a:cubicBezTo>
                <a:cubicBezTo>
                  <a:pt x="2235" y="402"/>
                  <a:pt x="2291" y="192"/>
                  <a:pt x="2292" y="0"/>
                </a:cubicBezTo>
                <a:cubicBezTo>
                  <a:pt x="2293" y="0"/>
                  <a:pt x="2293" y="0"/>
                  <a:pt x="2293" y="0"/>
                </a:cubicBezTo>
                <a:cubicBezTo>
                  <a:pt x="2292" y="192"/>
                  <a:pt x="2236" y="402"/>
                  <a:pt x="2130" y="607"/>
                </a:cubicBezTo>
                <a:cubicBezTo>
                  <a:pt x="2007" y="846"/>
                  <a:pt x="1819" y="1077"/>
                  <a:pt x="1586" y="1275"/>
                </a:cubicBezTo>
                <a:cubicBezTo>
                  <a:pt x="1343" y="1481"/>
                  <a:pt x="1061" y="1645"/>
                  <a:pt x="770" y="1748"/>
                </a:cubicBezTo>
                <a:cubicBezTo>
                  <a:pt x="634" y="1797"/>
                  <a:pt x="496" y="1832"/>
                  <a:pt x="360" y="1852"/>
                </a:cubicBezTo>
                <a:cubicBezTo>
                  <a:pt x="235" y="1870"/>
                  <a:pt x="113" y="1874"/>
                  <a:pt x="0" y="186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6" name="Freeform 66"/>
          <p:cNvSpPr>
            <a:spLocks/>
          </p:cNvSpPr>
          <p:nvPr/>
        </p:nvSpPr>
        <p:spPr bwMode="auto">
          <a:xfrm>
            <a:off x="2108094" y="1327804"/>
            <a:ext cx="3987120" cy="4770438"/>
          </a:xfrm>
          <a:custGeom>
            <a:avLst/>
            <a:gdLst>
              <a:gd name="T0" fmla="*/ 0 w 1596"/>
              <a:gd name="T1" fmla="*/ 1856 h 1856"/>
              <a:gd name="T2" fmla="*/ 0 w 1596"/>
              <a:gd name="T3" fmla="*/ 1856 h 1856"/>
              <a:gd name="T4" fmla="*/ 584 w 1596"/>
              <a:gd name="T5" fmla="*/ 1603 h 1856"/>
              <a:gd name="T6" fmla="*/ 1127 w 1596"/>
              <a:gd name="T7" fmla="*/ 1127 h 1856"/>
              <a:gd name="T8" fmla="*/ 1481 w 1596"/>
              <a:gd name="T9" fmla="*/ 541 h 1856"/>
              <a:gd name="T10" fmla="*/ 1595 w 1596"/>
              <a:gd name="T11" fmla="*/ 0 h 1856"/>
              <a:gd name="T12" fmla="*/ 1596 w 1596"/>
              <a:gd name="T13" fmla="*/ 0 h 1856"/>
              <a:gd name="T14" fmla="*/ 1566 w 1596"/>
              <a:gd name="T15" fmla="*/ 264 h 1856"/>
              <a:gd name="T16" fmla="*/ 1482 w 1596"/>
              <a:gd name="T17" fmla="*/ 542 h 1856"/>
              <a:gd name="T18" fmla="*/ 1332 w 1596"/>
              <a:gd name="T19" fmla="*/ 842 h 1856"/>
              <a:gd name="T20" fmla="*/ 1127 w 1596"/>
              <a:gd name="T21" fmla="*/ 1128 h 1856"/>
              <a:gd name="T22" fmla="*/ 872 w 1596"/>
              <a:gd name="T23" fmla="*/ 1388 h 1856"/>
              <a:gd name="T24" fmla="*/ 585 w 1596"/>
              <a:gd name="T25" fmla="*/ 1604 h 1856"/>
              <a:gd name="T26" fmla="*/ 293 w 1596"/>
              <a:gd name="T27" fmla="*/ 1759 h 1856"/>
              <a:gd name="T28" fmla="*/ 0 w 1596"/>
              <a:gd name="T29" fmla="*/ 1856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96" h="1856">
                <a:moveTo>
                  <a:pt x="0" y="1856"/>
                </a:moveTo>
                <a:cubicBezTo>
                  <a:pt x="0" y="1856"/>
                  <a:pt x="0" y="1856"/>
                  <a:pt x="0" y="1856"/>
                </a:cubicBezTo>
                <a:cubicBezTo>
                  <a:pt x="193" y="1810"/>
                  <a:pt x="395" y="1723"/>
                  <a:pt x="584" y="1603"/>
                </a:cubicBezTo>
                <a:cubicBezTo>
                  <a:pt x="784" y="1477"/>
                  <a:pt x="971" y="1312"/>
                  <a:pt x="1127" y="1127"/>
                </a:cubicBezTo>
                <a:cubicBezTo>
                  <a:pt x="1278" y="946"/>
                  <a:pt x="1401" y="744"/>
                  <a:pt x="1481" y="541"/>
                </a:cubicBezTo>
                <a:cubicBezTo>
                  <a:pt x="1554" y="358"/>
                  <a:pt x="1593" y="171"/>
                  <a:pt x="1595" y="0"/>
                </a:cubicBezTo>
                <a:cubicBezTo>
                  <a:pt x="1596" y="0"/>
                  <a:pt x="1596" y="0"/>
                  <a:pt x="1596" y="0"/>
                </a:cubicBezTo>
                <a:cubicBezTo>
                  <a:pt x="1595" y="85"/>
                  <a:pt x="1585" y="174"/>
                  <a:pt x="1566" y="264"/>
                </a:cubicBezTo>
                <a:cubicBezTo>
                  <a:pt x="1547" y="355"/>
                  <a:pt x="1519" y="449"/>
                  <a:pt x="1482" y="542"/>
                </a:cubicBezTo>
                <a:cubicBezTo>
                  <a:pt x="1442" y="643"/>
                  <a:pt x="1391" y="744"/>
                  <a:pt x="1332" y="842"/>
                </a:cubicBezTo>
                <a:cubicBezTo>
                  <a:pt x="1272" y="940"/>
                  <a:pt x="1203" y="1037"/>
                  <a:pt x="1127" y="1128"/>
                </a:cubicBezTo>
                <a:cubicBezTo>
                  <a:pt x="1049" y="1221"/>
                  <a:pt x="963" y="1308"/>
                  <a:pt x="872" y="1388"/>
                </a:cubicBezTo>
                <a:cubicBezTo>
                  <a:pt x="781" y="1468"/>
                  <a:pt x="684" y="1541"/>
                  <a:pt x="585" y="1604"/>
                </a:cubicBezTo>
                <a:cubicBezTo>
                  <a:pt x="489" y="1664"/>
                  <a:pt x="391" y="1716"/>
                  <a:pt x="293" y="1759"/>
                </a:cubicBezTo>
                <a:cubicBezTo>
                  <a:pt x="195" y="1801"/>
                  <a:pt x="97" y="1834"/>
                  <a:pt x="0" y="185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7" name="Freeform 67"/>
          <p:cNvSpPr>
            <a:spLocks/>
          </p:cNvSpPr>
          <p:nvPr/>
        </p:nvSpPr>
        <p:spPr bwMode="auto">
          <a:xfrm>
            <a:off x="4062323" y="1327804"/>
            <a:ext cx="2032892" cy="3741738"/>
          </a:xfrm>
          <a:custGeom>
            <a:avLst/>
            <a:gdLst>
              <a:gd name="T0" fmla="*/ 0 w 814"/>
              <a:gd name="T1" fmla="*/ 1456 h 1456"/>
              <a:gd name="T2" fmla="*/ 0 w 814"/>
              <a:gd name="T3" fmla="*/ 1456 h 1456"/>
              <a:gd name="T4" fmla="*/ 285 w 814"/>
              <a:gd name="T5" fmla="*/ 1228 h 1456"/>
              <a:gd name="T6" fmla="*/ 547 w 814"/>
              <a:gd name="T7" fmla="*/ 881 h 1456"/>
              <a:gd name="T8" fmla="*/ 813 w 814"/>
              <a:gd name="T9" fmla="*/ 0 h 1456"/>
              <a:gd name="T10" fmla="*/ 814 w 814"/>
              <a:gd name="T11" fmla="*/ 0 h 1456"/>
              <a:gd name="T12" fmla="*/ 548 w 814"/>
              <a:gd name="T13" fmla="*/ 881 h 1456"/>
              <a:gd name="T14" fmla="*/ 286 w 814"/>
              <a:gd name="T15" fmla="*/ 1228 h 1456"/>
              <a:gd name="T16" fmla="*/ 0 w 814"/>
              <a:gd name="T17" fmla="*/ 1456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4" h="1456">
                <a:moveTo>
                  <a:pt x="0" y="1456"/>
                </a:moveTo>
                <a:cubicBezTo>
                  <a:pt x="0" y="1456"/>
                  <a:pt x="0" y="1456"/>
                  <a:pt x="0" y="1456"/>
                </a:cubicBezTo>
                <a:cubicBezTo>
                  <a:pt x="100" y="1396"/>
                  <a:pt x="196" y="1320"/>
                  <a:pt x="285" y="1228"/>
                </a:cubicBezTo>
                <a:cubicBezTo>
                  <a:pt x="384" y="1126"/>
                  <a:pt x="472" y="1009"/>
                  <a:pt x="547" y="881"/>
                </a:cubicBezTo>
                <a:cubicBezTo>
                  <a:pt x="711" y="602"/>
                  <a:pt x="805" y="289"/>
                  <a:pt x="813" y="0"/>
                </a:cubicBezTo>
                <a:cubicBezTo>
                  <a:pt x="814" y="0"/>
                  <a:pt x="814" y="0"/>
                  <a:pt x="814" y="0"/>
                </a:cubicBezTo>
                <a:cubicBezTo>
                  <a:pt x="806" y="290"/>
                  <a:pt x="712" y="602"/>
                  <a:pt x="548" y="881"/>
                </a:cubicBezTo>
                <a:cubicBezTo>
                  <a:pt x="473" y="1010"/>
                  <a:pt x="384" y="1127"/>
                  <a:pt x="286" y="1228"/>
                </a:cubicBezTo>
                <a:cubicBezTo>
                  <a:pt x="196" y="1320"/>
                  <a:pt x="100" y="1397"/>
                  <a:pt x="0" y="145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38" name="Freeform 68"/>
          <p:cNvSpPr>
            <a:spLocks/>
          </p:cNvSpPr>
          <p:nvPr/>
        </p:nvSpPr>
        <p:spPr bwMode="auto">
          <a:xfrm>
            <a:off x="4676200" y="1327805"/>
            <a:ext cx="1419014" cy="2346325"/>
          </a:xfrm>
          <a:custGeom>
            <a:avLst/>
            <a:gdLst>
              <a:gd name="T0" fmla="*/ 0 w 568"/>
              <a:gd name="T1" fmla="*/ 913 h 913"/>
              <a:gd name="T2" fmla="*/ 0 w 568"/>
              <a:gd name="T3" fmla="*/ 912 h 913"/>
              <a:gd name="T4" fmla="*/ 163 w 568"/>
              <a:gd name="T5" fmla="*/ 823 h 913"/>
              <a:gd name="T6" fmla="*/ 337 w 568"/>
              <a:gd name="T7" fmla="*/ 638 h 913"/>
              <a:gd name="T8" fmla="*/ 567 w 568"/>
              <a:gd name="T9" fmla="*/ 0 h 913"/>
              <a:gd name="T10" fmla="*/ 568 w 568"/>
              <a:gd name="T11" fmla="*/ 0 h 913"/>
              <a:gd name="T12" fmla="*/ 495 w 568"/>
              <a:gd name="T13" fmla="*/ 345 h 913"/>
              <a:gd name="T14" fmla="*/ 338 w 568"/>
              <a:gd name="T15" fmla="*/ 639 h 913"/>
              <a:gd name="T16" fmla="*/ 163 w 568"/>
              <a:gd name="T17" fmla="*/ 824 h 913"/>
              <a:gd name="T18" fmla="*/ 0 w 568"/>
              <a:gd name="T19" fmla="*/ 91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8" h="913">
                <a:moveTo>
                  <a:pt x="0" y="913"/>
                </a:moveTo>
                <a:cubicBezTo>
                  <a:pt x="0" y="912"/>
                  <a:pt x="0" y="912"/>
                  <a:pt x="0" y="912"/>
                </a:cubicBezTo>
                <a:cubicBezTo>
                  <a:pt x="53" y="895"/>
                  <a:pt x="108" y="866"/>
                  <a:pt x="163" y="823"/>
                </a:cubicBezTo>
                <a:cubicBezTo>
                  <a:pt x="225" y="775"/>
                  <a:pt x="284" y="712"/>
                  <a:pt x="337" y="638"/>
                </a:cubicBezTo>
                <a:cubicBezTo>
                  <a:pt x="473" y="451"/>
                  <a:pt x="557" y="218"/>
                  <a:pt x="567" y="0"/>
                </a:cubicBezTo>
                <a:cubicBezTo>
                  <a:pt x="568" y="0"/>
                  <a:pt x="568" y="0"/>
                  <a:pt x="568" y="0"/>
                </a:cubicBezTo>
                <a:cubicBezTo>
                  <a:pt x="562" y="115"/>
                  <a:pt x="538" y="231"/>
                  <a:pt x="495" y="345"/>
                </a:cubicBezTo>
                <a:cubicBezTo>
                  <a:pt x="456" y="449"/>
                  <a:pt x="402" y="550"/>
                  <a:pt x="338" y="639"/>
                </a:cubicBezTo>
                <a:cubicBezTo>
                  <a:pt x="285" y="713"/>
                  <a:pt x="226" y="775"/>
                  <a:pt x="163" y="824"/>
                </a:cubicBezTo>
                <a:cubicBezTo>
                  <a:pt x="109" y="866"/>
                  <a:pt x="54" y="896"/>
                  <a:pt x="0" y="913"/>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54" name="Freeform 69"/>
          <p:cNvSpPr>
            <a:spLocks/>
          </p:cNvSpPr>
          <p:nvPr/>
        </p:nvSpPr>
        <p:spPr bwMode="auto">
          <a:xfrm>
            <a:off x="4930697" y="1327805"/>
            <a:ext cx="1164517" cy="2674938"/>
          </a:xfrm>
          <a:custGeom>
            <a:avLst/>
            <a:gdLst>
              <a:gd name="T0" fmla="*/ 1 w 466"/>
              <a:gd name="T1" fmla="*/ 1041 h 1041"/>
              <a:gd name="T2" fmla="*/ 0 w 466"/>
              <a:gd name="T3" fmla="*/ 1041 h 1041"/>
              <a:gd name="T4" fmla="*/ 307 w 466"/>
              <a:gd name="T5" fmla="*/ 613 h 1041"/>
              <a:gd name="T6" fmla="*/ 465 w 466"/>
              <a:gd name="T7" fmla="*/ 0 h 1041"/>
              <a:gd name="T8" fmla="*/ 466 w 466"/>
              <a:gd name="T9" fmla="*/ 0 h 1041"/>
              <a:gd name="T10" fmla="*/ 308 w 466"/>
              <a:gd name="T11" fmla="*/ 613 h 1041"/>
              <a:gd name="T12" fmla="*/ 1 w 466"/>
              <a:gd name="T13" fmla="*/ 1041 h 1041"/>
            </a:gdLst>
            <a:ahLst/>
            <a:cxnLst>
              <a:cxn ang="0">
                <a:pos x="T0" y="T1"/>
              </a:cxn>
              <a:cxn ang="0">
                <a:pos x="T2" y="T3"/>
              </a:cxn>
              <a:cxn ang="0">
                <a:pos x="T4" y="T5"/>
              </a:cxn>
              <a:cxn ang="0">
                <a:pos x="T6" y="T7"/>
              </a:cxn>
              <a:cxn ang="0">
                <a:pos x="T8" y="T9"/>
              </a:cxn>
              <a:cxn ang="0">
                <a:pos x="T10" y="T11"/>
              </a:cxn>
              <a:cxn ang="0">
                <a:pos x="T12" y="T13"/>
              </a:cxn>
            </a:cxnLst>
            <a:rect l="0" t="0" r="r" b="b"/>
            <a:pathLst>
              <a:path w="466" h="1041">
                <a:moveTo>
                  <a:pt x="1" y="1041"/>
                </a:moveTo>
                <a:cubicBezTo>
                  <a:pt x="0" y="1041"/>
                  <a:pt x="0" y="1041"/>
                  <a:pt x="0" y="1041"/>
                </a:cubicBezTo>
                <a:cubicBezTo>
                  <a:pt x="120" y="932"/>
                  <a:pt x="226" y="784"/>
                  <a:pt x="307" y="613"/>
                </a:cubicBezTo>
                <a:cubicBezTo>
                  <a:pt x="403" y="412"/>
                  <a:pt x="458" y="200"/>
                  <a:pt x="465" y="0"/>
                </a:cubicBezTo>
                <a:cubicBezTo>
                  <a:pt x="466" y="0"/>
                  <a:pt x="466" y="0"/>
                  <a:pt x="466" y="0"/>
                </a:cubicBezTo>
                <a:cubicBezTo>
                  <a:pt x="458" y="200"/>
                  <a:pt x="404" y="412"/>
                  <a:pt x="308" y="613"/>
                </a:cubicBezTo>
                <a:cubicBezTo>
                  <a:pt x="226" y="784"/>
                  <a:pt x="120" y="932"/>
                  <a:pt x="1" y="1041"/>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1055" name="Freeform 70"/>
          <p:cNvSpPr>
            <a:spLocks/>
          </p:cNvSpPr>
          <p:nvPr/>
        </p:nvSpPr>
        <p:spPr bwMode="auto">
          <a:xfrm>
            <a:off x="4651522" y="353080"/>
            <a:ext cx="1443692" cy="974725"/>
          </a:xfrm>
          <a:custGeom>
            <a:avLst/>
            <a:gdLst>
              <a:gd name="T0" fmla="*/ 577 w 578"/>
              <a:gd name="T1" fmla="*/ 379 h 379"/>
              <a:gd name="T2" fmla="*/ 359 w 578"/>
              <a:gd name="T3" fmla="*/ 108 h 379"/>
              <a:gd name="T4" fmla="*/ 0 w 578"/>
              <a:gd name="T5" fmla="*/ 0 h 379"/>
              <a:gd name="T6" fmla="*/ 1 w 578"/>
              <a:gd name="T7" fmla="*/ 0 h 379"/>
              <a:gd name="T8" fmla="*/ 360 w 578"/>
              <a:gd name="T9" fmla="*/ 107 h 379"/>
              <a:gd name="T10" fmla="*/ 508 w 578"/>
              <a:gd name="T11" fmla="*/ 219 h 379"/>
              <a:gd name="T12" fmla="*/ 578 w 578"/>
              <a:gd name="T13" fmla="*/ 379 h 379"/>
              <a:gd name="T14" fmla="*/ 577 w 578"/>
              <a:gd name="T15" fmla="*/ 379 h 3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8" h="379">
                <a:moveTo>
                  <a:pt x="577" y="379"/>
                </a:moveTo>
                <a:cubicBezTo>
                  <a:pt x="570" y="231"/>
                  <a:pt x="422" y="140"/>
                  <a:pt x="359" y="108"/>
                </a:cubicBezTo>
                <a:cubicBezTo>
                  <a:pt x="262" y="58"/>
                  <a:pt x="148" y="24"/>
                  <a:pt x="0" y="0"/>
                </a:cubicBezTo>
                <a:cubicBezTo>
                  <a:pt x="1" y="0"/>
                  <a:pt x="1" y="0"/>
                  <a:pt x="1" y="0"/>
                </a:cubicBezTo>
                <a:cubicBezTo>
                  <a:pt x="148" y="23"/>
                  <a:pt x="262" y="57"/>
                  <a:pt x="360" y="107"/>
                </a:cubicBezTo>
                <a:cubicBezTo>
                  <a:pt x="419" y="138"/>
                  <a:pt x="470" y="176"/>
                  <a:pt x="508" y="219"/>
                </a:cubicBezTo>
                <a:cubicBezTo>
                  <a:pt x="551" y="269"/>
                  <a:pt x="575" y="323"/>
                  <a:pt x="578" y="379"/>
                </a:cubicBezTo>
                <a:lnTo>
                  <a:pt x="577" y="379"/>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80" name="Freeform 71"/>
          <p:cNvSpPr>
            <a:spLocks/>
          </p:cNvSpPr>
          <p:nvPr/>
        </p:nvSpPr>
        <p:spPr bwMode="auto">
          <a:xfrm>
            <a:off x="2672615" y="1327805"/>
            <a:ext cx="3422600" cy="1325563"/>
          </a:xfrm>
          <a:custGeom>
            <a:avLst/>
            <a:gdLst>
              <a:gd name="T0" fmla="*/ 0 w 1370"/>
              <a:gd name="T1" fmla="*/ 516 h 516"/>
              <a:gd name="T2" fmla="*/ 0 w 1370"/>
              <a:gd name="T3" fmla="*/ 515 h 516"/>
              <a:gd name="T4" fmla="*/ 529 w 1370"/>
              <a:gd name="T5" fmla="*/ 319 h 516"/>
              <a:gd name="T6" fmla="*/ 860 w 1370"/>
              <a:gd name="T7" fmla="*/ 204 h 516"/>
              <a:gd name="T8" fmla="*/ 1008 w 1370"/>
              <a:gd name="T9" fmla="*/ 153 h 516"/>
              <a:gd name="T10" fmla="*/ 1034 w 1370"/>
              <a:gd name="T11" fmla="*/ 144 h 516"/>
              <a:gd name="T12" fmla="*/ 1180 w 1370"/>
              <a:gd name="T13" fmla="*/ 92 h 516"/>
              <a:gd name="T14" fmla="*/ 1296 w 1370"/>
              <a:gd name="T15" fmla="*/ 48 h 516"/>
              <a:gd name="T16" fmla="*/ 1369 w 1370"/>
              <a:gd name="T17" fmla="*/ 5 h 516"/>
              <a:gd name="T18" fmla="*/ 1369 w 1370"/>
              <a:gd name="T19" fmla="*/ 1 h 516"/>
              <a:gd name="T20" fmla="*/ 1370 w 1370"/>
              <a:gd name="T21" fmla="*/ 0 h 516"/>
              <a:gd name="T22" fmla="*/ 1370 w 1370"/>
              <a:gd name="T23" fmla="*/ 5 h 516"/>
              <a:gd name="T24" fmla="*/ 1296 w 1370"/>
              <a:gd name="T25" fmla="*/ 48 h 516"/>
              <a:gd name="T26" fmla="*/ 1180 w 1370"/>
              <a:gd name="T27" fmla="*/ 93 h 516"/>
              <a:gd name="T28" fmla="*/ 1035 w 1370"/>
              <a:gd name="T29" fmla="*/ 144 h 516"/>
              <a:gd name="T30" fmla="*/ 1008 w 1370"/>
              <a:gd name="T31" fmla="*/ 154 h 516"/>
              <a:gd name="T32" fmla="*/ 860 w 1370"/>
              <a:gd name="T33" fmla="*/ 205 h 516"/>
              <a:gd name="T34" fmla="*/ 530 w 1370"/>
              <a:gd name="T35" fmla="*/ 320 h 516"/>
              <a:gd name="T36" fmla="*/ 0 w 1370"/>
              <a:gd name="T37" fmla="*/ 51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70" h="516">
                <a:moveTo>
                  <a:pt x="0" y="516"/>
                </a:moveTo>
                <a:cubicBezTo>
                  <a:pt x="0" y="515"/>
                  <a:pt x="0" y="515"/>
                  <a:pt x="0" y="515"/>
                </a:cubicBezTo>
                <a:cubicBezTo>
                  <a:pt x="161" y="452"/>
                  <a:pt x="334" y="388"/>
                  <a:pt x="529" y="319"/>
                </a:cubicBezTo>
                <a:cubicBezTo>
                  <a:pt x="645" y="278"/>
                  <a:pt x="754" y="240"/>
                  <a:pt x="860" y="204"/>
                </a:cubicBezTo>
                <a:cubicBezTo>
                  <a:pt x="912" y="186"/>
                  <a:pt x="960" y="169"/>
                  <a:pt x="1008" y="153"/>
                </a:cubicBezTo>
                <a:cubicBezTo>
                  <a:pt x="1017" y="150"/>
                  <a:pt x="1026" y="147"/>
                  <a:pt x="1034" y="144"/>
                </a:cubicBezTo>
                <a:cubicBezTo>
                  <a:pt x="1087" y="125"/>
                  <a:pt x="1136" y="108"/>
                  <a:pt x="1180" y="92"/>
                </a:cubicBezTo>
                <a:cubicBezTo>
                  <a:pt x="1230" y="74"/>
                  <a:pt x="1267" y="60"/>
                  <a:pt x="1296" y="48"/>
                </a:cubicBezTo>
                <a:cubicBezTo>
                  <a:pt x="1341" y="29"/>
                  <a:pt x="1366" y="14"/>
                  <a:pt x="1369" y="5"/>
                </a:cubicBezTo>
                <a:cubicBezTo>
                  <a:pt x="1370" y="3"/>
                  <a:pt x="1370" y="2"/>
                  <a:pt x="1369" y="1"/>
                </a:cubicBezTo>
                <a:cubicBezTo>
                  <a:pt x="1370" y="0"/>
                  <a:pt x="1370" y="0"/>
                  <a:pt x="1370" y="0"/>
                </a:cubicBezTo>
                <a:cubicBezTo>
                  <a:pt x="1370" y="2"/>
                  <a:pt x="1370" y="3"/>
                  <a:pt x="1370" y="5"/>
                </a:cubicBezTo>
                <a:cubicBezTo>
                  <a:pt x="1366" y="15"/>
                  <a:pt x="1342" y="29"/>
                  <a:pt x="1296" y="48"/>
                </a:cubicBezTo>
                <a:cubicBezTo>
                  <a:pt x="1267" y="60"/>
                  <a:pt x="1230" y="74"/>
                  <a:pt x="1180" y="93"/>
                </a:cubicBezTo>
                <a:cubicBezTo>
                  <a:pt x="1137" y="109"/>
                  <a:pt x="1087" y="126"/>
                  <a:pt x="1035" y="144"/>
                </a:cubicBezTo>
                <a:cubicBezTo>
                  <a:pt x="1026" y="147"/>
                  <a:pt x="1017" y="150"/>
                  <a:pt x="1008" y="154"/>
                </a:cubicBezTo>
                <a:cubicBezTo>
                  <a:pt x="961" y="170"/>
                  <a:pt x="912" y="187"/>
                  <a:pt x="860" y="205"/>
                </a:cubicBezTo>
                <a:cubicBezTo>
                  <a:pt x="755" y="241"/>
                  <a:pt x="646" y="279"/>
                  <a:pt x="530" y="320"/>
                </a:cubicBezTo>
                <a:cubicBezTo>
                  <a:pt x="335" y="389"/>
                  <a:pt x="161" y="453"/>
                  <a:pt x="0" y="51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81" name="Freeform 72"/>
          <p:cNvSpPr>
            <a:spLocks/>
          </p:cNvSpPr>
          <p:nvPr/>
        </p:nvSpPr>
        <p:spPr bwMode="auto">
          <a:xfrm>
            <a:off x="3934303" y="1103968"/>
            <a:ext cx="2170166" cy="735013"/>
          </a:xfrm>
          <a:custGeom>
            <a:avLst/>
            <a:gdLst>
              <a:gd name="T0" fmla="*/ 0 w 869"/>
              <a:gd name="T1" fmla="*/ 286 h 286"/>
              <a:gd name="T2" fmla="*/ 0 w 869"/>
              <a:gd name="T3" fmla="*/ 285 h 286"/>
              <a:gd name="T4" fmla="*/ 332 w 869"/>
              <a:gd name="T5" fmla="*/ 106 h 286"/>
              <a:gd name="T6" fmla="*/ 631 w 869"/>
              <a:gd name="T7" fmla="*/ 14 h 286"/>
              <a:gd name="T8" fmla="*/ 817 w 869"/>
              <a:gd name="T9" fmla="*/ 18 h 286"/>
              <a:gd name="T10" fmla="*/ 865 w 869"/>
              <a:gd name="T11" fmla="*/ 88 h 286"/>
              <a:gd name="T12" fmla="*/ 864 w 869"/>
              <a:gd name="T13" fmla="*/ 87 h 286"/>
              <a:gd name="T14" fmla="*/ 817 w 869"/>
              <a:gd name="T15" fmla="*/ 19 h 286"/>
              <a:gd name="T16" fmla="*/ 631 w 869"/>
              <a:gd name="T17" fmla="*/ 14 h 286"/>
              <a:gd name="T18" fmla="*/ 332 w 869"/>
              <a:gd name="T19" fmla="*/ 107 h 286"/>
              <a:gd name="T20" fmla="*/ 0 w 869"/>
              <a:gd name="T21"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9" h="286">
                <a:moveTo>
                  <a:pt x="0" y="286"/>
                </a:moveTo>
                <a:cubicBezTo>
                  <a:pt x="0" y="285"/>
                  <a:pt x="0" y="285"/>
                  <a:pt x="0" y="285"/>
                </a:cubicBezTo>
                <a:cubicBezTo>
                  <a:pt x="110" y="213"/>
                  <a:pt x="221" y="153"/>
                  <a:pt x="332" y="106"/>
                </a:cubicBezTo>
                <a:cubicBezTo>
                  <a:pt x="441" y="59"/>
                  <a:pt x="542" y="28"/>
                  <a:pt x="631" y="14"/>
                </a:cubicBezTo>
                <a:cubicBezTo>
                  <a:pt x="712" y="0"/>
                  <a:pt x="775" y="2"/>
                  <a:pt x="817" y="18"/>
                </a:cubicBezTo>
                <a:cubicBezTo>
                  <a:pt x="850" y="31"/>
                  <a:pt x="869" y="60"/>
                  <a:pt x="865" y="88"/>
                </a:cubicBezTo>
                <a:cubicBezTo>
                  <a:pt x="864" y="87"/>
                  <a:pt x="864" y="87"/>
                  <a:pt x="864" y="87"/>
                </a:cubicBezTo>
                <a:cubicBezTo>
                  <a:pt x="869" y="60"/>
                  <a:pt x="849" y="31"/>
                  <a:pt x="817" y="19"/>
                </a:cubicBezTo>
                <a:cubicBezTo>
                  <a:pt x="775" y="3"/>
                  <a:pt x="712" y="1"/>
                  <a:pt x="631" y="14"/>
                </a:cubicBezTo>
                <a:cubicBezTo>
                  <a:pt x="542" y="29"/>
                  <a:pt x="441" y="60"/>
                  <a:pt x="332" y="107"/>
                </a:cubicBezTo>
                <a:cubicBezTo>
                  <a:pt x="222" y="154"/>
                  <a:pt x="110" y="214"/>
                  <a:pt x="0" y="286"/>
                </a:cubicBez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sp>
        <p:nvSpPr>
          <p:cNvPr id="2082" name="Freeform 73"/>
          <p:cNvSpPr>
            <a:spLocks/>
          </p:cNvSpPr>
          <p:nvPr/>
        </p:nvSpPr>
        <p:spPr bwMode="auto">
          <a:xfrm>
            <a:off x="4764117" y="235604"/>
            <a:ext cx="1340351" cy="1092200"/>
          </a:xfrm>
          <a:custGeom>
            <a:avLst/>
            <a:gdLst>
              <a:gd name="T0" fmla="*/ 532 w 537"/>
              <a:gd name="T1" fmla="*/ 425 h 425"/>
              <a:gd name="T2" fmla="*/ 494 w 537"/>
              <a:gd name="T3" fmla="*/ 175 h 425"/>
              <a:gd name="T4" fmla="*/ 363 w 537"/>
              <a:gd name="T5" fmla="*/ 23 h 425"/>
              <a:gd name="T6" fmla="*/ 180 w 537"/>
              <a:gd name="T7" fmla="*/ 28 h 425"/>
              <a:gd name="T8" fmla="*/ 1 w 537"/>
              <a:gd name="T9" fmla="*/ 144 h 425"/>
              <a:gd name="T10" fmla="*/ 0 w 537"/>
              <a:gd name="T11" fmla="*/ 144 h 425"/>
              <a:gd name="T12" fmla="*/ 179 w 537"/>
              <a:gd name="T13" fmla="*/ 27 h 425"/>
              <a:gd name="T14" fmla="*/ 363 w 537"/>
              <a:gd name="T15" fmla="*/ 23 h 425"/>
              <a:gd name="T16" fmla="*/ 495 w 537"/>
              <a:gd name="T17" fmla="*/ 175 h 425"/>
              <a:gd name="T18" fmla="*/ 533 w 537"/>
              <a:gd name="T19" fmla="*/ 425 h 425"/>
              <a:gd name="T20" fmla="*/ 532 w 537"/>
              <a:gd name="T21"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7" h="425">
                <a:moveTo>
                  <a:pt x="532" y="425"/>
                </a:moveTo>
                <a:cubicBezTo>
                  <a:pt x="536" y="335"/>
                  <a:pt x="523" y="246"/>
                  <a:pt x="494" y="175"/>
                </a:cubicBezTo>
                <a:cubicBezTo>
                  <a:pt x="464" y="99"/>
                  <a:pt x="418" y="47"/>
                  <a:pt x="363" y="23"/>
                </a:cubicBezTo>
                <a:cubicBezTo>
                  <a:pt x="311" y="1"/>
                  <a:pt x="247" y="3"/>
                  <a:pt x="180" y="28"/>
                </a:cubicBezTo>
                <a:cubicBezTo>
                  <a:pt x="119" y="50"/>
                  <a:pt x="55" y="91"/>
                  <a:pt x="1" y="144"/>
                </a:cubicBezTo>
                <a:cubicBezTo>
                  <a:pt x="0" y="144"/>
                  <a:pt x="0" y="144"/>
                  <a:pt x="0" y="144"/>
                </a:cubicBezTo>
                <a:cubicBezTo>
                  <a:pt x="55" y="91"/>
                  <a:pt x="118" y="49"/>
                  <a:pt x="179" y="27"/>
                </a:cubicBezTo>
                <a:cubicBezTo>
                  <a:pt x="247" y="2"/>
                  <a:pt x="311" y="0"/>
                  <a:pt x="363" y="23"/>
                </a:cubicBezTo>
                <a:cubicBezTo>
                  <a:pt x="419" y="46"/>
                  <a:pt x="464" y="99"/>
                  <a:pt x="495" y="175"/>
                </a:cubicBezTo>
                <a:cubicBezTo>
                  <a:pt x="524" y="246"/>
                  <a:pt x="537" y="335"/>
                  <a:pt x="533" y="425"/>
                </a:cubicBezTo>
                <a:lnTo>
                  <a:pt x="532" y="425"/>
                </a:lnTo>
                <a:close/>
              </a:path>
            </a:pathLst>
          </a:custGeom>
          <a:solidFill>
            <a:srgbClr val="000000"/>
          </a:solidFill>
          <a:ln w="3175">
            <a:solidFill>
              <a:schemeClr val="bg1">
                <a:lumMod val="75000"/>
              </a:schemeClr>
            </a:solidFill>
            <a:round/>
            <a:headEnd/>
            <a:tailEnd/>
          </a:ln>
        </p:spPr>
        <p:txBody>
          <a:bodyPr vert="horz" wrap="square" lIns="89770" tIns="44885" rIns="89770" bIns="44885" numCol="1" anchor="t" anchorCtr="0" compatLnSpc="1">
            <a:prstTxWarp prst="textNoShape">
              <a:avLst/>
            </a:prstTxWarp>
          </a:bodyPr>
          <a:lstStyle/>
          <a:p>
            <a:endParaRPr lang="zh-CN" altLang="en-US" sz="1558"/>
          </a:p>
        </p:txBody>
      </p:sp>
      <p:grpSp>
        <p:nvGrpSpPr>
          <p:cNvPr id="2" name="组合 1"/>
          <p:cNvGrpSpPr/>
          <p:nvPr/>
        </p:nvGrpSpPr>
        <p:grpSpPr>
          <a:xfrm>
            <a:off x="1456054" y="1431887"/>
            <a:ext cx="2238554" cy="2304000"/>
            <a:chOff x="1479136" y="1653961"/>
            <a:chExt cx="2585737" cy="2661333"/>
          </a:xfrm>
        </p:grpSpPr>
        <p:grpSp>
          <p:nvGrpSpPr>
            <p:cNvPr id="2087" name="组合 2086"/>
            <p:cNvGrpSpPr/>
            <p:nvPr/>
          </p:nvGrpSpPr>
          <p:grpSpPr>
            <a:xfrm>
              <a:off x="1479136" y="1653961"/>
              <a:ext cx="2585737" cy="2661333"/>
              <a:chOff x="1827622" y="1343919"/>
              <a:chExt cx="2304000" cy="2304000"/>
            </a:xfrm>
          </p:grpSpPr>
          <p:sp>
            <p:nvSpPr>
              <p:cNvPr id="25" name="椭圆 2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22" name="椭圆 2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sp>
          <p:nvSpPr>
            <p:cNvPr id="23" name="椭圆 22"/>
            <p:cNvSpPr/>
            <p:nvPr/>
          </p:nvSpPr>
          <p:spPr>
            <a:xfrm>
              <a:off x="1848139" y="2083438"/>
              <a:ext cx="1824046" cy="187737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44885" rIns="0" bIns="44885" rtlCol="0" anchor="ctr"/>
            <a:lstStyle/>
            <a:p>
              <a:pPr algn="ctr"/>
              <a:r>
                <a:rPr lang="en-US" altLang="zh-CN" sz="3463" dirty="0">
                  <a:solidFill>
                    <a:schemeClr val="bg1"/>
                  </a:solidFill>
                  <a:latin typeface="DIN Mittelschrift Std" pitchFamily="50" charset="0"/>
                  <a:ea typeface="微软雅黑" pitchFamily="34" charset="-122"/>
                </a:rPr>
                <a:t>LOGO</a:t>
              </a:r>
              <a:endParaRPr lang="zh-CN" altLang="en-US" sz="3463" dirty="0">
                <a:solidFill>
                  <a:schemeClr val="bg1"/>
                </a:solidFill>
                <a:latin typeface="DIN Mittelschrift Std" pitchFamily="50" charset="0"/>
                <a:ea typeface="微软雅黑" pitchFamily="34" charset="-122"/>
              </a:endParaRPr>
            </a:p>
          </p:txBody>
        </p:sp>
      </p:grpSp>
      <p:sp>
        <p:nvSpPr>
          <p:cNvPr id="106" name="椭圆 105"/>
          <p:cNvSpPr/>
          <p:nvPr/>
        </p:nvSpPr>
        <p:spPr>
          <a:xfrm>
            <a:off x="4413094" y="3384840"/>
            <a:ext cx="468542" cy="482240"/>
          </a:xfrm>
          <a:prstGeom prst="ellipse">
            <a:avLst/>
          </a:prstGeom>
          <a:solidFill>
            <a:srgbClr val="C00000"/>
          </a:solid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2088" name="同心圆 2087"/>
          <p:cNvSpPr/>
          <p:nvPr/>
        </p:nvSpPr>
        <p:spPr>
          <a:xfrm>
            <a:off x="4012761" y="1832739"/>
            <a:ext cx="338106" cy="347990"/>
          </a:xfrm>
          <a:prstGeom prst="donu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558">
              <a:solidFill>
                <a:schemeClr val="tx1"/>
              </a:solidFill>
            </a:endParaRPr>
          </a:p>
        </p:txBody>
      </p:sp>
      <p:sp>
        <p:nvSpPr>
          <p:cNvPr id="108" name="同心圆 107"/>
          <p:cNvSpPr/>
          <p:nvPr/>
        </p:nvSpPr>
        <p:spPr>
          <a:xfrm>
            <a:off x="5026313" y="1669900"/>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44885" rIns="0" bIns="44885" rtlCol="0" anchor="ctr"/>
          <a:lstStyle/>
          <a:p>
            <a:pPr algn="ctr"/>
            <a:endParaRPr lang="zh-CN" altLang="en-US" sz="3549">
              <a:solidFill>
                <a:schemeClr val="bg1"/>
              </a:solidFill>
              <a:latin typeface="微软雅黑" pitchFamily="34" charset="-122"/>
              <a:ea typeface="微软雅黑" pitchFamily="34" charset="-122"/>
            </a:endParaRPr>
          </a:p>
        </p:txBody>
      </p:sp>
      <p:sp>
        <p:nvSpPr>
          <p:cNvPr id="109" name="同心圆 108"/>
          <p:cNvSpPr/>
          <p:nvPr/>
        </p:nvSpPr>
        <p:spPr>
          <a:xfrm>
            <a:off x="4592281" y="287993"/>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558">
              <a:solidFill>
                <a:schemeClr val="tx1"/>
              </a:solidFill>
            </a:endParaRPr>
          </a:p>
        </p:txBody>
      </p:sp>
      <p:sp>
        <p:nvSpPr>
          <p:cNvPr id="110" name="同心圆 109"/>
          <p:cNvSpPr/>
          <p:nvPr/>
        </p:nvSpPr>
        <p:spPr>
          <a:xfrm>
            <a:off x="5480873" y="573741"/>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89770" tIns="44885" rIns="89770" bIns="44885" rtlCol="0" anchor="ctr"/>
          <a:lstStyle/>
          <a:p>
            <a:pPr algn="ctr"/>
            <a:endParaRPr lang="zh-CN" altLang="en-US" sz="1558">
              <a:solidFill>
                <a:schemeClr val="tx1"/>
              </a:solidFill>
            </a:endParaRPr>
          </a:p>
        </p:txBody>
      </p:sp>
      <p:sp>
        <p:nvSpPr>
          <p:cNvPr id="111" name="同心圆 110"/>
          <p:cNvSpPr/>
          <p:nvPr/>
        </p:nvSpPr>
        <p:spPr>
          <a:xfrm>
            <a:off x="4866200" y="3909371"/>
            <a:ext cx="174009" cy="179096"/>
          </a:xfrm>
          <a:prstGeom prst="donu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44885" rIns="0" bIns="44885" rtlCol="0" anchor="ctr"/>
          <a:lstStyle/>
          <a:p>
            <a:pPr algn="ctr"/>
            <a:endParaRPr lang="zh-CN" altLang="en-US" sz="3549">
              <a:solidFill>
                <a:schemeClr val="bg1"/>
              </a:solidFill>
              <a:latin typeface="微软雅黑" pitchFamily="34" charset="-122"/>
              <a:ea typeface="微软雅黑" pitchFamily="34" charset="-122"/>
            </a:endParaRPr>
          </a:p>
        </p:txBody>
      </p:sp>
      <p:grpSp>
        <p:nvGrpSpPr>
          <p:cNvPr id="114" name="组合 113"/>
          <p:cNvGrpSpPr/>
          <p:nvPr/>
        </p:nvGrpSpPr>
        <p:grpSpPr>
          <a:xfrm>
            <a:off x="5847260" y="1022981"/>
            <a:ext cx="489738" cy="504056"/>
            <a:chOff x="1827622" y="1343919"/>
            <a:chExt cx="2304000" cy="2304000"/>
          </a:xfrm>
          <a:solidFill>
            <a:srgbClr val="C00000"/>
          </a:solidFill>
        </p:grpSpPr>
        <p:sp>
          <p:nvSpPr>
            <p:cNvPr id="115" name="椭圆 114"/>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16" name="椭圆 115"/>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117" name="组合 116"/>
          <p:cNvGrpSpPr/>
          <p:nvPr/>
        </p:nvGrpSpPr>
        <p:grpSpPr>
          <a:xfrm>
            <a:off x="5236005" y="2747006"/>
            <a:ext cx="489738" cy="504056"/>
            <a:chOff x="1827622" y="1343919"/>
            <a:chExt cx="2304000" cy="2304000"/>
          </a:xfrm>
          <a:solidFill>
            <a:srgbClr val="C00000"/>
          </a:solidFill>
        </p:grpSpPr>
        <p:sp>
          <p:nvSpPr>
            <p:cNvPr id="118" name="椭圆 117"/>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19" name="椭圆 118"/>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120" name="组合 119"/>
          <p:cNvGrpSpPr/>
          <p:nvPr/>
        </p:nvGrpSpPr>
        <p:grpSpPr>
          <a:xfrm>
            <a:off x="4246950" y="4375011"/>
            <a:ext cx="489738" cy="504056"/>
            <a:chOff x="1827622" y="1343919"/>
            <a:chExt cx="2304000" cy="2304000"/>
          </a:xfrm>
          <a:solidFill>
            <a:srgbClr val="C00000"/>
          </a:solidFill>
        </p:grpSpPr>
        <p:sp>
          <p:nvSpPr>
            <p:cNvPr id="121" name="椭圆 120"/>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22" name="椭圆 121"/>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123" name="组合 122"/>
          <p:cNvGrpSpPr/>
          <p:nvPr/>
        </p:nvGrpSpPr>
        <p:grpSpPr>
          <a:xfrm>
            <a:off x="3620818" y="826746"/>
            <a:ext cx="724889" cy="746082"/>
            <a:chOff x="1827622" y="1343919"/>
            <a:chExt cx="2304000" cy="2304000"/>
          </a:xfrm>
          <a:solidFill>
            <a:srgbClr val="C00000"/>
          </a:solidFill>
        </p:grpSpPr>
        <p:sp>
          <p:nvSpPr>
            <p:cNvPr id="124" name="椭圆 123"/>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25" name="椭圆 124"/>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81" name="组合 80"/>
          <p:cNvGrpSpPr/>
          <p:nvPr/>
        </p:nvGrpSpPr>
        <p:grpSpPr>
          <a:xfrm>
            <a:off x="10722914" y="122472"/>
            <a:ext cx="544440" cy="540817"/>
            <a:chOff x="5196486" y="5946187"/>
            <a:chExt cx="305647" cy="305644"/>
          </a:xfrm>
        </p:grpSpPr>
        <p:grpSp>
          <p:nvGrpSpPr>
            <p:cNvPr id="82" name="组合 81"/>
            <p:cNvGrpSpPr/>
            <p:nvPr/>
          </p:nvGrpSpPr>
          <p:grpSpPr>
            <a:xfrm>
              <a:off x="5196486" y="5946187"/>
              <a:ext cx="305647" cy="305644"/>
              <a:chOff x="1517330" y="1125257"/>
              <a:chExt cx="2204282" cy="2204282"/>
            </a:xfrm>
          </p:grpSpPr>
          <p:sp>
            <p:nvSpPr>
              <p:cNvPr id="84" name="椭圆 83"/>
              <p:cNvSpPr/>
              <p:nvPr/>
            </p:nvSpPr>
            <p:spPr>
              <a:xfrm>
                <a:off x="1517330" y="1125257"/>
                <a:ext cx="2204282" cy="2204282"/>
              </a:xfrm>
              <a:prstGeom prst="ellipse">
                <a:avLst/>
              </a:prstGeom>
              <a:solidFill>
                <a:schemeClr val="bg1">
                  <a:lumMod val="50000"/>
                </a:schemeClr>
              </a:soli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85" name="椭圆 84"/>
              <p:cNvSpPr/>
              <p:nvPr/>
            </p:nvSpPr>
            <p:spPr>
              <a:xfrm>
                <a:off x="1719372" y="1327298"/>
                <a:ext cx="1800200" cy="18002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solidFill>
                    <a:schemeClr val="tx1"/>
                  </a:solidFill>
                </a:endParaRPr>
              </a:p>
            </p:txBody>
          </p:sp>
        </p:grpSp>
        <p:sp>
          <p:nvSpPr>
            <p:cNvPr id="83"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70137" tIns="35068" rIns="70137" bIns="35068" numCol="1" anchor="t" anchorCtr="0" compatLnSpc="1">
              <a:prstTxWarp prst="textNoShape">
                <a:avLst/>
              </a:prstTxWarp>
            </a:bodyPr>
            <a:lstStyle/>
            <a:p>
              <a:endParaRPr lang="zh-CN" altLang="en-US" sz="1558"/>
            </a:p>
          </p:txBody>
        </p:sp>
      </p:grpSp>
      <p:grpSp>
        <p:nvGrpSpPr>
          <p:cNvPr id="86" name="组合 85"/>
          <p:cNvGrpSpPr/>
          <p:nvPr/>
        </p:nvGrpSpPr>
        <p:grpSpPr>
          <a:xfrm>
            <a:off x="11379952" y="100654"/>
            <a:ext cx="544440" cy="540817"/>
            <a:chOff x="5638883" y="5946187"/>
            <a:chExt cx="305647" cy="305644"/>
          </a:xfrm>
        </p:grpSpPr>
        <p:grpSp>
          <p:nvGrpSpPr>
            <p:cNvPr id="87" name="组合 86"/>
            <p:cNvGrpSpPr/>
            <p:nvPr/>
          </p:nvGrpSpPr>
          <p:grpSpPr>
            <a:xfrm>
              <a:off x="5638883" y="5946187"/>
              <a:ext cx="305647" cy="305644"/>
              <a:chOff x="1517330" y="1125257"/>
              <a:chExt cx="2204282" cy="2204282"/>
            </a:xfrm>
          </p:grpSpPr>
          <p:sp>
            <p:nvSpPr>
              <p:cNvPr id="89" name="椭圆 88"/>
              <p:cNvSpPr/>
              <p:nvPr/>
            </p:nvSpPr>
            <p:spPr>
              <a:xfrm>
                <a:off x="1517330" y="1125257"/>
                <a:ext cx="2204282" cy="2204282"/>
              </a:xfrm>
              <a:prstGeom prst="ellipse">
                <a:avLst/>
              </a:prstGeom>
              <a:solidFill>
                <a:schemeClr val="bg1">
                  <a:lumMod val="50000"/>
                </a:schemeClr>
              </a:soli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0" name="椭圆 89"/>
              <p:cNvSpPr/>
              <p:nvPr/>
            </p:nvSpPr>
            <p:spPr>
              <a:xfrm>
                <a:off x="1719372" y="1327298"/>
                <a:ext cx="1800200" cy="18002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solidFill>
                    <a:schemeClr val="tx1"/>
                  </a:solidFill>
                </a:endParaRPr>
              </a:p>
            </p:txBody>
          </p:sp>
        </p:grpSp>
        <p:sp>
          <p:nvSpPr>
            <p:cNvPr id="88"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79162" tIns="39581" rIns="79162" bIns="39581" numCol="1" anchor="t" anchorCtr="0" compatLnSpc="1">
              <a:prstTxWarp prst="textNoShape">
                <a:avLst/>
              </a:prstTxWarp>
            </a:bodyPr>
            <a:lstStyle/>
            <a:p>
              <a:endParaRPr lang="zh-CN" altLang="en-US" sz="1558"/>
            </a:p>
          </p:txBody>
        </p:sp>
      </p:grpSp>
      <p:grpSp>
        <p:nvGrpSpPr>
          <p:cNvPr id="91" name="组合 90"/>
          <p:cNvGrpSpPr/>
          <p:nvPr/>
        </p:nvGrpSpPr>
        <p:grpSpPr>
          <a:xfrm>
            <a:off x="9270200" y="107132"/>
            <a:ext cx="544440" cy="540817"/>
            <a:chOff x="4299766" y="5946187"/>
            <a:chExt cx="305647" cy="305644"/>
          </a:xfrm>
        </p:grpSpPr>
        <p:grpSp>
          <p:nvGrpSpPr>
            <p:cNvPr id="92" name="组合 91"/>
            <p:cNvGrpSpPr/>
            <p:nvPr/>
          </p:nvGrpSpPr>
          <p:grpSpPr>
            <a:xfrm>
              <a:off x="4299766" y="5946187"/>
              <a:ext cx="305647" cy="305644"/>
              <a:chOff x="1517330" y="1125257"/>
              <a:chExt cx="2204282" cy="2204282"/>
            </a:xfrm>
          </p:grpSpPr>
          <p:sp>
            <p:nvSpPr>
              <p:cNvPr id="94" name="椭圆 93"/>
              <p:cNvSpPr/>
              <p:nvPr/>
            </p:nvSpPr>
            <p:spPr>
              <a:xfrm>
                <a:off x="1517330" y="1125257"/>
                <a:ext cx="2204282" cy="2204282"/>
              </a:xfrm>
              <a:prstGeom prst="ellipse">
                <a:avLst/>
              </a:prstGeom>
              <a:solidFill>
                <a:schemeClr val="bg1">
                  <a:lumMod val="50000"/>
                </a:schemeClr>
              </a:soli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5" name="椭圆 94"/>
              <p:cNvSpPr/>
              <p:nvPr/>
            </p:nvSpPr>
            <p:spPr>
              <a:xfrm>
                <a:off x="1762893" y="1327296"/>
                <a:ext cx="1800200" cy="18001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solidFill>
                    <a:schemeClr val="tx1"/>
                  </a:solidFill>
                </a:endParaRPr>
              </a:p>
            </p:txBody>
          </p:sp>
        </p:grpSp>
        <p:sp>
          <p:nvSpPr>
            <p:cNvPr id="93"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70137" tIns="35068" rIns="70137" bIns="35068" numCol="1" anchor="t" anchorCtr="0" compatLnSpc="1">
              <a:prstTxWarp prst="textNoShape">
                <a:avLst/>
              </a:prstTxWarp>
            </a:bodyPr>
            <a:lstStyle/>
            <a:p>
              <a:endParaRPr lang="zh-CN" altLang="en-US" sz="1558"/>
            </a:p>
          </p:txBody>
        </p:sp>
      </p:grpSp>
      <p:grpSp>
        <p:nvGrpSpPr>
          <p:cNvPr id="96" name="组合 95"/>
          <p:cNvGrpSpPr/>
          <p:nvPr/>
        </p:nvGrpSpPr>
        <p:grpSpPr>
          <a:xfrm>
            <a:off x="10029639" y="109823"/>
            <a:ext cx="544440" cy="540817"/>
            <a:chOff x="4740390" y="5946187"/>
            <a:chExt cx="305647" cy="305644"/>
          </a:xfrm>
        </p:grpSpPr>
        <p:grpSp>
          <p:nvGrpSpPr>
            <p:cNvPr id="97" name="组合 96"/>
            <p:cNvGrpSpPr/>
            <p:nvPr/>
          </p:nvGrpSpPr>
          <p:grpSpPr>
            <a:xfrm>
              <a:off x="4740390" y="5946187"/>
              <a:ext cx="305647" cy="305644"/>
              <a:chOff x="1517330" y="1125257"/>
              <a:chExt cx="2204282" cy="2204282"/>
            </a:xfrm>
          </p:grpSpPr>
          <p:sp>
            <p:nvSpPr>
              <p:cNvPr id="99" name="椭圆 98"/>
              <p:cNvSpPr/>
              <p:nvPr/>
            </p:nvSpPr>
            <p:spPr>
              <a:xfrm>
                <a:off x="1517330" y="1125257"/>
                <a:ext cx="2204282" cy="2204282"/>
              </a:xfrm>
              <a:prstGeom prst="ellipse">
                <a:avLst/>
              </a:prstGeom>
              <a:solidFill>
                <a:schemeClr val="bg1">
                  <a:lumMod val="50000"/>
                </a:schemeClr>
              </a:soli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00" name="椭圆 99"/>
              <p:cNvSpPr/>
              <p:nvPr/>
            </p:nvSpPr>
            <p:spPr>
              <a:xfrm>
                <a:off x="1757884" y="1359104"/>
                <a:ext cx="1800200" cy="180019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solidFill>
                    <a:schemeClr val="tx1"/>
                  </a:solidFill>
                </a:endParaRPr>
              </a:p>
            </p:txBody>
          </p:sp>
        </p:grpSp>
        <p:sp>
          <p:nvSpPr>
            <p:cNvPr id="98"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70137" tIns="35068" rIns="70137" bIns="35068" numCol="1" anchor="t" anchorCtr="0" compatLnSpc="1">
              <a:prstTxWarp prst="textNoShape">
                <a:avLst/>
              </a:prstTxWarp>
            </a:bodyPr>
            <a:lstStyle/>
            <a:p>
              <a:endParaRPr lang="zh-CN" altLang="en-US" sz="1558"/>
            </a:p>
          </p:txBody>
        </p:sp>
      </p:grpSp>
      <p:grpSp>
        <p:nvGrpSpPr>
          <p:cNvPr id="102" name="组合 101"/>
          <p:cNvGrpSpPr/>
          <p:nvPr/>
        </p:nvGrpSpPr>
        <p:grpSpPr>
          <a:xfrm>
            <a:off x="9027074" y="1799018"/>
            <a:ext cx="1290703" cy="235751"/>
            <a:chOff x="8971447" y="2172617"/>
            <a:chExt cx="759125" cy="568897"/>
          </a:xfrm>
        </p:grpSpPr>
        <p:sp>
          <p:nvSpPr>
            <p:cNvPr id="103" name="矩形 102"/>
            <p:cNvSpPr/>
            <p:nvPr/>
          </p:nvSpPr>
          <p:spPr>
            <a:xfrm>
              <a:off x="8971447" y="2172617"/>
              <a:ext cx="238791" cy="56889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矩形 125"/>
            <p:cNvSpPr/>
            <p:nvPr/>
          </p:nvSpPr>
          <p:spPr>
            <a:xfrm>
              <a:off x="9312857" y="2172617"/>
              <a:ext cx="107228" cy="5688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矩形 126"/>
            <p:cNvSpPr/>
            <p:nvPr/>
          </p:nvSpPr>
          <p:spPr>
            <a:xfrm>
              <a:off x="9522704" y="2172617"/>
              <a:ext cx="67464" cy="56889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矩形 127"/>
            <p:cNvSpPr/>
            <p:nvPr/>
          </p:nvSpPr>
          <p:spPr>
            <a:xfrm>
              <a:off x="9692788" y="2172617"/>
              <a:ext cx="37784" cy="5688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9" name="TextBox 42"/>
          <p:cNvSpPr txBox="1"/>
          <p:nvPr/>
        </p:nvSpPr>
        <p:spPr>
          <a:xfrm>
            <a:off x="6322385" y="2158227"/>
            <a:ext cx="9418532" cy="923330"/>
          </a:xfrm>
          <a:prstGeom prst="rect">
            <a:avLst/>
          </a:prstGeom>
          <a:noFill/>
        </p:spPr>
        <p:txBody>
          <a:bodyPr wrap="square" rtlCol="0">
            <a:spAutoFit/>
          </a:bodyPr>
          <a:lstStyle/>
          <a:p>
            <a:r>
              <a:rPr lang="zh-CN" altLang="zh-CN" sz="5400" b="1" dirty="0">
                <a:latin typeface="微软雅黑" pitchFamily="34" charset="-122"/>
                <a:ea typeface="微软雅黑" pitchFamily="34" charset="-122"/>
              </a:rPr>
              <a:t>创业融资计划书</a:t>
            </a:r>
            <a:endParaRPr lang="zh-CN" altLang="zh-CN" sz="5400" dirty="0">
              <a:latin typeface="微软雅黑" pitchFamily="34" charset="-122"/>
              <a:ea typeface="微软雅黑" pitchFamily="34" charset="-122"/>
            </a:endParaRPr>
          </a:p>
        </p:txBody>
      </p:sp>
      <p:sp>
        <p:nvSpPr>
          <p:cNvPr id="130" name="TextBox 250"/>
          <p:cNvSpPr txBox="1"/>
          <p:nvPr/>
        </p:nvSpPr>
        <p:spPr>
          <a:xfrm>
            <a:off x="6441352" y="3177806"/>
            <a:ext cx="3904574" cy="307777"/>
          </a:xfrm>
          <a:prstGeom prst="rect">
            <a:avLst/>
          </a:prstGeom>
          <a:solidFill>
            <a:srgbClr val="C00000"/>
          </a:solidFill>
        </p:spPr>
        <p:txBody>
          <a:bodyPr wrap="square" rtlCol="0">
            <a:spAutoFit/>
          </a:bodyPr>
          <a:lstStyle/>
          <a:p>
            <a:r>
              <a:rPr lang="zh-CN" altLang="zh-CN" sz="1400" b="1" dirty="0">
                <a:solidFill>
                  <a:schemeClr val="bg1"/>
                </a:solidFill>
                <a:latin typeface="微软雅黑" pitchFamily="34" charset="-122"/>
                <a:ea typeface="微软雅黑" pitchFamily="34" charset="-122"/>
              </a:rPr>
              <a:t>适用于创业计划</a:t>
            </a:r>
            <a:r>
              <a:rPr lang="en-US" altLang="zh-CN" sz="1400" b="1" dirty="0">
                <a:solidFill>
                  <a:schemeClr val="bg1"/>
                </a:solidFill>
                <a:latin typeface="微软雅黑" pitchFamily="34" charset="-122"/>
                <a:ea typeface="微软雅黑" pitchFamily="34" charset="-122"/>
              </a:rPr>
              <a:t>  </a:t>
            </a:r>
            <a:r>
              <a:rPr lang="zh-CN" altLang="zh-CN" sz="1400" b="1" dirty="0">
                <a:solidFill>
                  <a:schemeClr val="bg1"/>
                </a:solidFill>
                <a:latin typeface="微软雅黑" pitchFamily="34" charset="-122"/>
                <a:ea typeface="微软雅黑" pitchFamily="34" charset="-122"/>
              </a:rPr>
              <a:t>投资合作</a:t>
            </a:r>
            <a:r>
              <a:rPr lang="en-US" altLang="zh-CN" sz="1400" b="1" dirty="0">
                <a:solidFill>
                  <a:schemeClr val="bg1"/>
                </a:solidFill>
                <a:latin typeface="微软雅黑" pitchFamily="34" charset="-122"/>
                <a:ea typeface="微软雅黑" pitchFamily="34" charset="-122"/>
              </a:rPr>
              <a:t>  </a:t>
            </a:r>
            <a:r>
              <a:rPr lang="zh-CN" altLang="zh-CN" sz="1400" b="1" dirty="0">
                <a:solidFill>
                  <a:schemeClr val="bg1"/>
                </a:solidFill>
                <a:latin typeface="微软雅黑" pitchFamily="34" charset="-122"/>
                <a:ea typeface="微软雅黑" pitchFamily="34" charset="-122"/>
              </a:rPr>
              <a:t>公司介绍</a:t>
            </a:r>
            <a:r>
              <a:rPr lang="en-US" altLang="zh-CN" sz="1400" b="1" dirty="0">
                <a:solidFill>
                  <a:schemeClr val="bg1"/>
                </a:solidFill>
                <a:latin typeface="微软雅黑" pitchFamily="34" charset="-122"/>
                <a:ea typeface="微软雅黑" pitchFamily="34" charset="-122"/>
              </a:rPr>
              <a:t>  </a:t>
            </a:r>
            <a:r>
              <a:rPr lang="zh-CN" altLang="zh-CN" sz="1400" b="1" dirty="0">
                <a:solidFill>
                  <a:schemeClr val="bg1"/>
                </a:solidFill>
                <a:latin typeface="微软雅黑" pitchFamily="34" charset="-122"/>
                <a:ea typeface="微软雅黑" pitchFamily="34" charset="-122"/>
              </a:rPr>
              <a:t>企业宣传</a:t>
            </a:r>
            <a:endParaRPr lang="zh-CN" altLang="zh-CN" sz="1400" dirty="0">
              <a:solidFill>
                <a:schemeClr val="bg1"/>
              </a:solidFill>
              <a:latin typeface="微软雅黑" pitchFamily="34" charset="-122"/>
              <a:ea typeface="微软雅黑" pitchFamily="34" charset="-122"/>
            </a:endParaRPr>
          </a:p>
        </p:txBody>
      </p:sp>
      <p:sp>
        <p:nvSpPr>
          <p:cNvPr id="131" name="TextBox 42"/>
          <p:cNvSpPr txBox="1"/>
          <p:nvPr/>
        </p:nvSpPr>
        <p:spPr>
          <a:xfrm>
            <a:off x="6326400" y="1751712"/>
            <a:ext cx="3373570" cy="338554"/>
          </a:xfrm>
          <a:prstGeom prst="rect">
            <a:avLst/>
          </a:prstGeom>
          <a:noFill/>
        </p:spPr>
        <p:txBody>
          <a:bodyPr wrap="square" rtlCol="0">
            <a:spAutoFit/>
          </a:bodyPr>
          <a:lstStyle/>
          <a:p>
            <a:r>
              <a:rPr lang="en-US" altLang="zh-CN" sz="1600" b="1" dirty="0" smtClean="0">
                <a:latin typeface="微软雅黑" pitchFamily="34" charset="-122"/>
                <a:ea typeface="微软雅黑" pitchFamily="34" charset="-122"/>
              </a:rPr>
              <a:t>THE  BUSENESS  PLAN</a:t>
            </a:r>
            <a:endParaRPr lang="zh-CN" altLang="zh-CN" sz="1600" dirty="0">
              <a:latin typeface="微软雅黑" pitchFamily="34" charset="-122"/>
              <a:ea typeface="微软雅黑" pitchFamily="34" charset="-122"/>
            </a:endParaRPr>
          </a:p>
        </p:txBody>
      </p:sp>
      <p:sp>
        <p:nvSpPr>
          <p:cNvPr id="132" name="TextBox 27"/>
          <p:cNvSpPr txBox="1"/>
          <p:nvPr/>
        </p:nvSpPr>
        <p:spPr>
          <a:xfrm>
            <a:off x="6357422" y="3607022"/>
            <a:ext cx="4460616" cy="276999"/>
          </a:xfrm>
          <a:prstGeom prst="rect">
            <a:avLst/>
          </a:prstGeom>
          <a:noFill/>
        </p:spPr>
        <p:txBody>
          <a:bodyPr wrap="square" rtlCol="0">
            <a:spAutoFit/>
          </a:bodyPr>
          <a:lstStyle/>
          <a:p>
            <a:r>
              <a:rPr lang="zh-CN" altLang="en-US" sz="1200" dirty="0" smtClean="0">
                <a:solidFill>
                  <a:schemeClr val="tx1">
                    <a:lumMod val="85000"/>
                    <a:lumOff val="15000"/>
                  </a:schemeClr>
                </a:solidFill>
                <a:latin typeface="微软雅黑" pitchFamily="34" charset="-122"/>
                <a:ea typeface="微软雅黑" pitchFamily="34" charset="-122"/>
              </a:rPr>
              <a:t>框架完整 </a:t>
            </a:r>
            <a:r>
              <a:rPr lang="en-US" altLang="zh-CN" sz="1200" dirty="0" smtClean="0">
                <a:solidFill>
                  <a:schemeClr val="tx1">
                    <a:lumMod val="85000"/>
                    <a:lumOff val="15000"/>
                  </a:schemeClr>
                </a:solidFill>
                <a:latin typeface="微软雅黑" pitchFamily="34" charset="-122"/>
                <a:ea typeface="微软雅黑" pitchFamily="34" charset="-122"/>
              </a:rPr>
              <a:t>/ </a:t>
            </a:r>
            <a:r>
              <a:rPr lang="zh-CN" altLang="en-US" sz="1200" dirty="0" smtClean="0">
                <a:solidFill>
                  <a:schemeClr val="tx1">
                    <a:lumMod val="85000"/>
                    <a:lumOff val="15000"/>
                  </a:schemeClr>
                </a:solidFill>
                <a:latin typeface="微软雅黑" pitchFamily="34" charset="-122"/>
                <a:ea typeface="微软雅黑" pitchFamily="34" charset="-122"/>
              </a:rPr>
              <a:t>所有文字可以修改 </a:t>
            </a:r>
            <a:r>
              <a:rPr lang="en-US" altLang="zh-CN" sz="1200" dirty="0" smtClean="0">
                <a:solidFill>
                  <a:schemeClr val="tx1">
                    <a:lumMod val="85000"/>
                    <a:lumOff val="15000"/>
                  </a:schemeClr>
                </a:solidFill>
                <a:latin typeface="微软雅黑" pitchFamily="34" charset="-122"/>
                <a:ea typeface="微软雅黑" pitchFamily="34" charset="-122"/>
              </a:rPr>
              <a:t>/ </a:t>
            </a:r>
            <a:r>
              <a:rPr lang="zh-CN" altLang="en-US" sz="1200" dirty="0" smtClean="0">
                <a:solidFill>
                  <a:schemeClr val="tx1">
                    <a:lumMod val="85000"/>
                    <a:lumOff val="15000"/>
                  </a:schemeClr>
                </a:solidFill>
                <a:latin typeface="微软雅黑" pitchFamily="34" charset="-122"/>
                <a:ea typeface="微软雅黑" pitchFamily="34" charset="-122"/>
              </a:rPr>
              <a:t>图片可以替换</a:t>
            </a:r>
            <a:endParaRPr lang="zh-CN" altLang="zh-CN" sz="12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3347471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Effect transition="in" filter="fade">
                                      <p:cBhvr>
                                        <p:cTn id="9" dur="300"/>
                                        <p:tgtEl>
                                          <p:spTgt spid="2"/>
                                        </p:tgtEl>
                                      </p:cBhvr>
                                    </p:animEffect>
                                  </p:childTnLst>
                                </p:cTn>
                              </p:par>
                              <p:par>
                                <p:cTn id="10" presetID="6" presetClass="emph" presetSubtype="0" autoRev="1" fill="hold" nodeType="withEffect">
                                  <p:stCondLst>
                                    <p:cond delay="300"/>
                                  </p:stCondLst>
                                  <p:childTnLst>
                                    <p:animScale>
                                      <p:cBhvr>
                                        <p:cTn id="11" dur="200" fill="hold"/>
                                        <p:tgtEl>
                                          <p:spTgt spid="2"/>
                                        </p:tgtEl>
                                      </p:cBhvr>
                                      <p:by x="150000" y="150000"/>
                                    </p:animScale>
                                  </p:childTnLst>
                                </p:cTn>
                              </p:par>
                            </p:childTnLst>
                          </p:cTn>
                        </p:par>
                        <p:par>
                          <p:cTn id="12" fill="hold">
                            <p:stCondLst>
                              <p:cond delay="700"/>
                            </p:stCondLst>
                            <p:childTnLst>
                              <p:par>
                                <p:cTn id="13" presetID="23" presetClass="entr" presetSubtype="16" fill="hold" grpId="0" nodeType="afterEffect">
                                  <p:stCondLst>
                                    <p:cond delay="0"/>
                                  </p:stCondLst>
                                  <p:childTnLst>
                                    <p:set>
                                      <p:cBhvr>
                                        <p:cTn id="14" dur="1" fill="hold">
                                          <p:stCondLst>
                                            <p:cond delay="0"/>
                                          </p:stCondLst>
                                        </p:cTn>
                                        <p:tgtEl>
                                          <p:spTgt spid="108"/>
                                        </p:tgtEl>
                                        <p:attrNameLst>
                                          <p:attrName>style.visibility</p:attrName>
                                        </p:attrNameLst>
                                      </p:cBhvr>
                                      <p:to>
                                        <p:strVal val="visible"/>
                                      </p:to>
                                    </p:set>
                                    <p:anim calcmode="lin" valueType="num">
                                      <p:cBhvr>
                                        <p:cTn id="15" dur="500" fill="hold"/>
                                        <p:tgtEl>
                                          <p:spTgt spid="108"/>
                                        </p:tgtEl>
                                        <p:attrNameLst>
                                          <p:attrName>ppt_w</p:attrName>
                                        </p:attrNameLst>
                                      </p:cBhvr>
                                      <p:tavLst>
                                        <p:tav tm="0">
                                          <p:val>
                                            <p:fltVal val="0"/>
                                          </p:val>
                                        </p:tav>
                                        <p:tav tm="100000">
                                          <p:val>
                                            <p:strVal val="#ppt_w"/>
                                          </p:val>
                                        </p:tav>
                                      </p:tavLst>
                                    </p:anim>
                                    <p:anim calcmode="lin" valueType="num">
                                      <p:cBhvr>
                                        <p:cTn id="16" dur="500" fill="hold"/>
                                        <p:tgtEl>
                                          <p:spTgt spid="10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100"/>
                                  </p:stCondLst>
                                  <p:childTnLst>
                                    <p:set>
                                      <p:cBhvr>
                                        <p:cTn id="18" dur="1" fill="hold">
                                          <p:stCondLst>
                                            <p:cond delay="0"/>
                                          </p:stCondLst>
                                        </p:cTn>
                                        <p:tgtEl>
                                          <p:spTgt spid="2088"/>
                                        </p:tgtEl>
                                        <p:attrNameLst>
                                          <p:attrName>style.visibility</p:attrName>
                                        </p:attrNameLst>
                                      </p:cBhvr>
                                      <p:to>
                                        <p:strVal val="visible"/>
                                      </p:to>
                                    </p:set>
                                    <p:anim calcmode="lin" valueType="num">
                                      <p:cBhvr>
                                        <p:cTn id="19" dur="500" fill="hold"/>
                                        <p:tgtEl>
                                          <p:spTgt spid="2088"/>
                                        </p:tgtEl>
                                        <p:attrNameLst>
                                          <p:attrName>ppt_w</p:attrName>
                                        </p:attrNameLst>
                                      </p:cBhvr>
                                      <p:tavLst>
                                        <p:tav tm="0">
                                          <p:val>
                                            <p:fltVal val="0"/>
                                          </p:val>
                                        </p:tav>
                                        <p:tav tm="100000">
                                          <p:val>
                                            <p:strVal val="#ppt_w"/>
                                          </p:val>
                                        </p:tav>
                                      </p:tavLst>
                                    </p:anim>
                                    <p:anim calcmode="lin" valueType="num">
                                      <p:cBhvr>
                                        <p:cTn id="20" dur="500" fill="hold"/>
                                        <p:tgtEl>
                                          <p:spTgt spid="208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200"/>
                                  </p:stCondLst>
                                  <p:childTnLst>
                                    <p:set>
                                      <p:cBhvr>
                                        <p:cTn id="22" dur="1" fill="hold">
                                          <p:stCondLst>
                                            <p:cond delay="0"/>
                                          </p:stCondLst>
                                        </p:cTn>
                                        <p:tgtEl>
                                          <p:spTgt spid="109"/>
                                        </p:tgtEl>
                                        <p:attrNameLst>
                                          <p:attrName>style.visibility</p:attrName>
                                        </p:attrNameLst>
                                      </p:cBhvr>
                                      <p:to>
                                        <p:strVal val="visible"/>
                                      </p:to>
                                    </p:set>
                                    <p:anim calcmode="lin" valueType="num">
                                      <p:cBhvr>
                                        <p:cTn id="23" dur="500" fill="hold"/>
                                        <p:tgtEl>
                                          <p:spTgt spid="109"/>
                                        </p:tgtEl>
                                        <p:attrNameLst>
                                          <p:attrName>ppt_w</p:attrName>
                                        </p:attrNameLst>
                                      </p:cBhvr>
                                      <p:tavLst>
                                        <p:tav tm="0">
                                          <p:val>
                                            <p:fltVal val="0"/>
                                          </p:val>
                                        </p:tav>
                                        <p:tav tm="100000">
                                          <p:val>
                                            <p:strVal val="#ppt_w"/>
                                          </p:val>
                                        </p:tav>
                                      </p:tavLst>
                                    </p:anim>
                                    <p:anim calcmode="lin" valueType="num">
                                      <p:cBhvr>
                                        <p:cTn id="24" dur="500" fill="hold"/>
                                        <p:tgtEl>
                                          <p:spTgt spid="109"/>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300"/>
                                  </p:stCondLst>
                                  <p:childTnLst>
                                    <p:set>
                                      <p:cBhvr>
                                        <p:cTn id="26" dur="1" fill="hold">
                                          <p:stCondLst>
                                            <p:cond delay="0"/>
                                          </p:stCondLst>
                                        </p:cTn>
                                        <p:tgtEl>
                                          <p:spTgt spid="110"/>
                                        </p:tgtEl>
                                        <p:attrNameLst>
                                          <p:attrName>style.visibility</p:attrName>
                                        </p:attrNameLst>
                                      </p:cBhvr>
                                      <p:to>
                                        <p:strVal val="visible"/>
                                      </p:to>
                                    </p:set>
                                    <p:anim calcmode="lin" valueType="num">
                                      <p:cBhvr>
                                        <p:cTn id="27" dur="500" fill="hold"/>
                                        <p:tgtEl>
                                          <p:spTgt spid="110"/>
                                        </p:tgtEl>
                                        <p:attrNameLst>
                                          <p:attrName>ppt_w</p:attrName>
                                        </p:attrNameLst>
                                      </p:cBhvr>
                                      <p:tavLst>
                                        <p:tav tm="0">
                                          <p:val>
                                            <p:fltVal val="0"/>
                                          </p:val>
                                        </p:tav>
                                        <p:tav tm="100000">
                                          <p:val>
                                            <p:strVal val="#ppt_w"/>
                                          </p:val>
                                        </p:tav>
                                      </p:tavLst>
                                    </p:anim>
                                    <p:anim calcmode="lin" valueType="num">
                                      <p:cBhvr>
                                        <p:cTn id="28" dur="500" fill="hold"/>
                                        <p:tgtEl>
                                          <p:spTgt spid="110"/>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400"/>
                                  </p:stCondLst>
                                  <p:childTnLst>
                                    <p:set>
                                      <p:cBhvr>
                                        <p:cTn id="30" dur="1" fill="hold">
                                          <p:stCondLst>
                                            <p:cond delay="0"/>
                                          </p:stCondLst>
                                        </p:cTn>
                                        <p:tgtEl>
                                          <p:spTgt spid="112"/>
                                        </p:tgtEl>
                                        <p:attrNameLst>
                                          <p:attrName>style.visibility</p:attrName>
                                        </p:attrNameLst>
                                      </p:cBhvr>
                                      <p:to>
                                        <p:strVal val="visible"/>
                                      </p:to>
                                    </p:set>
                                    <p:anim calcmode="lin" valueType="num">
                                      <p:cBhvr>
                                        <p:cTn id="31" dur="500" fill="hold"/>
                                        <p:tgtEl>
                                          <p:spTgt spid="112"/>
                                        </p:tgtEl>
                                        <p:attrNameLst>
                                          <p:attrName>ppt_w</p:attrName>
                                        </p:attrNameLst>
                                      </p:cBhvr>
                                      <p:tavLst>
                                        <p:tav tm="0">
                                          <p:val>
                                            <p:fltVal val="0"/>
                                          </p:val>
                                        </p:tav>
                                        <p:tav tm="100000">
                                          <p:val>
                                            <p:strVal val="#ppt_w"/>
                                          </p:val>
                                        </p:tav>
                                      </p:tavLst>
                                    </p:anim>
                                    <p:anim calcmode="lin" valueType="num">
                                      <p:cBhvr>
                                        <p:cTn id="32" dur="500" fill="hold"/>
                                        <p:tgtEl>
                                          <p:spTgt spid="112"/>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500"/>
                                  </p:stCondLst>
                                  <p:childTnLst>
                                    <p:set>
                                      <p:cBhvr>
                                        <p:cTn id="34" dur="1" fill="hold">
                                          <p:stCondLst>
                                            <p:cond delay="0"/>
                                          </p:stCondLst>
                                        </p:cTn>
                                        <p:tgtEl>
                                          <p:spTgt spid="111"/>
                                        </p:tgtEl>
                                        <p:attrNameLst>
                                          <p:attrName>style.visibility</p:attrName>
                                        </p:attrNameLst>
                                      </p:cBhvr>
                                      <p:to>
                                        <p:strVal val="visible"/>
                                      </p:to>
                                    </p:set>
                                    <p:anim calcmode="lin" valueType="num">
                                      <p:cBhvr>
                                        <p:cTn id="35" dur="500" fill="hold"/>
                                        <p:tgtEl>
                                          <p:spTgt spid="111"/>
                                        </p:tgtEl>
                                        <p:attrNameLst>
                                          <p:attrName>ppt_w</p:attrName>
                                        </p:attrNameLst>
                                      </p:cBhvr>
                                      <p:tavLst>
                                        <p:tav tm="0">
                                          <p:val>
                                            <p:fltVal val="0"/>
                                          </p:val>
                                        </p:tav>
                                        <p:tav tm="100000">
                                          <p:val>
                                            <p:strVal val="#ppt_w"/>
                                          </p:val>
                                        </p:tav>
                                      </p:tavLst>
                                    </p:anim>
                                    <p:anim calcmode="lin" valueType="num">
                                      <p:cBhvr>
                                        <p:cTn id="36" dur="500" fill="hold"/>
                                        <p:tgtEl>
                                          <p:spTgt spid="111"/>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600"/>
                                  </p:stCondLst>
                                  <p:childTnLst>
                                    <p:set>
                                      <p:cBhvr>
                                        <p:cTn id="38" dur="1" fill="hold">
                                          <p:stCondLst>
                                            <p:cond delay="0"/>
                                          </p:stCondLst>
                                        </p:cTn>
                                        <p:tgtEl>
                                          <p:spTgt spid="113"/>
                                        </p:tgtEl>
                                        <p:attrNameLst>
                                          <p:attrName>style.visibility</p:attrName>
                                        </p:attrNameLst>
                                      </p:cBhvr>
                                      <p:to>
                                        <p:strVal val="visible"/>
                                      </p:to>
                                    </p:set>
                                    <p:anim calcmode="lin" valueType="num">
                                      <p:cBhvr>
                                        <p:cTn id="39" dur="500" fill="hold"/>
                                        <p:tgtEl>
                                          <p:spTgt spid="113"/>
                                        </p:tgtEl>
                                        <p:attrNameLst>
                                          <p:attrName>ppt_w</p:attrName>
                                        </p:attrNameLst>
                                      </p:cBhvr>
                                      <p:tavLst>
                                        <p:tav tm="0">
                                          <p:val>
                                            <p:fltVal val="0"/>
                                          </p:val>
                                        </p:tav>
                                        <p:tav tm="100000">
                                          <p:val>
                                            <p:strVal val="#ppt_w"/>
                                          </p:val>
                                        </p:tav>
                                      </p:tavLst>
                                    </p:anim>
                                    <p:anim calcmode="lin" valueType="num">
                                      <p:cBhvr>
                                        <p:cTn id="40" dur="500" fill="hold"/>
                                        <p:tgtEl>
                                          <p:spTgt spid="113"/>
                                        </p:tgtEl>
                                        <p:attrNameLst>
                                          <p:attrName>ppt_h</p:attrName>
                                        </p:attrNameLst>
                                      </p:cBhvr>
                                      <p:tavLst>
                                        <p:tav tm="0">
                                          <p:val>
                                            <p:fltVal val="0"/>
                                          </p:val>
                                        </p:tav>
                                        <p:tav tm="100000">
                                          <p:val>
                                            <p:strVal val="#ppt_h"/>
                                          </p:val>
                                        </p:tav>
                                      </p:tavLst>
                                    </p:anim>
                                  </p:childTnLst>
                                </p:cTn>
                              </p:par>
                            </p:childTnLst>
                          </p:cTn>
                        </p:par>
                        <p:par>
                          <p:cTn id="41" fill="hold">
                            <p:stCondLst>
                              <p:cond delay="1800"/>
                            </p:stCondLst>
                            <p:childTnLst>
                              <p:par>
                                <p:cTn id="42" presetID="22" presetClass="entr" presetSubtype="1" fill="hold" grpId="0" nodeType="afterEffect">
                                  <p:stCondLst>
                                    <p:cond delay="0"/>
                                  </p:stCondLst>
                                  <p:childTnLst>
                                    <p:set>
                                      <p:cBhvr>
                                        <p:cTn id="43" dur="1" fill="hold">
                                          <p:stCondLst>
                                            <p:cond delay="0"/>
                                          </p:stCondLst>
                                        </p:cTn>
                                        <p:tgtEl>
                                          <p:spTgt spid="2053"/>
                                        </p:tgtEl>
                                        <p:attrNameLst>
                                          <p:attrName>style.visibility</p:attrName>
                                        </p:attrNameLst>
                                      </p:cBhvr>
                                      <p:to>
                                        <p:strVal val="visible"/>
                                      </p:to>
                                    </p:set>
                                    <p:animEffect transition="in" filter="wipe(up)">
                                      <p:cBhvr>
                                        <p:cTn id="44" dur="1000"/>
                                        <p:tgtEl>
                                          <p:spTgt spid="2053"/>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1000"/>
                                        <p:tgtEl>
                                          <p:spTgt spid="29"/>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up)">
                                      <p:cBhvr>
                                        <p:cTn id="50" dur="1000"/>
                                        <p:tgtEl>
                                          <p:spTgt spid="15"/>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025"/>
                                        </p:tgtEl>
                                        <p:attrNameLst>
                                          <p:attrName>style.visibility</p:attrName>
                                        </p:attrNameLst>
                                      </p:cBhvr>
                                      <p:to>
                                        <p:strVal val="visible"/>
                                      </p:to>
                                    </p:set>
                                    <p:animEffect transition="in" filter="wipe(left)">
                                      <p:cBhvr>
                                        <p:cTn id="53" dur="1000"/>
                                        <p:tgtEl>
                                          <p:spTgt spid="102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063"/>
                                        </p:tgtEl>
                                        <p:attrNameLst>
                                          <p:attrName>style.visibility</p:attrName>
                                        </p:attrNameLst>
                                      </p:cBhvr>
                                      <p:to>
                                        <p:strVal val="visible"/>
                                      </p:to>
                                    </p:set>
                                    <p:animEffect transition="in" filter="wipe(left)">
                                      <p:cBhvr>
                                        <p:cTn id="56" dur="1000"/>
                                        <p:tgtEl>
                                          <p:spTgt spid="206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080"/>
                                        </p:tgtEl>
                                        <p:attrNameLst>
                                          <p:attrName>style.visibility</p:attrName>
                                        </p:attrNameLst>
                                      </p:cBhvr>
                                      <p:to>
                                        <p:strVal val="visible"/>
                                      </p:to>
                                    </p:set>
                                    <p:animEffect transition="in" filter="wipe(left)">
                                      <p:cBhvr>
                                        <p:cTn id="59" dur="1000"/>
                                        <p:tgtEl>
                                          <p:spTgt spid="2080"/>
                                        </p:tgtEl>
                                      </p:cBhvr>
                                    </p:animEffect>
                                  </p:childTnLst>
                                </p:cTn>
                              </p:par>
                            </p:childTnLst>
                          </p:cTn>
                        </p:par>
                        <p:par>
                          <p:cTn id="60" fill="hold">
                            <p:stCondLst>
                              <p:cond delay="2800"/>
                            </p:stCondLst>
                            <p:childTnLst>
                              <p:par>
                                <p:cTn id="61" presetID="22" presetClass="entr" presetSubtype="2" fill="hold" grpId="0" nodeType="afterEffect">
                                  <p:stCondLst>
                                    <p:cond delay="0"/>
                                  </p:stCondLst>
                                  <p:childTnLst>
                                    <p:set>
                                      <p:cBhvr>
                                        <p:cTn id="62" dur="1" fill="hold">
                                          <p:stCondLst>
                                            <p:cond delay="0"/>
                                          </p:stCondLst>
                                        </p:cTn>
                                        <p:tgtEl>
                                          <p:spTgt spid="1033"/>
                                        </p:tgtEl>
                                        <p:attrNameLst>
                                          <p:attrName>style.visibility</p:attrName>
                                        </p:attrNameLst>
                                      </p:cBhvr>
                                      <p:to>
                                        <p:strVal val="visible"/>
                                      </p:to>
                                    </p:set>
                                    <p:animEffect transition="in" filter="wipe(right)">
                                      <p:cBhvr>
                                        <p:cTn id="63" dur="1000"/>
                                        <p:tgtEl>
                                          <p:spTgt spid="1033"/>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1024"/>
                                        </p:tgtEl>
                                        <p:attrNameLst>
                                          <p:attrName>style.visibility</p:attrName>
                                        </p:attrNameLst>
                                      </p:cBhvr>
                                      <p:to>
                                        <p:strVal val="visible"/>
                                      </p:to>
                                    </p:set>
                                    <p:animEffect transition="in" filter="wipe(right)">
                                      <p:cBhvr>
                                        <p:cTn id="66" dur="1000"/>
                                        <p:tgtEl>
                                          <p:spTgt spid="1024"/>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057"/>
                                        </p:tgtEl>
                                        <p:attrNameLst>
                                          <p:attrName>style.visibility</p:attrName>
                                        </p:attrNameLst>
                                      </p:cBhvr>
                                      <p:to>
                                        <p:strVal val="visible"/>
                                      </p:to>
                                    </p:set>
                                    <p:animEffect transition="in" filter="wipe(right)">
                                      <p:cBhvr>
                                        <p:cTn id="69" dur="1000"/>
                                        <p:tgtEl>
                                          <p:spTgt spid="205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2058"/>
                                        </p:tgtEl>
                                        <p:attrNameLst>
                                          <p:attrName>style.visibility</p:attrName>
                                        </p:attrNameLst>
                                      </p:cBhvr>
                                      <p:to>
                                        <p:strVal val="visible"/>
                                      </p:to>
                                    </p:set>
                                    <p:animEffect transition="in" filter="wipe(right)">
                                      <p:cBhvr>
                                        <p:cTn id="72" dur="1000"/>
                                        <p:tgtEl>
                                          <p:spTgt spid="2058"/>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2061"/>
                                        </p:tgtEl>
                                        <p:attrNameLst>
                                          <p:attrName>style.visibility</p:attrName>
                                        </p:attrNameLst>
                                      </p:cBhvr>
                                      <p:to>
                                        <p:strVal val="visible"/>
                                      </p:to>
                                    </p:set>
                                    <p:animEffect transition="in" filter="wipe(right)">
                                      <p:cBhvr>
                                        <p:cTn id="75" dur="1000"/>
                                        <p:tgtEl>
                                          <p:spTgt spid="2061"/>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065"/>
                                        </p:tgtEl>
                                        <p:attrNameLst>
                                          <p:attrName>style.visibility</p:attrName>
                                        </p:attrNameLst>
                                      </p:cBhvr>
                                      <p:to>
                                        <p:strVal val="visible"/>
                                      </p:to>
                                    </p:set>
                                    <p:animEffect transition="in" filter="wipe(right)">
                                      <p:cBhvr>
                                        <p:cTn id="78" dur="1000"/>
                                        <p:tgtEl>
                                          <p:spTgt spid="2065"/>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2070"/>
                                        </p:tgtEl>
                                        <p:attrNameLst>
                                          <p:attrName>style.visibility</p:attrName>
                                        </p:attrNameLst>
                                      </p:cBhvr>
                                      <p:to>
                                        <p:strVal val="visible"/>
                                      </p:to>
                                    </p:set>
                                    <p:animEffect transition="in" filter="wipe(right)">
                                      <p:cBhvr>
                                        <p:cTn id="81" dur="1000"/>
                                        <p:tgtEl>
                                          <p:spTgt spid="2070"/>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2071"/>
                                        </p:tgtEl>
                                        <p:attrNameLst>
                                          <p:attrName>style.visibility</p:attrName>
                                        </p:attrNameLst>
                                      </p:cBhvr>
                                      <p:to>
                                        <p:strVal val="visible"/>
                                      </p:to>
                                    </p:set>
                                    <p:animEffect transition="in" filter="wipe(right)">
                                      <p:cBhvr>
                                        <p:cTn id="84" dur="1000"/>
                                        <p:tgtEl>
                                          <p:spTgt spid="2071"/>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2072"/>
                                        </p:tgtEl>
                                        <p:attrNameLst>
                                          <p:attrName>style.visibility</p:attrName>
                                        </p:attrNameLst>
                                      </p:cBhvr>
                                      <p:to>
                                        <p:strVal val="visible"/>
                                      </p:to>
                                    </p:set>
                                    <p:animEffect transition="in" filter="wipe(right)">
                                      <p:cBhvr>
                                        <p:cTn id="87" dur="1000"/>
                                        <p:tgtEl>
                                          <p:spTgt spid="2072"/>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2078"/>
                                        </p:tgtEl>
                                        <p:attrNameLst>
                                          <p:attrName>style.visibility</p:attrName>
                                        </p:attrNameLst>
                                      </p:cBhvr>
                                      <p:to>
                                        <p:strVal val="visible"/>
                                      </p:to>
                                    </p:set>
                                    <p:animEffect transition="in" filter="wipe(right)">
                                      <p:cBhvr>
                                        <p:cTn id="90" dur="1000"/>
                                        <p:tgtEl>
                                          <p:spTgt spid="2078"/>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1027"/>
                                        </p:tgtEl>
                                        <p:attrNameLst>
                                          <p:attrName>style.visibility</p:attrName>
                                        </p:attrNameLst>
                                      </p:cBhvr>
                                      <p:to>
                                        <p:strVal val="visible"/>
                                      </p:to>
                                    </p:set>
                                    <p:animEffect transition="in" filter="wipe(right)">
                                      <p:cBhvr>
                                        <p:cTn id="93" dur="1000"/>
                                        <p:tgtEl>
                                          <p:spTgt spid="1027"/>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031"/>
                                        </p:tgtEl>
                                        <p:attrNameLst>
                                          <p:attrName>style.visibility</p:attrName>
                                        </p:attrNameLst>
                                      </p:cBhvr>
                                      <p:to>
                                        <p:strVal val="visible"/>
                                      </p:to>
                                    </p:set>
                                    <p:animEffect transition="in" filter="wipe(right)">
                                      <p:cBhvr>
                                        <p:cTn id="96" dur="1000"/>
                                        <p:tgtEl>
                                          <p:spTgt spid="1031"/>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1032"/>
                                        </p:tgtEl>
                                        <p:attrNameLst>
                                          <p:attrName>style.visibility</p:attrName>
                                        </p:attrNameLst>
                                      </p:cBhvr>
                                      <p:to>
                                        <p:strVal val="visible"/>
                                      </p:to>
                                    </p:set>
                                    <p:animEffect transition="in" filter="wipe(right)">
                                      <p:cBhvr>
                                        <p:cTn id="99" dur="1000"/>
                                        <p:tgtEl>
                                          <p:spTgt spid="103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034"/>
                                        </p:tgtEl>
                                        <p:attrNameLst>
                                          <p:attrName>style.visibility</p:attrName>
                                        </p:attrNameLst>
                                      </p:cBhvr>
                                      <p:to>
                                        <p:strVal val="visible"/>
                                      </p:to>
                                    </p:set>
                                    <p:animEffect transition="in" filter="wipe(right)">
                                      <p:cBhvr>
                                        <p:cTn id="102" dur="1000"/>
                                        <p:tgtEl>
                                          <p:spTgt spid="103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2082"/>
                                        </p:tgtEl>
                                        <p:attrNameLst>
                                          <p:attrName>style.visibility</p:attrName>
                                        </p:attrNameLst>
                                      </p:cBhvr>
                                      <p:to>
                                        <p:strVal val="visible"/>
                                      </p:to>
                                    </p:set>
                                    <p:animEffect transition="in" filter="wipe(right)">
                                      <p:cBhvr>
                                        <p:cTn id="105" dur="1000"/>
                                        <p:tgtEl>
                                          <p:spTgt spid="2082"/>
                                        </p:tgtEl>
                                      </p:cBhvr>
                                    </p:animEffect>
                                  </p:childTnLst>
                                </p:cTn>
                              </p:par>
                              <p:par>
                                <p:cTn id="106" presetID="22" presetClass="entr" presetSubtype="1" fill="hold" grpId="0" nodeType="withEffect">
                                  <p:stCondLst>
                                    <p:cond delay="0"/>
                                  </p:stCondLst>
                                  <p:childTnLst>
                                    <p:set>
                                      <p:cBhvr>
                                        <p:cTn id="107" dur="1" fill="hold">
                                          <p:stCondLst>
                                            <p:cond delay="0"/>
                                          </p:stCondLst>
                                        </p:cTn>
                                        <p:tgtEl>
                                          <p:spTgt spid="2075"/>
                                        </p:tgtEl>
                                        <p:attrNameLst>
                                          <p:attrName>style.visibility</p:attrName>
                                        </p:attrNameLst>
                                      </p:cBhvr>
                                      <p:to>
                                        <p:strVal val="visible"/>
                                      </p:to>
                                    </p:set>
                                    <p:animEffect transition="in" filter="wipe(up)">
                                      <p:cBhvr>
                                        <p:cTn id="108" dur="1000"/>
                                        <p:tgtEl>
                                          <p:spTgt spid="2075"/>
                                        </p:tgtEl>
                                      </p:cBhvr>
                                    </p:animEffect>
                                  </p:childTnLst>
                                </p:cTn>
                              </p:par>
                              <p:par>
                                <p:cTn id="109" presetID="22" presetClass="entr" presetSubtype="1" fill="hold" grpId="0" nodeType="withEffect">
                                  <p:stCondLst>
                                    <p:cond delay="0"/>
                                  </p:stCondLst>
                                  <p:childTnLst>
                                    <p:set>
                                      <p:cBhvr>
                                        <p:cTn id="110" dur="1" fill="hold">
                                          <p:stCondLst>
                                            <p:cond delay="0"/>
                                          </p:stCondLst>
                                        </p:cTn>
                                        <p:tgtEl>
                                          <p:spTgt spid="1038"/>
                                        </p:tgtEl>
                                        <p:attrNameLst>
                                          <p:attrName>style.visibility</p:attrName>
                                        </p:attrNameLst>
                                      </p:cBhvr>
                                      <p:to>
                                        <p:strVal val="visible"/>
                                      </p:to>
                                    </p:set>
                                    <p:animEffect transition="in" filter="wipe(up)">
                                      <p:cBhvr>
                                        <p:cTn id="111" dur="1000"/>
                                        <p:tgtEl>
                                          <p:spTgt spid="1038"/>
                                        </p:tgtEl>
                                      </p:cBhvr>
                                    </p:animEffect>
                                  </p:childTnLst>
                                </p:cTn>
                              </p:par>
                              <p:par>
                                <p:cTn id="112" presetID="22" presetClass="entr" presetSubtype="1" fill="hold" grpId="0" nodeType="withEffect">
                                  <p:stCondLst>
                                    <p:cond delay="0"/>
                                  </p:stCondLst>
                                  <p:childTnLst>
                                    <p:set>
                                      <p:cBhvr>
                                        <p:cTn id="113" dur="1" fill="hold">
                                          <p:stCondLst>
                                            <p:cond delay="0"/>
                                          </p:stCondLst>
                                        </p:cTn>
                                        <p:tgtEl>
                                          <p:spTgt spid="1037"/>
                                        </p:tgtEl>
                                        <p:attrNameLst>
                                          <p:attrName>style.visibility</p:attrName>
                                        </p:attrNameLst>
                                      </p:cBhvr>
                                      <p:to>
                                        <p:strVal val="visible"/>
                                      </p:to>
                                    </p:set>
                                    <p:animEffect transition="in" filter="wipe(up)">
                                      <p:cBhvr>
                                        <p:cTn id="114" dur="1000"/>
                                        <p:tgtEl>
                                          <p:spTgt spid="1037"/>
                                        </p:tgtEl>
                                      </p:cBhvr>
                                    </p:animEffect>
                                  </p:childTnLst>
                                </p:cTn>
                              </p:par>
                              <p:par>
                                <p:cTn id="115" presetID="22" presetClass="entr" presetSubtype="1" fill="hold" grpId="0" nodeType="withEffect">
                                  <p:stCondLst>
                                    <p:cond delay="0"/>
                                  </p:stCondLst>
                                  <p:childTnLst>
                                    <p:set>
                                      <p:cBhvr>
                                        <p:cTn id="116" dur="1" fill="hold">
                                          <p:stCondLst>
                                            <p:cond delay="0"/>
                                          </p:stCondLst>
                                        </p:cTn>
                                        <p:tgtEl>
                                          <p:spTgt spid="2074"/>
                                        </p:tgtEl>
                                        <p:attrNameLst>
                                          <p:attrName>style.visibility</p:attrName>
                                        </p:attrNameLst>
                                      </p:cBhvr>
                                      <p:to>
                                        <p:strVal val="visible"/>
                                      </p:to>
                                    </p:set>
                                    <p:animEffect transition="in" filter="wipe(up)">
                                      <p:cBhvr>
                                        <p:cTn id="117" dur="1000"/>
                                        <p:tgtEl>
                                          <p:spTgt spid="2074"/>
                                        </p:tgtEl>
                                      </p:cBhvr>
                                    </p:animEffect>
                                  </p:childTnLst>
                                </p:cTn>
                              </p:par>
                              <p:par>
                                <p:cTn id="118" presetID="22" presetClass="entr" presetSubtype="1" fill="hold" grpId="0" nodeType="withEffect">
                                  <p:stCondLst>
                                    <p:cond delay="0"/>
                                  </p:stCondLst>
                                  <p:childTnLst>
                                    <p:set>
                                      <p:cBhvr>
                                        <p:cTn id="119" dur="1" fill="hold">
                                          <p:stCondLst>
                                            <p:cond delay="0"/>
                                          </p:stCondLst>
                                        </p:cTn>
                                        <p:tgtEl>
                                          <p:spTgt spid="1036"/>
                                        </p:tgtEl>
                                        <p:attrNameLst>
                                          <p:attrName>style.visibility</p:attrName>
                                        </p:attrNameLst>
                                      </p:cBhvr>
                                      <p:to>
                                        <p:strVal val="visible"/>
                                      </p:to>
                                    </p:set>
                                    <p:animEffect transition="in" filter="wipe(up)">
                                      <p:cBhvr>
                                        <p:cTn id="120" dur="1000"/>
                                        <p:tgtEl>
                                          <p:spTgt spid="1036"/>
                                        </p:tgtEl>
                                      </p:cBhvr>
                                    </p:animEffect>
                                  </p:childTnLst>
                                </p:cTn>
                              </p:par>
                              <p:par>
                                <p:cTn id="121" presetID="22" presetClass="entr" presetSubtype="1" fill="hold" grpId="0" nodeType="withEffect">
                                  <p:stCondLst>
                                    <p:cond delay="0"/>
                                  </p:stCondLst>
                                  <p:childTnLst>
                                    <p:set>
                                      <p:cBhvr>
                                        <p:cTn id="122" dur="1" fill="hold">
                                          <p:stCondLst>
                                            <p:cond delay="0"/>
                                          </p:stCondLst>
                                        </p:cTn>
                                        <p:tgtEl>
                                          <p:spTgt spid="2073"/>
                                        </p:tgtEl>
                                        <p:attrNameLst>
                                          <p:attrName>style.visibility</p:attrName>
                                        </p:attrNameLst>
                                      </p:cBhvr>
                                      <p:to>
                                        <p:strVal val="visible"/>
                                      </p:to>
                                    </p:set>
                                    <p:animEffect transition="in" filter="wipe(up)">
                                      <p:cBhvr>
                                        <p:cTn id="123" dur="1000"/>
                                        <p:tgtEl>
                                          <p:spTgt spid="2073"/>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1054"/>
                                        </p:tgtEl>
                                        <p:attrNameLst>
                                          <p:attrName>style.visibility</p:attrName>
                                        </p:attrNameLst>
                                      </p:cBhvr>
                                      <p:to>
                                        <p:strVal val="visible"/>
                                      </p:to>
                                    </p:set>
                                    <p:animEffect transition="in" filter="wipe(up)">
                                      <p:cBhvr>
                                        <p:cTn id="126" dur="1000"/>
                                        <p:tgtEl>
                                          <p:spTgt spid="1054"/>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1035"/>
                                        </p:tgtEl>
                                        <p:attrNameLst>
                                          <p:attrName>style.visibility</p:attrName>
                                        </p:attrNameLst>
                                      </p:cBhvr>
                                      <p:to>
                                        <p:strVal val="visible"/>
                                      </p:to>
                                    </p:set>
                                    <p:animEffect transition="in" filter="wipe(up)">
                                      <p:cBhvr>
                                        <p:cTn id="129" dur="1000"/>
                                        <p:tgtEl>
                                          <p:spTgt spid="1035"/>
                                        </p:tgtEl>
                                      </p:cBhvr>
                                    </p:animEffect>
                                  </p:childTnLst>
                                </p:cTn>
                              </p:par>
                              <p:par>
                                <p:cTn id="130" presetID="22" presetClass="entr" presetSubtype="1" fill="hold" grpId="0" nodeType="withEffect">
                                  <p:stCondLst>
                                    <p:cond delay="0"/>
                                  </p:stCondLst>
                                  <p:childTnLst>
                                    <p:set>
                                      <p:cBhvr>
                                        <p:cTn id="131" dur="1" fill="hold">
                                          <p:stCondLst>
                                            <p:cond delay="0"/>
                                          </p:stCondLst>
                                        </p:cTn>
                                        <p:tgtEl>
                                          <p:spTgt spid="2079"/>
                                        </p:tgtEl>
                                        <p:attrNameLst>
                                          <p:attrName>style.visibility</p:attrName>
                                        </p:attrNameLst>
                                      </p:cBhvr>
                                      <p:to>
                                        <p:strVal val="visible"/>
                                      </p:to>
                                    </p:set>
                                    <p:animEffect transition="in" filter="wipe(up)">
                                      <p:cBhvr>
                                        <p:cTn id="132" dur="1000"/>
                                        <p:tgtEl>
                                          <p:spTgt spid="2079"/>
                                        </p:tgtEl>
                                      </p:cBhvr>
                                    </p:animEffect>
                                  </p:childTnLst>
                                </p:cTn>
                              </p:par>
                              <p:par>
                                <p:cTn id="133" presetID="22" presetClass="entr" presetSubtype="2" fill="hold" grpId="0" nodeType="withEffect">
                                  <p:stCondLst>
                                    <p:cond delay="0"/>
                                  </p:stCondLst>
                                  <p:childTnLst>
                                    <p:set>
                                      <p:cBhvr>
                                        <p:cTn id="134" dur="1" fill="hold">
                                          <p:stCondLst>
                                            <p:cond delay="0"/>
                                          </p:stCondLst>
                                        </p:cTn>
                                        <p:tgtEl>
                                          <p:spTgt spid="1055"/>
                                        </p:tgtEl>
                                        <p:attrNameLst>
                                          <p:attrName>style.visibility</p:attrName>
                                        </p:attrNameLst>
                                      </p:cBhvr>
                                      <p:to>
                                        <p:strVal val="visible"/>
                                      </p:to>
                                    </p:set>
                                    <p:animEffect transition="in" filter="wipe(right)">
                                      <p:cBhvr>
                                        <p:cTn id="135" dur="1000"/>
                                        <p:tgtEl>
                                          <p:spTgt spid="1055"/>
                                        </p:tgtEl>
                                      </p:cBhvr>
                                    </p:animEffect>
                                  </p:childTnLst>
                                </p:cTn>
                              </p:par>
                              <p:par>
                                <p:cTn id="136" presetID="22" presetClass="entr" presetSubtype="1" fill="hold" grpId="0" nodeType="withEffect">
                                  <p:stCondLst>
                                    <p:cond delay="0"/>
                                  </p:stCondLst>
                                  <p:childTnLst>
                                    <p:set>
                                      <p:cBhvr>
                                        <p:cTn id="137" dur="1" fill="hold">
                                          <p:stCondLst>
                                            <p:cond delay="0"/>
                                          </p:stCondLst>
                                        </p:cTn>
                                        <p:tgtEl>
                                          <p:spTgt spid="1026"/>
                                        </p:tgtEl>
                                        <p:attrNameLst>
                                          <p:attrName>style.visibility</p:attrName>
                                        </p:attrNameLst>
                                      </p:cBhvr>
                                      <p:to>
                                        <p:strVal val="visible"/>
                                      </p:to>
                                    </p:set>
                                    <p:animEffect transition="in" filter="wipe(up)">
                                      <p:cBhvr>
                                        <p:cTn id="138" dur="1000"/>
                                        <p:tgtEl>
                                          <p:spTgt spid="1026"/>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2064"/>
                                        </p:tgtEl>
                                        <p:attrNameLst>
                                          <p:attrName>style.visibility</p:attrName>
                                        </p:attrNameLst>
                                      </p:cBhvr>
                                      <p:to>
                                        <p:strVal val="visible"/>
                                      </p:to>
                                    </p:set>
                                    <p:animEffect transition="in" filter="wipe(up)">
                                      <p:cBhvr>
                                        <p:cTn id="141" dur="1000"/>
                                        <p:tgtEl>
                                          <p:spTgt spid="2064"/>
                                        </p:tgtEl>
                                      </p:cBhvr>
                                    </p:animEffect>
                                  </p:childTnLst>
                                </p:cTn>
                              </p:par>
                              <p:par>
                                <p:cTn id="142" presetID="22" presetClass="entr" presetSubtype="1" fill="hold" grpId="0" nodeType="withEffect">
                                  <p:stCondLst>
                                    <p:cond delay="0"/>
                                  </p:stCondLst>
                                  <p:childTnLst>
                                    <p:set>
                                      <p:cBhvr>
                                        <p:cTn id="143" dur="1" fill="hold">
                                          <p:stCondLst>
                                            <p:cond delay="0"/>
                                          </p:stCondLst>
                                        </p:cTn>
                                        <p:tgtEl>
                                          <p:spTgt spid="2081"/>
                                        </p:tgtEl>
                                        <p:attrNameLst>
                                          <p:attrName>style.visibility</p:attrName>
                                        </p:attrNameLst>
                                      </p:cBhvr>
                                      <p:to>
                                        <p:strVal val="visible"/>
                                      </p:to>
                                    </p:set>
                                    <p:animEffect transition="in" filter="wipe(up)">
                                      <p:cBhvr>
                                        <p:cTn id="144" dur="1000"/>
                                        <p:tgtEl>
                                          <p:spTgt spid="2081"/>
                                        </p:tgtEl>
                                      </p:cBhvr>
                                    </p:animEffect>
                                  </p:childTnLst>
                                </p:cTn>
                              </p:par>
                            </p:childTnLst>
                          </p:cTn>
                        </p:par>
                        <p:par>
                          <p:cTn id="145" fill="hold">
                            <p:stCondLst>
                              <p:cond delay="3800"/>
                            </p:stCondLst>
                            <p:childTnLst>
                              <p:par>
                                <p:cTn id="146" presetID="22" presetClass="entr" presetSubtype="1" fill="hold" grpId="0" nodeType="afterEffect">
                                  <p:stCondLst>
                                    <p:cond delay="0"/>
                                  </p:stCondLst>
                                  <p:childTnLst>
                                    <p:set>
                                      <p:cBhvr>
                                        <p:cTn id="147" dur="1" fill="hold">
                                          <p:stCondLst>
                                            <p:cond delay="0"/>
                                          </p:stCondLst>
                                        </p:cTn>
                                        <p:tgtEl>
                                          <p:spTgt spid="9"/>
                                        </p:tgtEl>
                                        <p:attrNameLst>
                                          <p:attrName>style.visibility</p:attrName>
                                        </p:attrNameLst>
                                      </p:cBhvr>
                                      <p:to>
                                        <p:strVal val="visible"/>
                                      </p:to>
                                    </p:set>
                                    <p:animEffect transition="in" filter="wipe(up)">
                                      <p:cBhvr>
                                        <p:cTn id="148" dur="1000"/>
                                        <p:tgtEl>
                                          <p:spTgt spid="9"/>
                                        </p:tgtEl>
                                      </p:cBhvr>
                                    </p:animEffect>
                                  </p:childTnLst>
                                </p:cTn>
                              </p:par>
                              <p:par>
                                <p:cTn id="149" presetID="22" presetClass="entr" presetSubtype="1" fill="hold" grpId="0" nodeType="withEffect">
                                  <p:stCondLst>
                                    <p:cond delay="0"/>
                                  </p:stCondLst>
                                  <p:childTnLst>
                                    <p:set>
                                      <p:cBhvr>
                                        <p:cTn id="150" dur="1" fill="hold">
                                          <p:stCondLst>
                                            <p:cond delay="0"/>
                                          </p:stCondLst>
                                        </p:cTn>
                                        <p:tgtEl>
                                          <p:spTgt spid="2052"/>
                                        </p:tgtEl>
                                        <p:attrNameLst>
                                          <p:attrName>style.visibility</p:attrName>
                                        </p:attrNameLst>
                                      </p:cBhvr>
                                      <p:to>
                                        <p:strVal val="visible"/>
                                      </p:to>
                                    </p:set>
                                    <p:animEffect transition="in" filter="wipe(up)">
                                      <p:cBhvr>
                                        <p:cTn id="151" dur="1000"/>
                                        <p:tgtEl>
                                          <p:spTgt spid="2052"/>
                                        </p:tgtEl>
                                      </p:cBhvr>
                                    </p:animEffect>
                                  </p:childTnLst>
                                </p:cTn>
                              </p:par>
                              <p:par>
                                <p:cTn id="152" presetID="22" presetClass="entr" presetSubtype="1" fill="hold" grpId="0" nodeType="withEffect">
                                  <p:stCondLst>
                                    <p:cond delay="0"/>
                                  </p:stCondLst>
                                  <p:childTnLst>
                                    <p:set>
                                      <p:cBhvr>
                                        <p:cTn id="153" dur="1" fill="hold">
                                          <p:stCondLst>
                                            <p:cond delay="0"/>
                                          </p:stCondLst>
                                        </p:cTn>
                                        <p:tgtEl>
                                          <p:spTgt spid="11"/>
                                        </p:tgtEl>
                                        <p:attrNameLst>
                                          <p:attrName>style.visibility</p:attrName>
                                        </p:attrNameLst>
                                      </p:cBhvr>
                                      <p:to>
                                        <p:strVal val="visible"/>
                                      </p:to>
                                    </p:set>
                                    <p:animEffect transition="in" filter="wipe(up)">
                                      <p:cBhvr>
                                        <p:cTn id="154" dur="1000"/>
                                        <p:tgtEl>
                                          <p:spTgt spid="11"/>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10"/>
                                        </p:tgtEl>
                                        <p:attrNameLst>
                                          <p:attrName>style.visibility</p:attrName>
                                        </p:attrNameLst>
                                      </p:cBhvr>
                                      <p:to>
                                        <p:strVal val="visible"/>
                                      </p:to>
                                    </p:set>
                                    <p:animEffect transition="in" filter="wipe(down)">
                                      <p:cBhvr>
                                        <p:cTn id="157" dur="1000"/>
                                        <p:tgtEl>
                                          <p:spTgt spid="10"/>
                                        </p:tgtEl>
                                      </p:cBhvr>
                                    </p:animEffect>
                                  </p:childTnLst>
                                </p:cTn>
                              </p:par>
                              <p:par>
                                <p:cTn id="158" presetID="22" presetClass="entr" presetSubtype="2" fill="hold" grpId="0" nodeType="withEffect">
                                  <p:stCondLst>
                                    <p:cond delay="0"/>
                                  </p:stCondLst>
                                  <p:childTnLst>
                                    <p:set>
                                      <p:cBhvr>
                                        <p:cTn id="159" dur="1" fill="hold">
                                          <p:stCondLst>
                                            <p:cond delay="0"/>
                                          </p:stCondLst>
                                        </p:cTn>
                                        <p:tgtEl>
                                          <p:spTgt spid="2049"/>
                                        </p:tgtEl>
                                        <p:attrNameLst>
                                          <p:attrName>style.visibility</p:attrName>
                                        </p:attrNameLst>
                                      </p:cBhvr>
                                      <p:to>
                                        <p:strVal val="visible"/>
                                      </p:to>
                                    </p:set>
                                    <p:animEffect transition="in" filter="wipe(right)">
                                      <p:cBhvr>
                                        <p:cTn id="160" dur="1000"/>
                                        <p:tgtEl>
                                          <p:spTgt spid="2049"/>
                                        </p:tgtEl>
                                      </p:cBhvr>
                                    </p:animEffect>
                                  </p:childTnLst>
                                </p:cTn>
                              </p:par>
                              <p:par>
                                <p:cTn id="161" presetID="22" presetClass="entr" presetSubtype="4" fill="hold" grpId="0" nodeType="withEffect">
                                  <p:stCondLst>
                                    <p:cond delay="0"/>
                                  </p:stCondLst>
                                  <p:childTnLst>
                                    <p:set>
                                      <p:cBhvr>
                                        <p:cTn id="162" dur="1" fill="hold">
                                          <p:stCondLst>
                                            <p:cond delay="0"/>
                                          </p:stCondLst>
                                        </p:cTn>
                                        <p:tgtEl>
                                          <p:spTgt spid="30"/>
                                        </p:tgtEl>
                                        <p:attrNameLst>
                                          <p:attrName>style.visibility</p:attrName>
                                        </p:attrNameLst>
                                      </p:cBhvr>
                                      <p:to>
                                        <p:strVal val="visible"/>
                                      </p:to>
                                    </p:set>
                                    <p:animEffect transition="in" filter="wipe(down)">
                                      <p:cBhvr>
                                        <p:cTn id="163" dur="1000"/>
                                        <p:tgtEl>
                                          <p:spTgt spid="30"/>
                                        </p:tgtEl>
                                      </p:cBhvr>
                                    </p:animEffect>
                                  </p:childTnLst>
                                </p:cTn>
                              </p:par>
                            </p:childTnLst>
                          </p:cTn>
                        </p:par>
                        <p:par>
                          <p:cTn id="164" fill="hold">
                            <p:stCondLst>
                              <p:cond delay="4800"/>
                            </p:stCondLst>
                            <p:childTnLst>
                              <p:par>
                                <p:cTn id="165" presetID="22" presetClass="entr" presetSubtype="4" fill="hold" grpId="0" nodeType="afterEffect">
                                  <p:stCondLst>
                                    <p:cond delay="0"/>
                                  </p:stCondLst>
                                  <p:childTnLst>
                                    <p:set>
                                      <p:cBhvr>
                                        <p:cTn id="166" dur="1" fill="hold">
                                          <p:stCondLst>
                                            <p:cond delay="0"/>
                                          </p:stCondLst>
                                        </p:cTn>
                                        <p:tgtEl>
                                          <p:spTgt spid="6"/>
                                        </p:tgtEl>
                                        <p:attrNameLst>
                                          <p:attrName>style.visibility</p:attrName>
                                        </p:attrNameLst>
                                      </p:cBhvr>
                                      <p:to>
                                        <p:strVal val="visible"/>
                                      </p:to>
                                    </p:set>
                                    <p:animEffect transition="in" filter="wipe(down)">
                                      <p:cBhvr>
                                        <p:cTn id="167" dur="1000"/>
                                        <p:tgtEl>
                                          <p:spTgt spid="6"/>
                                        </p:tgtEl>
                                      </p:cBhvr>
                                    </p:animEffect>
                                  </p:childTnLst>
                                </p:cTn>
                              </p:par>
                              <p:par>
                                <p:cTn id="168" presetID="22" presetClass="entr" presetSubtype="4" fill="hold" grpId="0" nodeType="withEffect">
                                  <p:stCondLst>
                                    <p:cond delay="0"/>
                                  </p:stCondLst>
                                  <p:childTnLst>
                                    <p:set>
                                      <p:cBhvr>
                                        <p:cTn id="169" dur="1" fill="hold">
                                          <p:stCondLst>
                                            <p:cond delay="0"/>
                                          </p:stCondLst>
                                        </p:cTn>
                                        <p:tgtEl>
                                          <p:spTgt spid="7"/>
                                        </p:tgtEl>
                                        <p:attrNameLst>
                                          <p:attrName>style.visibility</p:attrName>
                                        </p:attrNameLst>
                                      </p:cBhvr>
                                      <p:to>
                                        <p:strVal val="visible"/>
                                      </p:to>
                                    </p:set>
                                    <p:animEffect transition="in" filter="wipe(down)">
                                      <p:cBhvr>
                                        <p:cTn id="170" dur="1000"/>
                                        <p:tgtEl>
                                          <p:spTgt spid="7"/>
                                        </p:tgtEl>
                                      </p:cBhvr>
                                    </p:animEffect>
                                  </p:childTnLst>
                                </p:cTn>
                              </p:par>
                            </p:childTnLst>
                          </p:cTn>
                        </p:par>
                        <p:par>
                          <p:cTn id="171" fill="hold">
                            <p:stCondLst>
                              <p:cond delay="5800"/>
                            </p:stCondLst>
                            <p:childTnLst>
                              <p:par>
                                <p:cTn id="172" presetID="23" presetClass="entr" presetSubtype="16" fill="hold" nodeType="afterEffect">
                                  <p:stCondLst>
                                    <p:cond delay="0"/>
                                  </p:stCondLst>
                                  <p:childTnLst>
                                    <p:set>
                                      <p:cBhvr>
                                        <p:cTn id="173" dur="1" fill="hold">
                                          <p:stCondLst>
                                            <p:cond delay="0"/>
                                          </p:stCondLst>
                                        </p:cTn>
                                        <p:tgtEl>
                                          <p:spTgt spid="123"/>
                                        </p:tgtEl>
                                        <p:attrNameLst>
                                          <p:attrName>style.visibility</p:attrName>
                                        </p:attrNameLst>
                                      </p:cBhvr>
                                      <p:to>
                                        <p:strVal val="visible"/>
                                      </p:to>
                                    </p:set>
                                    <p:anim calcmode="lin" valueType="num">
                                      <p:cBhvr>
                                        <p:cTn id="174" dur="1000" fill="hold"/>
                                        <p:tgtEl>
                                          <p:spTgt spid="123"/>
                                        </p:tgtEl>
                                        <p:attrNameLst>
                                          <p:attrName>ppt_w</p:attrName>
                                        </p:attrNameLst>
                                      </p:cBhvr>
                                      <p:tavLst>
                                        <p:tav tm="0">
                                          <p:val>
                                            <p:fltVal val="0"/>
                                          </p:val>
                                        </p:tav>
                                        <p:tav tm="100000">
                                          <p:val>
                                            <p:strVal val="#ppt_w"/>
                                          </p:val>
                                        </p:tav>
                                      </p:tavLst>
                                    </p:anim>
                                    <p:anim calcmode="lin" valueType="num">
                                      <p:cBhvr>
                                        <p:cTn id="175" dur="1000" fill="hold"/>
                                        <p:tgtEl>
                                          <p:spTgt spid="123"/>
                                        </p:tgtEl>
                                        <p:attrNameLst>
                                          <p:attrName>ppt_h</p:attrName>
                                        </p:attrNameLst>
                                      </p:cBhvr>
                                      <p:tavLst>
                                        <p:tav tm="0">
                                          <p:val>
                                            <p:fltVal val="0"/>
                                          </p:val>
                                        </p:tav>
                                        <p:tav tm="100000">
                                          <p:val>
                                            <p:strVal val="#ppt_h"/>
                                          </p:val>
                                        </p:tav>
                                      </p:tavLst>
                                    </p:anim>
                                  </p:childTnLst>
                                </p:cTn>
                              </p:par>
                              <p:par>
                                <p:cTn id="176" presetID="23" presetClass="entr" presetSubtype="16" fill="hold" nodeType="withEffect">
                                  <p:stCondLst>
                                    <p:cond delay="400"/>
                                  </p:stCondLst>
                                  <p:childTnLst>
                                    <p:set>
                                      <p:cBhvr>
                                        <p:cTn id="177" dur="1" fill="hold">
                                          <p:stCondLst>
                                            <p:cond delay="0"/>
                                          </p:stCondLst>
                                        </p:cTn>
                                        <p:tgtEl>
                                          <p:spTgt spid="117"/>
                                        </p:tgtEl>
                                        <p:attrNameLst>
                                          <p:attrName>style.visibility</p:attrName>
                                        </p:attrNameLst>
                                      </p:cBhvr>
                                      <p:to>
                                        <p:strVal val="visible"/>
                                      </p:to>
                                    </p:set>
                                    <p:anim calcmode="lin" valueType="num">
                                      <p:cBhvr>
                                        <p:cTn id="178" dur="1000" fill="hold"/>
                                        <p:tgtEl>
                                          <p:spTgt spid="117"/>
                                        </p:tgtEl>
                                        <p:attrNameLst>
                                          <p:attrName>ppt_w</p:attrName>
                                        </p:attrNameLst>
                                      </p:cBhvr>
                                      <p:tavLst>
                                        <p:tav tm="0">
                                          <p:val>
                                            <p:fltVal val="0"/>
                                          </p:val>
                                        </p:tav>
                                        <p:tav tm="100000">
                                          <p:val>
                                            <p:strVal val="#ppt_w"/>
                                          </p:val>
                                        </p:tav>
                                      </p:tavLst>
                                    </p:anim>
                                    <p:anim calcmode="lin" valueType="num">
                                      <p:cBhvr>
                                        <p:cTn id="179" dur="1000" fill="hold"/>
                                        <p:tgtEl>
                                          <p:spTgt spid="117"/>
                                        </p:tgtEl>
                                        <p:attrNameLst>
                                          <p:attrName>ppt_h</p:attrName>
                                        </p:attrNameLst>
                                      </p:cBhvr>
                                      <p:tavLst>
                                        <p:tav tm="0">
                                          <p:val>
                                            <p:fltVal val="0"/>
                                          </p:val>
                                        </p:tav>
                                        <p:tav tm="100000">
                                          <p:val>
                                            <p:strVal val="#ppt_h"/>
                                          </p:val>
                                        </p:tav>
                                      </p:tavLst>
                                    </p:anim>
                                  </p:childTnLst>
                                </p:cTn>
                              </p:par>
                              <p:par>
                                <p:cTn id="180" presetID="23" presetClass="entr" presetSubtype="16" fill="hold" grpId="0" nodeType="withEffect">
                                  <p:stCondLst>
                                    <p:cond delay="400"/>
                                  </p:stCondLst>
                                  <p:childTnLst>
                                    <p:set>
                                      <p:cBhvr>
                                        <p:cTn id="181" dur="1" fill="hold">
                                          <p:stCondLst>
                                            <p:cond delay="0"/>
                                          </p:stCondLst>
                                        </p:cTn>
                                        <p:tgtEl>
                                          <p:spTgt spid="106"/>
                                        </p:tgtEl>
                                        <p:attrNameLst>
                                          <p:attrName>style.visibility</p:attrName>
                                        </p:attrNameLst>
                                      </p:cBhvr>
                                      <p:to>
                                        <p:strVal val="visible"/>
                                      </p:to>
                                    </p:set>
                                    <p:anim calcmode="lin" valueType="num">
                                      <p:cBhvr>
                                        <p:cTn id="182" dur="1000" fill="hold"/>
                                        <p:tgtEl>
                                          <p:spTgt spid="106"/>
                                        </p:tgtEl>
                                        <p:attrNameLst>
                                          <p:attrName>ppt_w</p:attrName>
                                        </p:attrNameLst>
                                      </p:cBhvr>
                                      <p:tavLst>
                                        <p:tav tm="0">
                                          <p:val>
                                            <p:fltVal val="0"/>
                                          </p:val>
                                        </p:tav>
                                        <p:tav tm="100000">
                                          <p:val>
                                            <p:strVal val="#ppt_w"/>
                                          </p:val>
                                        </p:tav>
                                      </p:tavLst>
                                    </p:anim>
                                    <p:anim calcmode="lin" valueType="num">
                                      <p:cBhvr>
                                        <p:cTn id="183" dur="1000" fill="hold"/>
                                        <p:tgtEl>
                                          <p:spTgt spid="106"/>
                                        </p:tgtEl>
                                        <p:attrNameLst>
                                          <p:attrName>ppt_h</p:attrName>
                                        </p:attrNameLst>
                                      </p:cBhvr>
                                      <p:tavLst>
                                        <p:tav tm="0">
                                          <p:val>
                                            <p:fltVal val="0"/>
                                          </p:val>
                                        </p:tav>
                                        <p:tav tm="100000">
                                          <p:val>
                                            <p:strVal val="#ppt_h"/>
                                          </p:val>
                                        </p:tav>
                                      </p:tavLst>
                                    </p:anim>
                                  </p:childTnLst>
                                </p:cTn>
                              </p:par>
                              <p:par>
                                <p:cTn id="184" presetID="23" presetClass="entr" presetSubtype="16" fill="hold" nodeType="withEffect">
                                  <p:stCondLst>
                                    <p:cond delay="600"/>
                                  </p:stCondLst>
                                  <p:childTnLst>
                                    <p:set>
                                      <p:cBhvr>
                                        <p:cTn id="185" dur="1" fill="hold">
                                          <p:stCondLst>
                                            <p:cond delay="0"/>
                                          </p:stCondLst>
                                        </p:cTn>
                                        <p:tgtEl>
                                          <p:spTgt spid="114"/>
                                        </p:tgtEl>
                                        <p:attrNameLst>
                                          <p:attrName>style.visibility</p:attrName>
                                        </p:attrNameLst>
                                      </p:cBhvr>
                                      <p:to>
                                        <p:strVal val="visible"/>
                                      </p:to>
                                    </p:set>
                                    <p:anim calcmode="lin" valueType="num">
                                      <p:cBhvr>
                                        <p:cTn id="186" dur="1000" fill="hold"/>
                                        <p:tgtEl>
                                          <p:spTgt spid="114"/>
                                        </p:tgtEl>
                                        <p:attrNameLst>
                                          <p:attrName>ppt_w</p:attrName>
                                        </p:attrNameLst>
                                      </p:cBhvr>
                                      <p:tavLst>
                                        <p:tav tm="0">
                                          <p:val>
                                            <p:fltVal val="0"/>
                                          </p:val>
                                        </p:tav>
                                        <p:tav tm="100000">
                                          <p:val>
                                            <p:strVal val="#ppt_w"/>
                                          </p:val>
                                        </p:tav>
                                      </p:tavLst>
                                    </p:anim>
                                    <p:anim calcmode="lin" valueType="num">
                                      <p:cBhvr>
                                        <p:cTn id="187" dur="1000" fill="hold"/>
                                        <p:tgtEl>
                                          <p:spTgt spid="114"/>
                                        </p:tgtEl>
                                        <p:attrNameLst>
                                          <p:attrName>ppt_h</p:attrName>
                                        </p:attrNameLst>
                                      </p:cBhvr>
                                      <p:tavLst>
                                        <p:tav tm="0">
                                          <p:val>
                                            <p:fltVal val="0"/>
                                          </p:val>
                                        </p:tav>
                                        <p:tav tm="100000">
                                          <p:val>
                                            <p:strVal val="#ppt_h"/>
                                          </p:val>
                                        </p:tav>
                                      </p:tavLst>
                                    </p:anim>
                                  </p:childTnLst>
                                </p:cTn>
                              </p:par>
                              <p:par>
                                <p:cTn id="188" presetID="23" presetClass="entr" presetSubtype="16" fill="hold" nodeType="withEffect">
                                  <p:stCondLst>
                                    <p:cond delay="800"/>
                                  </p:stCondLst>
                                  <p:childTnLst>
                                    <p:set>
                                      <p:cBhvr>
                                        <p:cTn id="189" dur="1" fill="hold">
                                          <p:stCondLst>
                                            <p:cond delay="0"/>
                                          </p:stCondLst>
                                        </p:cTn>
                                        <p:tgtEl>
                                          <p:spTgt spid="120"/>
                                        </p:tgtEl>
                                        <p:attrNameLst>
                                          <p:attrName>style.visibility</p:attrName>
                                        </p:attrNameLst>
                                      </p:cBhvr>
                                      <p:to>
                                        <p:strVal val="visible"/>
                                      </p:to>
                                    </p:set>
                                    <p:anim calcmode="lin" valueType="num">
                                      <p:cBhvr>
                                        <p:cTn id="190" dur="1000" fill="hold"/>
                                        <p:tgtEl>
                                          <p:spTgt spid="120"/>
                                        </p:tgtEl>
                                        <p:attrNameLst>
                                          <p:attrName>ppt_w</p:attrName>
                                        </p:attrNameLst>
                                      </p:cBhvr>
                                      <p:tavLst>
                                        <p:tav tm="0">
                                          <p:val>
                                            <p:fltVal val="0"/>
                                          </p:val>
                                        </p:tav>
                                        <p:tav tm="100000">
                                          <p:val>
                                            <p:strVal val="#ppt_w"/>
                                          </p:val>
                                        </p:tav>
                                      </p:tavLst>
                                    </p:anim>
                                    <p:anim calcmode="lin" valueType="num">
                                      <p:cBhvr>
                                        <p:cTn id="191" dur="1000" fill="hold"/>
                                        <p:tgtEl>
                                          <p:spTgt spid="120"/>
                                        </p:tgtEl>
                                        <p:attrNameLst>
                                          <p:attrName>ppt_h</p:attrName>
                                        </p:attrNameLst>
                                      </p:cBhvr>
                                      <p:tavLst>
                                        <p:tav tm="0">
                                          <p:val>
                                            <p:fltVal val="0"/>
                                          </p:val>
                                        </p:tav>
                                        <p:tav tm="100000">
                                          <p:val>
                                            <p:strVal val="#ppt_h"/>
                                          </p:val>
                                        </p:tav>
                                      </p:tavLst>
                                    </p:anim>
                                  </p:childTnLst>
                                </p:cTn>
                              </p:par>
                            </p:childTnLst>
                          </p:cTn>
                        </p:par>
                        <p:par>
                          <p:cTn id="192" fill="hold">
                            <p:stCondLst>
                              <p:cond delay="7600"/>
                            </p:stCondLst>
                            <p:childTnLst>
                              <p:par>
                                <p:cTn id="193" presetID="2" presetClass="entr" presetSubtype="2" fill="hold" nodeType="afterEffect">
                                  <p:stCondLst>
                                    <p:cond delay="0"/>
                                  </p:stCondLst>
                                  <p:childTnLst>
                                    <p:set>
                                      <p:cBhvr>
                                        <p:cTn id="194" dur="1" fill="hold">
                                          <p:stCondLst>
                                            <p:cond delay="0"/>
                                          </p:stCondLst>
                                        </p:cTn>
                                        <p:tgtEl>
                                          <p:spTgt spid="91"/>
                                        </p:tgtEl>
                                        <p:attrNameLst>
                                          <p:attrName>style.visibility</p:attrName>
                                        </p:attrNameLst>
                                      </p:cBhvr>
                                      <p:to>
                                        <p:strVal val="visible"/>
                                      </p:to>
                                    </p:set>
                                    <p:anim calcmode="lin" valueType="num">
                                      <p:cBhvr additive="base">
                                        <p:cTn id="195" dur="500" fill="hold"/>
                                        <p:tgtEl>
                                          <p:spTgt spid="91"/>
                                        </p:tgtEl>
                                        <p:attrNameLst>
                                          <p:attrName>ppt_x</p:attrName>
                                        </p:attrNameLst>
                                      </p:cBhvr>
                                      <p:tavLst>
                                        <p:tav tm="0">
                                          <p:val>
                                            <p:strVal val="1+#ppt_w/2"/>
                                          </p:val>
                                        </p:tav>
                                        <p:tav tm="100000">
                                          <p:val>
                                            <p:strVal val="#ppt_x"/>
                                          </p:val>
                                        </p:tav>
                                      </p:tavLst>
                                    </p:anim>
                                    <p:anim calcmode="lin" valueType="num">
                                      <p:cBhvr additive="base">
                                        <p:cTn id="196" dur="500" fill="hold"/>
                                        <p:tgtEl>
                                          <p:spTgt spid="91"/>
                                        </p:tgtEl>
                                        <p:attrNameLst>
                                          <p:attrName>ppt_y</p:attrName>
                                        </p:attrNameLst>
                                      </p:cBhvr>
                                      <p:tavLst>
                                        <p:tav tm="0">
                                          <p:val>
                                            <p:strVal val="#ppt_y"/>
                                          </p:val>
                                        </p:tav>
                                        <p:tav tm="100000">
                                          <p:val>
                                            <p:strVal val="#ppt_y"/>
                                          </p:val>
                                        </p:tav>
                                      </p:tavLst>
                                    </p:anim>
                                  </p:childTnLst>
                                </p:cTn>
                              </p:par>
                              <p:par>
                                <p:cTn id="197" presetID="2" presetClass="entr" presetSubtype="2" fill="hold" nodeType="withEffect">
                                  <p:stCondLst>
                                    <p:cond delay="200"/>
                                  </p:stCondLst>
                                  <p:childTnLst>
                                    <p:set>
                                      <p:cBhvr>
                                        <p:cTn id="198" dur="1" fill="hold">
                                          <p:stCondLst>
                                            <p:cond delay="0"/>
                                          </p:stCondLst>
                                        </p:cTn>
                                        <p:tgtEl>
                                          <p:spTgt spid="96"/>
                                        </p:tgtEl>
                                        <p:attrNameLst>
                                          <p:attrName>style.visibility</p:attrName>
                                        </p:attrNameLst>
                                      </p:cBhvr>
                                      <p:to>
                                        <p:strVal val="visible"/>
                                      </p:to>
                                    </p:set>
                                    <p:anim calcmode="lin" valueType="num">
                                      <p:cBhvr additive="base">
                                        <p:cTn id="199" dur="500" fill="hold"/>
                                        <p:tgtEl>
                                          <p:spTgt spid="96"/>
                                        </p:tgtEl>
                                        <p:attrNameLst>
                                          <p:attrName>ppt_x</p:attrName>
                                        </p:attrNameLst>
                                      </p:cBhvr>
                                      <p:tavLst>
                                        <p:tav tm="0">
                                          <p:val>
                                            <p:strVal val="1+#ppt_w/2"/>
                                          </p:val>
                                        </p:tav>
                                        <p:tav tm="100000">
                                          <p:val>
                                            <p:strVal val="#ppt_x"/>
                                          </p:val>
                                        </p:tav>
                                      </p:tavLst>
                                    </p:anim>
                                    <p:anim calcmode="lin" valueType="num">
                                      <p:cBhvr additive="base">
                                        <p:cTn id="200" dur="500" fill="hold"/>
                                        <p:tgtEl>
                                          <p:spTgt spid="96"/>
                                        </p:tgtEl>
                                        <p:attrNameLst>
                                          <p:attrName>ppt_y</p:attrName>
                                        </p:attrNameLst>
                                      </p:cBhvr>
                                      <p:tavLst>
                                        <p:tav tm="0">
                                          <p:val>
                                            <p:strVal val="#ppt_y"/>
                                          </p:val>
                                        </p:tav>
                                        <p:tav tm="100000">
                                          <p:val>
                                            <p:strVal val="#ppt_y"/>
                                          </p:val>
                                        </p:tav>
                                      </p:tavLst>
                                    </p:anim>
                                  </p:childTnLst>
                                </p:cTn>
                              </p:par>
                              <p:par>
                                <p:cTn id="201" presetID="2" presetClass="entr" presetSubtype="2" fill="hold" nodeType="withEffect">
                                  <p:stCondLst>
                                    <p:cond delay="400"/>
                                  </p:stCondLst>
                                  <p:childTnLst>
                                    <p:set>
                                      <p:cBhvr>
                                        <p:cTn id="202" dur="1" fill="hold">
                                          <p:stCondLst>
                                            <p:cond delay="0"/>
                                          </p:stCondLst>
                                        </p:cTn>
                                        <p:tgtEl>
                                          <p:spTgt spid="81"/>
                                        </p:tgtEl>
                                        <p:attrNameLst>
                                          <p:attrName>style.visibility</p:attrName>
                                        </p:attrNameLst>
                                      </p:cBhvr>
                                      <p:to>
                                        <p:strVal val="visible"/>
                                      </p:to>
                                    </p:set>
                                    <p:anim calcmode="lin" valueType="num">
                                      <p:cBhvr additive="base">
                                        <p:cTn id="203" dur="500" fill="hold"/>
                                        <p:tgtEl>
                                          <p:spTgt spid="81"/>
                                        </p:tgtEl>
                                        <p:attrNameLst>
                                          <p:attrName>ppt_x</p:attrName>
                                        </p:attrNameLst>
                                      </p:cBhvr>
                                      <p:tavLst>
                                        <p:tav tm="0">
                                          <p:val>
                                            <p:strVal val="1+#ppt_w/2"/>
                                          </p:val>
                                        </p:tav>
                                        <p:tav tm="100000">
                                          <p:val>
                                            <p:strVal val="#ppt_x"/>
                                          </p:val>
                                        </p:tav>
                                      </p:tavLst>
                                    </p:anim>
                                    <p:anim calcmode="lin" valueType="num">
                                      <p:cBhvr additive="base">
                                        <p:cTn id="204" dur="500" fill="hold"/>
                                        <p:tgtEl>
                                          <p:spTgt spid="81"/>
                                        </p:tgtEl>
                                        <p:attrNameLst>
                                          <p:attrName>ppt_y</p:attrName>
                                        </p:attrNameLst>
                                      </p:cBhvr>
                                      <p:tavLst>
                                        <p:tav tm="0">
                                          <p:val>
                                            <p:strVal val="#ppt_y"/>
                                          </p:val>
                                        </p:tav>
                                        <p:tav tm="100000">
                                          <p:val>
                                            <p:strVal val="#ppt_y"/>
                                          </p:val>
                                        </p:tav>
                                      </p:tavLst>
                                    </p:anim>
                                  </p:childTnLst>
                                </p:cTn>
                              </p:par>
                              <p:par>
                                <p:cTn id="205" presetID="2" presetClass="entr" presetSubtype="2" fill="hold" nodeType="withEffect">
                                  <p:stCondLst>
                                    <p:cond delay="600"/>
                                  </p:stCondLst>
                                  <p:childTnLst>
                                    <p:set>
                                      <p:cBhvr>
                                        <p:cTn id="206" dur="1" fill="hold">
                                          <p:stCondLst>
                                            <p:cond delay="0"/>
                                          </p:stCondLst>
                                        </p:cTn>
                                        <p:tgtEl>
                                          <p:spTgt spid="86"/>
                                        </p:tgtEl>
                                        <p:attrNameLst>
                                          <p:attrName>style.visibility</p:attrName>
                                        </p:attrNameLst>
                                      </p:cBhvr>
                                      <p:to>
                                        <p:strVal val="visible"/>
                                      </p:to>
                                    </p:set>
                                    <p:anim calcmode="lin" valueType="num">
                                      <p:cBhvr additive="base">
                                        <p:cTn id="207" dur="500" fill="hold"/>
                                        <p:tgtEl>
                                          <p:spTgt spid="86"/>
                                        </p:tgtEl>
                                        <p:attrNameLst>
                                          <p:attrName>ppt_x</p:attrName>
                                        </p:attrNameLst>
                                      </p:cBhvr>
                                      <p:tavLst>
                                        <p:tav tm="0">
                                          <p:val>
                                            <p:strVal val="1+#ppt_w/2"/>
                                          </p:val>
                                        </p:tav>
                                        <p:tav tm="100000">
                                          <p:val>
                                            <p:strVal val="#ppt_x"/>
                                          </p:val>
                                        </p:tav>
                                      </p:tavLst>
                                    </p:anim>
                                    <p:anim calcmode="lin" valueType="num">
                                      <p:cBhvr additive="base">
                                        <p:cTn id="208" dur="500" fill="hold"/>
                                        <p:tgtEl>
                                          <p:spTgt spid="86"/>
                                        </p:tgtEl>
                                        <p:attrNameLst>
                                          <p:attrName>ppt_y</p:attrName>
                                        </p:attrNameLst>
                                      </p:cBhvr>
                                      <p:tavLst>
                                        <p:tav tm="0">
                                          <p:val>
                                            <p:strVal val="#ppt_y"/>
                                          </p:val>
                                        </p:tav>
                                        <p:tav tm="100000">
                                          <p:val>
                                            <p:strVal val="#ppt_y"/>
                                          </p:val>
                                        </p:tav>
                                      </p:tavLst>
                                    </p:anim>
                                  </p:childTnLst>
                                </p:cTn>
                              </p:par>
                            </p:childTnLst>
                          </p:cTn>
                        </p:par>
                        <p:par>
                          <p:cTn id="209" fill="hold">
                            <p:stCondLst>
                              <p:cond delay="8700"/>
                            </p:stCondLst>
                            <p:childTnLst>
                              <p:par>
                                <p:cTn id="210" presetID="56" presetClass="entr" presetSubtype="0" fill="hold" grpId="0" nodeType="afterEffect">
                                  <p:stCondLst>
                                    <p:cond delay="0"/>
                                  </p:stCondLst>
                                  <p:iterate type="lt">
                                    <p:tmPct val="10000"/>
                                  </p:iterate>
                                  <p:childTnLst>
                                    <p:set>
                                      <p:cBhvr>
                                        <p:cTn id="211" dur="1" fill="hold">
                                          <p:stCondLst>
                                            <p:cond delay="0"/>
                                          </p:stCondLst>
                                        </p:cTn>
                                        <p:tgtEl>
                                          <p:spTgt spid="129"/>
                                        </p:tgtEl>
                                        <p:attrNameLst>
                                          <p:attrName>style.visibility</p:attrName>
                                        </p:attrNameLst>
                                      </p:cBhvr>
                                      <p:to>
                                        <p:strVal val="visible"/>
                                      </p:to>
                                    </p:set>
                                    <p:anim by="(-#ppt_w*2)" calcmode="lin" valueType="num">
                                      <p:cBhvr rctx="PPT">
                                        <p:cTn id="212" dur="250" autoRev="1" fill="hold">
                                          <p:stCondLst>
                                            <p:cond delay="0"/>
                                          </p:stCondLst>
                                        </p:cTn>
                                        <p:tgtEl>
                                          <p:spTgt spid="129"/>
                                        </p:tgtEl>
                                        <p:attrNameLst>
                                          <p:attrName>ppt_w</p:attrName>
                                        </p:attrNameLst>
                                      </p:cBhvr>
                                    </p:anim>
                                    <p:anim by="(#ppt_w*0.50)" calcmode="lin" valueType="num">
                                      <p:cBhvr>
                                        <p:cTn id="213" dur="250" decel="50000" autoRev="1" fill="hold">
                                          <p:stCondLst>
                                            <p:cond delay="0"/>
                                          </p:stCondLst>
                                        </p:cTn>
                                        <p:tgtEl>
                                          <p:spTgt spid="129"/>
                                        </p:tgtEl>
                                        <p:attrNameLst>
                                          <p:attrName>ppt_x</p:attrName>
                                        </p:attrNameLst>
                                      </p:cBhvr>
                                    </p:anim>
                                    <p:anim from="(-#ppt_h/2)" to="(#ppt_y)" calcmode="lin" valueType="num">
                                      <p:cBhvr>
                                        <p:cTn id="214" dur="500" fill="hold">
                                          <p:stCondLst>
                                            <p:cond delay="0"/>
                                          </p:stCondLst>
                                        </p:cTn>
                                        <p:tgtEl>
                                          <p:spTgt spid="129"/>
                                        </p:tgtEl>
                                        <p:attrNameLst>
                                          <p:attrName>ppt_y</p:attrName>
                                        </p:attrNameLst>
                                      </p:cBhvr>
                                    </p:anim>
                                    <p:animRot by="21600000">
                                      <p:cBhvr>
                                        <p:cTn id="215" dur="500" fill="hold">
                                          <p:stCondLst>
                                            <p:cond delay="0"/>
                                          </p:stCondLst>
                                        </p:cTn>
                                        <p:tgtEl>
                                          <p:spTgt spid="129"/>
                                        </p:tgtEl>
                                        <p:attrNameLst>
                                          <p:attrName>r</p:attrName>
                                        </p:attrNameLst>
                                      </p:cBhvr>
                                    </p:animRot>
                                  </p:childTnLst>
                                </p:cTn>
                              </p:par>
                            </p:childTnLst>
                          </p:cTn>
                        </p:par>
                        <p:par>
                          <p:cTn id="216" fill="hold">
                            <p:stCondLst>
                              <p:cond delay="9500"/>
                            </p:stCondLst>
                            <p:childTnLst>
                              <p:par>
                                <p:cTn id="217" presetID="56" presetClass="entr" presetSubtype="0" fill="hold" grpId="0" nodeType="afterEffect">
                                  <p:stCondLst>
                                    <p:cond delay="0"/>
                                  </p:stCondLst>
                                  <p:iterate type="lt">
                                    <p:tmPct val="10000"/>
                                  </p:iterate>
                                  <p:childTnLst>
                                    <p:set>
                                      <p:cBhvr>
                                        <p:cTn id="218" dur="1" fill="hold">
                                          <p:stCondLst>
                                            <p:cond delay="0"/>
                                          </p:stCondLst>
                                        </p:cTn>
                                        <p:tgtEl>
                                          <p:spTgt spid="131"/>
                                        </p:tgtEl>
                                        <p:attrNameLst>
                                          <p:attrName>style.visibility</p:attrName>
                                        </p:attrNameLst>
                                      </p:cBhvr>
                                      <p:to>
                                        <p:strVal val="visible"/>
                                      </p:to>
                                    </p:set>
                                    <p:anim by="(-#ppt_w*2)" calcmode="lin" valueType="num">
                                      <p:cBhvr rctx="PPT">
                                        <p:cTn id="219" dur="250" autoRev="1" fill="hold">
                                          <p:stCondLst>
                                            <p:cond delay="0"/>
                                          </p:stCondLst>
                                        </p:cTn>
                                        <p:tgtEl>
                                          <p:spTgt spid="131"/>
                                        </p:tgtEl>
                                        <p:attrNameLst>
                                          <p:attrName>ppt_w</p:attrName>
                                        </p:attrNameLst>
                                      </p:cBhvr>
                                    </p:anim>
                                    <p:anim by="(#ppt_w*0.50)" calcmode="lin" valueType="num">
                                      <p:cBhvr>
                                        <p:cTn id="220" dur="250" decel="50000" autoRev="1" fill="hold">
                                          <p:stCondLst>
                                            <p:cond delay="0"/>
                                          </p:stCondLst>
                                        </p:cTn>
                                        <p:tgtEl>
                                          <p:spTgt spid="131"/>
                                        </p:tgtEl>
                                        <p:attrNameLst>
                                          <p:attrName>ppt_x</p:attrName>
                                        </p:attrNameLst>
                                      </p:cBhvr>
                                    </p:anim>
                                    <p:anim from="(-#ppt_h/2)" to="(#ppt_y)" calcmode="lin" valueType="num">
                                      <p:cBhvr>
                                        <p:cTn id="221" dur="500" fill="hold">
                                          <p:stCondLst>
                                            <p:cond delay="0"/>
                                          </p:stCondLst>
                                        </p:cTn>
                                        <p:tgtEl>
                                          <p:spTgt spid="131"/>
                                        </p:tgtEl>
                                        <p:attrNameLst>
                                          <p:attrName>ppt_y</p:attrName>
                                        </p:attrNameLst>
                                      </p:cBhvr>
                                    </p:anim>
                                    <p:animRot by="21600000">
                                      <p:cBhvr>
                                        <p:cTn id="222" dur="500" fill="hold">
                                          <p:stCondLst>
                                            <p:cond delay="0"/>
                                          </p:stCondLst>
                                        </p:cTn>
                                        <p:tgtEl>
                                          <p:spTgt spid="131"/>
                                        </p:tgtEl>
                                        <p:attrNameLst>
                                          <p:attrName>r</p:attrName>
                                        </p:attrNameLst>
                                      </p:cBhvr>
                                    </p:animRot>
                                  </p:childTnLst>
                                </p:cTn>
                              </p:par>
                            </p:childTnLst>
                          </p:cTn>
                        </p:par>
                        <p:par>
                          <p:cTn id="223" fill="hold">
                            <p:stCondLst>
                              <p:cond delay="10700"/>
                            </p:stCondLst>
                            <p:childTnLst>
                              <p:par>
                                <p:cTn id="224" presetID="53" presetClass="entr" presetSubtype="16" fill="hold" nodeType="afterEffect">
                                  <p:stCondLst>
                                    <p:cond delay="0"/>
                                  </p:stCondLst>
                                  <p:childTnLst>
                                    <p:set>
                                      <p:cBhvr>
                                        <p:cTn id="225" dur="1" fill="hold">
                                          <p:stCondLst>
                                            <p:cond delay="0"/>
                                          </p:stCondLst>
                                        </p:cTn>
                                        <p:tgtEl>
                                          <p:spTgt spid="102"/>
                                        </p:tgtEl>
                                        <p:attrNameLst>
                                          <p:attrName>style.visibility</p:attrName>
                                        </p:attrNameLst>
                                      </p:cBhvr>
                                      <p:to>
                                        <p:strVal val="visible"/>
                                      </p:to>
                                    </p:set>
                                    <p:anim calcmode="lin" valueType="num">
                                      <p:cBhvr>
                                        <p:cTn id="226" dur="500" fill="hold"/>
                                        <p:tgtEl>
                                          <p:spTgt spid="102"/>
                                        </p:tgtEl>
                                        <p:attrNameLst>
                                          <p:attrName>ppt_w</p:attrName>
                                        </p:attrNameLst>
                                      </p:cBhvr>
                                      <p:tavLst>
                                        <p:tav tm="0">
                                          <p:val>
                                            <p:fltVal val="0"/>
                                          </p:val>
                                        </p:tav>
                                        <p:tav tm="100000">
                                          <p:val>
                                            <p:strVal val="#ppt_w"/>
                                          </p:val>
                                        </p:tav>
                                      </p:tavLst>
                                    </p:anim>
                                    <p:anim calcmode="lin" valueType="num">
                                      <p:cBhvr>
                                        <p:cTn id="227" dur="500" fill="hold"/>
                                        <p:tgtEl>
                                          <p:spTgt spid="102"/>
                                        </p:tgtEl>
                                        <p:attrNameLst>
                                          <p:attrName>ppt_h</p:attrName>
                                        </p:attrNameLst>
                                      </p:cBhvr>
                                      <p:tavLst>
                                        <p:tav tm="0">
                                          <p:val>
                                            <p:fltVal val="0"/>
                                          </p:val>
                                        </p:tav>
                                        <p:tav tm="100000">
                                          <p:val>
                                            <p:strVal val="#ppt_h"/>
                                          </p:val>
                                        </p:tav>
                                      </p:tavLst>
                                    </p:anim>
                                    <p:animEffect transition="in" filter="fade">
                                      <p:cBhvr>
                                        <p:cTn id="228" dur="500"/>
                                        <p:tgtEl>
                                          <p:spTgt spid="102"/>
                                        </p:tgtEl>
                                      </p:cBhvr>
                                    </p:animEffect>
                                  </p:childTnLst>
                                </p:cTn>
                              </p:par>
                            </p:childTnLst>
                          </p:cTn>
                        </p:par>
                        <p:par>
                          <p:cTn id="229" fill="hold">
                            <p:stCondLst>
                              <p:cond delay="11200"/>
                            </p:stCondLst>
                            <p:childTnLst>
                              <p:par>
                                <p:cTn id="230" presetID="42" presetClass="entr" presetSubtype="0" fill="hold" grpId="0" nodeType="afterEffect">
                                  <p:stCondLst>
                                    <p:cond delay="0"/>
                                  </p:stCondLst>
                                  <p:childTnLst>
                                    <p:set>
                                      <p:cBhvr>
                                        <p:cTn id="231" dur="1" fill="hold">
                                          <p:stCondLst>
                                            <p:cond delay="0"/>
                                          </p:stCondLst>
                                        </p:cTn>
                                        <p:tgtEl>
                                          <p:spTgt spid="130"/>
                                        </p:tgtEl>
                                        <p:attrNameLst>
                                          <p:attrName>style.visibility</p:attrName>
                                        </p:attrNameLst>
                                      </p:cBhvr>
                                      <p:to>
                                        <p:strVal val="visible"/>
                                      </p:to>
                                    </p:set>
                                    <p:animEffect transition="in" filter="fade">
                                      <p:cBhvr>
                                        <p:cTn id="232" dur="500"/>
                                        <p:tgtEl>
                                          <p:spTgt spid="130"/>
                                        </p:tgtEl>
                                      </p:cBhvr>
                                    </p:animEffect>
                                    <p:anim calcmode="lin" valueType="num">
                                      <p:cBhvr>
                                        <p:cTn id="233" dur="500" fill="hold"/>
                                        <p:tgtEl>
                                          <p:spTgt spid="130"/>
                                        </p:tgtEl>
                                        <p:attrNameLst>
                                          <p:attrName>ppt_x</p:attrName>
                                        </p:attrNameLst>
                                      </p:cBhvr>
                                      <p:tavLst>
                                        <p:tav tm="0">
                                          <p:val>
                                            <p:strVal val="#ppt_x"/>
                                          </p:val>
                                        </p:tav>
                                        <p:tav tm="100000">
                                          <p:val>
                                            <p:strVal val="#ppt_x"/>
                                          </p:val>
                                        </p:tav>
                                      </p:tavLst>
                                    </p:anim>
                                    <p:anim calcmode="lin" valueType="num">
                                      <p:cBhvr>
                                        <p:cTn id="234" dur="500" fill="hold"/>
                                        <p:tgtEl>
                                          <p:spTgt spid="130"/>
                                        </p:tgtEl>
                                        <p:attrNameLst>
                                          <p:attrName>ppt_y</p:attrName>
                                        </p:attrNameLst>
                                      </p:cBhvr>
                                      <p:tavLst>
                                        <p:tav tm="0">
                                          <p:val>
                                            <p:strVal val="#ppt_y+.1"/>
                                          </p:val>
                                        </p:tav>
                                        <p:tav tm="100000">
                                          <p:val>
                                            <p:strVal val="#ppt_y"/>
                                          </p:val>
                                        </p:tav>
                                      </p:tavLst>
                                    </p:anim>
                                  </p:childTnLst>
                                </p:cTn>
                              </p:par>
                            </p:childTnLst>
                          </p:cTn>
                        </p:par>
                        <p:par>
                          <p:cTn id="235" fill="hold">
                            <p:stCondLst>
                              <p:cond delay="11700"/>
                            </p:stCondLst>
                            <p:childTnLst>
                              <p:par>
                                <p:cTn id="236" presetID="56" presetClass="entr" presetSubtype="0" fill="hold" grpId="0" nodeType="afterEffect">
                                  <p:stCondLst>
                                    <p:cond delay="0"/>
                                  </p:stCondLst>
                                  <p:iterate type="lt">
                                    <p:tmPct val="10000"/>
                                  </p:iterate>
                                  <p:childTnLst>
                                    <p:set>
                                      <p:cBhvr>
                                        <p:cTn id="237" dur="1" fill="hold">
                                          <p:stCondLst>
                                            <p:cond delay="0"/>
                                          </p:stCondLst>
                                        </p:cTn>
                                        <p:tgtEl>
                                          <p:spTgt spid="132"/>
                                        </p:tgtEl>
                                        <p:attrNameLst>
                                          <p:attrName>style.visibility</p:attrName>
                                        </p:attrNameLst>
                                      </p:cBhvr>
                                      <p:to>
                                        <p:strVal val="visible"/>
                                      </p:to>
                                    </p:set>
                                    <p:anim by="(-#ppt_w*2)" calcmode="lin" valueType="num">
                                      <p:cBhvr rctx="PPT">
                                        <p:cTn id="238" dur="250" autoRev="1" fill="hold">
                                          <p:stCondLst>
                                            <p:cond delay="0"/>
                                          </p:stCondLst>
                                        </p:cTn>
                                        <p:tgtEl>
                                          <p:spTgt spid="132"/>
                                        </p:tgtEl>
                                        <p:attrNameLst>
                                          <p:attrName>ppt_w</p:attrName>
                                        </p:attrNameLst>
                                      </p:cBhvr>
                                    </p:anim>
                                    <p:anim by="(#ppt_w*0.50)" calcmode="lin" valueType="num">
                                      <p:cBhvr>
                                        <p:cTn id="239" dur="250" decel="50000" autoRev="1" fill="hold">
                                          <p:stCondLst>
                                            <p:cond delay="0"/>
                                          </p:stCondLst>
                                        </p:cTn>
                                        <p:tgtEl>
                                          <p:spTgt spid="132"/>
                                        </p:tgtEl>
                                        <p:attrNameLst>
                                          <p:attrName>ppt_x</p:attrName>
                                        </p:attrNameLst>
                                      </p:cBhvr>
                                    </p:anim>
                                    <p:anim from="(-#ppt_h/2)" to="(#ppt_y)" calcmode="lin" valueType="num">
                                      <p:cBhvr>
                                        <p:cTn id="240" dur="500" fill="hold">
                                          <p:stCondLst>
                                            <p:cond delay="0"/>
                                          </p:stCondLst>
                                        </p:cTn>
                                        <p:tgtEl>
                                          <p:spTgt spid="132"/>
                                        </p:tgtEl>
                                        <p:attrNameLst>
                                          <p:attrName>ppt_y</p:attrName>
                                        </p:attrNameLst>
                                      </p:cBhvr>
                                    </p:anim>
                                    <p:animRot by="21600000">
                                      <p:cBhvr>
                                        <p:cTn id="241" dur="500" fill="hold">
                                          <p:stCondLst>
                                            <p:cond delay="0"/>
                                          </p:stCondLst>
                                        </p:cTn>
                                        <p:tgtEl>
                                          <p:spTgt spid="1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6" grpId="0" animBg="1"/>
      <p:bldP spid="7" grpId="0" animBg="1"/>
      <p:bldP spid="9" grpId="0" animBg="1"/>
      <p:bldP spid="10" grpId="0" animBg="1"/>
      <p:bldP spid="11" grpId="0" animBg="1"/>
      <p:bldP spid="15" grpId="0" animBg="1"/>
      <p:bldP spid="29" grpId="0" animBg="1"/>
      <p:bldP spid="30" grpId="0" animBg="1"/>
      <p:bldP spid="2049" grpId="0" animBg="1"/>
      <p:bldP spid="2052" grpId="0" animBg="1"/>
      <p:bldP spid="2053" grpId="0" animBg="1"/>
      <p:bldP spid="2057" grpId="0" animBg="1"/>
      <p:bldP spid="2058" grpId="0" animBg="1"/>
      <p:bldP spid="2061" grpId="0" animBg="1"/>
      <p:bldP spid="2063" grpId="0" animBg="1"/>
      <p:bldP spid="2064" grpId="0" animBg="1"/>
      <p:bldP spid="2065" grpId="0" animBg="1"/>
      <p:bldP spid="2070" grpId="0" animBg="1"/>
      <p:bldP spid="2071" grpId="0" animBg="1"/>
      <p:bldP spid="2072" grpId="0" animBg="1"/>
      <p:bldP spid="2073" grpId="0" animBg="1"/>
      <p:bldP spid="2074" grpId="0" animBg="1"/>
      <p:bldP spid="2075" grpId="0" animBg="1"/>
      <p:bldP spid="2078" grpId="0" animBg="1"/>
      <p:bldP spid="2079" grpId="0" animBg="1"/>
      <p:bldP spid="1024" grpId="0" animBg="1"/>
      <p:bldP spid="1025" grpId="0" animBg="1"/>
      <p:bldP spid="1026" grpId="0" animBg="1"/>
      <p:bldP spid="1027" grpId="0" animBg="1"/>
      <p:bldP spid="1031" grpId="0" animBg="1"/>
      <p:bldP spid="1032" grpId="0" animBg="1"/>
      <p:bldP spid="1033" grpId="0" animBg="1"/>
      <p:bldP spid="1034" grpId="0" animBg="1"/>
      <p:bldP spid="1035" grpId="0" animBg="1"/>
      <p:bldP spid="1036" grpId="0" animBg="1"/>
      <p:bldP spid="1037" grpId="0" animBg="1"/>
      <p:bldP spid="1038" grpId="0" animBg="1"/>
      <p:bldP spid="1054" grpId="0" animBg="1"/>
      <p:bldP spid="1055" grpId="0" animBg="1"/>
      <p:bldP spid="2080" grpId="0" animBg="1"/>
      <p:bldP spid="2081" grpId="0" animBg="1"/>
      <p:bldP spid="2082" grpId="0" animBg="1"/>
      <p:bldP spid="106" grpId="0" animBg="1"/>
      <p:bldP spid="2088" grpId="0" animBg="1"/>
      <p:bldP spid="108" grpId="0" animBg="1"/>
      <p:bldP spid="109" grpId="0" animBg="1"/>
      <p:bldP spid="110" grpId="0" animBg="1"/>
      <p:bldP spid="111" grpId="0" animBg="1"/>
      <p:bldP spid="129" grpId="0"/>
      <p:bldP spid="130" grpId="0" animBg="1"/>
      <p:bldP spid="131" grpId="0"/>
      <p:bldP spid="13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3"/>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6"/>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6"/>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57149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808413" y="4406540"/>
            <a:ext cx="1436675" cy="215444"/>
            <a:chOff x="4369395" y="3284984"/>
            <a:chExt cx="1436675" cy="215444"/>
          </a:xfrm>
        </p:grpSpPr>
        <p:sp>
          <p:nvSpPr>
            <p:cNvPr id="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公司介绍</a:t>
              </a:r>
              <a:endParaRPr lang="zh-CN" altLang="en-US" sz="1400" dirty="0">
                <a:latin typeface="微软雅黑" pitchFamily="34" charset="-122"/>
                <a:ea typeface="微软雅黑" pitchFamily="34" charset="-122"/>
              </a:endParaRPr>
            </a:p>
          </p:txBody>
        </p:sp>
        <p:grpSp>
          <p:nvGrpSpPr>
            <p:cNvPr id="5" name="组合 4"/>
            <p:cNvGrpSpPr/>
            <p:nvPr/>
          </p:nvGrpSpPr>
          <p:grpSpPr>
            <a:xfrm>
              <a:off x="4369395" y="3316401"/>
              <a:ext cx="168551" cy="168551"/>
              <a:chOff x="5005199" y="3717032"/>
              <a:chExt cx="168551" cy="168551"/>
            </a:xfrm>
          </p:grpSpPr>
          <p:sp>
            <p:nvSpPr>
              <p:cNvPr id="6" name="椭圆 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等腰三角形 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8" name="组合 7"/>
          <p:cNvGrpSpPr/>
          <p:nvPr/>
        </p:nvGrpSpPr>
        <p:grpSpPr>
          <a:xfrm>
            <a:off x="6461112" y="4406540"/>
            <a:ext cx="1436675" cy="215444"/>
            <a:chOff x="4369395" y="3284984"/>
            <a:chExt cx="1436675" cy="215444"/>
          </a:xfrm>
        </p:grpSpPr>
        <p:sp>
          <p:nvSpPr>
            <p:cNvPr id="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团队介绍</a:t>
              </a:r>
              <a:endParaRPr lang="zh-CN" altLang="en-US" sz="1400" dirty="0">
                <a:latin typeface="微软雅黑" pitchFamily="34" charset="-122"/>
                <a:ea typeface="微软雅黑" pitchFamily="34" charset="-122"/>
              </a:endParaRPr>
            </a:p>
          </p:txBody>
        </p:sp>
        <p:grpSp>
          <p:nvGrpSpPr>
            <p:cNvPr id="10" name="组合 9"/>
            <p:cNvGrpSpPr/>
            <p:nvPr/>
          </p:nvGrpSpPr>
          <p:grpSpPr>
            <a:xfrm>
              <a:off x="4369395" y="3316401"/>
              <a:ext cx="168551" cy="168551"/>
              <a:chOff x="5005199" y="3717032"/>
              <a:chExt cx="168551" cy="168551"/>
            </a:xfrm>
          </p:grpSpPr>
          <p:sp>
            <p:nvSpPr>
              <p:cNvPr id="11" name="椭圆 1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等腰三角形 1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3" name="组合 12"/>
          <p:cNvGrpSpPr/>
          <p:nvPr/>
        </p:nvGrpSpPr>
        <p:grpSpPr>
          <a:xfrm>
            <a:off x="4808413" y="4797732"/>
            <a:ext cx="1436675" cy="215444"/>
            <a:chOff x="4369395" y="3284984"/>
            <a:chExt cx="1436675" cy="215444"/>
          </a:xfrm>
        </p:grpSpPr>
        <p:sp>
          <p:nvSpPr>
            <p:cNvPr id="1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核心成员</a:t>
              </a:r>
              <a:endParaRPr lang="zh-CN" altLang="en-US" sz="1400" dirty="0">
                <a:latin typeface="微软雅黑" pitchFamily="34" charset="-122"/>
                <a:ea typeface="微软雅黑" pitchFamily="34" charset="-122"/>
              </a:endParaRPr>
            </a:p>
          </p:txBody>
        </p:sp>
        <p:grpSp>
          <p:nvGrpSpPr>
            <p:cNvPr id="15"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等腰三角形 1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8" name="组合 17"/>
          <p:cNvGrpSpPr/>
          <p:nvPr/>
        </p:nvGrpSpPr>
        <p:grpSpPr>
          <a:xfrm>
            <a:off x="6461112" y="4797152"/>
            <a:ext cx="1436675" cy="215444"/>
            <a:chOff x="4369395" y="3284984"/>
            <a:chExt cx="1436675" cy="215444"/>
          </a:xfrm>
        </p:grpSpPr>
        <p:sp>
          <p:nvSpPr>
            <p:cNvPr id="1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组织结构</a:t>
              </a:r>
              <a:endParaRPr lang="zh-CN" altLang="en-US" sz="1400" dirty="0">
                <a:latin typeface="微软雅黑" pitchFamily="34" charset="-122"/>
                <a:ea typeface="微软雅黑" pitchFamily="34" charset="-122"/>
              </a:endParaRPr>
            </a:p>
          </p:txBody>
        </p:sp>
        <p:grpSp>
          <p:nvGrpSpPr>
            <p:cNvPr id="20" name="组合 19"/>
            <p:cNvGrpSpPr/>
            <p:nvPr/>
          </p:nvGrpSpPr>
          <p:grpSpPr>
            <a:xfrm>
              <a:off x="4369395" y="3316401"/>
              <a:ext cx="168551" cy="168551"/>
              <a:chOff x="5005199" y="3717032"/>
              <a:chExt cx="168551" cy="168551"/>
            </a:xfrm>
          </p:grpSpPr>
          <p:sp>
            <p:nvSpPr>
              <p:cNvPr id="21" name="椭圆 2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等腰三角形 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2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latin typeface="微软雅黑" panose="020B0503020204020204" pitchFamily="34" charset="-122"/>
                <a:ea typeface="微软雅黑" panose="020B0503020204020204" pitchFamily="34" charset="-122"/>
              </a:rPr>
              <a:t>我们是谁</a:t>
            </a:r>
          </a:p>
        </p:txBody>
      </p:sp>
      <p:sp>
        <p:nvSpPr>
          <p:cNvPr id="24" name="椭圆 23"/>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chemeClr val="bg1"/>
                </a:solidFill>
                <a:latin typeface="微软雅黑" panose="020B0503020204020204" pitchFamily="34" charset="-122"/>
                <a:ea typeface="微软雅黑" panose="020B0503020204020204" pitchFamily="34" charset="-122"/>
              </a:rPr>
              <a:t>第一章</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5204676" y="1484784"/>
            <a:ext cx="1741748" cy="119600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6" name="椭圆 35"/>
          <p:cNvSpPr/>
          <p:nvPr/>
        </p:nvSpPr>
        <p:spPr>
          <a:xfrm>
            <a:off x="4996314" y="1076363"/>
            <a:ext cx="2240761" cy="2240761"/>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4808413" y="4293096"/>
            <a:ext cx="2477306" cy="0"/>
          </a:xfrm>
          <a:prstGeom prst="line">
            <a:avLst/>
          </a:prstGeom>
          <a:ln>
            <a:solidFill>
              <a:schemeClr val="tx1">
                <a:lumMod val="95000"/>
                <a:lumOff val="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4801443" y="5157772"/>
            <a:ext cx="1436675" cy="215444"/>
            <a:chOff x="4369395" y="3284984"/>
            <a:chExt cx="1436675" cy="215444"/>
          </a:xfrm>
        </p:grpSpPr>
        <p:sp>
          <p:nvSpPr>
            <p:cNvPr id="4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latin typeface="微软雅黑" pitchFamily="34" charset="-122"/>
                  <a:ea typeface="微软雅黑" pitchFamily="34" charset="-122"/>
                </a:rPr>
                <a:t>大事件</a:t>
              </a:r>
            </a:p>
          </p:txBody>
        </p:sp>
        <p:grpSp>
          <p:nvGrpSpPr>
            <p:cNvPr id="41" name="组合 40"/>
            <p:cNvGrpSpPr/>
            <p:nvPr/>
          </p:nvGrpSpPr>
          <p:grpSpPr>
            <a:xfrm>
              <a:off x="4369395" y="3316401"/>
              <a:ext cx="168551" cy="168551"/>
              <a:chOff x="5005199" y="3717032"/>
              <a:chExt cx="168551" cy="168551"/>
            </a:xfrm>
          </p:grpSpPr>
          <p:sp>
            <p:nvSpPr>
              <p:cNvPr id="42" name="椭圆 41"/>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等腰三角形 4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Tree>
    <p:extLst>
      <p:ext uri="{BB962C8B-B14F-4D97-AF65-F5344CB8AC3E}">
        <p14:creationId xmlns:p14="http://schemas.microsoft.com/office/powerpoint/2010/main" val="35518301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animEffect transition="in" filter="fade">
                                      <p:cBhvr>
                                        <p:cTn id="25" dur="500"/>
                                        <p:tgtEl>
                                          <p:spTgt spid="35"/>
                                        </p:tgtEl>
                                      </p:cBhvr>
                                    </p:animEffect>
                                    <p:anim calcmode="lin" valueType="num">
                                      <p:cBhvr>
                                        <p:cTn id="26" dur="500" fill="hold"/>
                                        <p:tgtEl>
                                          <p:spTgt spid="35"/>
                                        </p:tgtEl>
                                        <p:attrNameLst>
                                          <p:attrName>ppt_x</p:attrName>
                                        </p:attrNameLst>
                                      </p:cBhvr>
                                      <p:tavLst>
                                        <p:tav tm="0">
                                          <p:val>
                                            <p:fltVal val="0.5"/>
                                          </p:val>
                                        </p:tav>
                                        <p:tav tm="100000">
                                          <p:val>
                                            <p:strVal val="#ppt_x"/>
                                          </p:val>
                                        </p:tav>
                                      </p:tavLst>
                                    </p:anim>
                                    <p:anim calcmode="lin" valueType="num">
                                      <p:cBhvr>
                                        <p:cTn id="27" dur="500" fill="hold"/>
                                        <p:tgtEl>
                                          <p:spTgt spid="35"/>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38"/>
                                        </p:tgtEl>
                                        <p:attrNameLst>
                                          <p:attrName>style.visibility</p:attrName>
                                        </p:attrNameLst>
                                      </p:cBhvr>
                                      <p:to>
                                        <p:strVal val="visible"/>
                                      </p:to>
                                    </p:set>
                                    <p:animEffect transition="in" filter="barn(inVertical)">
                                      <p:cBhvr>
                                        <p:cTn id="35" dur="500"/>
                                        <p:tgtEl>
                                          <p:spTgt spid="38"/>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nodeType="withEffect">
                                  <p:stCondLst>
                                    <p:cond delay="250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nodeType="withEffect">
                                  <p:stCondLst>
                                    <p:cond delay="250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par>
                                <p:cTn id="51" presetID="53" presetClass="entr" presetSubtype="16" fill="hold" nodeType="withEffect">
                                  <p:stCondLst>
                                    <p:cond delay="250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Effect transition="in" filter="fade">
                                      <p:cBhvr>
                                        <p:cTn id="60" dur="500"/>
                                        <p:tgtEl>
                                          <p:spTgt spid="39"/>
                                        </p:tgtEl>
                                      </p:cBhvr>
                                    </p:animEffect>
                                  </p:childTnLst>
                                </p:cTn>
                              </p:par>
                              <p:par>
                                <p:cTn id="61" presetID="32" presetClass="emph" presetSubtype="0" fill="hold" nodeType="withEffect">
                                  <p:stCondLst>
                                    <p:cond delay="3000"/>
                                  </p:stCondLst>
                                  <p:childTnLst>
                                    <p:animRot by="120000">
                                      <p:cBhvr>
                                        <p:cTn id="62" dur="100" fill="hold">
                                          <p:stCondLst>
                                            <p:cond delay="0"/>
                                          </p:stCondLst>
                                        </p:cTn>
                                        <p:tgtEl>
                                          <p:spTgt spid="3"/>
                                        </p:tgtEl>
                                        <p:attrNameLst>
                                          <p:attrName>r</p:attrName>
                                        </p:attrNameLst>
                                      </p:cBhvr>
                                    </p:animRot>
                                    <p:animRot by="-240000">
                                      <p:cBhvr>
                                        <p:cTn id="63" dur="200" fill="hold">
                                          <p:stCondLst>
                                            <p:cond delay="200"/>
                                          </p:stCondLst>
                                        </p:cTn>
                                        <p:tgtEl>
                                          <p:spTgt spid="3"/>
                                        </p:tgtEl>
                                        <p:attrNameLst>
                                          <p:attrName>r</p:attrName>
                                        </p:attrNameLst>
                                      </p:cBhvr>
                                    </p:animRot>
                                    <p:animRot by="240000">
                                      <p:cBhvr>
                                        <p:cTn id="64" dur="200" fill="hold">
                                          <p:stCondLst>
                                            <p:cond delay="400"/>
                                          </p:stCondLst>
                                        </p:cTn>
                                        <p:tgtEl>
                                          <p:spTgt spid="3"/>
                                        </p:tgtEl>
                                        <p:attrNameLst>
                                          <p:attrName>r</p:attrName>
                                        </p:attrNameLst>
                                      </p:cBhvr>
                                    </p:animRot>
                                    <p:animRot by="-240000">
                                      <p:cBhvr>
                                        <p:cTn id="65" dur="200" fill="hold">
                                          <p:stCondLst>
                                            <p:cond delay="600"/>
                                          </p:stCondLst>
                                        </p:cTn>
                                        <p:tgtEl>
                                          <p:spTgt spid="3"/>
                                        </p:tgtEl>
                                        <p:attrNameLst>
                                          <p:attrName>r</p:attrName>
                                        </p:attrNameLst>
                                      </p:cBhvr>
                                    </p:animRot>
                                    <p:animRot by="120000">
                                      <p:cBhvr>
                                        <p:cTn id="66" dur="200" fill="hold">
                                          <p:stCondLst>
                                            <p:cond delay="800"/>
                                          </p:stCondLst>
                                        </p:cTn>
                                        <p:tgtEl>
                                          <p:spTgt spid="3"/>
                                        </p:tgtEl>
                                        <p:attrNameLst>
                                          <p:attrName>r</p:attrName>
                                        </p:attrNameLst>
                                      </p:cBhvr>
                                    </p:animRot>
                                  </p:childTnLst>
                                </p:cTn>
                              </p:par>
                              <p:par>
                                <p:cTn id="67" presetID="32" presetClass="emph" presetSubtype="0" fill="hold" nodeType="withEffect">
                                  <p:stCondLst>
                                    <p:cond delay="3000"/>
                                  </p:stCondLst>
                                  <p:childTnLst>
                                    <p:animRot by="120000">
                                      <p:cBhvr>
                                        <p:cTn id="68" dur="100" fill="hold">
                                          <p:stCondLst>
                                            <p:cond delay="0"/>
                                          </p:stCondLst>
                                        </p:cTn>
                                        <p:tgtEl>
                                          <p:spTgt spid="8"/>
                                        </p:tgtEl>
                                        <p:attrNameLst>
                                          <p:attrName>r</p:attrName>
                                        </p:attrNameLst>
                                      </p:cBhvr>
                                    </p:animRot>
                                    <p:animRot by="-240000">
                                      <p:cBhvr>
                                        <p:cTn id="69" dur="200" fill="hold">
                                          <p:stCondLst>
                                            <p:cond delay="200"/>
                                          </p:stCondLst>
                                        </p:cTn>
                                        <p:tgtEl>
                                          <p:spTgt spid="8"/>
                                        </p:tgtEl>
                                        <p:attrNameLst>
                                          <p:attrName>r</p:attrName>
                                        </p:attrNameLst>
                                      </p:cBhvr>
                                    </p:animRot>
                                    <p:animRot by="240000">
                                      <p:cBhvr>
                                        <p:cTn id="70" dur="200" fill="hold">
                                          <p:stCondLst>
                                            <p:cond delay="400"/>
                                          </p:stCondLst>
                                        </p:cTn>
                                        <p:tgtEl>
                                          <p:spTgt spid="8"/>
                                        </p:tgtEl>
                                        <p:attrNameLst>
                                          <p:attrName>r</p:attrName>
                                        </p:attrNameLst>
                                      </p:cBhvr>
                                    </p:animRot>
                                    <p:animRot by="-240000">
                                      <p:cBhvr>
                                        <p:cTn id="71" dur="200" fill="hold">
                                          <p:stCondLst>
                                            <p:cond delay="600"/>
                                          </p:stCondLst>
                                        </p:cTn>
                                        <p:tgtEl>
                                          <p:spTgt spid="8"/>
                                        </p:tgtEl>
                                        <p:attrNameLst>
                                          <p:attrName>r</p:attrName>
                                        </p:attrNameLst>
                                      </p:cBhvr>
                                    </p:animRot>
                                    <p:animRot by="120000">
                                      <p:cBhvr>
                                        <p:cTn id="72" dur="200" fill="hold">
                                          <p:stCondLst>
                                            <p:cond delay="800"/>
                                          </p:stCondLst>
                                        </p:cTn>
                                        <p:tgtEl>
                                          <p:spTgt spid="8"/>
                                        </p:tgtEl>
                                        <p:attrNameLst>
                                          <p:attrName>r</p:attrName>
                                        </p:attrNameLst>
                                      </p:cBhvr>
                                    </p:animRot>
                                  </p:childTnLst>
                                </p:cTn>
                              </p:par>
                              <p:par>
                                <p:cTn id="73" presetID="32" presetClass="emph" presetSubtype="0" fill="hold" nodeType="withEffect">
                                  <p:stCondLst>
                                    <p:cond delay="3000"/>
                                  </p:stCondLst>
                                  <p:childTnLst>
                                    <p:animRot by="120000">
                                      <p:cBhvr>
                                        <p:cTn id="74" dur="100" fill="hold">
                                          <p:stCondLst>
                                            <p:cond delay="0"/>
                                          </p:stCondLst>
                                        </p:cTn>
                                        <p:tgtEl>
                                          <p:spTgt spid="13"/>
                                        </p:tgtEl>
                                        <p:attrNameLst>
                                          <p:attrName>r</p:attrName>
                                        </p:attrNameLst>
                                      </p:cBhvr>
                                    </p:animRot>
                                    <p:animRot by="-240000">
                                      <p:cBhvr>
                                        <p:cTn id="75" dur="200" fill="hold">
                                          <p:stCondLst>
                                            <p:cond delay="200"/>
                                          </p:stCondLst>
                                        </p:cTn>
                                        <p:tgtEl>
                                          <p:spTgt spid="13"/>
                                        </p:tgtEl>
                                        <p:attrNameLst>
                                          <p:attrName>r</p:attrName>
                                        </p:attrNameLst>
                                      </p:cBhvr>
                                    </p:animRot>
                                    <p:animRot by="240000">
                                      <p:cBhvr>
                                        <p:cTn id="76" dur="200" fill="hold">
                                          <p:stCondLst>
                                            <p:cond delay="400"/>
                                          </p:stCondLst>
                                        </p:cTn>
                                        <p:tgtEl>
                                          <p:spTgt spid="13"/>
                                        </p:tgtEl>
                                        <p:attrNameLst>
                                          <p:attrName>r</p:attrName>
                                        </p:attrNameLst>
                                      </p:cBhvr>
                                    </p:animRot>
                                    <p:animRot by="-240000">
                                      <p:cBhvr>
                                        <p:cTn id="77" dur="200" fill="hold">
                                          <p:stCondLst>
                                            <p:cond delay="600"/>
                                          </p:stCondLst>
                                        </p:cTn>
                                        <p:tgtEl>
                                          <p:spTgt spid="13"/>
                                        </p:tgtEl>
                                        <p:attrNameLst>
                                          <p:attrName>r</p:attrName>
                                        </p:attrNameLst>
                                      </p:cBhvr>
                                    </p:animRot>
                                    <p:animRot by="120000">
                                      <p:cBhvr>
                                        <p:cTn id="78" dur="200" fill="hold">
                                          <p:stCondLst>
                                            <p:cond delay="800"/>
                                          </p:stCondLst>
                                        </p:cTn>
                                        <p:tgtEl>
                                          <p:spTgt spid="13"/>
                                        </p:tgtEl>
                                        <p:attrNameLst>
                                          <p:attrName>r</p:attrName>
                                        </p:attrNameLst>
                                      </p:cBhvr>
                                    </p:animRot>
                                  </p:childTnLst>
                                </p:cTn>
                              </p:par>
                              <p:par>
                                <p:cTn id="79" presetID="32" presetClass="emph" presetSubtype="0" fill="hold" nodeType="withEffect">
                                  <p:stCondLst>
                                    <p:cond delay="3000"/>
                                  </p:stCondLst>
                                  <p:childTnLst>
                                    <p:animRot by="120000">
                                      <p:cBhvr>
                                        <p:cTn id="80" dur="100" fill="hold">
                                          <p:stCondLst>
                                            <p:cond delay="0"/>
                                          </p:stCondLst>
                                        </p:cTn>
                                        <p:tgtEl>
                                          <p:spTgt spid="18"/>
                                        </p:tgtEl>
                                        <p:attrNameLst>
                                          <p:attrName>r</p:attrName>
                                        </p:attrNameLst>
                                      </p:cBhvr>
                                    </p:animRot>
                                    <p:animRot by="-240000">
                                      <p:cBhvr>
                                        <p:cTn id="81" dur="200" fill="hold">
                                          <p:stCondLst>
                                            <p:cond delay="200"/>
                                          </p:stCondLst>
                                        </p:cTn>
                                        <p:tgtEl>
                                          <p:spTgt spid="18"/>
                                        </p:tgtEl>
                                        <p:attrNameLst>
                                          <p:attrName>r</p:attrName>
                                        </p:attrNameLst>
                                      </p:cBhvr>
                                    </p:animRot>
                                    <p:animRot by="240000">
                                      <p:cBhvr>
                                        <p:cTn id="82" dur="200" fill="hold">
                                          <p:stCondLst>
                                            <p:cond delay="400"/>
                                          </p:stCondLst>
                                        </p:cTn>
                                        <p:tgtEl>
                                          <p:spTgt spid="18"/>
                                        </p:tgtEl>
                                        <p:attrNameLst>
                                          <p:attrName>r</p:attrName>
                                        </p:attrNameLst>
                                      </p:cBhvr>
                                    </p:animRot>
                                    <p:animRot by="-240000">
                                      <p:cBhvr>
                                        <p:cTn id="83" dur="200" fill="hold">
                                          <p:stCondLst>
                                            <p:cond delay="600"/>
                                          </p:stCondLst>
                                        </p:cTn>
                                        <p:tgtEl>
                                          <p:spTgt spid="18"/>
                                        </p:tgtEl>
                                        <p:attrNameLst>
                                          <p:attrName>r</p:attrName>
                                        </p:attrNameLst>
                                      </p:cBhvr>
                                    </p:animRot>
                                    <p:animRot by="120000">
                                      <p:cBhvr>
                                        <p:cTn id="84" dur="200" fill="hold">
                                          <p:stCondLst>
                                            <p:cond delay="800"/>
                                          </p:stCondLst>
                                        </p:cTn>
                                        <p:tgtEl>
                                          <p:spTgt spid="18"/>
                                        </p:tgtEl>
                                        <p:attrNameLst>
                                          <p:attrName>r</p:attrName>
                                        </p:attrNameLst>
                                      </p:cBhvr>
                                    </p:animRot>
                                  </p:childTnLst>
                                </p:cTn>
                              </p:par>
                              <p:par>
                                <p:cTn id="85" presetID="32" presetClass="emph" presetSubtype="0" fill="hold" nodeType="withEffect">
                                  <p:stCondLst>
                                    <p:cond delay="3000"/>
                                  </p:stCondLst>
                                  <p:childTnLst>
                                    <p:animRot by="120000">
                                      <p:cBhvr>
                                        <p:cTn id="86" dur="100" fill="hold">
                                          <p:stCondLst>
                                            <p:cond delay="0"/>
                                          </p:stCondLst>
                                        </p:cTn>
                                        <p:tgtEl>
                                          <p:spTgt spid="39"/>
                                        </p:tgtEl>
                                        <p:attrNameLst>
                                          <p:attrName>r</p:attrName>
                                        </p:attrNameLst>
                                      </p:cBhvr>
                                    </p:animRot>
                                    <p:animRot by="-240000">
                                      <p:cBhvr>
                                        <p:cTn id="87" dur="200" fill="hold">
                                          <p:stCondLst>
                                            <p:cond delay="200"/>
                                          </p:stCondLst>
                                        </p:cTn>
                                        <p:tgtEl>
                                          <p:spTgt spid="39"/>
                                        </p:tgtEl>
                                        <p:attrNameLst>
                                          <p:attrName>r</p:attrName>
                                        </p:attrNameLst>
                                      </p:cBhvr>
                                    </p:animRot>
                                    <p:animRot by="240000">
                                      <p:cBhvr>
                                        <p:cTn id="88" dur="200" fill="hold">
                                          <p:stCondLst>
                                            <p:cond delay="400"/>
                                          </p:stCondLst>
                                        </p:cTn>
                                        <p:tgtEl>
                                          <p:spTgt spid="39"/>
                                        </p:tgtEl>
                                        <p:attrNameLst>
                                          <p:attrName>r</p:attrName>
                                        </p:attrNameLst>
                                      </p:cBhvr>
                                    </p:animRot>
                                    <p:animRot by="-240000">
                                      <p:cBhvr>
                                        <p:cTn id="89" dur="200" fill="hold">
                                          <p:stCondLst>
                                            <p:cond delay="600"/>
                                          </p:stCondLst>
                                        </p:cTn>
                                        <p:tgtEl>
                                          <p:spTgt spid="39"/>
                                        </p:tgtEl>
                                        <p:attrNameLst>
                                          <p:attrName>r</p:attrName>
                                        </p:attrNameLst>
                                      </p:cBhvr>
                                    </p:animRot>
                                    <p:animRot by="120000">
                                      <p:cBhvr>
                                        <p:cTn id="90" dur="200" fill="hold">
                                          <p:stCondLst>
                                            <p:cond delay="800"/>
                                          </p:stCondLst>
                                        </p:cTn>
                                        <p:tgtEl>
                                          <p:spTgt spid="39"/>
                                        </p:tgtEl>
                                        <p:attrNameLst>
                                          <p:attrName>r</p:attrName>
                                        </p:attrNameLst>
                                      </p:cBhvr>
                                    </p:animRot>
                                  </p:childTnLst>
                                </p:cTn>
                              </p:par>
                            </p:childTnLst>
                          </p:cTn>
                        </p:par>
                        <p:par>
                          <p:cTn id="91" fill="hold">
                            <p:stCondLst>
                              <p:cond delay="5000"/>
                            </p:stCondLst>
                            <p:childTnLst>
                              <p:par>
                                <p:cTn id="92" presetID="10" presetClass="entr" presetSubtype="0" fill="hold" grpId="1"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500"/>
                                        <p:tgtEl>
                                          <p:spTgt spid="24"/>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500"/>
                                        <p:tgtEl>
                                          <p:spTgt spid="25"/>
                                        </p:tgtEl>
                                      </p:cBhvr>
                                    </p:animEffect>
                                  </p:childTnLst>
                                </p:cTn>
                              </p:par>
                              <p:par>
                                <p:cTn id="98" presetID="10" presetClass="entr" presetSubtype="0" fill="hold" grpId="1"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fade">
                                      <p:cBhvr>
                                        <p:cTn id="100" dur="500"/>
                                        <p:tgtEl>
                                          <p:spTgt spid="26"/>
                                        </p:tgtEl>
                                      </p:cBhvr>
                                    </p:animEffect>
                                  </p:childTnLst>
                                </p:cTn>
                              </p:par>
                              <p:par>
                                <p:cTn id="101" presetID="10" presetClass="entr" presetSubtype="0" fill="hold" grpId="1"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500"/>
                                        <p:tgtEl>
                                          <p:spTgt spid="27"/>
                                        </p:tgtEl>
                                      </p:cBhvr>
                                    </p:animEffect>
                                  </p:childTnLst>
                                </p:cTn>
                              </p:par>
                              <p:par>
                                <p:cTn id="104" presetID="10" presetClass="entr" presetSubtype="0" fill="hold" grpId="1"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500"/>
                                        <p:tgtEl>
                                          <p:spTgt spid="28"/>
                                        </p:tgtEl>
                                      </p:cBhvr>
                                    </p:animEffect>
                                  </p:childTnLst>
                                </p:cTn>
                              </p:par>
                              <p:par>
                                <p:cTn id="107" presetID="10" presetClass="entr" presetSubtype="0" fill="hold" grpId="1" nodeType="withEffect">
                                  <p:stCondLst>
                                    <p:cond delay="0"/>
                                  </p:stCondLst>
                                  <p:childTnLst>
                                    <p:set>
                                      <p:cBhvr>
                                        <p:cTn id="108" dur="1" fill="hold">
                                          <p:stCondLst>
                                            <p:cond delay="0"/>
                                          </p:stCondLst>
                                        </p:cTn>
                                        <p:tgtEl>
                                          <p:spTgt spid="29"/>
                                        </p:tgtEl>
                                        <p:attrNameLst>
                                          <p:attrName>style.visibility</p:attrName>
                                        </p:attrNameLst>
                                      </p:cBhvr>
                                      <p:to>
                                        <p:strVal val="visible"/>
                                      </p:to>
                                    </p:set>
                                    <p:animEffect transition="in" filter="fade">
                                      <p:cBhvr>
                                        <p:cTn id="109" dur="500"/>
                                        <p:tgtEl>
                                          <p:spTgt spid="29"/>
                                        </p:tgtEl>
                                      </p:cBhvr>
                                    </p:animEffect>
                                  </p:childTnLst>
                                </p:cTn>
                              </p:par>
                              <p:par>
                                <p:cTn id="110" presetID="10" presetClass="entr" presetSubtype="0" fill="hold" grpId="1" nodeType="with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500"/>
                                        <p:tgtEl>
                                          <p:spTgt spid="30"/>
                                        </p:tgtEl>
                                      </p:cBhvr>
                                    </p:animEffect>
                                  </p:childTnLst>
                                </p:cTn>
                              </p:par>
                              <p:par>
                                <p:cTn id="113" presetID="10" presetClass="entr" presetSubtype="0" fill="hold" grpId="1" nodeType="withEffect">
                                  <p:stCondLst>
                                    <p:cond delay="0"/>
                                  </p:stCondLst>
                                  <p:childTnLst>
                                    <p:set>
                                      <p:cBhvr>
                                        <p:cTn id="114" dur="1" fill="hold">
                                          <p:stCondLst>
                                            <p:cond delay="0"/>
                                          </p:stCondLst>
                                        </p:cTn>
                                        <p:tgtEl>
                                          <p:spTgt spid="31"/>
                                        </p:tgtEl>
                                        <p:attrNameLst>
                                          <p:attrName>style.visibility</p:attrName>
                                        </p:attrNameLst>
                                      </p:cBhvr>
                                      <p:to>
                                        <p:strVal val="visible"/>
                                      </p:to>
                                    </p:set>
                                    <p:animEffect transition="in" filter="fade">
                                      <p:cBhvr>
                                        <p:cTn id="115" dur="500"/>
                                        <p:tgtEl>
                                          <p:spTgt spid="31"/>
                                        </p:tgtEl>
                                      </p:cBhvr>
                                    </p:animEffect>
                                  </p:childTnLst>
                                </p:cTn>
                              </p:par>
                              <p:par>
                                <p:cTn id="116" presetID="10" presetClass="entr" presetSubtype="0" fill="hold" grpId="1" nodeType="withEffect">
                                  <p:stCondLst>
                                    <p:cond delay="0"/>
                                  </p:stCondLst>
                                  <p:childTnLst>
                                    <p:set>
                                      <p:cBhvr>
                                        <p:cTn id="117" dur="1" fill="hold">
                                          <p:stCondLst>
                                            <p:cond delay="0"/>
                                          </p:stCondLst>
                                        </p:cTn>
                                        <p:tgtEl>
                                          <p:spTgt spid="32"/>
                                        </p:tgtEl>
                                        <p:attrNameLst>
                                          <p:attrName>style.visibility</p:attrName>
                                        </p:attrNameLst>
                                      </p:cBhvr>
                                      <p:to>
                                        <p:strVal val="visible"/>
                                      </p:to>
                                    </p:set>
                                    <p:animEffect transition="in" filter="fade">
                                      <p:cBhvr>
                                        <p:cTn id="118" dur="500"/>
                                        <p:tgtEl>
                                          <p:spTgt spid="32"/>
                                        </p:tgtEl>
                                      </p:cBhvr>
                                    </p:animEffect>
                                  </p:childTnLst>
                                </p:cTn>
                              </p:par>
                              <p:par>
                                <p:cTn id="119" presetID="10" presetClass="entr" presetSubtype="0" fill="hold" grpId="1" nodeType="withEffect">
                                  <p:stCondLst>
                                    <p:cond delay="0"/>
                                  </p:stCondLst>
                                  <p:childTnLst>
                                    <p:set>
                                      <p:cBhvr>
                                        <p:cTn id="120" dur="1" fill="hold">
                                          <p:stCondLst>
                                            <p:cond delay="0"/>
                                          </p:stCondLst>
                                        </p:cTn>
                                        <p:tgtEl>
                                          <p:spTgt spid="33"/>
                                        </p:tgtEl>
                                        <p:attrNameLst>
                                          <p:attrName>style.visibility</p:attrName>
                                        </p:attrNameLst>
                                      </p:cBhvr>
                                      <p:to>
                                        <p:strVal val="visible"/>
                                      </p:to>
                                    </p:set>
                                    <p:animEffect transition="in" filter="fade">
                                      <p:cBhvr>
                                        <p:cTn id="121" dur="500"/>
                                        <p:tgtEl>
                                          <p:spTgt spid="33"/>
                                        </p:tgtEl>
                                      </p:cBhvr>
                                    </p:animEffect>
                                  </p:childTnLst>
                                </p:cTn>
                              </p:par>
                            </p:childTnLst>
                          </p:cTn>
                        </p:par>
                        <p:par>
                          <p:cTn id="122" fill="hold">
                            <p:stCondLst>
                              <p:cond delay="5500"/>
                            </p:stCondLst>
                            <p:childTnLst>
                              <p:par>
                                <p:cTn id="123"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4" dur="2000" fill="hold"/>
                                        <p:tgtEl>
                                          <p:spTgt spid="24"/>
                                        </p:tgtEl>
                                        <p:attrNameLst>
                                          <p:attrName>ppt_x</p:attrName>
                                          <p:attrName>ppt_y</p:attrName>
                                        </p:attrNameLst>
                                      </p:cBhvr>
                                      <p:rCtr x="17" y="18981"/>
                                    </p:animMotion>
                                  </p:childTnLst>
                                </p:cTn>
                              </p:par>
                              <p:par>
                                <p:cTn id="125"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6" dur="2000" fill="hold"/>
                                        <p:tgtEl>
                                          <p:spTgt spid="25"/>
                                        </p:tgtEl>
                                        <p:attrNameLst>
                                          <p:attrName>ppt_x</p:attrName>
                                          <p:attrName>ppt_y</p:attrName>
                                        </p:attrNameLst>
                                      </p:cBhvr>
                                      <p:rCtr x="17" y="18981"/>
                                    </p:animMotion>
                                  </p:childTnLst>
                                </p:cTn>
                              </p:par>
                              <p:par>
                                <p:cTn id="127"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8" dur="2000" fill="hold"/>
                                        <p:tgtEl>
                                          <p:spTgt spid="26"/>
                                        </p:tgtEl>
                                        <p:attrNameLst>
                                          <p:attrName>ppt_x</p:attrName>
                                          <p:attrName>ppt_y</p:attrName>
                                        </p:attrNameLst>
                                      </p:cBhvr>
                                      <p:rCtr x="17" y="18981"/>
                                    </p:animMotion>
                                  </p:childTnLst>
                                </p:cTn>
                              </p:par>
                              <p:par>
                                <p:cTn id="129"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0" dur="2000" fill="hold"/>
                                        <p:tgtEl>
                                          <p:spTgt spid="27"/>
                                        </p:tgtEl>
                                        <p:attrNameLst>
                                          <p:attrName>ppt_x</p:attrName>
                                          <p:attrName>ppt_y</p:attrName>
                                        </p:attrNameLst>
                                      </p:cBhvr>
                                      <p:rCtr x="17" y="18981"/>
                                    </p:animMotion>
                                  </p:childTnLst>
                                </p:cTn>
                              </p:par>
                              <p:par>
                                <p:cTn id="131"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2" dur="2000" fill="hold"/>
                                        <p:tgtEl>
                                          <p:spTgt spid="28"/>
                                        </p:tgtEl>
                                        <p:attrNameLst>
                                          <p:attrName>ppt_x</p:attrName>
                                          <p:attrName>ppt_y</p:attrName>
                                        </p:attrNameLst>
                                      </p:cBhvr>
                                      <p:rCtr x="17" y="18981"/>
                                    </p:animMotion>
                                  </p:childTnLst>
                                </p:cTn>
                              </p:par>
                              <p:par>
                                <p:cTn id="133"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4" dur="2000" fill="hold"/>
                                        <p:tgtEl>
                                          <p:spTgt spid="29"/>
                                        </p:tgtEl>
                                        <p:attrNameLst>
                                          <p:attrName>ppt_x</p:attrName>
                                          <p:attrName>ppt_y</p:attrName>
                                        </p:attrNameLst>
                                      </p:cBhvr>
                                      <p:rCtr x="17" y="18981"/>
                                    </p:animMotion>
                                  </p:childTnLst>
                                </p:cTn>
                              </p:par>
                              <p:par>
                                <p:cTn id="135"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6" dur="2000" fill="hold"/>
                                        <p:tgtEl>
                                          <p:spTgt spid="30"/>
                                        </p:tgtEl>
                                        <p:attrNameLst>
                                          <p:attrName>ppt_x</p:attrName>
                                          <p:attrName>ppt_y</p:attrName>
                                        </p:attrNameLst>
                                      </p:cBhvr>
                                      <p:rCtr x="17" y="18981"/>
                                    </p:animMotion>
                                  </p:childTnLst>
                                </p:cTn>
                              </p:par>
                              <p:par>
                                <p:cTn id="137"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8" dur="2000" fill="hold"/>
                                        <p:tgtEl>
                                          <p:spTgt spid="31"/>
                                        </p:tgtEl>
                                        <p:attrNameLst>
                                          <p:attrName>ppt_x</p:attrName>
                                          <p:attrName>ppt_y</p:attrName>
                                        </p:attrNameLst>
                                      </p:cBhvr>
                                      <p:rCtr x="17" y="18981"/>
                                    </p:animMotion>
                                  </p:childTnLst>
                                </p:cTn>
                              </p:par>
                              <p:par>
                                <p:cTn id="139"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0" dur="2000" fill="hold"/>
                                        <p:tgtEl>
                                          <p:spTgt spid="32"/>
                                        </p:tgtEl>
                                        <p:attrNameLst>
                                          <p:attrName>ppt_x</p:attrName>
                                          <p:attrName>ppt_y</p:attrName>
                                        </p:attrNameLst>
                                      </p:cBhvr>
                                      <p:rCtr x="17" y="18981"/>
                                    </p:animMotion>
                                  </p:childTnLst>
                                </p:cTn>
                              </p:par>
                              <p:par>
                                <p:cTn id="141"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2" dur="2000" fill="hold"/>
                                        <p:tgtEl>
                                          <p:spTgt spid="3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5" grpId="0" animBg="1"/>
      <p:bldP spid="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6"/>
          <p:cNvSpPr>
            <a:spLocks noChangeArrowheads="1"/>
          </p:cNvSpPr>
          <p:nvPr/>
        </p:nvSpPr>
        <p:spPr bwMode="auto">
          <a:xfrm>
            <a:off x="5501140" y="1512028"/>
            <a:ext cx="1020091" cy="467877"/>
          </a:xfrm>
          <a:prstGeom prst="rect">
            <a:avLst/>
          </a:prstGeom>
          <a:gradFill>
            <a:gsLst>
              <a:gs pos="8000">
                <a:srgbClr val="E00E0E"/>
              </a:gs>
              <a:gs pos="100000">
                <a:srgbClr val="B70808"/>
              </a:gs>
            </a:gsLst>
            <a:lin ang="2700000" scaled="1"/>
          </a:gradFill>
          <a:ln>
            <a:noFill/>
          </a:ln>
        </p:spPr>
        <p:txBody>
          <a:bodyPr vert="horz" wrap="square" lIns="42970" tIns="21485" rIns="42970" bIns="21485" numCol="1" anchor="ctr" anchorCtr="0" compatLnSpc="1">
            <a:prstTxWarp prst="textNoShape">
              <a:avLst/>
            </a:prstTxWarp>
          </a:bodyPr>
          <a:lstStyle/>
          <a:p>
            <a:pPr algn="ctr"/>
            <a:r>
              <a:rPr lang="zh-CN" altLang="en-US" sz="1472" dirty="0">
                <a:solidFill>
                  <a:schemeClr val="bg1"/>
                </a:solidFill>
                <a:latin typeface="微软雅黑" pitchFamily="34" charset="-122"/>
                <a:ea typeface="微软雅黑" pitchFamily="34" charset="-122"/>
              </a:rPr>
              <a:t>董事会</a:t>
            </a:r>
          </a:p>
        </p:txBody>
      </p:sp>
      <p:sp>
        <p:nvSpPr>
          <p:cNvPr id="14" name="Rectangle 7"/>
          <p:cNvSpPr>
            <a:spLocks noChangeArrowheads="1"/>
          </p:cNvSpPr>
          <p:nvPr/>
        </p:nvSpPr>
        <p:spPr bwMode="auto">
          <a:xfrm>
            <a:off x="4333471" y="2130580"/>
            <a:ext cx="1020091" cy="467877"/>
          </a:xfrm>
          <a:prstGeom prst="rect">
            <a:avLst/>
          </a:prstGeom>
          <a:gradFill>
            <a:gsLst>
              <a:gs pos="8000">
                <a:srgbClr val="E00E0E"/>
              </a:gs>
              <a:gs pos="100000">
                <a:srgbClr val="B70808"/>
              </a:gs>
            </a:gsLst>
            <a:lin ang="2700000" scaled="1"/>
          </a:gradFill>
          <a:ln>
            <a:noFill/>
          </a:ln>
        </p:spPr>
        <p:txBody>
          <a:bodyPr vert="horz" wrap="square" lIns="42970" tIns="21485" rIns="42970" bIns="21485" numCol="1" anchor="ctr" anchorCtr="0" compatLnSpc="1">
            <a:prstTxWarp prst="textNoShape">
              <a:avLst/>
            </a:prstTxWarp>
          </a:bodyPr>
          <a:lstStyle/>
          <a:p>
            <a:pPr algn="ctr"/>
            <a:r>
              <a:rPr lang="zh-CN" altLang="en-US" sz="1472" dirty="0">
                <a:solidFill>
                  <a:schemeClr val="bg1"/>
                </a:solidFill>
                <a:latin typeface="微软雅黑" pitchFamily="34" charset="-122"/>
                <a:ea typeface="微软雅黑" pitchFamily="34" charset="-122"/>
              </a:rPr>
              <a:t>总经理</a:t>
            </a:r>
          </a:p>
        </p:txBody>
      </p:sp>
      <p:sp>
        <p:nvSpPr>
          <p:cNvPr id="15" name="Rectangle 8"/>
          <p:cNvSpPr>
            <a:spLocks noChangeArrowheads="1"/>
          </p:cNvSpPr>
          <p:nvPr/>
        </p:nvSpPr>
        <p:spPr bwMode="auto">
          <a:xfrm>
            <a:off x="6668804" y="2130580"/>
            <a:ext cx="1020091" cy="467877"/>
          </a:xfrm>
          <a:prstGeom prst="rect">
            <a:avLst/>
          </a:prstGeom>
          <a:gradFill>
            <a:gsLst>
              <a:gs pos="8000">
                <a:srgbClr val="E00E0E"/>
              </a:gs>
              <a:gs pos="100000">
                <a:srgbClr val="B70808"/>
              </a:gs>
            </a:gsLst>
            <a:lin ang="2700000" scaled="1"/>
          </a:gradFill>
          <a:ln>
            <a:noFill/>
          </a:ln>
        </p:spPr>
        <p:txBody>
          <a:bodyPr vert="horz" wrap="square" lIns="42970" tIns="21485" rIns="42970" bIns="21485" numCol="1" anchor="ctr" anchorCtr="0" compatLnSpc="1">
            <a:prstTxWarp prst="textNoShape">
              <a:avLst/>
            </a:prstTxWarp>
          </a:bodyPr>
          <a:lstStyle/>
          <a:p>
            <a:pPr algn="ctr"/>
            <a:r>
              <a:rPr lang="zh-CN" altLang="en-US" sz="1472" dirty="0">
                <a:solidFill>
                  <a:schemeClr val="bg1"/>
                </a:solidFill>
                <a:latin typeface="微软雅黑" pitchFamily="34" charset="-122"/>
                <a:ea typeface="微软雅黑" pitchFamily="34" charset="-122"/>
              </a:rPr>
              <a:t>总监</a:t>
            </a:r>
          </a:p>
        </p:txBody>
      </p:sp>
      <p:grpSp>
        <p:nvGrpSpPr>
          <p:cNvPr id="6" name="组合 5"/>
          <p:cNvGrpSpPr/>
          <p:nvPr/>
        </p:nvGrpSpPr>
        <p:grpSpPr>
          <a:xfrm>
            <a:off x="2552194" y="3666381"/>
            <a:ext cx="1022680" cy="1998396"/>
            <a:chOff x="4840714" y="7314088"/>
            <a:chExt cx="2082953" cy="3986613"/>
          </a:xfrm>
        </p:grpSpPr>
        <p:sp>
          <p:nvSpPr>
            <p:cNvPr id="20" name="Rectangle 13"/>
            <p:cNvSpPr>
              <a:spLocks noChangeArrowheads="1"/>
            </p:cNvSpPr>
            <p:nvPr/>
          </p:nvSpPr>
          <p:spPr bwMode="auto">
            <a:xfrm>
              <a:off x="4840714" y="7314088"/>
              <a:ext cx="2082953" cy="933372"/>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472" dirty="0">
                  <a:solidFill>
                    <a:schemeClr val="tx1">
                      <a:lumMod val="65000"/>
                      <a:lumOff val="35000"/>
                    </a:schemeClr>
                  </a:solidFill>
                  <a:latin typeface="微软雅黑" pitchFamily="34" charset="-122"/>
                  <a:ea typeface="微软雅黑" pitchFamily="34" charset="-122"/>
                </a:rPr>
                <a:t>职位</a:t>
              </a:r>
            </a:p>
          </p:txBody>
        </p:sp>
        <p:sp>
          <p:nvSpPr>
            <p:cNvPr id="21" name="Rectangle 14"/>
            <p:cNvSpPr>
              <a:spLocks noChangeArrowheads="1"/>
            </p:cNvSpPr>
            <p:nvPr/>
          </p:nvSpPr>
          <p:spPr bwMode="auto">
            <a:xfrm>
              <a:off x="4840714" y="8832799"/>
              <a:ext cx="2082953" cy="933372"/>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472" dirty="0">
                  <a:solidFill>
                    <a:schemeClr val="tx1">
                      <a:lumMod val="65000"/>
                      <a:lumOff val="35000"/>
                    </a:schemeClr>
                  </a:solidFill>
                  <a:latin typeface="微软雅黑" pitchFamily="34" charset="-122"/>
                  <a:ea typeface="微软雅黑" pitchFamily="34" charset="-122"/>
                </a:rPr>
                <a:t>职位</a:t>
              </a:r>
            </a:p>
          </p:txBody>
        </p:sp>
        <p:sp>
          <p:nvSpPr>
            <p:cNvPr id="22" name="Rectangle 15"/>
            <p:cNvSpPr>
              <a:spLocks noChangeArrowheads="1"/>
            </p:cNvSpPr>
            <p:nvPr/>
          </p:nvSpPr>
          <p:spPr bwMode="auto">
            <a:xfrm>
              <a:off x="4840714" y="10351507"/>
              <a:ext cx="2082953" cy="949194"/>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472" dirty="0">
                  <a:solidFill>
                    <a:schemeClr val="tx1">
                      <a:lumMod val="65000"/>
                      <a:lumOff val="35000"/>
                    </a:schemeClr>
                  </a:solidFill>
                  <a:latin typeface="微软雅黑" pitchFamily="34" charset="-122"/>
                  <a:ea typeface="微软雅黑" pitchFamily="34" charset="-122"/>
                </a:rPr>
                <a:t>职位</a:t>
              </a:r>
            </a:p>
          </p:txBody>
        </p:sp>
      </p:grpSp>
      <p:grpSp>
        <p:nvGrpSpPr>
          <p:cNvPr id="7" name="组合 6"/>
          <p:cNvGrpSpPr/>
          <p:nvPr/>
        </p:nvGrpSpPr>
        <p:grpSpPr>
          <a:xfrm>
            <a:off x="4576841" y="3666381"/>
            <a:ext cx="1022680" cy="1998396"/>
            <a:chOff x="8964432" y="7314088"/>
            <a:chExt cx="2082953" cy="3986613"/>
          </a:xfrm>
        </p:grpSpPr>
        <p:sp>
          <p:nvSpPr>
            <p:cNvPr id="23" name="Rectangle 16"/>
            <p:cNvSpPr>
              <a:spLocks noChangeArrowheads="1"/>
            </p:cNvSpPr>
            <p:nvPr/>
          </p:nvSpPr>
          <p:spPr bwMode="auto">
            <a:xfrm>
              <a:off x="8964432" y="7314088"/>
              <a:ext cx="2082953" cy="933372"/>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472" dirty="0">
                  <a:solidFill>
                    <a:schemeClr val="tx1">
                      <a:lumMod val="65000"/>
                      <a:lumOff val="35000"/>
                    </a:schemeClr>
                  </a:solidFill>
                  <a:latin typeface="微软雅黑" pitchFamily="34" charset="-122"/>
                  <a:ea typeface="微软雅黑" pitchFamily="34" charset="-122"/>
                </a:rPr>
                <a:t>职位</a:t>
              </a:r>
            </a:p>
          </p:txBody>
        </p:sp>
        <p:sp>
          <p:nvSpPr>
            <p:cNvPr id="24" name="Rectangle 17"/>
            <p:cNvSpPr>
              <a:spLocks noChangeArrowheads="1"/>
            </p:cNvSpPr>
            <p:nvPr/>
          </p:nvSpPr>
          <p:spPr bwMode="auto">
            <a:xfrm>
              <a:off x="8964432" y="8832799"/>
              <a:ext cx="2082953" cy="933372"/>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472" dirty="0">
                  <a:solidFill>
                    <a:schemeClr val="tx1">
                      <a:lumMod val="65000"/>
                      <a:lumOff val="35000"/>
                    </a:schemeClr>
                  </a:solidFill>
                  <a:latin typeface="微软雅黑" pitchFamily="34" charset="-122"/>
                  <a:ea typeface="微软雅黑" pitchFamily="34" charset="-122"/>
                </a:rPr>
                <a:t>职位</a:t>
              </a:r>
            </a:p>
          </p:txBody>
        </p:sp>
        <p:sp>
          <p:nvSpPr>
            <p:cNvPr id="25" name="Rectangle 18"/>
            <p:cNvSpPr>
              <a:spLocks noChangeArrowheads="1"/>
            </p:cNvSpPr>
            <p:nvPr/>
          </p:nvSpPr>
          <p:spPr bwMode="auto">
            <a:xfrm>
              <a:off x="8964432" y="10351507"/>
              <a:ext cx="2082953" cy="949194"/>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472" dirty="0">
                  <a:solidFill>
                    <a:schemeClr val="tx1">
                      <a:lumMod val="65000"/>
                      <a:lumOff val="35000"/>
                    </a:schemeClr>
                  </a:solidFill>
                  <a:latin typeface="微软雅黑" pitchFamily="34" charset="-122"/>
                  <a:ea typeface="微软雅黑" pitchFamily="34" charset="-122"/>
                </a:rPr>
                <a:t>职位</a:t>
              </a:r>
            </a:p>
          </p:txBody>
        </p:sp>
      </p:grpSp>
      <p:grpSp>
        <p:nvGrpSpPr>
          <p:cNvPr id="8" name="组合 7"/>
          <p:cNvGrpSpPr/>
          <p:nvPr/>
        </p:nvGrpSpPr>
        <p:grpSpPr>
          <a:xfrm>
            <a:off x="6932890" y="3666381"/>
            <a:ext cx="1020091" cy="1998396"/>
            <a:chOff x="13763131" y="7314088"/>
            <a:chExt cx="2077678" cy="3986613"/>
          </a:xfrm>
        </p:grpSpPr>
        <p:sp>
          <p:nvSpPr>
            <p:cNvPr id="26" name="Rectangle 19"/>
            <p:cNvSpPr>
              <a:spLocks noChangeArrowheads="1"/>
            </p:cNvSpPr>
            <p:nvPr/>
          </p:nvSpPr>
          <p:spPr bwMode="auto">
            <a:xfrm>
              <a:off x="13763131" y="7314088"/>
              <a:ext cx="2077678" cy="933372"/>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731" dirty="0">
                  <a:solidFill>
                    <a:schemeClr val="tx1">
                      <a:lumMod val="65000"/>
                      <a:lumOff val="35000"/>
                    </a:schemeClr>
                  </a:solidFill>
                  <a:latin typeface="微软雅黑" pitchFamily="34" charset="-122"/>
                  <a:ea typeface="微软雅黑" pitchFamily="34" charset="-122"/>
                </a:rPr>
                <a:t>职位</a:t>
              </a:r>
            </a:p>
          </p:txBody>
        </p:sp>
        <p:sp>
          <p:nvSpPr>
            <p:cNvPr id="27" name="Rectangle 20"/>
            <p:cNvSpPr>
              <a:spLocks noChangeArrowheads="1"/>
            </p:cNvSpPr>
            <p:nvPr/>
          </p:nvSpPr>
          <p:spPr bwMode="auto">
            <a:xfrm>
              <a:off x="13763131" y="8832799"/>
              <a:ext cx="2077678" cy="933372"/>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472" dirty="0">
                  <a:solidFill>
                    <a:schemeClr val="tx1">
                      <a:lumMod val="65000"/>
                      <a:lumOff val="35000"/>
                    </a:schemeClr>
                  </a:solidFill>
                  <a:latin typeface="微软雅黑" pitchFamily="34" charset="-122"/>
                  <a:ea typeface="微软雅黑" pitchFamily="34" charset="-122"/>
                </a:rPr>
                <a:t>职位</a:t>
              </a:r>
            </a:p>
          </p:txBody>
        </p:sp>
        <p:sp>
          <p:nvSpPr>
            <p:cNvPr id="28" name="Rectangle 21"/>
            <p:cNvSpPr>
              <a:spLocks noChangeArrowheads="1"/>
            </p:cNvSpPr>
            <p:nvPr/>
          </p:nvSpPr>
          <p:spPr bwMode="auto">
            <a:xfrm>
              <a:off x="13763131" y="10351507"/>
              <a:ext cx="2077678" cy="949194"/>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472" dirty="0">
                  <a:solidFill>
                    <a:schemeClr val="tx1">
                      <a:lumMod val="65000"/>
                      <a:lumOff val="35000"/>
                    </a:schemeClr>
                  </a:solidFill>
                  <a:latin typeface="微软雅黑" pitchFamily="34" charset="-122"/>
                  <a:ea typeface="微软雅黑" pitchFamily="34" charset="-122"/>
                </a:rPr>
                <a:t>职位</a:t>
              </a:r>
            </a:p>
          </p:txBody>
        </p:sp>
      </p:grpSp>
      <p:grpSp>
        <p:nvGrpSpPr>
          <p:cNvPr id="4" name="组合 3"/>
          <p:cNvGrpSpPr/>
          <p:nvPr/>
        </p:nvGrpSpPr>
        <p:grpSpPr>
          <a:xfrm>
            <a:off x="5433821" y="2080354"/>
            <a:ext cx="1162490" cy="697853"/>
            <a:chOff x="10709894" y="4150111"/>
            <a:chExt cx="2367712" cy="1392151"/>
          </a:xfrm>
        </p:grpSpPr>
        <p:sp>
          <p:nvSpPr>
            <p:cNvPr id="32" name="Line 24"/>
            <p:cNvSpPr>
              <a:spLocks noChangeShapeType="1"/>
            </p:cNvSpPr>
            <p:nvPr/>
          </p:nvSpPr>
          <p:spPr bwMode="auto">
            <a:xfrm>
              <a:off x="10709894" y="4724903"/>
              <a:ext cx="2367712"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79162" tIns="39581" rIns="79162" bIns="39581" numCol="1" anchor="t" anchorCtr="0" compatLnSpc="1">
              <a:prstTxWarp prst="textNoShape">
                <a:avLst/>
              </a:prstTxWarp>
            </a:bodyPr>
            <a:lstStyle/>
            <a:p>
              <a:endParaRPr lang="zh-CN" altLang="en-US" sz="1558"/>
            </a:p>
          </p:txBody>
        </p:sp>
        <p:sp>
          <p:nvSpPr>
            <p:cNvPr id="36" name="Line 25"/>
            <p:cNvSpPr>
              <a:spLocks noChangeShapeType="1"/>
            </p:cNvSpPr>
            <p:nvPr/>
          </p:nvSpPr>
          <p:spPr bwMode="auto">
            <a:xfrm>
              <a:off x="11891114" y="4150111"/>
              <a:ext cx="0" cy="1392151"/>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79162" tIns="39581" rIns="79162" bIns="39581" numCol="1" anchor="t" anchorCtr="0" compatLnSpc="1">
              <a:prstTxWarp prst="textNoShape">
                <a:avLst/>
              </a:prstTxWarp>
            </a:bodyPr>
            <a:lstStyle/>
            <a:p>
              <a:endParaRPr lang="zh-CN" altLang="en-US" sz="1558"/>
            </a:p>
          </p:txBody>
        </p:sp>
      </p:grpSp>
      <p:grpSp>
        <p:nvGrpSpPr>
          <p:cNvPr id="5" name="组合 4"/>
          <p:cNvGrpSpPr/>
          <p:nvPr/>
        </p:nvGrpSpPr>
        <p:grpSpPr>
          <a:xfrm>
            <a:off x="2303644" y="2772920"/>
            <a:ext cx="7446144" cy="623838"/>
            <a:chOff x="4334478" y="5531715"/>
            <a:chExt cx="15165999" cy="1244499"/>
          </a:xfrm>
        </p:grpSpPr>
        <p:sp>
          <p:nvSpPr>
            <p:cNvPr id="16" name="Rectangle 9"/>
            <p:cNvSpPr>
              <a:spLocks noChangeArrowheads="1"/>
            </p:cNvSpPr>
            <p:nvPr/>
          </p:nvSpPr>
          <p:spPr bwMode="auto">
            <a:xfrm>
              <a:off x="8468743" y="5832295"/>
              <a:ext cx="2077678" cy="943919"/>
            </a:xfrm>
            <a:prstGeom prst="rect">
              <a:avLst/>
            </a:prstGeom>
            <a:solidFill>
              <a:schemeClr val="tx1">
                <a:lumMod val="75000"/>
                <a:lumOff val="25000"/>
              </a:schemeClr>
            </a:solidFill>
            <a:ln>
              <a:noFill/>
            </a:ln>
          </p:spPr>
          <p:txBody>
            <a:bodyPr vert="horz" wrap="square" lIns="79162" tIns="39581" rIns="79162" bIns="39581" numCol="1" anchor="ctr" anchorCtr="0" compatLnSpc="1">
              <a:prstTxWarp prst="textNoShape">
                <a:avLst/>
              </a:prstTxWarp>
            </a:bodyPr>
            <a:lstStyle/>
            <a:p>
              <a:pPr algn="ctr"/>
              <a:r>
                <a:rPr lang="zh-CN" altLang="en-US" sz="1472" dirty="0">
                  <a:solidFill>
                    <a:schemeClr val="bg1"/>
                  </a:solidFill>
                  <a:latin typeface="微软雅黑" pitchFamily="34" charset="-122"/>
                  <a:ea typeface="微软雅黑" pitchFamily="34" charset="-122"/>
                </a:rPr>
                <a:t>部门</a:t>
              </a:r>
            </a:p>
          </p:txBody>
        </p:sp>
        <p:sp>
          <p:nvSpPr>
            <p:cNvPr id="17" name="Rectangle 10"/>
            <p:cNvSpPr>
              <a:spLocks noChangeArrowheads="1"/>
            </p:cNvSpPr>
            <p:nvPr/>
          </p:nvSpPr>
          <p:spPr bwMode="auto">
            <a:xfrm>
              <a:off x="13225255" y="5832295"/>
              <a:ext cx="2077678" cy="943919"/>
            </a:xfrm>
            <a:prstGeom prst="rect">
              <a:avLst/>
            </a:prstGeom>
            <a:solidFill>
              <a:schemeClr val="tx1">
                <a:lumMod val="75000"/>
                <a:lumOff val="25000"/>
              </a:schemeClr>
            </a:solidFill>
            <a:ln>
              <a:noFill/>
            </a:ln>
          </p:spPr>
          <p:txBody>
            <a:bodyPr vert="horz" wrap="square" lIns="79162" tIns="39581" rIns="79162" bIns="39581" numCol="1" anchor="ctr" anchorCtr="0" compatLnSpc="1">
              <a:prstTxWarp prst="textNoShape">
                <a:avLst/>
              </a:prstTxWarp>
            </a:bodyPr>
            <a:lstStyle/>
            <a:p>
              <a:pPr algn="ctr"/>
              <a:r>
                <a:rPr lang="zh-CN" altLang="en-US" sz="1472" dirty="0">
                  <a:solidFill>
                    <a:schemeClr val="bg1"/>
                  </a:solidFill>
                  <a:latin typeface="微软雅黑" pitchFamily="34" charset="-122"/>
                  <a:ea typeface="微软雅黑" pitchFamily="34" charset="-122"/>
                </a:rPr>
                <a:t>部门</a:t>
              </a:r>
            </a:p>
          </p:txBody>
        </p:sp>
        <p:sp>
          <p:nvSpPr>
            <p:cNvPr id="18" name="Rectangle 11"/>
            <p:cNvSpPr>
              <a:spLocks noChangeArrowheads="1"/>
            </p:cNvSpPr>
            <p:nvPr/>
          </p:nvSpPr>
          <p:spPr bwMode="auto">
            <a:xfrm>
              <a:off x="17422799" y="5832295"/>
              <a:ext cx="2077678" cy="943919"/>
            </a:xfrm>
            <a:prstGeom prst="rect">
              <a:avLst/>
            </a:prstGeom>
            <a:solidFill>
              <a:schemeClr val="tx1">
                <a:lumMod val="75000"/>
                <a:lumOff val="25000"/>
              </a:schemeClr>
            </a:solidFill>
            <a:ln>
              <a:noFill/>
            </a:ln>
          </p:spPr>
          <p:txBody>
            <a:bodyPr vert="horz" wrap="square" lIns="79162" tIns="39581" rIns="79162" bIns="39581" numCol="1" anchor="ctr" anchorCtr="0" compatLnSpc="1">
              <a:prstTxWarp prst="textNoShape">
                <a:avLst/>
              </a:prstTxWarp>
            </a:bodyPr>
            <a:lstStyle/>
            <a:p>
              <a:pPr algn="ctr"/>
              <a:r>
                <a:rPr lang="zh-CN" altLang="en-US" sz="1472" dirty="0">
                  <a:solidFill>
                    <a:schemeClr val="bg1"/>
                  </a:solidFill>
                  <a:latin typeface="微软雅黑" pitchFamily="34" charset="-122"/>
                  <a:ea typeface="微软雅黑" pitchFamily="34" charset="-122"/>
                </a:rPr>
                <a:t>部门</a:t>
              </a:r>
            </a:p>
          </p:txBody>
        </p:sp>
        <p:sp>
          <p:nvSpPr>
            <p:cNvPr id="19" name="Rectangle 12"/>
            <p:cNvSpPr>
              <a:spLocks noChangeArrowheads="1"/>
            </p:cNvSpPr>
            <p:nvPr/>
          </p:nvSpPr>
          <p:spPr bwMode="auto">
            <a:xfrm>
              <a:off x="4334478" y="5832295"/>
              <a:ext cx="2077678" cy="943919"/>
            </a:xfrm>
            <a:prstGeom prst="rect">
              <a:avLst/>
            </a:prstGeom>
            <a:solidFill>
              <a:schemeClr val="tx1">
                <a:lumMod val="75000"/>
                <a:lumOff val="25000"/>
              </a:schemeClr>
            </a:solidFill>
            <a:ln>
              <a:noFill/>
            </a:ln>
          </p:spPr>
          <p:txBody>
            <a:bodyPr vert="horz" wrap="square" lIns="79162" tIns="39581" rIns="79162" bIns="39581" numCol="1" anchor="ctr" anchorCtr="0" compatLnSpc="1">
              <a:prstTxWarp prst="textNoShape">
                <a:avLst/>
              </a:prstTxWarp>
            </a:bodyPr>
            <a:lstStyle/>
            <a:p>
              <a:pPr algn="ctr"/>
              <a:r>
                <a:rPr lang="zh-CN" altLang="en-US" sz="1472" dirty="0">
                  <a:solidFill>
                    <a:schemeClr val="bg1"/>
                  </a:solidFill>
                  <a:latin typeface="微软雅黑" pitchFamily="34" charset="-122"/>
                  <a:ea typeface="微软雅黑" pitchFamily="34" charset="-122"/>
                </a:rPr>
                <a:t>部门</a:t>
              </a:r>
            </a:p>
          </p:txBody>
        </p:sp>
        <p:sp>
          <p:nvSpPr>
            <p:cNvPr id="37" name="Freeform 26"/>
            <p:cNvSpPr>
              <a:spLocks/>
            </p:cNvSpPr>
            <p:nvPr/>
          </p:nvSpPr>
          <p:spPr bwMode="auto">
            <a:xfrm>
              <a:off x="5352225" y="5531715"/>
              <a:ext cx="13067228" cy="147652"/>
            </a:xfrm>
            <a:custGeom>
              <a:avLst/>
              <a:gdLst>
                <a:gd name="T0" fmla="*/ 0 w 2478"/>
                <a:gd name="T1" fmla="*/ 26 h 28"/>
                <a:gd name="T2" fmla="*/ 0 w 2478"/>
                <a:gd name="T3" fmla="*/ 0 h 28"/>
                <a:gd name="T4" fmla="*/ 2478 w 2478"/>
                <a:gd name="T5" fmla="*/ 0 h 28"/>
                <a:gd name="T6" fmla="*/ 2478 w 2478"/>
                <a:gd name="T7" fmla="*/ 28 h 28"/>
              </a:gdLst>
              <a:ahLst/>
              <a:cxnLst>
                <a:cxn ang="0">
                  <a:pos x="T0" y="T1"/>
                </a:cxn>
                <a:cxn ang="0">
                  <a:pos x="T2" y="T3"/>
                </a:cxn>
                <a:cxn ang="0">
                  <a:pos x="T4" y="T5"/>
                </a:cxn>
                <a:cxn ang="0">
                  <a:pos x="T6" y="T7"/>
                </a:cxn>
              </a:cxnLst>
              <a:rect l="0" t="0" r="r" b="b"/>
              <a:pathLst>
                <a:path w="2478" h="28">
                  <a:moveTo>
                    <a:pt x="0" y="26"/>
                  </a:moveTo>
                  <a:lnTo>
                    <a:pt x="0" y="0"/>
                  </a:lnTo>
                  <a:lnTo>
                    <a:pt x="2478" y="0"/>
                  </a:lnTo>
                  <a:lnTo>
                    <a:pt x="2478" y="28"/>
                  </a:ln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79162" tIns="39581" rIns="79162" bIns="39581" numCol="1" anchor="t" anchorCtr="0" compatLnSpc="1">
              <a:prstTxWarp prst="textNoShape">
                <a:avLst/>
              </a:prstTxWarp>
            </a:bodyPr>
            <a:lstStyle/>
            <a:p>
              <a:endParaRPr lang="zh-CN" altLang="en-US" sz="1558"/>
            </a:p>
          </p:txBody>
        </p:sp>
        <p:sp>
          <p:nvSpPr>
            <p:cNvPr id="38" name="Line 27"/>
            <p:cNvSpPr>
              <a:spLocks noChangeShapeType="1"/>
            </p:cNvSpPr>
            <p:nvPr/>
          </p:nvSpPr>
          <p:spPr bwMode="auto">
            <a:xfrm flipV="1">
              <a:off x="9512854" y="5531715"/>
              <a:ext cx="0" cy="137105"/>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79162" tIns="39581" rIns="79162" bIns="39581" numCol="1" anchor="t" anchorCtr="0" compatLnSpc="1">
              <a:prstTxWarp prst="textNoShape">
                <a:avLst/>
              </a:prstTxWarp>
            </a:bodyPr>
            <a:lstStyle/>
            <a:p>
              <a:endParaRPr lang="zh-CN" altLang="en-US" sz="1558"/>
            </a:p>
          </p:txBody>
        </p:sp>
        <p:sp>
          <p:nvSpPr>
            <p:cNvPr id="39" name="Line 28"/>
            <p:cNvSpPr>
              <a:spLocks noChangeShapeType="1"/>
            </p:cNvSpPr>
            <p:nvPr/>
          </p:nvSpPr>
          <p:spPr bwMode="auto">
            <a:xfrm flipV="1">
              <a:off x="14269367" y="5531715"/>
              <a:ext cx="0" cy="137105"/>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79162" tIns="39581" rIns="79162" bIns="39581" numCol="1" anchor="t" anchorCtr="0" compatLnSpc="1">
              <a:prstTxWarp prst="textNoShape">
                <a:avLst/>
              </a:prstTxWarp>
            </a:bodyPr>
            <a:lstStyle/>
            <a:p>
              <a:endParaRPr lang="zh-CN" altLang="en-US" sz="1558"/>
            </a:p>
          </p:txBody>
        </p:sp>
      </p:grpSp>
      <p:sp>
        <p:nvSpPr>
          <p:cNvPr id="40" name="Freeform 29"/>
          <p:cNvSpPr>
            <a:spLocks/>
          </p:cNvSpPr>
          <p:nvPr/>
        </p:nvSpPr>
        <p:spPr bwMode="auto">
          <a:xfrm>
            <a:off x="2370959" y="3460199"/>
            <a:ext cx="113918" cy="1974603"/>
          </a:xfrm>
          <a:custGeom>
            <a:avLst/>
            <a:gdLst>
              <a:gd name="T0" fmla="*/ 0 w 44"/>
              <a:gd name="T1" fmla="*/ 0 h 747"/>
              <a:gd name="T2" fmla="*/ 0 w 44"/>
              <a:gd name="T3" fmla="*/ 747 h 747"/>
              <a:gd name="T4" fmla="*/ 44 w 44"/>
              <a:gd name="T5" fmla="*/ 747 h 747"/>
            </a:gdLst>
            <a:ahLst/>
            <a:cxnLst>
              <a:cxn ang="0">
                <a:pos x="T0" y="T1"/>
              </a:cxn>
              <a:cxn ang="0">
                <a:pos x="T2" y="T3"/>
              </a:cxn>
              <a:cxn ang="0">
                <a:pos x="T4" y="T5"/>
              </a:cxn>
            </a:cxnLst>
            <a:rect l="0" t="0" r="r" b="b"/>
            <a:pathLst>
              <a:path w="44" h="747">
                <a:moveTo>
                  <a:pt x="0" y="0"/>
                </a:moveTo>
                <a:lnTo>
                  <a:pt x="0" y="747"/>
                </a:lnTo>
                <a:lnTo>
                  <a:pt x="44" y="747"/>
                </a:ln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42970" tIns="21485" rIns="42970" bIns="21485" numCol="1" anchor="t" anchorCtr="0" compatLnSpc="1">
            <a:prstTxWarp prst="textNoShape">
              <a:avLst/>
            </a:prstTxWarp>
          </a:bodyPr>
          <a:lstStyle/>
          <a:p>
            <a:endParaRPr lang="zh-CN" altLang="en-US" sz="1558"/>
          </a:p>
        </p:txBody>
      </p:sp>
      <p:sp>
        <p:nvSpPr>
          <p:cNvPr id="41" name="Line 30"/>
          <p:cNvSpPr>
            <a:spLocks noChangeShapeType="1"/>
          </p:cNvSpPr>
          <p:nvPr/>
        </p:nvSpPr>
        <p:spPr bwMode="auto">
          <a:xfrm>
            <a:off x="2370959" y="4665578"/>
            <a:ext cx="113918"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42970" tIns="21485" rIns="42970" bIns="21485" numCol="1" anchor="t" anchorCtr="0" compatLnSpc="1">
            <a:prstTxWarp prst="textNoShape">
              <a:avLst/>
            </a:prstTxWarp>
          </a:bodyPr>
          <a:lstStyle/>
          <a:p>
            <a:endParaRPr lang="zh-CN" altLang="en-US" sz="1558"/>
          </a:p>
        </p:txBody>
      </p:sp>
      <p:sp>
        <p:nvSpPr>
          <p:cNvPr id="42" name="Line 31"/>
          <p:cNvSpPr>
            <a:spLocks noChangeShapeType="1"/>
          </p:cNvSpPr>
          <p:nvPr/>
        </p:nvSpPr>
        <p:spPr bwMode="auto">
          <a:xfrm>
            <a:off x="2370959" y="3904284"/>
            <a:ext cx="113918"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42970" tIns="21485" rIns="42970" bIns="21485" numCol="1" anchor="t" anchorCtr="0" compatLnSpc="1">
            <a:prstTxWarp prst="textNoShape">
              <a:avLst/>
            </a:prstTxWarp>
          </a:bodyPr>
          <a:lstStyle/>
          <a:p>
            <a:endParaRPr lang="zh-CN" altLang="en-US" sz="1558"/>
          </a:p>
        </p:txBody>
      </p:sp>
      <p:grpSp>
        <p:nvGrpSpPr>
          <p:cNvPr id="10" name="组合 9"/>
          <p:cNvGrpSpPr/>
          <p:nvPr/>
        </p:nvGrpSpPr>
        <p:grpSpPr>
          <a:xfrm>
            <a:off x="4411144" y="3460199"/>
            <a:ext cx="116509" cy="1974603"/>
            <a:chOff x="8626941" y="6902771"/>
            <a:chExt cx="237301" cy="3939150"/>
          </a:xfrm>
        </p:grpSpPr>
        <p:sp>
          <p:nvSpPr>
            <p:cNvPr id="43" name="Freeform 32"/>
            <p:cNvSpPr>
              <a:spLocks/>
            </p:cNvSpPr>
            <p:nvPr/>
          </p:nvSpPr>
          <p:spPr bwMode="auto">
            <a:xfrm>
              <a:off x="8626941" y="6902771"/>
              <a:ext cx="237301" cy="3939150"/>
            </a:xfrm>
            <a:custGeom>
              <a:avLst/>
              <a:gdLst>
                <a:gd name="T0" fmla="*/ 0 w 45"/>
                <a:gd name="T1" fmla="*/ 0 h 747"/>
                <a:gd name="T2" fmla="*/ 0 w 45"/>
                <a:gd name="T3" fmla="*/ 747 h 747"/>
                <a:gd name="T4" fmla="*/ 45 w 45"/>
                <a:gd name="T5" fmla="*/ 747 h 747"/>
              </a:gdLst>
              <a:ahLst/>
              <a:cxnLst>
                <a:cxn ang="0">
                  <a:pos x="T0" y="T1"/>
                </a:cxn>
                <a:cxn ang="0">
                  <a:pos x="T2" y="T3"/>
                </a:cxn>
                <a:cxn ang="0">
                  <a:pos x="T4" y="T5"/>
                </a:cxn>
              </a:cxnLst>
              <a:rect l="0" t="0" r="r" b="b"/>
              <a:pathLst>
                <a:path w="45" h="747">
                  <a:moveTo>
                    <a:pt x="0" y="0"/>
                  </a:moveTo>
                  <a:lnTo>
                    <a:pt x="0" y="747"/>
                  </a:lnTo>
                  <a:lnTo>
                    <a:pt x="45" y="747"/>
                  </a:ln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79162" tIns="39581" rIns="79162" bIns="39581" numCol="1" anchor="t" anchorCtr="0" compatLnSpc="1">
              <a:prstTxWarp prst="textNoShape">
                <a:avLst/>
              </a:prstTxWarp>
            </a:bodyPr>
            <a:lstStyle/>
            <a:p>
              <a:endParaRPr lang="zh-CN" altLang="en-US" sz="1558"/>
            </a:p>
          </p:txBody>
        </p:sp>
        <p:sp>
          <p:nvSpPr>
            <p:cNvPr id="44" name="Line 33"/>
            <p:cNvSpPr>
              <a:spLocks noChangeShapeType="1"/>
            </p:cNvSpPr>
            <p:nvPr/>
          </p:nvSpPr>
          <p:spPr bwMode="auto">
            <a:xfrm>
              <a:off x="8626941" y="9307395"/>
              <a:ext cx="237301"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79162" tIns="39581" rIns="79162" bIns="39581" numCol="1" anchor="t" anchorCtr="0" compatLnSpc="1">
              <a:prstTxWarp prst="textNoShape">
                <a:avLst/>
              </a:prstTxWarp>
            </a:bodyPr>
            <a:lstStyle/>
            <a:p>
              <a:endParaRPr lang="zh-CN" altLang="en-US" sz="1558"/>
            </a:p>
          </p:txBody>
        </p:sp>
        <p:sp>
          <p:nvSpPr>
            <p:cNvPr id="45" name="Line 34"/>
            <p:cNvSpPr>
              <a:spLocks noChangeShapeType="1"/>
            </p:cNvSpPr>
            <p:nvPr/>
          </p:nvSpPr>
          <p:spPr bwMode="auto">
            <a:xfrm>
              <a:off x="8626941" y="7788686"/>
              <a:ext cx="237301"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79162" tIns="39581" rIns="79162" bIns="39581" numCol="1" anchor="t" anchorCtr="0" compatLnSpc="1">
              <a:prstTxWarp prst="textNoShape">
                <a:avLst/>
              </a:prstTxWarp>
            </a:bodyPr>
            <a:lstStyle/>
            <a:p>
              <a:endParaRPr lang="zh-CN" altLang="en-US" sz="1558"/>
            </a:p>
          </p:txBody>
        </p:sp>
      </p:grpSp>
      <p:grpSp>
        <p:nvGrpSpPr>
          <p:cNvPr id="11" name="组合 10"/>
          <p:cNvGrpSpPr/>
          <p:nvPr/>
        </p:nvGrpSpPr>
        <p:grpSpPr>
          <a:xfrm>
            <a:off x="6754246" y="3460199"/>
            <a:ext cx="116509" cy="1974603"/>
            <a:chOff x="13399277" y="6902771"/>
            <a:chExt cx="237301" cy="3939150"/>
          </a:xfrm>
        </p:grpSpPr>
        <p:sp>
          <p:nvSpPr>
            <p:cNvPr id="46" name="Freeform 35"/>
            <p:cNvSpPr>
              <a:spLocks/>
            </p:cNvSpPr>
            <p:nvPr/>
          </p:nvSpPr>
          <p:spPr bwMode="auto">
            <a:xfrm>
              <a:off x="13399277" y="6902771"/>
              <a:ext cx="237301" cy="3939150"/>
            </a:xfrm>
            <a:custGeom>
              <a:avLst/>
              <a:gdLst>
                <a:gd name="T0" fmla="*/ 0 w 45"/>
                <a:gd name="T1" fmla="*/ 0 h 747"/>
                <a:gd name="T2" fmla="*/ 0 w 45"/>
                <a:gd name="T3" fmla="*/ 747 h 747"/>
                <a:gd name="T4" fmla="*/ 45 w 45"/>
                <a:gd name="T5" fmla="*/ 747 h 747"/>
              </a:gdLst>
              <a:ahLst/>
              <a:cxnLst>
                <a:cxn ang="0">
                  <a:pos x="T0" y="T1"/>
                </a:cxn>
                <a:cxn ang="0">
                  <a:pos x="T2" y="T3"/>
                </a:cxn>
                <a:cxn ang="0">
                  <a:pos x="T4" y="T5"/>
                </a:cxn>
              </a:cxnLst>
              <a:rect l="0" t="0" r="r" b="b"/>
              <a:pathLst>
                <a:path w="45" h="747">
                  <a:moveTo>
                    <a:pt x="0" y="0"/>
                  </a:moveTo>
                  <a:lnTo>
                    <a:pt x="0" y="747"/>
                  </a:lnTo>
                  <a:lnTo>
                    <a:pt x="45" y="747"/>
                  </a:ln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79162" tIns="39581" rIns="79162" bIns="39581" numCol="1" anchor="t" anchorCtr="0" compatLnSpc="1">
              <a:prstTxWarp prst="textNoShape">
                <a:avLst/>
              </a:prstTxWarp>
            </a:bodyPr>
            <a:lstStyle/>
            <a:p>
              <a:endParaRPr lang="zh-CN" altLang="en-US" sz="1558"/>
            </a:p>
          </p:txBody>
        </p:sp>
        <p:sp>
          <p:nvSpPr>
            <p:cNvPr id="47" name="Line 36"/>
            <p:cNvSpPr>
              <a:spLocks noChangeShapeType="1"/>
            </p:cNvSpPr>
            <p:nvPr/>
          </p:nvSpPr>
          <p:spPr bwMode="auto">
            <a:xfrm>
              <a:off x="13399277" y="9307395"/>
              <a:ext cx="237301"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79162" tIns="39581" rIns="79162" bIns="39581" numCol="1" anchor="t" anchorCtr="0" compatLnSpc="1">
              <a:prstTxWarp prst="textNoShape">
                <a:avLst/>
              </a:prstTxWarp>
            </a:bodyPr>
            <a:lstStyle/>
            <a:p>
              <a:endParaRPr lang="zh-CN" altLang="en-US" sz="1558"/>
            </a:p>
          </p:txBody>
        </p:sp>
        <p:sp>
          <p:nvSpPr>
            <p:cNvPr id="48" name="Line 37"/>
            <p:cNvSpPr>
              <a:spLocks noChangeShapeType="1"/>
            </p:cNvSpPr>
            <p:nvPr/>
          </p:nvSpPr>
          <p:spPr bwMode="auto">
            <a:xfrm>
              <a:off x="13399277" y="7788686"/>
              <a:ext cx="237301"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79162" tIns="39581" rIns="79162" bIns="39581" numCol="1" anchor="t" anchorCtr="0" compatLnSpc="1">
              <a:prstTxWarp prst="textNoShape">
                <a:avLst/>
              </a:prstTxWarp>
            </a:bodyPr>
            <a:lstStyle/>
            <a:p>
              <a:endParaRPr lang="zh-CN" altLang="en-US" sz="1558"/>
            </a:p>
          </p:txBody>
        </p:sp>
      </p:grpSp>
      <p:sp>
        <p:nvSpPr>
          <p:cNvPr id="49" name="Freeform 38"/>
          <p:cNvSpPr>
            <a:spLocks/>
          </p:cNvSpPr>
          <p:nvPr/>
        </p:nvSpPr>
        <p:spPr bwMode="auto">
          <a:xfrm>
            <a:off x="8745967" y="3460199"/>
            <a:ext cx="190860" cy="1974603"/>
          </a:xfrm>
          <a:custGeom>
            <a:avLst/>
            <a:gdLst>
              <a:gd name="T0" fmla="*/ 0 w 45"/>
              <a:gd name="T1" fmla="*/ 0 h 456"/>
              <a:gd name="T2" fmla="*/ 0 w 45"/>
              <a:gd name="T3" fmla="*/ 456 h 456"/>
              <a:gd name="T4" fmla="*/ 45 w 45"/>
              <a:gd name="T5" fmla="*/ 456 h 456"/>
            </a:gdLst>
            <a:ahLst/>
            <a:cxnLst>
              <a:cxn ang="0">
                <a:pos x="T0" y="T1"/>
              </a:cxn>
              <a:cxn ang="0">
                <a:pos x="T2" y="T3"/>
              </a:cxn>
              <a:cxn ang="0">
                <a:pos x="T4" y="T5"/>
              </a:cxn>
            </a:cxnLst>
            <a:rect l="0" t="0" r="r" b="b"/>
            <a:pathLst>
              <a:path w="45" h="456">
                <a:moveTo>
                  <a:pt x="0" y="0"/>
                </a:moveTo>
                <a:lnTo>
                  <a:pt x="0" y="456"/>
                </a:lnTo>
                <a:lnTo>
                  <a:pt x="45" y="456"/>
                </a:ln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42970" tIns="21485" rIns="42970" bIns="21485" numCol="1" anchor="t" anchorCtr="0" compatLnSpc="1">
            <a:prstTxWarp prst="textNoShape">
              <a:avLst/>
            </a:prstTxWarp>
          </a:bodyPr>
          <a:lstStyle/>
          <a:p>
            <a:endParaRPr lang="zh-CN" altLang="en-US" sz="1558"/>
          </a:p>
        </p:txBody>
      </p:sp>
      <p:grpSp>
        <p:nvGrpSpPr>
          <p:cNvPr id="9" name="组合 8"/>
          <p:cNvGrpSpPr/>
          <p:nvPr/>
        </p:nvGrpSpPr>
        <p:grpSpPr>
          <a:xfrm>
            <a:off x="8820316" y="3666381"/>
            <a:ext cx="1201396" cy="1998396"/>
            <a:chOff x="17607366" y="7314088"/>
            <a:chExt cx="2446955" cy="3986613"/>
          </a:xfrm>
        </p:grpSpPr>
        <p:sp>
          <p:nvSpPr>
            <p:cNvPr id="30" name="Rectangle 22"/>
            <p:cNvSpPr>
              <a:spLocks noChangeArrowheads="1"/>
            </p:cNvSpPr>
            <p:nvPr/>
          </p:nvSpPr>
          <p:spPr bwMode="auto">
            <a:xfrm>
              <a:off x="17971223" y="7314088"/>
              <a:ext cx="2077678" cy="933372"/>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472" dirty="0">
                  <a:solidFill>
                    <a:schemeClr val="tx1">
                      <a:lumMod val="65000"/>
                      <a:lumOff val="35000"/>
                    </a:schemeClr>
                  </a:solidFill>
                  <a:latin typeface="微软雅黑" pitchFamily="34" charset="-122"/>
                  <a:ea typeface="微软雅黑" pitchFamily="34" charset="-122"/>
                </a:rPr>
                <a:t>职位</a:t>
              </a:r>
            </a:p>
          </p:txBody>
        </p:sp>
        <p:sp>
          <p:nvSpPr>
            <p:cNvPr id="31" name="Rectangle 23"/>
            <p:cNvSpPr>
              <a:spLocks noChangeArrowheads="1"/>
            </p:cNvSpPr>
            <p:nvPr/>
          </p:nvSpPr>
          <p:spPr bwMode="auto">
            <a:xfrm>
              <a:off x="17971223" y="8832799"/>
              <a:ext cx="2077678" cy="933372"/>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472" dirty="0">
                  <a:solidFill>
                    <a:schemeClr val="tx1">
                      <a:lumMod val="65000"/>
                      <a:lumOff val="35000"/>
                    </a:schemeClr>
                  </a:solidFill>
                  <a:latin typeface="微软雅黑" pitchFamily="34" charset="-122"/>
                  <a:ea typeface="微软雅黑" pitchFamily="34" charset="-122"/>
                </a:rPr>
                <a:t>职位</a:t>
              </a:r>
            </a:p>
          </p:txBody>
        </p:sp>
        <p:sp>
          <p:nvSpPr>
            <p:cNvPr id="50" name="Line 39"/>
            <p:cNvSpPr>
              <a:spLocks noChangeShapeType="1"/>
            </p:cNvSpPr>
            <p:nvPr/>
          </p:nvSpPr>
          <p:spPr bwMode="auto">
            <a:xfrm>
              <a:off x="17607366" y="7788686"/>
              <a:ext cx="237301"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79162" tIns="39581" rIns="79162" bIns="39581" numCol="1" anchor="t" anchorCtr="0" compatLnSpc="1">
              <a:prstTxWarp prst="textNoShape">
                <a:avLst/>
              </a:prstTxWarp>
            </a:bodyPr>
            <a:lstStyle/>
            <a:p>
              <a:endParaRPr lang="zh-CN" altLang="en-US" sz="1558"/>
            </a:p>
          </p:txBody>
        </p:sp>
        <p:sp>
          <p:nvSpPr>
            <p:cNvPr id="51" name="Rectangle 21"/>
            <p:cNvSpPr>
              <a:spLocks noChangeArrowheads="1"/>
            </p:cNvSpPr>
            <p:nvPr/>
          </p:nvSpPr>
          <p:spPr bwMode="auto">
            <a:xfrm>
              <a:off x="17976643" y="10351507"/>
              <a:ext cx="2077678" cy="949194"/>
            </a:xfrm>
            <a:prstGeom prst="rect">
              <a:avLst/>
            </a:prstGeom>
            <a:solidFill>
              <a:schemeClr val="bg1"/>
            </a:solidFill>
            <a:ln w="9525">
              <a:solidFill>
                <a:schemeClr val="tx1">
                  <a:lumMod val="50000"/>
                  <a:lumOff val="50000"/>
                </a:schemeClr>
              </a:solidFill>
              <a:miter lim="800000"/>
              <a:headEnd/>
              <a:tailEnd/>
            </a:ln>
          </p:spPr>
          <p:txBody>
            <a:bodyPr vert="horz" wrap="square" lIns="79162" tIns="39581" rIns="79162" bIns="39581" numCol="1" anchor="ctr" anchorCtr="0" compatLnSpc="1">
              <a:prstTxWarp prst="textNoShape">
                <a:avLst/>
              </a:prstTxWarp>
            </a:bodyPr>
            <a:lstStyle/>
            <a:p>
              <a:pPr algn="ctr"/>
              <a:r>
                <a:rPr lang="zh-CN" altLang="en-US" sz="1472" dirty="0">
                  <a:solidFill>
                    <a:schemeClr val="tx1">
                      <a:lumMod val="65000"/>
                      <a:lumOff val="35000"/>
                    </a:schemeClr>
                  </a:solidFill>
                  <a:latin typeface="微软雅黑" pitchFamily="34" charset="-122"/>
                  <a:ea typeface="微软雅黑" pitchFamily="34" charset="-122"/>
                </a:rPr>
                <a:t>职位</a:t>
              </a:r>
            </a:p>
          </p:txBody>
        </p:sp>
      </p:grpSp>
      <p:sp>
        <p:nvSpPr>
          <p:cNvPr id="52" name="平行四边形 51"/>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3" name="组合 2"/>
          <p:cNvGrpSpPr/>
          <p:nvPr/>
        </p:nvGrpSpPr>
        <p:grpSpPr>
          <a:xfrm>
            <a:off x="-124754" y="289674"/>
            <a:ext cx="2969754" cy="500820"/>
            <a:chOff x="-611583" y="577868"/>
            <a:chExt cx="6048672" cy="999091"/>
          </a:xfrm>
        </p:grpSpPr>
        <p:sp>
          <p:nvSpPr>
            <p:cNvPr id="53" name="对角圆角矩形 52"/>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54" name="TextBox 53"/>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公司结构</a:t>
              </a:r>
            </a:p>
          </p:txBody>
        </p:sp>
      </p:grpSp>
    </p:spTree>
    <p:extLst>
      <p:ext uri="{BB962C8B-B14F-4D97-AF65-F5344CB8AC3E}">
        <p14:creationId xmlns:p14="http://schemas.microsoft.com/office/powerpoint/2010/main" val="595202182"/>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1+#ppt_w/2"/>
                                          </p:val>
                                        </p:tav>
                                        <p:tav tm="100000">
                                          <p:val>
                                            <p:strVal val="#ppt_x"/>
                                          </p:val>
                                        </p:tav>
                                      </p:tavLst>
                                    </p:anim>
                                    <p:anim calcmode="lin" valueType="num">
                                      <p:cBhvr additive="base">
                                        <p:cTn id="13" dur="500" fill="hold"/>
                                        <p:tgtEl>
                                          <p:spTgt spid="5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anim calcmode="lin" valueType="num">
                                      <p:cBhvr>
                                        <p:cTn id="18" dur="500" fill="hold"/>
                                        <p:tgtEl>
                                          <p:spTgt spid="13"/>
                                        </p:tgtEl>
                                        <p:attrNameLst>
                                          <p:attrName>ppt_x</p:attrName>
                                        </p:attrNameLst>
                                      </p:cBhvr>
                                      <p:tavLst>
                                        <p:tav tm="0">
                                          <p:val>
                                            <p:strVal val="#ppt_x"/>
                                          </p:val>
                                        </p:tav>
                                        <p:tav tm="100000">
                                          <p:val>
                                            <p:strVal val="#ppt_x"/>
                                          </p:val>
                                        </p:tav>
                                      </p:tavLst>
                                    </p:anim>
                                    <p:anim calcmode="lin" valueType="num">
                                      <p:cBhvr>
                                        <p:cTn id="19" dur="500" fill="hold"/>
                                        <p:tgtEl>
                                          <p:spTgt spid="13"/>
                                        </p:tgtEl>
                                        <p:attrNameLst>
                                          <p:attrName>ppt_y</p:attrName>
                                        </p:attrNameLst>
                                      </p:cBhvr>
                                      <p:tavLst>
                                        <p:tav tm="0">
                                          <p:val>
                                            <p:strVal val="#ppt_y-.1"/>
                                          </p:val>
                                        </p:tav>
                                        <p:tav tm="100000">
                                          <p:val>
                                            <p:strVal val="#ppt_y"/>
                                          </p:val>
                                        </p:tav>
                                      </p:tavLst>
                                    </p:anim>
                                  </p:childTnLst>
                                </p:cTn>
                              </p:par>
                              <p:par>
                                <p:cTn id="20" presetID="22" presetClass="entr" presetSubtype="1"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1000"/>
                                        <p:tgtEl>
                                          <p:spTgt spid="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anim calcmode="lin" valueType="num">
                                      <p:cBhvr>
                                        <p:cTn id="27" dur="500" fill="hold"/>
                                        <p:tgtEl>
                                          <p:spTgt spid="14"/>
                                        </p:tgtEl>
                                        <p:attrNameLst>
                                          <p:attrName>ppt_x</p:attrName>
                                        </p:attrNameLst>
                                      </p:cBhvr>
                                      <p:tavLst>
                                        <p:tav tm="0">
                                          <p:val>
                                            <p:strVal val="#ppt_x"/>
                                          </p:val>
                                        </p:tav>
                                        <p:tav tm="100000">
                                          <p:val>
                                            <p:strVal val="#ppt_x"/>
                                          </p:val>
                                        </p:tav>
                                      </p:tavLst>
                                    </p:anim>
                                    <p:anim calcmode="lin" valueType="num">
                                      <p:cBhvr>
                                        <p:cTn id="28" dur="500" fill="hold"/>
                                        <p:tgtEl>
                                          <p:spTgt spid="14"/>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anim calcmode="lin" valueType="num">
                                      <p:cBhvr>
                                        <p:cTn id="32" dur="500" fill="hold"/>
                                        <p:tgtEl>
                                          <p:spTgt spid="15"/>
                                        </p:tgtEl>
                                        <p:attrNameLst>
                                          <p:attrName>ppt_x</p:attrName>
                                        </p:attrNameLst>
                                      </p:cBhvr>
                                      <p:tavLst>
                                        <p:tav tm="0">
                                          <p:val>
                                            <p:strVal val="#ppt_x"/>
                                          </p:val>
                                        </p:tav>
                                        <p:tav tm="100000">
                                          <p:val>
                                            <p:strVal val="#ppt_x"/>
                                          </p:val>
                                        </p:tav>
                                      </p:tavLst>
                                    </p:anim>
                                    <p:anim calcmode="lin" valueType="num">
                                      <p:cBhvr>
                                        <p:cTn id="33" dur="5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7"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4500"/>
                            </p:stCondLst>
                            <p:childTnLst>
                              <p:par>
                                <p:cTn id="49" presetID="10" presetClass="entr" presetSubtype="0"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childTnLst>
                          </p:cTn>
                        </p:par>
                        <p:par>
                          <p:cTn id="56" fill="hold">
                            <p:stCondLst>
                              <p:cond delay="5500"/>
                            </p:stCondLst>
                            <p:childTnLst>
                              <p:par>
                                <p:cTn id="57" presetID="42"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1000"/>
                                        <p:tgtEl>
                                          <p:spTgt spid="6"/>
                                        </p:tgtEl>
                                      </p:cBhvr>
                                    </p:animEffect>
                                    <p:anim calcmode="lin" valueType="num">
                                      <p:cBhvr>
                                        <p:cTn id="60" dur="1000" fill="hold"/>
                                        <p:tgtEl>
                                          <p:spTgt spid="6"/>
                                        </p:tgtEl>
                                        <p:attrNameLst>
                                          <p:attrName>ppt_x</p:attrName>
                                        </p:attrNameLst>
                                      </p:cBhvr>
                                      <p:tavLst>
                                        <p:tav tm="0">
                                          <p:val>
                                            <p:strVal val="#ppt_x"/>
                                          </p:val>
                                        </p:tav>
                                        <p:tav tm="100000">
                                          <p:val>
                                            <p:strVal val="#ppt_x"/>
                                          </p:val>
                                        </p:tav>
                                      </p:tavLst>
                                    </p:anim>
                                    <p:anim calcmode="lin" valueType="num">
                                      <p:cBhvr>
                                        <p:cTn id="61" dur="1000" fill="hold"/>
                                        <p:tgtEl>
                                          <p:spTgt spid="6"/>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fade">
                                      <p:cBhvr>
                                        <p:cTn id="64" dur="1000"/>
                                        <p:tgtEl>
                                          <p:spTgt spid="7"/>
                                        </p:tgtEl>
                                      </p:cBhvr>
                                    </p:animEffect>
                                    <p:anim calcmode="lin" valueType="num">
                                      <p:cBhvr>
                                        <p:cTn id="65" dur="1000" fill="hold"/>
                                        <p:tgtEl>
                                          <p:spTgt spid="7"/>
                                        </p:tgtEl>
                                        <p:attrNameLst>
                                          <p:attrName>ppt_x</p:attrName>
                                        </p:attrNameLst>
                                      </p:cBhvr>
                                      <p:tavLst>
                                        <p:tav tm="0">
                                          <p:val>
                                            <p:strVal val="#ppt_x"/>
                                          </p:val>
                                        </p:tav>
                                        <p:tav tm="100000">
                                          <p:val>
                                            <p:strVal val="#ppt_x"/>
                                          </p:val>
                                        </p:tav>
                                      </p:tavLst>
                                    </p:anim>
                                    <p:anim calcmode="lin" valueType="num">
                                      <p:cBhvr>
                                        <p:cTn id="66" dur="1000" fill="hold"/>
                                        <p:tgtEl>
                                          <p:spTgt spid="7"/>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1000"/>
                                        <p:tgtEl>
                                          <p:spTgt spid="8"/>
                                        </p:tgtEl>
                                      </p:cBhvr>
                                    </p:animEffect>
                                    <p:anim calcmode="lin" valueType="num">
                                      <p:cBhvr>
                                        <p:cTn id="70" dur="1000" fill="hold"/>
                                        <p:tgtEl>
                                          <p:spTgt spid="8"/>
                                        </p:tgtEl>
                                        <p:attrNameLst>
                                          <p:attrName>ppt_x</p:attrName>
                                        </p:attrNameLst>
                                      </p:cBhvr>
                                      <p:tavLst>
                                        <p:tav tm="0">
                                          <p:val>
                                            <p:strVal val="#ppt_x"/>
                                          </p:val>
                                        </p:tav>
                                        <p:tav tm="100000">
                                          <p:val>
                                            <p:strVal val="#ppt_x"/>
                                          </p:val>
                                        </p:tav>
                                      </p:tavLst>
                                    </p:anim>
                                    <p:anim calcmode="lin" valueType="num">
                                      <p:cBhvr>
                                        <p:cTn id="71" dur="1000" fill="hold"/>
                                        <p:tgtEl>
                                          <p:spTgt spid="8"/>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fade">
                                      <p:cBhvr>
                                        <p:cTn id="74" dur="1000"/>
                                        <p:tgtEl>
                                          <p:spTgt spid="9"/>
                                        </p:tgtEl>
                                      </p:cBhvr>
                                    </p:animEffect>
                                    <p:anim calcmode="lin" valueType="num">
                                      <p:cBhvr>
                                        <p:cTn id="75" dur="1000" fill="hold"/>
                                        <p:tgtEl>
                                          <p:spTgt spid="9"/>
                                        </p:tgtEl>
                                        <p:attrNameLst>
                                          <p:attrName>ppt_x</p:attrName>
                                        </p:attrNameLst>
                                      </p:cBhvr>
                                      <p:tavLst>
                                        <p:tav tm="0">
                                          <p:val>
                                            <p:strVal val="#ppt_x"/>
                                          </p:val>
                                        </p:tav>
                                        <p:tav tm="100000">
                                          <p:val>
                                            <p:strVal val="#ppt_x"/>
                                          </p:val>
                                        </p:tav>
                                      </p:tavLst>
                                    </p:anim>
                                    <p:anim calcmode="lin" valueType="num">
                                      <p:cBhvr>
                                        <p:cTn id="7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40" grpId="0" animBg="1"/>
      <p:bldP spid="49" grpId="0" animBg="1"/>
      <p:bldP spid="5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5969774" y="2532751"/>
            <a:ext cx="1082380" cy="2376182"/>
            <a:chOff x="12217719" y="4832697"/>
            <a:chExt cx="2414658" cy="5192051"/>
          </a:xfrm>
        </p:grpSpPr>
        <p:cxnSp>
          <p:nvCxnSpPr>
            <p:cNvPr id="71" name="直接箭头连接符 70"/>
            <p:cNvCxnSpPr/>
            <p:nvPr/>
          </p:nvCxnSpPr>
          <p:spPr>
            <a:xfrm>
              <a:off x="12261934" y="7607640"/>
              <a:ext cx="2370443" cy="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flipV="1">
              <a:off x="12217719" y="4832697"/>
              <a:ext cx="1722371" cy="285973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75" name="直接箭头连接符 74"/>
            <p:cNvCxnSpPr/>
            <p:nvPr/>
          </p:nvCxnSpPr>
          <p:spPr>
            <a:xfrm>
              <a:off x="12337739" y="7681685"/>
              <a:ext cx="1903271" cy="2343063"/>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sp>
        <p:nvSpPr>
          <p:cNvPr id="82" name="圆角矩形 81"/>
          <p:cNvSpPr/>
          <p:nvPr/>
        </p:nvSpPr>
        <p:spPr>
          <a:xfrm>
            <a:off x="3374593" y="2298229"/>
            <a:ext cx="2752699" cy="3120255"/>
          </a:xfrm>
          <a:prstGeom prst="roundRect">
            <a:avLst/>
          </a:prstGeom>
          <a:solidFill>
            <a:schemeClr val="bg1"/>
          </a:solidFill>
          <a:ln w="47625">
            <a:solidFill>
              <a:srgbClr val="D60C0C"/>
            </a:solid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1558"/>
          </a:p>
        </p:txBody>
      </p:sp>
      <p:sp>
        <p:nvSpPr>
          <p:cNvPr id="81" name="TextBox 80"/>
          <p:cNvSpPr txBox="1"/>
          <p:nvPr/>
        </p:nvSpPr>
        <p:spPr>
          <a:xfrm>
            <a:off x="3679505" y="2591968"/>
            <a:ext cx="2068347" cy="2380568"/>
          </a:xfrm>
          <a:prstGeom prst="rect">
            <a:avLst/>
          </a:prstGeom>
          <a:noFill/>
        </p:spPr>
        <p:txBody>
          <a:bodyPr wrap="square" lIns="42970" tIns="21485" rIns="42970" bIns="21485"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endParaRPr lang="en-US" altLang="zh-CN" sz="1125"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并选择只保留文字。您的内容打在这里，或者通过复制您的文本后，在此框中选择粘贴，</a:t>
            </a:r>
            <a:endParaRPr lang="en-US" altLang="zh-CN" sz="1125" dirty="0">
              <a:solidFill>
                <a:schemeClr val="tx1">
                  <a:lumMod val="65000"/>
                  <a:lumOff val="35000"/>
                </a:schemeClr>
              </a:solidFill>
              <a:latin typeface="微软雅黑" pitchFamily="34" charset="-122"/>
              <a:ea typeface="微软雅黑" pitchFamily="34" charset="-122"/>
            </a:endParaRPr>
          </a:p>
        </p:txBody>
      </p:sp>
      <p:grpSp>
        <p:nvGrpSpPr>
          <p:cNvPr id="2" name="组合 1"/>
          <p:cNvGrpSpPr/>
          <p:nvPr/>
        </p:nvGrpSpPr>
        <p:grpSpPr>
          <a:xfrm>
            <a:off x="1982503" y="3104138"/>
            <a:ext cx="1429930" cy="1319176"/>
            <a:chOff x="3680391" y="6233991"/>
            <a:chExt cx="2912421" cy="2631634"/>
          </a:xfrm>
        </p:grpSpPr>
        <p:sp>
          <p:nvSpPr>
            <p:cNvPr id="64" name="椭圆 63"/>
            <p:cNvSpPr/>
            <p:nvPr/>
          </p:nvSpPr>
          <p:spPr>
            <a:xfrm>
              <a:off x="3680391" y="6233991"/>
              <a:ext cx="2631634" cy="263163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8" name="TextBox 67"/>
            <p:cNvSpPr txBox="1"/>
            <p:nvPr/>
          </p:nvSpPr>
          <p:spPr>
            <a:xfrm>
              <a:off x="4087158" y="6598129"/>
              <a:ext cx="2505654" cy="1903355"/>
            </a:xfrm>
            <a:prstGeom prst="rect">
              <a:avLst/>
            </a:prstGeom>
            <a:noFill/>
          </p:spPr>
          <p:txBody>
            <a:bodyPr wrap="square" rtlCol="0">
              <a:spAutoFit/>
            </a:bodyPr>
            <a:lstStyle/>
            <a:p>
              <a:r>
                <a:rPr lang="zh-CN" altLang="en-US" sz="2800" dirty="0">
                  <a:solidFill>
                    <a:schemeClr val="bg1"/>
                  </a:solidFill>
                  <a:latin typeface="思源黑体 CN Medium" pitchFamily="34" charset="-122"/>
                  <a:ea typeface="思源黑体 CN Medium" pitchFamily="34" charset="-122"/>
                </a:rPr>
                <a:t>项目</a:t>
              </a:r>
              <a:endParaRPr lang="en-US" altLang="zh-CN" sz="2800" dirty="0">
                <a:solidFill>
                  <a:schemeClr val="bg1"/>
                </a:solidFill>
                <a:latin typeface="思源黑体 CN Medium" pitchFamily="34" charset="-122"/>
                <a:ea typeface="思源黑体 CN Medium" pitchFamily="34" charset="-122"/>
              </a:endParaRPr>
            </a:p>
            <a:p>
              <a:r>
                <a:rPr lang="zh-CN" altLang="en-US" sz="2800" dirty="0">
                  <a:solidFill>
                    <a:schemeClr val="bg1"/>
                  </a:solidFill>
                  <a:latin typeface="思源黑体 CN Medium" pitchFamily="34" charset="-122"/>
                  <a:ea typeface="思源黑体 CN Medium" pitchFamily="34" charset="-122"/>
                </a:rPr>
                <a:t>背景</a:t>
              </a:r>
              <a:endParaRPr lang="en-US" altLang="zh-CN" sz="2800" dirty="0">
                <a:solidFill>
                  <a:schemeClr val="bg1"/>
                </a:solidFill>
                <a:latin typeface="思源黑体 CN Medium" pitchFamily="34" charset="-122"/>
                <a:ea typeface="思源黑体 CN Medium" pitchFamily="34" charset="-122"/>
              </a:endParaRPr>
            </a:p>
          </p:txBody>
        </p:sp>
      </p:grpSp>
      <p:sp>
        <p:nvSpPr>
          <p:cNvPr id="84" name="TextBox 83"/>
          <p:cNvSpPr txBox="1"/>
          <p:nvPr/>
        </p:nvSpPr>
        <p:spPr>
          <a:xfrm>
            <a:off x="7907109" y="1552015"/>
            <a:ext cx="2388562" cy="822449"/>
          </a:xfrm>
          <a:prstGeom prst="rect">
            <a:avLst/>
          </a:prstGeom>
          <a:noFill/>
        </p:spPr>
        <p:txBody>
          <a:bodyPr wrap="square" lIns="42970" tIns="21485" rIns="42970" bIns="21485"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25" dirty="0">
              <a:solidFill>
                <a:schemeClr val="tx1">
                  <a:lumMod val="65000"/>
                  <a:lumOff val="35000"/>
                </a:schemeClr>
              </a:solidFill>
              <a:latin typeface="微软雅黑" pitchFamily="34" charset="-122"/>
              <a:ea typeface="微软雅黑" pitchFamily="34" charset="-122"/>
            </a:endParaRPr>
          </a:p>
        </p:txBody>
      </p:sp>
      <p:sp>
        <p:nvSpPr>
          <p:cNvPr id="85" name="TextBox 84"/>
          <p:cNvSpPr txBox="1"/>
          <p:nvPr/>
        </p:nvSpPr>
        <p:spPr>
          <a:xfrm>
            <a:off x="8204240" y="3430549"/>
            <a:ext cx="2388562" cy="822449"/>
          </a:xfrm>
          <a:prstGeom prst="rect">
            <a:avLst/>
          </a:prstGeom>
          <a:noFill/>
        </p:spPr>
        <p:txBody>
          <a:bodyPr wrap="square" lIns="42970" tIns="21485" rIns="42970" bIns="21485"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25" dirty="0">
              <a:solidFill>
                <a:schemeClr val="tx1">
                  <a:lumMod val="65000"/>
                  <a:lumOff val="35000"/>
                </a:schemeClr>
              </a:solidFill>
              <a:latin typeface="微软雅黑" pitchFamily="34" charset="-122"/>
              <a:ea typeface="微软雅黑" pitchFamily="34" charset="-122"/>
            </a:endParaRPr>
          </a:p>
        </p:txBody>
      </p:sp>
      <p:sp>
        <p:nvSpPr>
          <p:cNvPr id="87" name="TextBox 86"/>
          <p:cNvSpPr txBox="1"/>
          <p:nvPr/>
        </p:nvSpPr>
        <p:spPr>
          <a:xfrm>
            <a:off x="8042851" y="5031206"/>
            <a:ext cx="2388562" cy="822449"/>
          </a:xfrm>
          <a:prstGeom prst="rect">
            <a:avLst/>
          </a:prstGeom>
          <a:noFill/>
        </p:spPr>
        <p:txBody>
          <a:bodyPr wrap="square" lIns="42970" tIns="21485" rIns="42970" bIns="21485" rtlCol="0">
            <a:spAutoFit/>
          </a:bodyPr>
          <a:lstStyle/>
          <a:p>
            <a:pPr>
              <a:lnSpc>
                <a:spcPct val="150000"/>
              </a:lnSpc>
            </a:pPr>
            <a:r>
              <a:rPr lang="zh-CN" altLang="en-US" sz="1125"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25" dirty="0">
              <a:solidFill>
                <a:schemeClr val="tx1">
                  <a:lumMod val="65000"/>
                  <a:lumOff val="35000"/>
                </a:schemeClr>
              </a:solidFill>
              <a:latin typeface="微软雅黑" pitchFamily="34" charset="-122"/>
              <a:ea typeface="微软雅黑" pitchFamily="34" charset="-122"/>
            </a:endParaRPr>
          </a:p>
        </p:txBody>
      </p:sp>
      <p:grpSp>
        <p:nvGrpSpPr>
          <p:cNvPr id="3" name="组合 2"/>
          <p:cNvGrpSpPr/>
          <p:nvPr/>
        </p:nvGrpSpPr>
        <p:grpSpPr>
          <a:xfrm>
            <a:off x="6642784" y="1552013"/>
            <a:ext cx="1037319" cy="1059082"/>
            <a:chOff x="13172258" y="3096121"/>
            <a:chExt cx="2112769" cy="2112769"/>
          </a:xfrm>
        </p:grpSpPr>
        <p:sp>
          <p:nvSpPr>
            <p:cNvPr id="63" name="椭圆 62"/>
            <p:cNvSpPr/>
            <p:nvPr/>
          </p:nvSpPr>
          <p:spPr>
            <a:xfrm>
              <a:off x="13172258" y="3096121"/>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86" name="TextBox 85"/>
            <p:cNvSpPr txBox="1"/>
            <p:nvPr/>
          </p:nvSpPr>
          <p:spPr>
            <a:xfrm>
              <a:off x="13581323" y="3528168"/>
              <a:ext cx="1457163" cy="1247287"/>
            </a:xfrm>
            <a:prstGeom prst="rect">
              <a:avLst/>
            </a:prstGeom>
            <a:noFill/>
          </p:spPr>
          <p:txBody>
            <a:bodyPr wrap="square" rtlCol="0">
              <a:spAutoFit/>
            </a:bodyPr>
            <a:lstStyle/>
            <a:p>
              <a:r>
                <a:rPr lang="en-US" altLang="zh-CN" sz="3463" dirty="0">
                  <a:solidFill>
                    <a:schemeClr val="bg1"/>
                  </a:solidFill>
                  <a:latin typeface="DFGothic-EB" panose="02010609010101010101" pitchFamily="1" charset="-128"/>
                  <a:ea typeface="DFGothic-EB" panose="02010609010101010101" pitchFamily="1" charset="-128"/>
                </a:rPr>
                <a:t>01</a:t>
              </a:r>
              <a:endParaRPr lang="zh-CN" altLang="en-US" sz="3463" dirty="0">
                <a:solidFill>
                  <a:schemeClr val="bg1"/>
                </a:solidFill>
              </a:endParaRPr>
            </a:p>
          </p:txBody>
        </p:sp>
      </p:grpSp>
      <p:grpSp>
        <p:nvGrpSpPr>
          <p:cNvPr id="12" name="组合 11"/>
          <p:cNvGrpSpPr/>
          <p:nvPr/>
        </p:nvGrpSpPr>
        <p:grpSpPr>
          <a:xfrm>
            <a:off x="6696583" y="4823169"/>
            <a:ext cx="1156731" cy="1059080"/>
            <a:chOff x="13172258" y="9631589"/>
            <a:chExt cx="2355981" cy="2112769"/>
          </a:xfrm>
        </p:grpSpPr>
        <p:sp>
          <p:nvSpPr>
            <p:cNvPr id="67" name="椭圆 66"/>
            <p:cNvSpPr/>
            <p:nvPr/>
          </p:nvSpPr>
          <p:spPr>
            <a:xfrm>
              <a:off x="13172258" y="9631589"/>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0" name="TextBox 89"/>
            <p:cNvSpPr txBox="1"/>
            <p:nvPr/>
          </p:nvSpPr>
          <p:spPr>
            <a:xfrm>
              <a:off x="13539160" y="10087372"/>
              <a:ext cx="1989079" cy="1247289"/>
            </a:xfrm>
            <a:prstGeom prst="rect">
              <a:avLst/>
            </a:prstGeom>
            <a:noFill/>
          </p:spPr>
          <p:txBody>
            <a:bodyPr wrap="square" rtlCol="0">
              <a:spAutoFit/>
            </a:bodyPr>
            <a:lstStyle/>
            <a:p>
              <a:r>
                <a:rPr lang="en-US" altLang="zh-CN" sz="3463" dirty="0">
                  <a:solidFill>
                    <a:schemeClr val="bg1"/>
                  </a:solidFill>
                  <a:latin typeface="DFGothic-EB" panose="02010609010101010101" pitchFamily="1" charset="-128"/>
                  <a:ea typeface="DFGothic-EB" panose="02010609010101010101" pitchFamily="1" charset="-128"/>
                </a:rPr>
                <a:t>03</a:t>
              </a:r>
              <a:endParaRPr lang="zh-CN" altLang="en-US" sz="3463" dirty="0">
                <a:solidFill>
                  <a:schemeClr val="bg1"/>
                </a:solidFill>
              </a:endParaRPr>
            </a:p>
          </p:txBody>
        </p:sp>
      </p:grpSp>
      <p:grpSp>
        <p:nvGrpSpPr>
          <p:cNvPr id="4" name="组合 3"/>
          <p:cNvGrpSpPr/>
          <p:nvPr/>
        </p:nvGrpSpPr>
        <p:grpSpPr>
          <a:xfrm>
            <a:off x="7103726" y="3302448"/>
            <a:ext cx="1037319" cy="1059081"/>
            <a:chOff x="14111087" y="6588075"/>
            <a:chExt cx="2112769" cy="2112769"/>
          </a:xfrm>
        </p:grpSpPr>
        <p:sp>
          <p:nvSpPr>
            <p:cNvPr id="66" name="椭圆 65"/>
            <p:cNvSpPr/>
            <p:nvPr/>
          </p:nvSpPr>
          <p:spPr>
            <a:xfrm>
              <a:off x="14111087" y="6588075"/>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1" name="TextBox 90"/>
            <p:cNvSpPr txBox="1"/>
            <p:nvPr/>
          </p:nvSpPr>
          <p:spPr>
            <a:xfrm>
              <a:off x="14466878" y="7033181"/>
              <a:ext cx="1636298" cy="1247288"/>
            </a:xfrm>
            <a:prstGeom prst="rect">
              <a:avLst/>
            </a:prstGeom>
            <a:noFill/>
          </p:spPr>
          <p:txBody>
            <a:bodyPr wrap="square" rtlCol="0">
              <a:spAutoFit/>
            </a:bodyPr>
            <a:lstStyle/>
            <a:p>
              <a:r>
                <a:rPr lang="en-US" altLang="zh-CN" sz="3463" dirty="0">
                  <a:solidFill>
                    <a:schemeClr val="bg1"/>
                  </a:solidFill>
                  <a:latin typeface="DFGothic-EB" panose="02010609010101010101" pitchFamily="1" charset="-128"/>
                  <a:ea typeface="DFGothic-EB" panose="02010609010101010101" pitchFamily="1" charset="-128"/>
                </a:rPr>
                <a:t>02</a:t>
              </a:r>
              <a:endParaRPr lang="zh-CN" altLang="en-US" sz="3463" dirty="0">
                <a:solidFill>
                  <a:schemeClr val="bg1"/>
                </a:solidFill>
              </a:endParaRPr>
            </a:p>
          </p:txBody>
        </p:sp>
      </p:grpSp>
      <p:sp>
        <p:nvSpPr>
          <p:cNvPr id="93" name="平行四边形 92"/>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13" name="组合 12"/>
          <p:cNvGrpSpPr/>
          <p:nvPr/>
        </p:nvGrpSpPr>
        <p:grpSpPr>
          <a:xfrm>
            <a:off x="-124754" y="289674"/>
            <a:ext cx="2969754" cy="500820"/>
            <a:chOff x="-611583" y="577868"/>
            <a:chExt cx="6048672" cy="999091"/>
          </a:xfrm>
        </p:grpSpPr>
        <p:sp>
          <p:nvSpPr>
            <p:cNvPr id="94" name="对角圆角矩形 93"/>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5" name="TextBox 94"/>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项目背景</a:t>
              </a:r>
            </a:p>
          </p:txBody>
        </p:sp>
      </p:grpSp>
    </p:spTree>
    <p:extLst>
      <p:ext uri="{BB962C8B-B14F-4D97-AF65-F5344CB8AC3E}">
        <p14:creationId xmlns:p14="http://schemas.microsoft.com/office/powerpoint/2010/main" val="286094049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500" fill="hold"/>
                                            <p:tgtEl>
                                              <p:spTgt spid="93"/>
                                            </p:tgtEl>
                                            <p:attrNameLst>
                                              <p:attrName>ppt_x</p:attrName>
                                            </p:attrNameLst>
                                          </p:cBhvr>
                                          <p:tavLst>
                                            <p:tav tm="0">
                                              <p:val>
                                                <p:strVal val="0-#ppt_w/2"/>
                                              </p:val>
                                            </p:tav>
                                            <p:tav tm="100000">
                                              <p:val>
                                                <p:strVal val="#ppt_x"/>
                                              </p:val>
                                            </p:tav>
                                          </p:tavLst>
                                        </p:anim>
                                        <p:anim calcmode="lin" valueType="num">
                                          <p:cBhvr additive="base">
                                            <p:cTn id="13" dur="500" fill="hold"/>
                                            <p:tgtEl>
                                              <p:spTgt spid="9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64000">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14:bounceEnd="64000">
                                          <p:cBhvr additive="base">
                                            <p:cTn id="17" dur="500" fill="hold"/>
                                            <p:tgtEl>
                                              <p:spTgt spid="2"/>
                                            </p:tgtEl>
                                            <p:attrNameLst>
                                              <p:attrName>ppt_x</p:attrName>
                                            </p:attrNameLst>
                                          </p:cBhvr>
                                          <p:tavLst>
                                            <p:tav tm="0">
                                              <p:val>
                                                <p:strVal val="0-#ppt_w/2"/>
                                              </p:val>
                                            </p:tav>
                                            <p:tav tm="100000">
                                              <p:val>
                                                <p:strVal val="#ppt_x"/>
                                              </p:val>
                                            </p:tav>
                                          </p:tavLst>
                                        </p:anim>
                                        <p:anim calcmode="lin" valueType="num" p14:bounceEnd="64000">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randombar(horizontal)">
                                          <p:cBhvr>
                                            <p:cTn id="25" dur="500"/>
                                            <p:tgtEl>
                                              <p:spTgt spid="81"/>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77"/>
                                            </p:tgtEl>
                                            <p:attrNameLst>
                                              <p:attrName>style.visibility</p:attrName>
                                            </p:attrNameLst>
                                          </p:cBhvr>
                                          <p:to>
                                            <p:strVal val="visible"/>
                                          </p:to>
                                        </p:set>
                                        <p:animEffect transition="in" filter="wipe(left)">
                                          <p:cBhvr>
                                            <p:cTn id="29" dur="500"/>
                                            <p:tgtEl>
                                              <p:spTgt spid="77"/>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Effect transition="in" filter="fade">
                                          <p:cBhvr>
                                            <p:cTn id="35" dur="500"/>
                                            <p:tgtEl>
                                              <p:spTgt spid="3"/>
                                            </p:tgtEl>
                                          </p:cBhvr>
                                        </p:animEffect>
                                      </p:childTnLst>
                                    </p:cTn>
                                  </p:par>
                                  <p:par>
                                    <p:cTn id="36" presetID="53" presetClass="entr" presetSubtype="16"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Effect transition="in" filter="fade">
                                          <p:cBhvr>
                                            <p:cTn id="40" dur="500"/>
                                            <p:tgtEl>
                                              <p:spTgt spid="4"/>
                                            </p:tgtEl>
                                          </p:cBhvr>
                                        </p:animEffect>
                                      </p:childTnLst>
                                    </p:cTn>
                                  </p:par>
                                  <p:par>
                                    <p:cTn id="41" presetID="53" presetClass="entr" presetSubtype="1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randombar(horizontal)">
                                          <p:cBhvr>
                                            <p:cTn id="49" dur="500"/>
                                            <p:tgtEl>
                                              <p:spTgt spid="84"/>
                                            </p:tgtEl>
                                          </p:cBhvr>
                                        </p:animEffect>
                                      </p:childTnLst>
                                    </p:cTn>
                                  </p:par>
                                </p:childTnLst>
                              </p:cTn>
                            </p:par>
                            <p:par>
                              <p:cTn id="50" fill="hold">
                                <p:stCondLst>
                                  <p:cond delay="3500"/>
                                </p:stCondLst>
                                <p:childTnLst>
                                  <p:par>
                                    <p:cTn id="51" presetID="14" presetClass="entr" presetSubtype="1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randombar(horizontal)">
                                          <p:cBhvr>
                                            <p:cTn id="53" dur="500"/>
                                            <p:tgtEl>
                                              <p:spTgt spid="85"/>
                                            </p:tgtEl>
                                          </p:cBhvr>
                                        </p:animEffect>
                                      </p:childTnLst>
                                    </p:cTn>
                                  </p:par>
                                </p:childTnLst>
                              </p:cTn>
                            </p:par>
                            <p:par>
                              <p:cTn id="54" fill="hold">
                                <p:stCondLst>
                                  <p:cond delay="4000"/>
                                </p:stCondLst>
                                <p:childTnLst>
                                  <p:par>
                                    <p:cTn id="55" presetID="14" presetClass="entr" presetSubtype="10" fill="hold" grpId="0"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randombar(horizontal)">
                                          <p:cBhvr>
                                            <p:cTn id="5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1" grpId="0"/>
          <p:bldP spid="84" grpId="0"/>
          <p:bldP spid="85" grpId="0"/>
          <p:bldP spid="87" grpId="0"/>
          <p:bldP spid="9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500" fill="hold"/>
                                            <p:tgtEl>
                                              <p:spTgt spid="93"/>
                                            </p:tgtEl>
                                            <p:attrNameLst>
                                              <p:attrName>ppt_x</p:attrName>
                                            </p:attrNameLst>
                                          </p:cBhvr>
                                          <p:tavLst>
                                            <p:tav tm="0">
                                              <p:val>
                                                <p:strVal val="0-#ppt_w/2"/>
                                              </p:val>
                                            </p:tav>
                                            <p:tav tm="100000">
                                              <p:val>
                                                <p:strVal val="#ppt_x"/>
                                              </p:val>
                                            </p:tav>
                                          </p:tavLst>
                                        </p:anim>
                                        <p:anim calcmode="lin" valueType="num">
                                          <p:cBhvr additive="base">
                                            <p:cTn id="13" dur="500" fill="hold"/>
                                            <p:tgtEl>
                                              <p:spTgt spid="9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randombar(horizontal)">
                                          <p:cBhvr>
                                            <p:cTn id="25" dur="500"/>
                                            <p:tgtEl>
                                              <p:spTgt spid="81"/>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77"/>
                                            </p:tgtEl>
                                            <p:attrNameLst>
                                              <p:attrName>style.visibility</p:attrName>
                                            </p:attrNameLst>
                                          </p:cBhvr>
                                          <p:to>
                                            <p:strVal val="visible"/>
                                          </p:to>
                                        </p:set>
                                        <p:animEffect transition="in" filter="wipe(left)">
                                          <p:cBhvr>
                                            <p:cTn id="29" dur="500"/>
                                            <p:tgtEl>
                                              <p:spTgt spid="77"/>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Effect transition="in" filter="fade">
                                          <p:cBhvr>
                                            <p:cTn id="35" dur="500"/>
                                            <p:tgtEl>
                                              <p:spTgt spid="3"/>
                                            </p:tgtEl>
                                          </p:cBhvr>
                                        </p:animEffect>
                                      </p:childTnLst>
                                    </p:cTn>
                                  </p:par>
                                  <p:par>
                                    <p:cTn id="36" presetID="53" presetClass="entr" presetSubtype="16"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Effect transition="in" filter="fade">
                                          <p:cBhvr>
                                            <p:cTn id="40" dur="500"/>
                                            <p:tgtEl>
                                              <p:spTgt spid="4"/>
                                            </p:tgtEl>
                                          </p:cBhvr>
                                        </p:animEffect>
                                      </p:childTnLst>
                                    </p:cTn>
                                  </p:par>
                                  <p:par>
                                    <p:cTn id="41" presetID="53" presetClass="entr" presetSubtype="1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randombar(horizontal)">
                                          <p:cBhvr>
                                            <p:cTn id="49" dur="500"/>
                                            <p:tgtEl>
                                              <p:spTgt spid="84"/>
                                            </p:tgtEl>
                                          </p:cBhvr>
                                        </p:animEffect>
                                      </p:childTnLst>
                                    </p:cTn>
                                  </p:par>
                                </p:childTnLst>
                              </p:cTn>
                            </p:par>
                            <p:par>
                              <p:cTn id="50" fill="hold">
                                <p:stCondLst>
                                  <p:cond delay="3500"/>
                                </p:stCondLst>
                                <p:childTnLst>
                                  <p:par>
                                    <p:cTn id="51" presetID="14" presetClass="entr" presetSubtype="1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randombar(horizontal)">
                                          <p:cBhvr>
                                            <p:cTn id="53" dur="500"/>
                                            <p:tgtEl>
                                              <p:spTgt spid="85"/>
                                            </p:tgtEl>
                                          </p:cBhvr>
                                        </p:animEffect>
                                      </p:childTnLst>
                                    </p:cTn>
                                  </p:par>
                                </p:childTnLst>
                              </p:cTn>
                            </p:par>
                            <p:par>
                              <p:cTn id="54" fill="hold">
                                <p:stCondLst>
                                  <p:cond delay="4000"/>
                                </p:stCondLst>
                                <p:childTnLst>
                                  <p:par>
                                    <p:cTn id="55" presetID="14" presetClass="entr" presetSubtype="10" fill="hold" grpId="0"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randombar(horizontal)">
                                          <p:cBhvr>
                                            <p:cTn id="5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1" grpId="0"/>
          <p:bldP spid="84" grpId="0"/>
          <p:bldP spid="85" grpId="0"/>
          <p:bldP spid="87" grpId="0"/>
          <p:bldP spid="93"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12" name="组合 11"/>
          <p:cNvGrpSpPr/>
          <p:nvPr/>
        </p:nvGrpSpPr>
        <p:grpSpPr>
          <a:xfrm>
            <a:off x="-124754" y="289674"/>
            <a:ext cx="2969754" cy="500820"/>
            <a:chOff x="-611583" y="577868"/>
            <a:chExt cx="6048672" cy="999091"/>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68" name="TextBox 67"/>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项目背景</a:t>
              </a:r>
            </a:p>
          </p:txBody>
        </p:sp>
      </p:grpSp>
      <p:grpSp>
        <p:nvGrpSpPr>
          <p:cNvPr id="7" name="组合 6"/>
          <p:cNvGrpSpPr/>
          <p:nvPr/>
        </p:nvGrpSpPr>
        <p:grpSpPr>
          <a:xfrm>
            <a:off x="6240964" y="1602867"/>
            <a:ext cx="1740998" cy="1777522"/>
            <a:chOff x="12353848" y="3197567"/>
            <a:chExt cx="3545994" cy="3545994"/>
          </a:xfrm>
        </p:grpSpPr>
        <p:sp>
          <p:nvSpPr>
            <p:cNvPr id="42" name="泪滴形 41"/>
            <p:cNvSpPr/>
            <p:nvPr/>
          </p:nvSpPr>
          <p:spPr>
            <a:xfrm rot="8041025">
              <a:off x="12353848" y="3197567"/>
              <a:ext cx="3545994" cy="3545994"/>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47" name="Rectangle 5"/>
            <p:cNvSpPr/>
            <p:nvPr/>
          </p:nvSpPr>
          <p:spPr bwMode="auto">
            <a:xfrm>
              <a:off x="13254654" y="4332826"/>
              <a:ext cx="1871458" cy="1938405"/>
            </a:xfrm>
            <a:prstGeom prst="rect">
              <a:avLst/>
            </a:prstGeom>
          </p:spPr>
          <p:txBody>
            <a:bodyPr wrap="none">
              <a:spAutoFit/>
            </a:bodyPr>
            <a:lstStyle/>
            <a:p>
              <a:pPr algn="ctr">
                <a:defRPr/>
              </a:pPr>
              <a:r>
                <a:rPr lang="zh-CN" altLang="en-US" sz="2857" dirty="0">
                  <a:solidFill>
                    <a:schemeClr val="bg1"/>
                  </a:solidFill>
                  <a:latin typeface="思源黑体 CN Medium" pitchFamily="34" charset="-122"/>
                  <a:ea typeface="思源黑体 CN Medium" pitchFamily="34" charset="-122"/>
                  <a:cs typeface="Open Sans" pitchFamily="34" charset="0"/>
                </a:rPr>
                <a:t>二线</a:t>
              </a:r>
              <a:endParaRPr lang="en-US" altLang="zh-CN" sz="2857"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857" dirty="0">
                  <a:solidFill>
                    <a:schemeClr val="bg1"/>
                  </a:solidFill>
                  <a:latin typeface="思源黑体 CN Medium" pitchFamily="34" charset="-122"/>
                  <a:ea typeface="思源黑体 CN Medium" pitchFamily="34" charset="-122"/>
                  <a:cs typeface="Open Sans" pitchFamily="34" charset="0"/>
                </a:rPr>
                <a:t>城市</a:t>
              </a:r>
              <a:endParaRPr lang="en-US" altLang="zh-CN" sz="2857" dirty="0">
                <a:solidFill>
                  <a:schemeClr val="bg1"/>
                </a:solidFill>
                <a:latin typeface="思源黑体 CN Medium" pitchFamily="34" charset="-122"/>
                <a:ea typeface="思源黑体 CN Medium" pitchFamily="34" charset="-122"/>
                <a:cs typeface="Open Sans" pitchFamily="34" charset="0"/>
              </a:endParaRPr>
            </a:p>
          </p:txBody>
        </p:sp>
      </p:grpSp>
      <p:grpSp>
        <p:nvGrpSpPr>
          <p:cNvPr id="6" name="组合 5"/>
          <p:cNvGrpSpPr/>
          <p:nvPr/>
        </p:nvGrpSpPr>
        <p:grpSpPr>
          <a:xfrm>
            <a:off x="4064547" y="1773921"/>
            <a:ext cx="1740998" cy="1777522"/>
            <a:chOff x="7921011" y="3538803"/>
            <a:chExt cx="3545994" cy="3545994"/>
          </a:xfrm>
        </p:grpSpPr>
        <p:sp>
          <p:nvSpPr>
            <p:cNvPr id="41" name="泪滴形 40"/>
            <p:cNvSpPr/>
            <p:nvPr/>
          </p:nvSpPr>
          <p:spPr>
            <a:xfrm rot="2700000">
              <a:off x="7921011" y="3538803"/>
              <a:ext cx="3545994" cy="3545994"/>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48" name="Rectangle 5"/>
            <p:cNvSpPr/>
            <p:nvPr/>
          </p:nvSpPr>
          <p:spPr bwMode="auto">
            <a:xfrm>
              <a:off x="8758280" y="4332827"/>
              <a:ext cx="1871458" cy="1938405"/>
            </a:xfrm>
            <a:prstGeom prst="rect">
              <a:avLst/>
            </a:prstGeom>
          </p:spPr>
          <p:txBody>
            <a:bodyPr wrap="none">
              <a:spAutoFit/>
            </a:bodyPr>
            <a:lstStyle/>
            <a:p>
              <a:pPr algn="ctr">
                <a:defRPr/>
              </a:pPr>
              <a:r>
                <a:rPr lang="zh-CN" altLang="en-US" sz="2857" dirty="0">
                  <a:solidFill>
                    <a:schemeClr val="bg1"/>
                  </a:solidFill>
                  <a:latin typeface="思源黑体 CN Medium" pitchFamily="34" charset="-122"/>
                  <a:ea typeface="思源黑体 CN Medium" pitchFamily="34" charset="-122"/>
                  <a:cs typeface="Open Sans" pitchFamily="34" charset="0"/>
                </a:rPr>
                <a:t>一线</a:t>
              </a:r>
              <a:endParaRPr lang="en-US" altLang="zh-CN" sz="2857"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857" dirty="0">
                  <a:solidFill>
                    <a:schemeClr val="bg1"/>
                  </a:solidFill>
                  <a:latin typeface="思源黑体 CN Medium" pitchFamily="34" charset="-122"/>
                  <a:ea typeface="思源黑体 CN Medium" pitchFamily="34" charset="-122"/>
                  <a:cs typeface="Open Sans" pitchFamily="34" charset="0"/>
                </a:rPr>
                <a:t>城市</a:t>
              </a:r>
              <a:endParaRPr lang="en-US" altLang="zh-CN" sz="2857" dirty="0">
                <a:solidFill>
                  <a:schemeClr val="bg1"/>
                </a:solidFill>
                <a:latin typeface="思源黑体 CN Medium" pitchFamily="34" charset="-122"/>
                <a:ea typeface="思源黑体 CN Medium" pitchFamily="34" charset="-122"/>
                <a:cs typeface="Open Sans" pitchFamily="34" charset="0"/>
              </a:endParaRPr>
            </a:p>
          </p:txBody>
        </p:sp>
      </p:grpSp>
      <p:grpSp>
        <p:nvGrpSpPr>
          <p:cNvPr id="8" name="组合 7"/>
          <p:cNvGrpSpPr/>
          <p:nvPr/>
        </p:nvGrpSpPr>
        <p:grpSpPr>
          <a:xfrm>
            <a:off x="6272157" y="3856737"/>
            <a:ext cx="1740998" cy="1777522"/>
            <a:chOff x="12417382" y="7693830"/>
            <a:chExt cx="3545994" cy="3545994"/>
          </a:xfrm>
        </p:grpSpPr>
        <p:sp>
          <p:nvSpPr>
            <p:cNvPr id="43" name="泪滴形 42"/>
            <p:cNvSpPr/>
            <p:nvPr/>
          </p:nvSpPr>
          <p:spPr>
            <a:xfrm rot="13500000">
              <a:off x="12417382" y="7693830"/>
              <a:ext cx="3545994" cy="3545994"/>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49" name="Rectangle 5"/>
            <p:cNvSpPr/>
            <p:nvPr/>
          </p:nvSpPr>
          <p:spPr bwMode="auto">
            <a:xfrm>
              <a:off x="13254653" y="8606451"/>
              <a:ext cx="1871458" cy="1938405"/>
            </a:xfrm>
            <a:prstGeom prst="rect">
              <a:avLst/>
            </a:prstGeom>
          </p:spPr>
          <p:txBody>
            <a:bodyPr wrap="none">
              <a:spAutoFit/>
            </a:bodyPr>
            <a:lstStyle/>
            <a:p>
              <a:pPr algn="ctr">
                <a:defRPr/>
              </a:pPr>
              <a:r>
                <a:rPr lang="zh-CN" altLang="en-US" sz="2857" dirty="0">
                  <a:solidFill>
                    <a:schemeClr val="bg1"/>
                  </a:solidFill>
                  <a:latin typeface="思源黑体 CN Medium" pitchFamily="34" charset="-122"/>
                  <a:ea typeface="思源黑体 CN Medium" pitchFamily="34" charset="-122"/>
                  <a:cs typeface="Open Sans" pitchFamily="34" charset="0"/>
                </a:rPr>
                <a:t>三线</a:t>
              </a:r>
              <a:endParaRPr lang="en-US" altLang="zh-CN" sz="2857"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857" dirty="0">
                  <a:solidFill>
                    <a:schemeClr val="bg1"/>
                  </a:solidFill>
                  <a:latin typeface="思源黑体 CN Medium" pitchFamily="34" charset="-122"/>
                  <a:ea typeface="思源黑体 CN Medium" pitchFamily="34" charset="-122"/>
                  <a:cs typeface="Open Sans" pitchFamily="34" charset="0"/>
                </a:rPr>
                <a:t>城市</a:t>
              </a:r>
              <a:endParaRPr lang="en-US" altLang="zh-CN" sz="2857" dirty="0">
                <a:solidFill>
                  <a:schemeClr val="bg1"/>
                </a:solidFill>
                <a:latin typeface="思源黑体 CN Medium" pitchFamily="34" charset="-122"/>
                <a:ea typeface="思源黑体 CN Medium" pitchFamily="34" charset="-122"/>
                <a:cs typeface="Open Sans" pitchFamily="34" charset="0"/>
              </a:endParaRPr>
            </a:p>
          </p:txBody>
        </p:sp>
      </p:grpSp>
      <p:grpSp>
        <p:nvGrpSpPr>
          <p:cNvPr id="10" name="组合 9"/>
          <p:cNvGrpSpPr/>
          <p:nvPr/>
        </p:nvGrpSpPr>
        <p:grpSpPr>
          <a:xfrm>
            <a:off x="4076269" y="4003004"/>
            <a:ext cx="1740998" cy="1777522"/>
            <a:chOff x="7944887" y="7985617"/>
            <a:chExt cx="3545994" cy="3545994"/>
          </a:xfrm>
        </p:grpSpPr>
        <p:sp>
          <p:nvSpPr>
            <p:cNvPr id="38" name="泪滴形 37"/>
            <p:cNvSpPr/>
            <p:nvPr/>
          </p:nvSpPr>
          <p:spPr>
            <a:xfrm rot="18900000">
              <a:off x="7944887" y="7985617"/>
              <a:ext cx="3545994" cy="3545994"/>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50" name="Rectangle 5"/>
            <p:cNvSpPr/>
            <p:nvPr/>
          </p:nvSpPr>
          <p:spPr bwMode="auto">
            <a:xfrm>
              <a:off x="8758279" y="8606453"/>
              <a:ext cx="1871458" cy="1938405"/>
            </a:xfrm>
            <a:prstGeom prst="rect">
              <a:avLst/>
            </a:prstGeom>
          </p:spPr>
          <p:txBody>
            <a:bodyPr wrap="none">
              <a:spAutoFit/>
            </a:bodyPr>
            <a:lstStyle/>
            <a:p>
              <a:pPr algn="ctr">
                <a:defRPr/>
              </a:pPr>
              <a:r>
                <a:rPr lang="zh-CN" altLang="en-US" sz="2857" dirty="0">
                  <a:solidFill>
                    <a:schemeClr val="bg1"/>
                  </a:solidFill>
                  <a:latin typeface="思源黑体 CN Medium" pitchFamily="34" charset="-122"/>
                  <a:ea typeface="思源黑体 CN Medium" pitchFamily="34" charset="-122"/>
                  <a:cs typeface="Open Sans" pitchFamily="34" charset="0"/>
                </a:rPr>
                <a:t>四线</a:t>
              </a:r>
              <a:endParaRPr lang="en-US" altLang="zh-CN" sz="2857" dirty="0">
                <a:solidFill>
                  <a:schemeClr val="bg1"/>
                </a:solidFill>
                <a:latin typeface="思源黑体 CN Medium" pitchFamily="34" charset="-122"/>
                <a:ea typeface="思源黑体 CN Medium" pitchFamily="34" charset="-122"/>
                <a:cs typeface="Open Sans" pitchFamily="34" charset="0"/>
              </a:endParaRPr>
            </a:p>
            <a:p>
              <a:pPr algn="ctr">
                <a:defRPr/>
              </a:pPr>
              <a:r>
                <a:rPr lang="zh-CN" altLang="en-US" sz="2857" dirty="0">
                  <a:solidFill>
                    <a:schemeClr val="bg1"/>
                  </a:solidFill>
                  <a:latin typeface="思源黑体 CN Medium" pitchFamily="34" charset="-122"/>
                  <a:ea typeface="思源黑体 CN Medium" pitchFamily="34" charset="-122"/>
                  <a:cs typeface="Open Sans" pitchFamily="34" charset="0"/>
                </a:rPr>
                <a:t>城市</a:t>
              </a:r>
              <a:endParaRPr lang="en-US" altLang="zh-CN" sz="2857" dirty="0">
                <a:solidFill>
                  <a:schemeClr val="bg1"/>
                </a:solidFill>
                <a:latin typeface="思源黑体 CN Medium" pitchFamily="34" charset="-122"/>
                <a:ea typeface="思源黑体 CN Medium" pitchFamily="34" charset="-122"/>
                <a:cs typeface="Open Sans" pitchFamily="34" charset="0"/>
              </a:endParaRPr>
            </a:p>
          </p:txBody>
        </p:sp>
      </p:grpSp>
      <p:grpSp>
        <p:nvGrpSpPr>
          <p:cNvPr id="11" name="组合 10"/>
          <p:cNvGrpSpPr/>
          <p:nvPr/>
        </p:nvGrpSpPr>
        <p:grpSpPr>
          <a:xfrm>
            <a:off x="1920175" y="2094699"/>
            <a:ext cx="8223816" cy="3534203"/>
            <a:chOff x="3553443" y="4178727"/>
            <a:chExt cx="16749930" cy="7050409"/>
          </a:xfrm>
        </p:grpSpPr>
        <p:grpSp>
          <p:nvGrpSpPr>
            <p:cNvPr id="53" name="组合 52"/>
            <p:cNvGrpSpPr/>
            <p:nvPr/>
          </p:nvGrpSpPr>
          <p:grpSpPr>
            <a:xfrm>
              <a:off x="3553443" y="4178727"/>
              <a:ext cx="3855256" cy="1585837"/>
              <a:chOff x="821049" y="2005844"/>
              <a:chExt cx="2006643" cy="2203718"/>
            </a:xfrm>
          </p:grpSpPr>
          <p:sp>
            <p:nvSpPr>
              <p:cNvPr id="54" name="Rectangle 4"/>
              <p:cNvSpPr/>
              <p:nvPr/>
            </p:nvSpPr>
            <p:spPr bwMode="auto">
              <a:xfrm>
                <a:off x="821049" y="2734933"/>
                <a:ext cx="1959506" cy="1474629"/>
              </a:xfrm>
              <a:prstGeom prst="rect">
                <a:avLst/>
              </a:prstGeom>
            </p:spPr>
            <p:txBody>
              <a:bodyPr wrap="square">
                <a:spAutoFit/>
              </a:bodyPr>
              <a:lstStyle/>
              <a:p>
                <a:pPr algn="r">
                  <a:lnSpc>
                    <a:spcPct val="150000"/>
                  </a:lnSpc>
                </a:pPr>
                <a:r>
                  <a:rPr lang="zh-CN" altLang="en-US" sz="952"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952" dirty="0">
                  <a:latin typeface="Lato" pitchFamily="34" charset="0"/>
                </a:endParaRPr>
              </a:p>
            </p:txBody>
          </p:sp>
          <p:sp>
            <p:nvSpPr>
              <p:cNvPr id="55" name="Rectangle 5"/>
              <p:cNvSpPr/>
              <p:nvPr/>
            </p:nvSpPr>
            <p:spPr bwMode="auto">
              <a:xfrm>
                <a:off x="1829815" y="2005844"/>
                <a:ext cx="997877" cy="883963"/>
              </a:xfrm>
              <a:prstGeom prst="rect">
                <a:avLst/>
              </a:prstGeom>
            </p:spPr>
            <p:txBody>
              <a:bodyPr wrap="none">
                <a:spAutoFit/>
              </a:bodyPr>
              <a:lstStyle/>
              <a:p>
                <a:pPr algn="ctr">
                  <a:defRPr/>
                </a:pPr>
                <a:r>
                  <a:rPr lang="zh-CN" altLang="en-US" sz="1472" b="1" dirty="0">
                    <a:ea typeface="Roboto" pitchFamily="2" charset="0"/>
                    <a:cs typeface="Open Sans" pitchFamily="34" charset="0"/>
                  </a:rPr>
                  <a:t>添加标题</a:t>
                </a:r>
                <a:endParaRPr lang="en-US" sz="1472" b="1" dirty="0">
                  <a:ea typeface="Roboto" pitchFamily="2" charset="0"/>
                  <a:cs typeface="Open Sans" pitchFamily="34" charset="0"/>
                </a:endParaRPr>
              </a:p>
            </p:txBody>
          </p:sp>
        </p:grpSp>
        <p:grpSp>
          <p:nvGrpSpPr>
            <p:cNvPr id="56" name="组合 55"/>
            <p:cNvGrpSpPr/>
            <p:nvPr/>
          </p:nvGrpSpPr>
          <p:grpSpPr>
            <a:xfrm>
              <a:off x="3553443" y="9643299"/>
              <a:ext cx="3855256" cy="1585837"/>
              <a:chOff x="821049" y="2005844"/>
              <a:chExt cx="2006643" cy="2203718"/>
            </a:xfrm>
          </p:grpSpPr>
          <p:sp>
            <p:nvSpPr>
              <p:cNvPr id="57" name="Rectangle 4"/>
              <p:cNvSpPr/>
              <p:nvPr/>
            </p:nvSpPr>
            <p:spPr bwMode="auto">
              <a:xfrm>
                <a:off x="821049" y="2734933"/>
                <a:ext cx="1959506" cy="1474629"/>
              </a:xfrm>
              <a:prstGeom prst="rect">
                <a:avLst/>
              </a:prstGeom>
            </p:spPr>
            <p:txBody>
              <a:bodyPr wrap="square">
                <a:spAutoFit/>
              </a:bodyPr>
              <a:lstStyle/>
              <a:p>
                <a:pPr algn="r">
                  <a:lnSpc>
                    <a:spcPct val="150000"/>
                  </a:lnSpc>
                </a:pPr>
                <a:r>
                  <a:rPr lang="zh-CN" altLang="en-US" sz="952"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952" dirty="0">
                  <a:latin typeface="Lato" pitchFamily="34" charset="0"/>
                </a:endParaRPr>
              </a:p>
            </p:txBody>
          </p:sp>
          <p:sp>
            <p:nvSpPr>
              <p:cNvPr id="58" name="Rectangle 5"/>
              <p:cNvSpPr/>
              <p:nvPr/>
            </p:nvSpPr>
            <p:spPr bwMode="auto">
              <a:xfrm>
                <a:off x="1829815" y="2005844"/>
                <a:ext cx="997877" cy="883962"/>
              </a:xfrm>
              <a:prstGeom prst="rect">
                <a:avLst/>
              </a:prstGeom>
            </p:spPr>
            <p:txBody>
              <a:bodyPr wrap="none">
                <a:spAutoFit/>
              </a:bodyPr>
              <a:lstStyle/>
              <a:p>
                <a:pPr algn="ctr">
                  <a:defRPr/>
                </a:pPr>
                <a:r>
                  <a:rPr lang="zh-CN" altLang="en-US" sz="1472" b="1" dirty="0">
                    <a:ea typeface="Roboto" pitchFamily="2" charset="0"/>
                    <a:cs typeface="Open Sans" pitchFamily="34" charset="0"/>
                  </a:rPr>
                  <a:t>添加标题</a:t>
                </a:r>
                <a:endParaRPr lang="en-US" sz="1472" b="1" dirty="0">
                  <a:ea typeface="Roboto" pitchFamily="2" charset="0"/>
                  <a:cs typeface="Open Sans" pitchFamily="34" charset="0"/>
                </a:endParaRPr>
              </a:p>
            </p:txBody>
          </p:sp>
        </p:grpSp>
        <p:grpSp>
          <p:nvGrpSpPr>
            <p:cNvPr id="59" name="组合 58"/>
            <p:cNvGrpSpPr/>
            <p:nvPr/>
          </p:nvGrpSpPr>
          <p:grpSpPr>
            <a:xfrm>
              <a:off x="16492852" y="4206885"/>
              <a:ext cx="3810521" cy="1585835"/>
              <a:chOff x="797196" y="2005844"/>
              <a:chExt cx="1983359" cy="2203717"/>
            </a:xfrm>
          </p:grpSpPr>
          <p:sp>
            <p:nvSpPr>
              <p:cNvPr id="60" name="Rectangle 4"/>
              <p:cNvSpPr/>
              <p:nvPr/>
            </p:nvSpPr>
            <p:spPr bwMode="auto">
              <a:xfrm>
                <a:off x="821049" y="2734931"/>
                <a:ext cx="1959506" cy="1474630"/>
              </a:xfrm>
              <a:prstGeom prst="rect">
                <a:avLst/>
              </a:prstGeom>
            </p:spPr>
            <p:txBody>
              <a:bodyPr wrap="square">
                <a:spAutoFit/>
              </a:bodyPr>
              <a:lstStyle/>
              <a:p>
                <a:pPr>
                  <a:lnSpc>
                    <a:spcPct val="150000"/>
                  </a:lnSpc>
                </a:pPr>
                <a:r>
                  <a:rPr lang="zh-CN" altLang="en-US" sz="952"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952" dirty="0">
                  <a:latin typeface="Lato" pitchFamily="34" charset="0"/>
                </a:endParaRPr>
              </a:p>
            </p:txBody>
          </p:sp>
          <p:sp>
            <p:nvSpPr>
              <p:cNvPr id="61" name="Rectangle 5"/>
              <p:cNvSpPr/>
              <p:nvPr/>
            </p:nvSpPr>
            <p:spPr bwMode="auto">
              <a:xfrm>
                <a:off x="797196" y="2005844"/>
                <a:ext cx="997877" cy="883963"/>
              </a:xfrm>
              <a:prstGeom prst="rect">
                <a:avLst/>
              </a:prstGeom>
            </p:spPr>
            <p:txBody>
              <a:bodyPr wrap="none">
                <a:spAutoFit/>
              </a:bodyPr>
              <a:lstStyle/>
              <a:p>
                <a:pPr algn="ctr">
                  <a:defRPr/>
                </a:pPr>
                <a:r>
                  <a:rPr lang="zh-CN" altLang="en-US" sz="1472" b="1" dirty="0">
                    <a:ea typeface="Roboto" pitchFamily="2" charset="0"/>
                    <a:cs typeface="Open Sans" pitchFamily="34" charset="0"/>
                  </a:rPr>
                  <a:t>添加标题</a:t>
                </a:r>
                <a:endParaRPr lang="en-US" sz="1472" b="1" dirty="0">
                  <a:ea typeface="Roboto" pitchFamily="2" charset="0"/>
                  <a:cs typeface="Open Sans" pitchFamily="34" charset="0"/>
                </a:endParaRPr>
              </a:p>
            </p:txBody>
          </p:sp>
        </p:grpSp>
        <p:grpSp>
          <p:nvGrpSpPr>
            <p:cNvPr id="62" name="组合 61"/>
            <p:cNvGrpSpPr/>
            <p:nvPr/>
          </p:nvGrpSpPr>
          <p:grpSpPr>
            <a:xfrm>
              <a:off x="16492852" y="9234634"/>
              <a:ext cx="3810521" cy="1585835"/>
              <a:chOff x="797196" y="2005844"/>
              <a:chExt cx="1983359" cy="2203717"/>
            </a:xfrm>
          </p:grpSpPr>
          <p:sp>
            <p:nvSpPr>
              <p:cNvPr id="63" name="Rectangle 4"/>
              <p:cNvSpPr/>
              <p:nvPr/>
            </p:nvSpPr>
            <p:spPr bwMode="auto">
              <a:xfrm>
                <a:off x="821049" y="2734931"/>
                <a:ext cx="1959506" cy="1474630"/>
              </a:xfrm>
              <a:prstGeom prst="rect">
                <a:avLst/>
              </a:prstGeom>
            </p:spPr>
            <p:txBody>
              <a:bodyPr wrap="square">
                <a:spAutoFit/>
              </a:bodyPr>
              <a:lstStyle/>
              <a:p>
                <a:pPr>
                  <a:lnSpc>
                    <a:spcPct val="150000"/>
                  </a:lnSpc>
                </a:pPr>
                <a:r>
                  <a:rPr lang="zh-CN" altLang="en-US" sz="952" dirty="0">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952" dirty="0">
                  <a:latin typeface="Lato" pitchFamily="34" charset="0"/>
                </a:endParaRPr>
              </a:p>
            </p:txBody>
          </p:sp>
          <p:sp>
            <p:nvSpPr>
              <p:cNvPr id="64" name="Rectangle 5"/>
              <p:cNvSpPr/>
              <p:nvPr/>
            </p:nvSpPr>
            <p:spPr bwMode="auto">
              <a:xfrm>
                <a:off x="797196" y="2005844"/>
                <a:ext cx="997877" cy="883963"/>
              </a:xfrm>
              <a:prstGeom prst="rect">
                <a:avLst/>
              </a:prstGeom>
            </p:spPr>
            <p:txBody>
              <a:bodyPr wrap="none">
                <a:spAutoFit/>
              </a:bodyPr>
              <a:lstStyle/>
              <a:p>
                <a:pPr algn="ctr">
                  <a:defRPr/>
                </a:pPr>
                <a:r>
                  <a:rPr lang="zh-CN" altLang="en-US" sz="1472" b="1" dirty="0">
                    <a:ea typeface="Roboto" pitchFamily="2" charset="0"/>
                    <a:cs typeface="Open Sans" pitchFamily="34" charset="0"/>
                  </a:rPr>
                  <a:t>添加标题</a:t>
                </a:r>
                <a:endParaRPr lang="en-US" sz="1472" b="1" dirty="0">
                  <a:ea typeface="Roboto" pitchFamily="2" charset="0"/>
                  <a:cs typeface="Open Sans" pitchFamily="34" charset="0"/>
                </a:endParaRPr>
              </a:p>
            </p:txBody>
          </p:sp>
        </p:grpSp>
      </p:grpSp>
    </p:spTree>
    <p:extLst>
      <p:ext uri="{BB962C8B-B14F-4D97-AF65-F5344CB8AC3E}">
        <p14:creationId xmlns:p14="http://schemas.microsoft.com/office/powerpoint/2010/main" val="2580331515"/>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6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6000">
                                          <p:cBhvr additive="base">
                                            <p:cTn id="1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14:presetBounceEnd="46000">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14:bounceEnd="46000">
                                          <p:cBhvr additive="base">
                                            <p:cTn id="22" dur="500" fill="hold"/>
                                            <p:tgtEl>
                                              <p:spTgt spid="7"/>
                                            </p:tgtEl>
                                            <p:attrNameLst>
                                              <p:attrName>ppt_x</p:attrName>
                                            </p:attrNameLst>
                                          </p:cBhvr>
                                          <p:tavLst>
                                            <p:tav tm="0">
                                              <p:val>
                                                <p:strVal val="#ppt_x"/>
                                              </p:val>
                                            </p:tav>
                                            <p:tav tm="100000">
                                              <p:val>
                                                <p:strVal val="#ppt_x"/>
                                              </p:val>
                                            </p:tav>
                                          </p:tavLst>
                                        </p:anim>
                                        <p:anim calcmode="lin" valueType="num" p14:bounceEnd="46000">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8" fill="hold" nodeType="afterEffect" p14:presetBounceEnd="46000">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14:bounceEnd="46000">
                                          <p:cBhvr additive="base">
                                            <p:cTn id="27" dur="500" fill="hold"/>
                                            <p:tgtEl>
                                              <p:spTgt spid="8"/>
                                            </p:tgtEl>
                                            <p:attrNameLst>
                                              <p:attrName>ppt_x</p:attrName>
                                            </p:attrNameLst>
                                          </p:cBhvr>
                                          <p:tavLst>
                                            <p:tav tm="0">
                                              <p:val>
                                                <p:strVal val="0-#ppt_w/2"/>
                                              </p:val>
                                            </p:tav>
                                            <p:tav tm="100000">
                                              <p:val>
                                                <p:strVal val="#ppt_x"/>
                                              </p:val>
                                            </p:tav>
                                          </p:tavLst>
                                        </p:anim>
                                        <p:anim calcmode="lin" valueType="num" p14:bounceEnd="46000">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4" fill="hold" nodeType="afterEffect" p14:presetBounceEnd="46000">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14:bounceEnd="46000">
                                          <p:cBhvr additive="base">
                                            <p:cTn id="32" dur="500" fill="hold"/>
                                            <p:tgtEl>
                                              <p:spTgt spid="10"/>
                                            </p:tgtEl>
                                            <p:attrNameLst>
                                              <p:attrName>ppt_x</p:attrName>
                                            </p:attrNameLst>
                                          </p:cBhvr>
                                          <p:tavLst>
                                            <p:tav tm="0">
                                              <p:val>
                                                <p:strVal val="#ppt_x"/>
                                              </p:val>
                                            </p:tav>
                                            <p:tav tm="100000">
                                              <p:val>
                                                <p:strVal val="#ppt_x"/>
                                              </p:val>
                                            </p:tav>
                                          </p:tavLst>
                                        </p:anim>
                                        <p:anim calcmode="lin" valueType="num" p14:bounceEnd="46000">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4" presetClass="entr" presetSubtype="1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randombar(horizontal)">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4" presetClass="entr" presetSubtype="1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randombar(horizontal)">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808413" y="4406540"/>
            <a:ext cx="1436675" cy="215444"/>
            <a:chOff x="4369395" y="3284984"/>
            <a:chExt cx="1436675" cy="215444"/>
          </a:xfrm>
        </p:grpSpPr>
        <p:sp>
          <p:nvSpPr>
            <p:cNvPr id="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项目来源</a:t>
              </a:r>
              <a:endParaRPr lang="zh-CN" altLang="en-US" sz="1400" dirty="0">
                <a:latin typeface="微软雅黑" pitchFamily="34" charset="-122"/>
                <a:ea typeface="微软雅黑" pitchFamily="34" charset="-122"/>
              </a:endParaRPr>
            </a:p>
          </p:txBody>
        </p:sp>
        <p:grpSp>
          <p:nvGrpSpPr>
            <p:cNvPr id="5" name="组合 4"/>
            <p:cNvGrpSpPr/>
            <p:nvPr/>
          </p:nvGrpSpPr>
          <p:grpSpPr>
            <a:xfrm>
              <a:off x="4369395" y="3316401"/>
              <a:ext cx="168551" cy="168551"/>
              <a:chOff x="5005199" y="3717032"/>
              <a:chExt cx="168551" cy="168551"/>
            </a:xfrm>
          </p:grpSpPr>
          <p:sp>
            <p:nvSpPr>
              <p:cNvPr id="6" name="椭圆 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等腰三角形 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8" name="组合 7"/>
          <p:cNvGrpSpPr/>
          <p:nvPr/>
        </p:nvGrpSpPr>
        <p:grpSpPr>
          <a:xfrm>
            <a:off x="6461112" y="4406540"/>
            <a:ext cx="1436675" cy="215444"/>
            <a:chOff x="4369395" y="3284984"/>
            <a:chExt cx="1436675" cy="215444"/>
          </a:xfrm>
        </p:grpSpPr>
        <p:sp>
          <p:nvSpPr>
            <p:cNvPr id="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需求分析</a:t>
              </a:r>
              <a:endParaRPr lang="zh-CN" altLang="en-US" sz="1400" dirty="0">
                <a:latin typeface="微软雅黑" pitchFamily="34" charset="-122"/>
                <a:ea typeface="微软雅黑" pitchFamily="34" charset="-122"/>
              </a:endParaRPr>
            </a:p>
          </p:txBody>
        </p:sp>
        <p:grpSp>
          <p:nvGrpSpPr>
            <p:cNvPr id="10" name="组合 9"/>
            <p:cNvGrpSpPr/>
            <p:nvPr/>
          </p:nvGrpSpPr>
          <p:grpSpPr>
            <a:xfrm>
              <a:off x="4369395" y="3316401"/>
              <a:ext cx="168551" cy="168551"/>
              <a:chOff x="5005199" y="3717032"/>
              <a:chExt cx="168551" cy="168551"/>
            </a:xfrm>
          </p:grpSpPr>
          <p:sp>
            <p:nvSpPr>
              <p:cNvPr id="11" name="椭圆 1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等腰三角形 1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3" name="组合 12"/>
          <p:cNvGrpSpPr/>
          <p:nvPr/>
        </p:nvGrpSpPr>
        <p:grpSpPr>
          <a:xfrm>
            <a:off x="4808413" y="4797732"/>
            <a:ext cx="1436675" cy="215444"/>
            <a:chOff x="4369395" y="3284984"/>
            <a:chExt cx="1436675" cy="215444"/>
          </a:xfrm>
        </p:grpSpPr>
        <p:sp>
          <p:nvSpPr>
            <p:cNvPr id="1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解决问题</a:t>
              </a:r>
              <a:endParaRPr lang="zh-CN" altLang="en-US" sz="1400" dirty="0">
                <a:latin typeface="微软雅黑" pitchFamily="34" charset="-122"/>
                <a:ea typeface="微软雅黑" pitchFamily="34" charset="-122"/>
              </a:endParaRPr>
            </a:p>
          </p:txBody>
        </p:sp>
        <p:grpSp>
          <p:nvGrpSpPr>
            <p:cNvPr id="15"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等腰三角形 1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8" name="组合 17"/>
          <p:cNvGrpSpPr/>
          <p:nvPr/>
        </p:nvGrpSpPr>
        <p:grpSpPr>
          <a:xfrm>
            <a:off x="6461112" y="4797152"/>
            <a:ext cx="1436675" cy="215444"/>
            <a:chOff x="4369395" y="3284984"/>
            <a:chExt cx="1436675" cy="215444"/>
          </a:xfrm>
        </p:grpSpPr>
        <p:sp>
          <p:nvSpPr>
            <p:cNvPr id="1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行业前景</a:t>
              </a:r>
              <a:endParaRPr lang="zh-CN" altLang="en-US" sz="1400" dirty="0">
                <a:latin typeface="微软雅黑" pitchFamily="34" charset="-122"/>
                <a:ea typeface="微软雅黑" pitchFamily="34" charset="-122"/>
              </a:endParaRPr>
            </a:p>
          </p:txBody>
        </p:sp>
        <p:grpSp>
          <p:nvGrpSpPr>
            <p:cNvPr id="20" name="组合 19"/>
            <p:cNvGrpSpPr/>
            <p:nvPr/>
          </p:nvGrpSpPr>
          <p:grpSpPr>
            <a:xfrm>
              <a:off x="4369395" y="3316401"/>
              <a:ext cx="168551" cy="168551"/>
              <a:chOff x="5005199" y="3717032"/>
              <a:chExt cx="168551" cy="168551"/>
            </a:xfrm>
          </p:grpSpPr>
          <p:sp>
            <p:nvSpPr>
              <p:cNvPr id="21" name="椭圆 2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等腰三角形 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2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latin typeface="微软雅黑" panose="020B0503020204020204" pitchFamily="34" charset="-122"/>
                <a:ea typeface="微软雅黑" panose="020B0503020204020204" pitchFamily="34" charset="-122"/>
              </a:rPr>
              <a:t>我们要做什么</a:t>
            </a:r>
          </a:p>
        </p:txBody>
      </p:sp>
      <p:sp>
        <p:nvSpPr>
          <p:cNvPr id="24" name="椭圆 23"/>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097595" y="836712"/>
            <a:ext cx="72000" cy="720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第二章</a:t>
            </a:r>
          </a:p>
        </p:txBody>
      </p:sp>
      <p:sp>
        <p:nvSpPr>
          <p:cNvPr id="36" name="椭圆 35"/>
          <p:cNvSpPr/>
          <p:nvPr/>
        </p:nvSpPr>
        <p:spPr>
          <a:xfrm>
            <a:off x="4996314" y="1076363"/>
            <a:ext cx="2240761" cy="2240761"/>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4808413" y="4293096"/>
            <a:ext cx="2477306" cy="0"/>
          </a:xfrm>
          <a:prstGeom prst="line">
            <a:avLst/>
          </a:prstGeom>
          <a:ln>
            <a:solidFill>
              <a:schemeClr val="tx1">
                <a:lumMod val="95000"/>
                <a:lumOff val="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4801443" y="5157772"/>
            <a:ext cx="1436675" cy="215444"/>
            <a:chOff x="4369395" y="3284984"/>
            <a:chExt cx="1436675" cy="215444"/>
          </a:xfrm>
        </p:grpSpPr>
        <p:sp>
          <p:nvSpPr>
            <p:cNvPr id="4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竞争对手</a:t>
              </a:r>
              <a:endParaRPr lang="zh-CN" altLang="en-US" sz="1400" dirty="0">
                <a:latin typeface="微软雅黑" pitchFamily="34" charset="-122"/>
                <a:ea typeface="微软雅黑" pitchFamily="34" charset="-122"/>
              </a:endParaRPr>
            </a:p>
          </p:txBody>
        </p:sp>
        <p:grpSp>
          <p:nvGrpSpPr>
            <p:cNvPr id="41" name="组合 40"/>
            <p:cNvGrpSpPr/>
            <p:nvPr/>
          </p:nvGrpSpPr>
          <p:grpSpPr>
            <a:xfrm>
              <a:off x="4369395" y="3316401"/>
              <a:ext cx="168551" cy="168551"/>
              <a:chOff x="5005199" y="3717032"/>
              <a:chExt cx="168551" cy="168551"/>
            </a:xfrm>
          </p:grpSpPr>
          <p:sp>
            <p:nvSpPr>
              <p:cNvPr id="42" name="椭圆 41"/>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等腰三角形 4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44" name="KSO_Shape"/>
          <p:cNvSpPr>
            <a:spLocks/>
          </p:cNvSpPr>
          <p:nvPr/>
        </p:nvSpPr>
        <p:spPr bwMode="auto">
          <a:xfrm>
            <a:off x="5356820" y="1519958"/>
            <a:ext cx="1481536" cy="126177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5" name="组合 44"/>
          <p:cNvGrpSpPr/>
          <p:nvPr/>
        </p:nvGrpSpPr>
        <p:grpSpPr>
          <a:xfrm>
            <a:off x="6468158" y="5157192"/>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latin typeface="微软雅黑" pitchFamily="34" charset="-122"/>
                  <a:ea typeface="微软雅黑" pitchFamily="34" charset="-122"/>
                </a:rPr>
                <a:t>可行性分析</a:t>
              </a:r>
              <a:endParaRPr lang="zh-CN" altLang="en-US" sz="1400" dirty="0">
                <a:latin typeface="微软雅黑" pitchFamily="34" charset="-122"/>
                <a:ea typeface="微软雅黑" pitchFamily="34" charset="-122"/>
              </a:endParaRP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Tree>
    <p:extLst>
      <p:ext uri="{BB962C8B-B14F-4D97-AF65-F5344CB8AC3E}">
        <p14:creationId xmlns:p14="http://schemas.microsoft.com/office/powerpoint/2010/main" val="47986842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44"/>
                                        </p:tgtEl>
                                        <p:attrNameLst>
                                          <p:attrName>style.visibility</p:attrName>
                                        </p:attrNameLst>
                                      </p:cBhvr>
                                      <p:to>
                                        <p:strVal val="visible"/>
                                      </p:to>
                                    </p:set>
                                    <p:anim calcmode="lin" valueType="num">
                                      <p:cBhvr>
                                        <p:cTn id="23" dur="500" fill="hold"/>
                                        <p:tgtEl>
                                          <p:spTgt spid="44"/>
                                        </p:tgtEl>
                                        <p:attrNameLst>
                                          <p:attrName>ppt_w</p:attrName>
                                        </p:attrNameLst>
                                      </p:cBhvr>
                                      <p:tavLst>
                                        <p:tav tm="0">
                                          <p:val>
                                            <p:fltVal val="0"/>
                                          </p:val>
                                        </p:tav>
                                        <p:tav tm="100000">
                                          <p:val>
                                            <p:strVal val="#ppt_w"/>
                                          </p:val>
                                        </p:tav>
                                      </p:tavLst>
                                    </p:anim>
                                    <p:anim calcmode="lin" valueType="num">
                                      <p:cBhvr>
                                        <p:cTn id="24" dur="500" fill="hold"/>
                                        <p:tgtEl>
                                          <p:spTgt spid="44"/>
                                        </p:tgtEl>
                                        <p:attrNameLst>
                                          <p:attrName>ppt_h</p:attrName>
                                        </p:attrNameLst>
                                      </p:cBhvr>
                                      <p:tavLst>
                                        <p:tav tm="0">
                                          <p:val>
                                            <p:fltVal val="0"/>
                                          </p:val>
                                        </p:tav>
                                        <p:tav tm="100000">
                                          <p:val>
                                            <p:strVal val="#ppt_h"/>
                                          </p:val>
                                        </p:tav>
                                      </p:tavLst>
                                    </p:anim>
                                    <p:animEffect transition="in" filter="fade">
                                      <p:cBhvr>
                                        <p:cTn id="25" dur="500"/>
                                        <p:tgtEl>
                                          <p:spTgt spid="44"/>
                                        </p:tgtEl>
                                      </p:cBhvr>
                                    </p:animEffect>
                                    <p:anim calcmode="lin" valueType="num">
                                      <p:cBhvr>
                                        <p:cTn id="26" dur="500" fill="hold"/>
                                        <p:tgtEl>
                                          <p:spTgt spid="44"/>
                                        </p:tgtEl>
                                        <p:attrNameLst>
                                          <p:attrName>ppt_x</p:attrName>
                                        </p:attrNameLst>
                                      </p:cBhvr>
                                      <p:tavLst>
                                        <p:tav tm="0">
                                          <p:val>
                                            <p:fltVal val="0.5"/>
                                          </p:val>
                                        </p:tav>
                                        <p:tav tm="100000">
                                          <p:val>
                                            <p:strVal val="#ppt_x"/>
                                          </p:val>
                                        </p:tav>
                                      </p:tavLst>
                                    </p:anim>
                                    <p:anim calcmode="lin" valueType="num">
                                      <p:cBhvr>
                                        <p:cTn id="27" dur="500" fill="hold"/>
                                        <p:tgtEl>
                                          <p:spTgt spid="44"/>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38"/>
                                        </p:tgtEl>
                                        <p:attrNameLst>
                                          <p:attrName>style.visibility</p:attrName>
                                        </p:attrNameLst>
                                      </p:cBhvr>
                                      <p:to>
                                        <p:strVal val="visible"/>
                                      </p:to>
                                    </p:set>
                                    <p:animEffect transition="in" filter="barn(inVertical)">
                                      <p:cBhvr>
                                        <p:cTn id="35" dur="500"/>
                                        <p:tgtEl>
                                          <p:spTgt spid="38"/>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nodeType="withEffect">
                                  <p:stCondLst>
                                    <p:cond delay="250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nodeType="withEffect">
                                  <p:stCondLst>
                                    <p:cond delay="250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par>
                                <p:cTn id="51" presetID="53" presetClass="entr" presetSubtype="16" fill="hold" nodeType="withEffect">
                                  <p:stCondLst>
                                    <p:cond delay="250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Effect transition="in" filter="fade">
                                      <p:cBhvr>
                                        <p:cTn id="60" dur="500"/>
                                        <p:tgtEl>
                                          <p:spTgt spid="39"/>
                                        </p:tgtEl>
                                      </p:cBhvr>
                                    </p:animEffect>
                                  </p:childTnLst>
                                </p:cTn>
                              </p:par>
                              <p:par>
                                <p:cTn id="61" presetID="53" presetClass="entr" presetSubtype="16" fill="hold" nodeType="withEffect">
                                  <p:stCondLst>
                                    <p:cond delay="2500"/>
                                  </p:stCondLst>
                                  <p:childTnLst>
                                    <p:set>
                                      <p:cBhvr>
                                        <p:cTn id="62" dur="1" fill="hold">
                                          <p:stCondLst>
                                            <p:cond delay="0"/>
                                          </p:stCondLst>
                                        </p:cTn>
                                        <p:tgtEl>
                                          <p:spTgt spid="45"/>
                                        </p:tgtEl>
                                        <p:attrNameLst>
                                          <p:attrName>style.visibility</p:attrName>
                                        </p:attrNameLst>
                                      </p:cBhvr>
                                      <p:to>
                                        <p:strVal val="visible"/>
                                      </p:to>
                                    </p:set>
                                    <p:anim calcmode="lin" valueType="num">
                                      <p:cBhvr>
                                        <p:cTn id="63" dur="500" fill="hold"/>
                                        <p:tgtEl>
                                          <p:spTgt spid="45"/>
                                        </p:tgtEl>
                                        <p:attrNameLst>
                                          <p:attrName>ppt_w</p:attrName>
                                        </p:attrNameLst>
                                      </p:cBhvr>
                                      <p:tavLst>
                                        <p:tav tm="0">
                                          <p:val>
                                            <p:fltVal val="0"/>
                                          </p:val>
                                        </p:tav>
                                        <p:tav tm="100000">
                                          <p:val>
                                            <p:strVal val="#ppt_w"/>
                                          </p:val>
                                        </p:tav>
                                      </p:tavLst>
                                    </p:anim>
                                    <p:anim calcmode="lin" valueType="num">
                                      <p:cBhvr>
                                        <p:cTn id="64" dur="500" fill="hold"/>
                                        <p:tgtEl>
                                          <p:spTgt spid="45"/>
                                        </p:tgtEl>
                                        <p:attrNameLst>
                                          <p:attrName>ppt_h</p:attrName>
                                        </p:attrNameLst>
                                      </p:cBhvr>
                                      <p:tavLst>
                                        <p:tav tm="0">
                                          <p:val>
                                            <p:fltVal val="0"/>
                                          </p:val>
                                        </p:tav>
                                        <p:tav tm="100000">
                                          <p:val>
                                            <p:strVal val="#ppt_h"/>
                                          </p:val>
                                        </p:tav>
                                      </p:tavLst>
                                    </p:anim>
                                    <p:animEffect transition="in" filter="fade">
                                      <p:cBhvr>
                                        <p:cTn id="65" dur="500"/>
                                        <p:tgtEl>
                                          <p:spTgt spid="45"/>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
                                        </p:tgtEl>
                                        <p:attrNameLst>
                                          <p:attrName>r</p:attrName>
                                        </p:attrNameLst>
                                      </p:cBhvr>
                                    </p:animRot>
                                    <p:animRot by="-240000">
                                      <p:cBhvr>
                                        <p:cTn id="68" dur="200" fill="hold">
                                          <p:stCondLst>
                                            <p:cond delay="200"/>
                                          </p:stCondLst>
                                        </p:cTn>
                                        <p:tgtEl>
                                          <p:spTgt spid="3"/>
                                        </p:tgtEl>
                                        <p:attrNameLst>
                                          <p:attrName>r</p:attrName>
                                        </p:attrNameLst>
                                      </p:cBhvr>
                                    </p:animRot>
                                    <p:animRot by="240000">
                                      <p:cBhvr>
                                        <p:cTn id="69" dur="200" fill="hold">
                                          <p:stCondLst>
                                            <p:cond delay="400"/>
                                          </p:stCondLst>
                                        </p:cTn>
                                        <p:tgtEl>
                                          <p:spTgt spid="3"/>
                                        </p:tgtEl>
                                        <p:attrNameLst>
                                          <p:attrName>r</p:attrName>
                                        </p:attrNameLst>
                                      </p:cBhvr>
                                    </p:animRot>
                                    <p:animRot by="-240000">
                                      <p:cBhvr>
                                        <p:cTn id="70" dur="200" fill="hold">
                                          <p:stCondLst>
                                            <p:cond delay="600"/>
                                          </p:stCondLst>
                                        </p:cTn>
                                        <p:tgtEl>
                                          <p:spTgt spid="3"/>
                                        </p:tgtEl>
                                        <p:attrNameLst>
                                          <p:attrName>r</p:attrName>
                                        </p:attrNameLst>
                                      </p:cBhvr>
                                    </p:animRot>
                                    <p:animRot by="120000">
                                      <p:cBhvr>
                                        <p:cTn id="71" dur="200" fill="hold">
                                          <p:stCondLst>
                                            <p:cond delay="800"/>
                                          </p:stCondLst>
                                        </p:cTn>
                                        <p:tgtEl>
                                          <p:spTgt spid="3"/>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8"/>
                                        </p:tgtEl>
                                        <p:attrNameLst>
                                          <p:attrName>r</p:attrName>
                                        </p:attrNameLst>
                                      </p:cBhvr>
                                    </p:animRot>
                                    <p:animRot by="-240000">
                                      <p:cBhvr>
                                        <p:cTn id="74" dur="200" fill="hold">
                                          <p:stCondLst>
                                            <p:cond delay="200"/>
                                          </p:stCondLst>
                                        </p:cTn>
                                        <p:tgtEl>
                                          <p:spTgt spid="8"/>
                                        </p:tgtEl>
                                        <p:attrNameLst>
                                          <p:attrName>r</p:attrName>
                                        </p:attrNameLst>
                                      </p:cBhvr>
                                    </p:animRot>
                                    <p:animRot by="240000">
                                      <p:cBhvr>
                                        <p:cTn id="75" dur="200" fill="hold">
                                          <p:stCondLst>
                                            <p:cond delay="400"/>
                                          </p:stCondLst>
                                        </p:cTn>
                                        <p:tgtEl>
                                          <p:spTgt spid="8"/>
                                        </p:tgtEl>
                                        <p:attrNameLst>
                                          <p:attrName>r</p:attrName>
                                        </p:attrNameLst>
                                      </p:cBhvr>
                                    </p:animRot>
                                    <p:animRot by="-240000">
                                      <p:cBhvr>
                                        <p:cTn id="76" dur="200" fill="hold">
                                          <p:stCondLst>
                                            <p:cond delay="600"/>
                                          </p:stCondLst>
                                        </p:cTn>
                                        <p:tgtEl>
                                          <p:spTgt spid="8"/>
                                        </p:tgtEl>
                                        <p:attrNameLst>
                                          <p:attrName>r</p:attrName>
                                        </p:attrNameLst>
                                      </p:cBhvr>
                                    </p:animRot>
                                    <p:animRot by="120000">
                                      <p:cBhvr>
                                        <p:cTn id="77" dur="200" fill="hold">
                                          <p:stCondLst>
                                            <p:cond delay="800"/>
                                          </p:stCondLst>
                                        </p:cTn>
                                        <p:tgtEl>
                                          <p:spTgt spid="8"/>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13"/>
                                        </p:tgtEl>
                                        <p:attrNameLst>
                                          <p:attrName>r</p:attrName>
                                        </p:attrNameLst>
                                      </p:cBhvr>
                                    </p:animRot>
                                    <p:animRot by="-240000">
                                      <p:cBhvr>
                                        <p:cTn id="80" dur="200" fill="hold">
                                          <p:stCondLst>
                                            <p:cond delay="200"/>
                                          </p:stCondLst>
                                        </p:cTn>
                                        <p:tgtEl>
                                          <p:spTgt spid="13"/>
                                        </p:tgtEl>
                                        <p:attrNameLst>
                                          <p:attrName>r</p:attrName>
                                        </p:attrNameLst>
                                      </p:cBhvr>
                                    </p:animRot>
                                    <p:animRot by="240000">
                                      <p:cBhvr>
                                        <p:cTn id="81" dur="200" fill="hold">
                                          <p:stCondLst>
                                            <p:cond delay="400"/>
                                          </p:stCondLst>
                                        </p:cTn>
                                        <p:tgtEl>
                                          <p:spTgt spid="13"/>
                                        </p:tgtEl>
                                        <p:attrNameLst>
                                          <p:attrName>r</p:attrName>
                                        </p:attrNameLst>
                                      </p:cBhvr>
                                    </p:animRot>
                                    <p:animRot by="-240000">
                                      <p:cBhvr>
                                        <p:cTn id="82" dur="200" fill="hold">
                                          <p:stCondLst>
                                            <p:cond delay="600"/>
                                          </p:stCondLst>
                                        </p:cTn>
                                        <p:tgtEl>
                                          <p:spTgt spid="13"/>
                                        </p:tgtEl>
                                        <p:attrNameLst>
                                          <p:attrName>r</p:attrName>
                                        </p:attrNameLst>
                                      </p:cBhvr>
                                    </p:animRot>
                                    <p:animRot by="120000">
                                      <p:cBhvr>
                                        <p:cTn id="83" dur="200" fill="hold">
                                          <p:stCondLst>
                                            <p:cond delay="800"/>
                                          </p:stCondLst>
                                        </p:cTn>
                                        <p:tgtEl>
                                          <p:spTgt spid="13"/>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18"/>
                                        </p:tgtEl>
                                        <p:attrNameLst>
                                          <p:attrName>r</p:attrName>
                                        </p:attrNameLst>
                                      </p:cBhvr>
                                    </p:animRot>
                                    <p:animRot by="-240000">
                                      <p:cBhvr>
                                        <p:cTn id="86" dur="200" fill="hold">
                                          <p:stCondLst>
                                            <p:cond delay="200"/>
                                          </p:stCondLst>
                                        </p:cTn>
                                        <p:tgtEl>
                                          <p:spTgt spid="18"/>
                                        </p:tgtEl>
                                        <p:attrNameLst>
                                          <p:attrName>r</p:attrName>
                                        </p:attrNameLst>
                                      </p:cBhvr>
                                    </p:animRot>
                                    <p:animRot by="240000">
                                      <p:cBhvr>
                                        <p:cTn id="87" dur="200" fill="hold">
                                          <p:stCondLst>
                                            <p:cond delay="400"/>
                                          </p:stCondLst>
                                        </p:cTn>
                                        <p:tgtEl>
                                          <p:spTgt spid="18"/>
                                        </p:tgtEl>
                                        <p:attrNameLst>
                                          <p:attrName>r</p:attrName>
                                        </p:attrNameLst>
                                      </p:cBhvr>
                                    </p:animRot>
                                    <p:animRot by="-240000">
                                      <p:cBhvr>
                                        <p:cTn id="88" dur="200" fill="hold">
                                          <p:stCondLst>
                                            <p:cond delay="600"/>
                                          </p:stCondLst>
                                        </p:cTn>
                                        <p:tgtEl>
                                          <p:spTgt spid="18"/>
                                        </p:tgtEl>
                                        <p:attrNameLst>
                                          <p:attrName>r</p:attrName>
                                        </p:attrNameLst>
                                      </p:cBhvr>
                                    </p:animRot>
                                    <p:animRot by="120000">
                                      <p:cBhvr>
                                        <p:cTn id="89" dur="200" fill="hold">
                                          <p:stCondLst>
                                            <p:cond delay="800"/>
                                          </p:stCondLst>
                                        </p:cTn>
                                        <p:tgtEl>
                                          <p:spTgt spid="1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39"/>
                                        </p:tgtEl>
                                        <p:attrNameLst>
                                          <p:attrName>r</p:attrName>
                                        </p:attrNameLst>
                                      </p:cBhvr>
                                    </p:animRot>
                                    <p:animRot by="-240000">
                                      <p:cBhvr>
                                        <p:cTn id="92" dur="200" fill="hold">
                                          <p:stCondLst>
                                            <p:cond delay="200"/>
                                          </p:stCondLst>
                                        </p:cTn>
                                        <p:tgtEl>
                                          <p:spTgt spid="39"/>
                                        </p:tgtEl>
                                        <p:attrNameLst>
                                          <p:attrName>r</p:attrName>
                                        </p:attrNameLst>
                                      </p:cBhvr>
                                    </p:animRot>
                                    <p:animRot by="240000">
                                      <p:cBhvr>
                                        <p:cTn id="93" dur="200" fill="hold">
                                          <p:stCondLst>
                                            <p:cond delay="400"/>
                                          </p:stCondLst>
                                        </p:cTn>
                                        <p:tgtEl>
                                          <p:spTgt spid="39"/>
                                        </p:tgtEl>
                                        <p:attrNameLst>
                                          <p:attrName>r</p:attrName>
                                        </p:attrNameLst>
                                      </p:cBhvr>
                                    </p:animRot>
                                    <p:animRot by="-240000">
                                      <p:cBhvr>
                                        <p:cTn id="94" dur="200" fill="hold">
                                          <p:stCondLst>
                                            <p:cond delay="600"/>
                                          </p:stCondLst>
                                        </p:cTn>
                                        <p:tgtEl>
                                          <p:spTgt spid="39"/>
                                        </p:tgtEl>
                                        <p:attrNameLst>
                                          <p:attrName>r</p:attrName>
                                        </p:attrNameLst>
                                      </p:cBhvr>
                                    </p:animRot>
                                    <p:animRot by="120000">
                                      <p:cBhvr>
                                        <p:cTn id="95" dur="200" fill="hold">
                                          <p:stCondLst>
                                            <p:cond delay="800"/>
                                          </p:stCondLst>
                                        </p:cTn>
                                        <p:tgtEl>
                                          <p:spTgt spid="39"/>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45"/>
                                        </p:tgtEl>
                                        <p:attrNameLst>
                                          <p:attrName>r</p:attrName>
                                        </p:attrNameLst>
                                      </p:cBhvr>
                                    </p:animRot>
                                    <p:animRot by="-240000">
                                      <p:cBhvr>
                                        <p:cTn id="98" dur="200" fill="hold">
                                          <p:stCondLst>
                                            <p:cond delay="200"/>
                                          </p:stCondLst>
                                        </p:cTn>
                                        <p:tgtEl>
                                          <p:spTgt spid="45"/>
                                        </p:tgtEl>
                                        <p:attrNameLst>
                                          <p:attrName>r</p:attrName>
                                        </p:attrNameLst>
                                      </p:cBhvr>
                                    </p:animRot>
                                    <p:animRot by="240000">
                                      <p:cBhvr>
                                        <p:cTn id="99" dur="200" fill="hold">
                                          <p:stCondLst>
                                            <p:cond delay="400"/>
                                          </p:stCondLst>
                                        </p:cTn>
                                        <p:tgtEl>
                                          <p:spTgt spid="45"/>
                                        </p:tgtEl>
                                        <p:attrNameLst>
                                          <p:attrName>r</p:attrName>
                                        </p:attrNameLst>
                                      </p:cBhvr>
                                    </p:animRot>
                                    <p:animRot by="-240000">
                                      <p:cBhvr>
                                        <p:cTn id="100" dur="200" fill="hold">
                                          <p:stCondLst>
                                            <p:cond delay="600"/>
                                          </p:stCondLst>
                                        </p:cTn>
                                        <p:tgtEl>
                                          <p:spTgt spid="45"/>
                                        </p:tgtEl>
                                        <p:attrNameLst>
                                          <p:attrName>r</p:attrName>
                                        </p:attrNameLst>
                                      </p:cBhvr>
                                    </p:animRot>
                                    <p:animRot by="120000">
                                      <p:cBhvr>
                                        <p:cTn id="101" dur="200" fill="hold">
                                          <p:stCondLst>
                                            <p:cond delay="800"/>
                                          </p:stCondLst>
                                        </p:cTn>
                                        <p:tgtEl>
                                          <p:spTgt spid="45"/>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fade">
                                      <p:cBhvr>
                                        <p:cTn id="105" dur="500"/>
                                        <p:tgtEl>
                                          <p:spTgt spid="2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500"/>
                                        <p:tgtEl>
                                          <p:spTgt spid="2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27"/>
                                        </p:tgtEl>
                                        <p:attrNameLst>
                                          <p:attrName>style.visibility</p:attrName>
                                        </p:attrNameLst>
                                      </p:cBhvr>
                                      <p:to>
                                        <p:strVal val="visible"/>
                                      </p:to>
                                    </p:set>
                                    <p:animEffect transition="in" filter="fade">
                                      <p:cBhvr>
                                        <p:cTn id="114" dur="500"/>
                                        <p:tgtEl>
                                          <p:spTgt spid="2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28"/>
                                        </p:tgtEl>
                                        <p:attrNameLst>
                                          <p:attrName>style.visibility</p:attrName>
                                        </p:attrNameLst>
                                      </p:cBhvr>
                                      <p:to>
                                        <p:strVal val="visible"/>
                                      </p:to>
                                    </p:set>
                                    <p:animEffect transition="in" filter="fade">
                                      <p:cBhvr>
                                        <p:cTn id="117" dur="500"/>
                                        <p:tgtEl>
                                          <p:spTgt spid="2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29"/>
                                        </p:tgtEl>
                                        <p:attrNameLst>
                                          <p:attrName>style.visibility</p:attrName>
                                        </p:attrNameLst>
                                      </p:cBhvr>
                                      <p:to>
                                        <p:strVal val="visible"/>
                                      </p:to>
                                    </p:set>
                                    <p:animEffect transition="in" filter="fade">
                                      <p:cBhvr>
                                        <p:cTn id="120" dur="500"/>
                                        <p:tgtEl>
                                          <p:spTgt spid="2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30"/>
                                        </p:tgtEl>
                                        <p:attrNameLst>
                                          <p:attrName>style.visibility</p:attrName>
                                        </p:attrNameLst>
                                      </p:cBhvr>
                                      <p:to>
                                        <p:strVal val="visible"/>
                                      </p:to>
                                    </p:set>
                                    <p:animEffect transition="in" filter="fade">
                                      <p:cBhvr>
                                        <p:cTn id="123" dur="500"/>
                                        <p:tgtEl>
                                          <p:spTgt spid="3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fade">
                                      <p:cBhvr>
                                        <p:cTn id="126" dur="500"/>
                                        <p:tgtEl>
                                          <p:spTgt spid="3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32"/>
                                        </p:tgtEl>
                                        <p:attrNameLst>
                                          <p:attrName>style.visibility</p:attrName>
                                        </p:attrNameLst>
                                      </p:cBhvr>
                                      <p:to>
                                        <p:strVal val="visible"/>
                                      </p:to>
                                    </p:set>
                                    <p:animEffect transition="in" filter="fade">
                                      <p:cBhvr>
                                        <p:cTn id="129" dur="500"/>
                                        <p:tgtEl>
                                          <p:spTgt spid="3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33"/>
                                        </p:tgtEl>
                                        <p:attrNameLst>
                                          <p:attrName>style.visibility</p:attrName>
                                        </p:attrNameLst>
                                      </p:cBhvr>
                                      <p:to>
                                        <p:strVal val="visible"/>
                                      </p:to>
                                    </p:set>
                                    <p:animEffect transition="in" filter="fade">
                                      <p:cBhvr>
                                        <p:cTn id="132" dur="500"/>
                                        <p:tgtEl>
                                          <p:spTgt spid="3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2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2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2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2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2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2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3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3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3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3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6" grpId="0" animBg="1"/>
      <p:bldP spid="4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6436377" y="1715112"/>
            <a:ext cx="3476995" cy="4077417"/>
          </a:xfrm>
          <a:prstGeom prst="roundRect">
            <a:avLst/>
          </a:prstGeom>
          <a:solidFill>
            <a:schemeClr val="bg1"/>
          </a:solidFill>
          <a:ln w="34925">
            <a:solidFill>
              <a:srgbClr val="D60C0C"/>
            </a:solid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1558"/>
          </a:p>
        </p:txBody>
      </p:sp>
      <p:grpSp>
        <p:nvGrpSpPr>
          <p:cNvPr id="119" name="组合 118"/>
          <p:cNvGrpSpPr/>
          <p:nvPr/>
        </p:nvGrpSpPr>
        <p:grpSpPr>
          <a:xfrm flipH="1">
            <a:off x="4817228" y="2485040"/>
            <a:ext cx="1619149" cy="2495022"/>
            <a:chOff x="12217719" y="5060397"/>
            <a:chExt cx="3612127" cy="5451720"/>
          </a:xfrm>
        </p:grpSpPr>
        <p:cxnSp>
          <p:nvCxnSpPr>
            <p:cNvPr id="120" name="直接箭头连接符 119"/>
            <p:cNvCxnSpPr/>
            <p:nvPr/>
          </p:nvCxnSpPr>
          <p:spPr>
            <a:xfrm>
              <a:off x="12217719" y="7671581"/>
              <a:ext cx="2658610" cy="20846"/>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121" name="直接箭头连接符 120"/>
            <p:cNvCxnSpPr/>
            <p:nvPr/>
          </p:nvCxnSpPr>
          <p:spPr>
            <a:xfrm flipV="1">
              <a:off x="12217719" y="5060397"/>
              <a:ext cx="3612127" cy="263203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122" name="直接箭头连接符 121"/>
            <p:cNvCxnSpPr/>
            <p:nvPr/>
          </p:nvCxnSpPr>
          <p:spPr>
            <a:xfrm>
              <a:off x="12217719" y="7692427"/>
              <a:ext cx="3539851" cy="281969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sp>
        <p:nvSpPr>
          <p:cNvPr id="93" name="平行四边形 92"/>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2" name="组合 1"/>
          <p:cNvGrpSpPr/>
          <p:nvPr/>
        </p:nvGrpSpPr>
        <p:grpSpPr>
          <a:xfrm>
            <a:off x="-124754" y="289674"/>
            <a:ext cx="2969754" cy="500820"/>
            <a:chOff x="-611583" y="577868"/>
            <a:chExt cx="6048672" cy="999091"/>
          </a:xfrm>
        </p:grpSpPr>
        <p:sp>
          <p:nvSpPr>
            <p:cNvPr id="94" name="对角圆角矩形 93"/>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95" name="TextBox 94"/>
            <p:cNvSpPr txBox="1"/>
            <p:nvPr/>
          </p:nvSpPr>
          <p:spPr>
            <a:xfrm>
              <a:off x="1164295" y="773281"/>
              <a:ext cx="3381671"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市场分析</a:t>
              </a:r>
            </a:p>
          </p:txBody>
        </p:sp>
      </p:grpSp>
      <p:sp>
        <p:nvSpPr>
          <p:cNvPr id="12" name="椭圆 11"/>
          <p:cNvSpPr/>
          <p:nvPr/>
        </p:nvSpPr>
        <p:spPr>
          <a:xfrm>
            <a:off x="2096831" y="2256550"/>
            <a:ext cx="2755751" cy="2813564"/>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1558"/>
          </a:p>
        </p:txBody>
      </p:sp>
      <p:sp>
        <p:nvSpPr>
          <p:cNvPr id="70" name="TextBox 69"/>
          <p:cNvSpPr txBox="1"/>
          <p:nvPr/>
        </p:nvSpPr>
        <p:spPr>
          <a:xfrm>
            <a:off x="2763330" y="2954721"/>
            <a:ext cx="1491985" cy="1429025"/>
          </a:xfrm>
          <a:prstGeom prst="rect">
            <a:avLst/>
          </a:prstGeom>
          <a:noFill/>
          <a:ln>
            <a:noFill/>
          </a:ln>
        </p:spPr>
        <p:txBody>
          <a:bodyPr wrap="square" lIns="42970" tIns="21485" rIns="42970" bIns="21485" rtlCol="0">
            <a:spAutoFit/>
          </a:bodyPr>
          <a:lstStyle/>
          <a:p>
            <a:r>
              <a:rPr lang="zh-CN" altLang="en-US" sz="4502" b="1" dirty="0">
                <a:solidFill>
                  <a:schemeClr val="bg1"/>
                </a:solidFill>
                <a:latin typeface="微软雅黑" pitchFamily="34" charset="-122"/>
                <a:ea typeface="微软雅黑" pitchFamily="34" charset="-122"/>
              </a:rPr>
              <a:t>市场调查</a:t>
            </a:r>
            <a:endParaRPr lang="en-US" altLang="zh-CN" sz="4502" b="1" dirty="0">
              <a:solidFill>
                <a:schemeClr val="bg1"/>
              </a:solidFill>
              <a:latin typeface="微软雅黑" pitchFamily="34" charset="-122"/>
              <a:ea typeface="微软雅黑" pitchFamily="34" charset="-122"/>
            </a:endParaRPr>
          </a:p>
        </p:txBody>
      </p:sp>
      <p:grpSp>
        <p:nvGrpSpPr>
          <p:cNvPr id="17" name="组合 16"/>
          <p:cNvGrpSpPr/>
          <p:nvPr/>
        </p:nvGrpSpPr>
        <p:grpSpPr>
          <a:xfrm>
            <a:off x="6662721" y="2068205"/>
            <a:ext cx="2863731" cy="506367"/>
            <a:chOff x="13212865" y="4125876"/>
            <a:chExt cx="5832731" cy="1010155"/>
          </a:xfrm>
        </p:grpSpPr>
        <p:sp>
          <p:nvSpPr>
            <p:cNvPr id="13" name="矩形 12"/>
            <p:cNvSpPr/>
            <p:nvPr/>
          </p:nvSpPr>
          <p:spPr>
            <a:xfrm>
              <a:off x="13789012" y="4125876"/>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43" name="TextBox 42"/>
            <p:cNvSpPr txBox="1"/>
            <p:nvPr/>
          </p:nvSpPr>
          <p:spPr>
            <a:xfrm>
              <a:off x="14494247" y="4261101"/>
              <a:ext cx="3846115" cy="874930"/>
            </a:xfrm>
            <a:prstGeom prst="rect">
              <a:avLst/>
            </a:prstGeom>
            <a:noFill/>
          </p:spPr>
          <p:txBody>
            <a:bodyPr wrap="square" rtlCol="0">
              <a:spAutoFit/>
            </a:bodyPr>
            <a:lstStyle/>
            <a:p>
              <a:r>
                <a:rPr lang="zh-CN" altLang="en-US" sz="1125" dirty="0">
                  <a:latin typeface="微软雅黑" pitchFamily="34" charset="-122"/>
                  <a:ea typeface="微软雅黑" pitchFamily="34" charset="-122"/>
                </a:rPr>
                <a:t>买衣服地方太远，时间不够</a:t>
              </a:r>
            </a:p>
          </p:txBody>
        </p:sp>
        <p:sp>
          <p:nvSpPr>
            <p:cNvPr id="109" name="等腰三角形 108"/>
            <p:cNvSpPr/>
            <p:nvPr/>
          </p:nvSpPr>
          <p:spPr>
            <a:xfrm rot="16200000">
              <a:off x="13318253" y="4228374"/>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16" name="组合 15"/>
          <p:cNvGrpSpPr/>
          <p:nvPr/>
        </p:nvGrpSpPr>
        <p:grpSpPr>
          <a:xfrm>
            <a:off x="6662721" y="2650576"/>
            <a:ext cx="2863731" cy="416834"/>
            <a:chOff x="13212865" y="5287652"/>
            <a:chExt cx="5832731" cy="831545"/>
          </a:xfrm>
        </p:grpSpPr>
        <p:sp>
          <p:nvSpPr>
            <p:cNvPr id="101" name="矩形 100"/>
            <p:cNvSpPr/>
            <p:nvPr/>
          </p:nvSpPr>
          <p:spPr>
            <a:xfrm>
              <a:off x="13789012" y="5287652"/>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42" name="TextBox 41"/>
            <p:cNvSpPr txBox="1"/>
            <p:nvPr/>
          </p:nvSpPr>
          <p:spPr>
            <a:xfrm>
              <a:off x="14593580" y="5472592"/>
              <a:ext cx="3647449" cy="529562"/>
            </a:xfrm>
            <a:prstGeom prst="rect">
              <a:avLst/>
            </a:prstGeom>
            <a:noFill/>
          </p:spPr>
          <p:txBody>
            <a:bodyPr wrap="square" rtlCol="0">
              <a:spAutoFit/>
            </a:bodyPr>
            <a:lstStyle/>
            <a:p>
              <a:r>
                <a:rPr lang="zh-CN" altLang="en-US" sz="1125" dirty="0">
                  <a:latin typeface="微软雅黑" pitchFamily="34" charset="-122"/>
                  <a:ea typeface="微软雅黑" pitchFamily="34" charset="-122"/>
                </a:rPr>
                <a:t>那里人太多，吃饭没地方</a:t>
              </a:r>
            </a:p>
          </p:txBody>
        </p:sp>
        <p:sp>
          <p:nvSpPr>
            <p:cNvPr id="110" name="等腰三角形 109"/>
            <p:cNvSpPr/>
            <p:nvPr/>
          </p:nvSpPr>
          <p:spPr>
            <a:xfrm rot="16200000">
              <a:off x="13318253" y="5415996"/>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15" name="组合 14"/>
          <p:cNvGrpSpPr/>
          <p:nvPr/>
        </p:nvGrpSpPr>
        <p:grpSpPr>
          <a:xfrm>
            <a:off x="6662721" y="3232947"/>
            <a:ext cx="2863731" cy="416834"/>
            <a:chOff x="13212865" y="6449428"/>
            <a:chExt cx="5832731" cy="831545"/>
          </a:xfrm>
        </p:grpSpPr>
        <p:sp>
          <p:nvSpPr>
            <p:cNvPr id="102" name="矩形 101"/>
            <p:cNvSpPr/>
            <p:nvPr/>
          </p:nvSpPr>
          <p:spPr>
            <a:xfrm>
              <a:off x="13789012" y="6449428"/>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56" name="TextBox 55"/>
            <p:cNvSpPr txBox="1"/>
            <p:nvPr/>
          </p:nvSpPr>
          <p:spPr>
            <a:xfrm>
              <a:off x="14162341" y="6603590"/>
              <a:ext cx="4509925" cy="529562"/>
            </a:xfrm>
            <a:prstGeom prst="rect">
              <a:avLst/>
            </a:prstGeom>
            <a:noFill/>
          </p:spPr>
          <p:txBody>
            <a:bodyPr wrap="square" rtlCol="0">
              <a:spAutoFit/>
            </a:bodyPr>
            <a:lstStyle/>
            <a:p>
              <a:r>
                <a:rPr lang="zh-CN" altLang="en-US" sz="1125" dirty="0">
                  <a:latin typeface="微软雅黑" pitchFamily="34" charset="-122"/>
                  <a:ea typeface="微软雅黑" pitchFamily="34" charset="-122"/>
                </a:rPr>
                <a:t>互联网发展迅速，快递数量增加</a:t>
              </a:r>
            </a:p>
          </p:txBody>
        </p:sp>
        <p:sp>
          <p:nvSpPr>
            <p:cNvPr id="111" name="等腰三角形 110"/>
            <p:cNvSpPr/>
            <p:nvPr/>
          </p:nvSpPr>
          <p:spPr>
            <a:xfrm rot="16200000">
              <a:off x="13318253" y="6544096"/>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18" name="组合 17"/>
          <p:cNvGrpSpPr/>
          <p:nvPr/>
        </p:nvGrpSpPr>
        <p:grpSpPr>
          <a:xfrm>
            <a:off x="6662721" y="3815318"/>
            <a:ext cx="2863731" cy="416834"/>
            <a:chOff x="13212865" y="7611204"/>
            <a:chExt cx="5832731" cy="831545"/>
          </a:xfrm>
        </p:grpSpPr>
        <p:sp>
          <p:nvSpPr>
            <p:cNvPr id="103" name="矩形 102"/>
            <p:cNvSpPr/>
            <p:nvPr/>
          </p:nvSpPr>
          <p:spPr>
            <a:xfrm>
              <a:off x="13789012" y="7611204"/>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51" name="TextBox 50"/>
            <p:cNvSpPr txBox="1"/>
            <p:nvPr/>
          </p:nvSpPr>
          <p:spPr>
            <a:xfrm>
              <a:off x="14465633" y="7724622"/>
              <a:ext cx="3903345" cy="529562"/>
            </a:xfrm>
            <a:prstGeom prst="rect">
              <a:avLst/>
            </a:prstGeom>
            <a:noFill/>
          </p:spPr>
          <p:txBody>
            <a:bodyPr wrap="square" rtlCol="0">
              <a:spAutoFit/>
            </a:bodyPr>
            <a:lstStyle/>
            <a:p>
              <a:r>
                <a:rPr lang="zh-CN" altLang="en-US" sz="1125" dirty="0">
                  <a:latin typeface="微软雅黑" pitchFamily="34" charset="-122"/>
                  <a:ea typeface="微软雅黑" pitchFamily="34" charset="-122"/>
                </a:rPr>
                <a:t>吃饭地方太远，为吃饭发愁</a:t>
              </a:r>
            </a:p>
          </p:txBody>
        </p:sp>
        <p:sp>
          <p:nvSpPr>
            <p:cNvPr id="112" name="等腰三角形 111"/>
            <p:cNvSpPr/>
            <p:nvPr/>
          </p:nvSpPr>
          <p:spPr>
            <a:xfrm rot="16200000">
              <a:off x="13318253" y="7713702"/>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20" name="组合 19"/>
          <p:cNvGrpSpPr/>
          <p:nvPr/>
        </p:nvGrpSpPr>
        <p:grpSpPr>
          <a:xfrm>
            <a:off x="6662721" y="4397688"/>
            <a:ext cx="2863731" cy="416834"/>
            <a:chOff x="13212865" y="8772980"/>
            <a:chExt cx="5832731" cy="831545"/>
          </a:xfrm>
        </p:grpSpPr>
        <p:sp>
          <p:nvSpPr>
            <p:cNvPr id="104" name="矩形 103"/>
            <p:cNvSpPr/>
            <p:nvPr/>
          </p:nvSpPr>
          <p:spPr>
            <a:xfrm>
              <a:off x="13789012" y="8772980"/>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53" name="TextBox 52"/>
            <p:cNvSpPr txBox="1"/>
            <p:nvPr/>
          </p:nvSpPr>
          <p:spPr>
            <a:xfrm>
              <a:off x="14728915" y="8927142"/>
              <a:ext cx="3376780" cy="529562"/>
            </a:xfrm>
            <a:prstGeom prst="rect">
              <a:avLst/>
            </a:prstGeom>
            <a:noFill/>
          </p:spPr>
          <p:txBody>
            <a:bodyPr wrap="square" rtlCol="0">
              <a:spAutoFit/>
            </a:bodyPr>
            <a:lstStyle/>
            <a:p>
              <a:r>
                <a:rPr lang="zh-CN" altLang="en-US" sz="1125" dirty="0">
                  <a:latin typeface="微软雅黑" pitchFamily="34" charset="-122"/>
                  <a:ea typeface="微软雅黑" pitchFamily="34" charset="-122"/>
                </a:rPr>
                <a:t>直销店比商品东西还贵</a:t>
              </a:r>
            </a:p>
          </p:txBody>
        </p:sp>
        <p:sp>
          <p:nvSpPr>
            <p:cNvPr id="113" name="等腰三角形 112"/>
            <p:cNvSpPr/>
            <p:nvPr/>
          </p:nvSpPr>
          <p:spPr>
            <a:xfrm rot="16200000">
              <a:off x="13318253" y="8875478"/>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dirty="0"/>
            </a:p>
          </p:txBody>
        </p:sp>
      </p:grpSp>
      <p:grpSp>
        <p:nvGrpSpPr>
          <p:cNvPr id="23" name="组合 22"/>
          <p:cNvGrpSpPr/>
          <p:nvPr/>
        </p:nvGrpSpPr>
        <p:grpSpPr>
          <a:xfrm>
            <a:off x="6662721" y="4980061"/>
            <a:ext cx="2863731" cy="416834"/>
            <a:chOff x="13212865" y="9934758"/>
            <a:chExt cx="5832731" cy="831545"/>
          </a:xfrm>
        </p:grpSpPr>
        <p:sp>
          <p:nvSpPr>
            <p:cNvPr id="105" name="矩形 104"/>
            <p:cNvSpPr/>
            <p:nvPr/>
          </p:nvSpPr>
          <p:spPr>
            <a:xfrm>
              <a:off x="13789012" y="9934758"/>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08" name="TextBox 107"/>
            <p:cNvSpPr txBox="1"/>
            <p:nvPr/>
          </p:nvSpPr>
          <p:spPr>
            <a:xfrm>
              <a:off x="14186338" y="10140523"/>
              <a:ext cx="4461931" cy="529562"/>
            </a:xfrm>
            <a:prstGeom prst="rect">
              <a:avLst/>
            </a:prstGeom>
            <a:noFill/>
          </p:spPr>
          <p:txBody>
            <a:bodyPr wrap="square" rtlCol="0">
              <a:spAutoFit/>
            </a:bodyPr>
            <a:lstStyle/>
            <a:p>
              <a:r>
                <a:rPr lang="zh-CN" altLang="en-US" sz="1125" dirty="0">
                  <a:latin typeface="微软雅黑" pitchFamily="34" charset="-122"/>
                  <a:ea typeface="微软雅黑" pitchFamily="34" charset="-122"/>
                </a:rPr>
                <a:t>超市离家里太远，所以选择外购</a:t>
              </a:r>
            </a:p>
          </p:txBody>
        </p:sp>
        <p:sp>
          <p:nvSpPr>
            <p:cNvPr id="114" name="等腰三角形 113"/>
            <p:cNvSpPr/>
            <p:nvPr/>
          </p:nvSpPr>
          <p:spPr>
            <a:xfrm rot="16200000">
              <a:off x="13318253" y="10081027"/>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grpSp>
      <p:grpSp>
        <p:nvGrpSpPr>
          <p:cNvPr id="8" name="组合 7"/>
          <p:cNvGrpSpPr/>
          <p:nvPr/>
        </p:nvGrpSpPr>
        <p:grpSpPr>
          <a:xfrm>
            <a:off x="4009216" y="4350113"/>
            <a:ext cx="975702" cy="996171"/>
            <a:chOff x="7808316" y="8678071"/>
            <a:chExt cx="1987270" cy="1987270"/>
          </a:xfrm>
        </p:grpSpPr>
        <p:sp>
          <p:nvSpPr>
            <p:cNvPr id="14" name="椭圆 13"/>
            <p:cNvSpPr/>
            <p:nvPr/>
          </p:nvSpPr>
          <p:spPr>
            <a:xfrm>
              <a:off x="7808316" y="8678071"/>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15" name="TextBox 114"/>
            <p:cNvSpPr txBox="1"/>
            <p:nvPr/>
          </p:nvSpPr>
          <p:spPr>
            <a:xfrm>
              <a:off x="8188919" y="9326077"/>
              <a:ext cx="1606667" cy="769017"/>
            </a:xfrm>
            <a:prstGeom prst="rect">
              <a:avLst/>
            </a:prstGeom>
            <a:noFill/>
            <a:ln>
              <a:noFill/>
            </a:ln>
          </p:spPr>
          <p:txBody>
            <a:bodyPr wrap="square" rtlCol="0">
              <a:spAutoFit/>
            </a:bodyPr>
            <a:lstStyle/>
            <a:p>
              <a:r>
                <a:rPr lang="zh-CN" altLang="en-US" sz="1905" b="1" dirty="0">
                  <a:solidFill>
                    <a:srgbClr val="D60C0C"/>
                  </a:solidFill>
                  <a:latin typeface="微软雅黑" pitchFamily="34" charset="-122"/>
                  <a:ea typeface="微软雅黑" pitchFamily="34" charset="-122"/>
                </a:rPr>
                <a:t>超市</a:t>
              </a:r>
              <a:endParaRPr lang="en-US" altLang="zh-CN" sz="1905" b="1" dirty="0">
                <a:solidFill>
                  <a:srgbClr val="D60C0C"/>
                </a:solidFill>
                <a:latin typeface="微软雅黑" pitchFamily="34" charset="-122"/>
                <a:ea typeface="微软雅黑" pitchFamily="34" charset="-122"/>
              </a:endParaRPr>
            </a:p>
          </p:txBody>
        </p:sp>
      </p:grpSp>
      <p:grpSp>
        <p:nvGrpSpPr>
          <p:cNvPr id="4" name="组合 3"/>
          <p:cNvGrpSpPr/>
          <p:nvPr/>
        </p:nvGrpSpPr>
        <p:grpSpPr>
          <a:xfrm>
            <a:off x="4398112" y="3191523"/>
            <a:ext cx="1004315" cy="996172"/>
            <a:chOff x="8600404" y="6301807"/>
            <a:chExt cx="2045548" cy="1987270"/>
          </a:xfrm>
        </p:grpSpPr>
        <p:sp>
          <p:nvSpPr>
            <p:cNvPr id="106" name="椭圆 105"/>
            <p:cNvSpPr/>
            <p:nvPr/>
          </p:nvSpPr>
          <p:spPr>
            <a:xfrm>
              <a:off x="8600404" y="6301807"/>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16" name="TextBox 115"/>
            <p:cNvSpPr txBox="1"/>
            <p:nvPr/>
          </p:nvSpPr>
          <p:spPr>
            <a:xfrm>
              <a:off x="8773744" y="6943762"/>
              <a:ext cx="1872208" cy="715549"/>
            </a:xfrm>
            <a:prstGeom prst="rect">
              <a:avLst/>
            </a:prstGeom>
            <a:noFill/>
            <a:ln>
              <a:noFill/>
            </a:ln>
          </p:spPr>
          <p:txBody>
            <a:bodyPr wrap="square" rtlCol="0">
              <a:spAutoFit/>
            </a:bodyPr>
            <a:lstStyle/>
            <a:p>
              <a:r>
                <a:rPr lang="zh-CN" altLang="en-US" sz="1731" b="1" dirty="0">
                  <a:solidFill>
                    <a:srgbClr val="D60C0C"/>
                  </a:solidFill>
                  <a:latin typeface="微软雅黑" pitchFamily="34" charset="-122"/>
                  <a:ea typeface="微软雅黑" pitchFamily="34" charset="-122"/>
                </a:rPr>
                <a:t>直营店</a:t>
              </a:r>
              <a:endParaRPr lang="en-US" altLang="zh-CN" sz="1731" b="1" dirty="0">
                <a:solidFill>
                  <a:srgbClr val="D60C0C"/>
                </a:solidFill>
                <a:latin typeface="微软雅黑" pitchFamily="34" charset="-122"/>
                <a:ea typeface="微软雅黑" pitchFamily="34" charset="-122"/>
              </a:endParaRPr>
            </a:p>
          </p:txBody>
        </p:sp>
      </p:grpSp>
      <p:grpSp>
        <p:nvGrpSpPr>
          <p:cNvPr id="3" name="组合 2"/>
          <p:cNvGrpSpPr/>
          <p:nvPr/>
        </p:nvGrpSpPr>
        <p:grpSpPr>
          <a:xfrm>
            <a:off x="3973862" y="2000357"/>
            <a:ext cx="975702" cy="1043355"/>
            <a:chOff x="7736308" y="3925543"/>
            <a:chExt cx="1987270" cy="2081398"/>
          </a:xfrm>
        </p:grpSpPr>
        <p:sp>
          <p:nvSpPr>
            <p:cNvPr id="107" name="椭圆 106"/>
            <p:cNvSpPr/>
            <p:nvPr/>
          </p:nvSpPr>
          <p:spPr>
            <a:xfrm>
              <a:off x="7736308" y="3925543"/>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117" name="TextBox 116"/>
            <p:cNvSpPr txBox="1"/>
            <p:nvPr/>
          </p:nvSpPr>
          <p:spPr>
            <a:xfrm>
              <a:off x="7921240" y="4546933"/>
              <a:ext cx="1601170" cy="1460008"/>
            </a:xfrm>
            <a:prstGeom prst="rect">
              <a:avLst/>
            </a:prstGeom>
            <a:noFill/>
            <a:ln>
              <a:noFill/>
            </a:ln>
          </p:spPr>
          <p:txBody>
            <a:bodyPr wrap="square" rtlCol="0">
              <a:spAutoFit/>
            </a:bodyPr>
            <a:lstStyle/>
            <a:p>
              <a:r>
                <a:rPr lang="zh-CN" altLang="en-US" sz="2078" b="1" dirty="0">
                  <a:solidFill>
                    <a:srgbClr val="D60C0C"/>
                  </a:solidFill>
                  <a:latin typeface="微软雅黑" pitchFamily="34" charset="-122"/>
                  <a:ea typeface="微软雅黑" pitchFamily="34" charset="-122"/>
                </a:rPr>
                <a:t>门 店</a:t>
              </a:r>
              <a:endParaRPr lang="en-US" altLang="zh-CN" sz="2078" b="1" dirty="0">
                <a:solidFill>
                  <a:srgbClr val="D60C0C"/>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106538245"/>
      </p:ext>
    </p:extLst>
  </p:cSld>
  <p:clrMapOvr>
    <a:masterClrMapping/>
  </p:clrMapOvr>
  <mc:AlternateContent xmlns:mc="http://schemas.openxmlformats.org/markup-compatibility/2006" xmlns:p14="http://schemas.microsoft.com/office/powerpoint/2010/main">
    <mc:Choice Requires="p14">
      <p:transition spd="slow" p14:dur="1200" advClick="0" advTm="0">
        <p14:prism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500" fill="hold"/>
                                        <p:tgtEl>
                                          <p:spTgt spid="93"/>
                                        </p:tgtEl>
                                        <p:attrNameLst>
                                          <p:attrName>ppt_x</p:attrName>
                                        </p:attrNameLst>
                                      </p:cBhvr>
                                      <p:tavLst>
                                        <p:tav tm="0">
                                          <p:val>
                                            <p:strVal val="0-#ppt_w/2"/>
                                          </p:val>
                                        </p:tav>
                                        <p:tav tm="100000">
                                          <p:val>
                                            <p:strVal val="#ppt_x"/>
                                          </p:val>
                                        </p:tav>
                                      </p:tavLst>
                                    </p:anim>
                                    <p:anim calcmode="lin" valueType="num">
                                      <p:cBhvr additive="base">
                                        <p:cTn id="13" dur="500" fill="hold"/>
                                        <p:tgtEl>
                                          <p:spTgt spid="9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randombar(horizontal)">
                                      <p:cBhvr>
                                        <p:cTn id="23" dur="500"/>
                                        <p:tgtEl>
                                          <p:spTgt spid="70"/>
                                        </p:tgtEl>
                                      </p:cBhvr>
                                    </p:animEffect>
                                  </p:childTnLst>
                                </p:cTn>
                              </p:par>
                            </p:childTnLst>
                          </p:cTn>
                        </p:par>
                        <p:par>
                          <p:cTn id="24" fill="hold">
                            <p:stCondLst>
                              <p:cond delay="2000"/>
                            </p:stCondLst>
                            <p:childTnLst>
                              <p:par>
                                <p:cTn id="25" presetID="15"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1000" fill="hold"/>
                                        <p:tgtEl>
                                          <p:spTgt spid="3"/>
                                        </p:tgtEl>
                                        <p:attrNameLst>
                                          <p:attrName>ppt_w</p:attrName>
                                        </p:attrNameLst>
                                      </p:cBhvr>
                                      <p:tavLst>
                                        <p:tav tm="0">
                                          <p:val>
                                            <p:fltVal val="0"/>
                                          </p:val>
                                        </p:tav>
                                        <p:tav tm="100000">
                                          <p:val>
                                            <p:strVal val="#ppt_w"/>
                                          </p:val>
                                        </p:tav>
                                      </p:tavLst>
                                    </p:anim>
                                    <p:anim calcmode="lin" valueType="num">
                                      <p:cBhvr>
                                        <p:cTn id="28" dur="1000" fill="hold"/>
                                        <p:tgtEl>
                                          <p:spTgt spid="3"/>
                                        </p:tgtEl>
                                        <p:attrNameLst>
                                          <p:attrName>ppt_h</p:attrName>
                                        </p:attrNameLst>
                                      </p:cBhvr>
                                      <p:tavLst>
                                        <p:tav tm="0">
                                          <p:val>
                                            <p:fltVal val="0"/>
                                          </p:val>
                                        </p:tav>
                                        <p:tav tm="100000">
                                          <p:val>
                                            <p:strVal val="#ppt_h"/>
                                          </p:val>
                                        </p:tav>
                                      </p:tavLst>
                                    </p:anim>
                                    <p:anim calcmode="lin" valueType="num">
                                      <p:cBhvr>
                                        <p:cTn id="2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31" fill="hold">
                            <p:stCondLst>
                              <p:cond delay="3000"/>
                            </p:stCondLst>
                            <p:childTnLst>
                              <p:par>
                                <p:cTn id="32" presetID="15" presetClass="entr" presetSubtype="0"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1000" fill="hold"/>
                                        <p:tgtEl>
                                          <p:spTgt spid="4"/>
                                        </p:tgtEl>
                                        <p:attrNameLst>
                                          <p:attrName>ppt_w</p:attrName>
                                        </p:attrNameLst>
                                      </p:cBhvr>
                                      <p:tavLst>
                                        <p:tav tm="0">
                                          <p:val>
                                            <p:fltVal val="0"/>
                                          </p:val>
                                        </p:tav>
                                        <p:tav tm="100000">
                                          <p:val>
                                            <p:strVal val="#ppt_w"/>
                                          </p:val>
                                        </p:tav>
                                      </p:tavLst>
                                    </p:anim>
                                    <p:anim calcmode="lin" valueType="num">
                                      <p:cBhvr>
                                        <p:cTn id="35" dur="1000" fill="hold"/>
                                        <p:tgtEl>
                                          <p:spTgt spid="4"/>
                                        </p:tgtEl>
                                        <p:attrNameLst>
                                          <p:attrName>ppt_h</p:attrName>
                                        </p:attrNameLst>
                                      </p:cBhvr>
                                      <p:tavLst>
                                        <p:tav tm="0">
                                          <p:val>
                                            <p:fltVal val="0"/>
                                          </p:val>
                                        </p:tav>
                                        <p:tav tm="100000">
                                          <p:val>
                                            <p:strVal val="#ppt_h"/>
                                          </p:val>
                                        </p:tav>
                                      </p:tavLst>
                                    </p:anim>
                                    <p:anim calcmode="lin" valueType="num">
                                      <p:cBhvr>
                                        <p:cTn id="3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38" fill="hold">
                            <p:stCondLst>
                              <p:cond delay="4000"/>
                            </p:stCondLst>
                            <p:childTnLst>
                              <p:par>
                                <p:cTn id="39" presetID="15"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1000" fill="hold"/>
                                        <p:tgtEl>
                                          <p:spTgt spid="8"/>
                                        </p:tgtEl>
                                        <p:attrNameLst>
                                          <p:attrName>ppt_w</p:attrName>
                                        </p:attrNameLst>
                                      </p:cBhvr>
                                      <p:tavLst>
                                        <p:tav tm="0">
                                          <p:val>
                                            <p:fltVal val="0"/>
                                          </p:val>
                                        </p:tav>
                                        <p:tav tm="100000">
                                          <p:val>
                                            <p:strVal val="#ppt_w"/>
                                          </p:val>
                                        </p:tav>
                                      </p:tavLst>
                                    </p:anim>
                                    <p:anim calcmode="lin" valueType="num">
                                      <p:cBhvr>
                                        <p:cTn id="42" dur="1000" fill="hold"/>
                                        <p:tgtEl>
                                          <p:spTgt spid="8"/>
                                        </p:tgtEl>
                                        <p:attrNameLst>
                                          <p:attrName>ppt_h</p:attrName>
                                        </p:attrNameLst>
                                      </p:cBhvr>
                                      <p:tavLst>
                                        <p:tav tm="0">
                                          <p:val>
                                            <p:fltVal val="0"/>
                                          </p:val>
                                        </p:tav>
                                        <p:tav tm="100000">
                                          <p:val>
                                            <p:strVal val="#ppt_h"/>
                                          </p:val>
                                        </p:tav>
                                      </p:tavLst>
                                    </p:anim>
                                    <p:anim calcmode="lin" valueType="num">
                                      <p:cBhvr>
                                        <p:cTn id="43"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45" fill="hold">
                            <p:stCondLst>
                              <p:cond delay="5000"/>
                            </p:stCondLst>
                            <p:childTnLst>
                              <p:par>
                                <p:cTn id="46" presetID="22" presetClass="entr" presetSubtype="8" fill="hold" nodeType="afterEffect">
                                  <p:stCondLst>
                                    <p:cond delay="0"/>
                                  </p:stCondLst>
                                  <p:childTnLst>
                                    <p:set>
                                      <p:cBhvr>
                                        <p:cTn id="47" dur="1" fill="hold">
                                          <p:stCondLst>
                                            <p:cond delay="0"/>
                                          </p:stCondLst>
                                        </p:cTn>
                                        <p:tgtEl>
                                          <p:spTgt spid="119"/>
                                        </p:tgtEl>
                                        <p:attrNameLst>
                                          <p:attrName>style.visibility</p:attrName>
                                        </p:attrNameLst>
                                      </p:cBhvr>
                                      <p:to>
                                        <p:strVal val="visible"/>
                                      </p:to>
                                    </p:set>
                                    <p:animEffect transition="in" filter="wipe(left)">
                                      <p:cBhvr>
                                        <p:cTn id="48" dur="500"/>
                                        <p:tgtEl>
                                          <p:spTgt spid="119"/>
                                        </p:tgtEl>
                                      </p:cBhvr>
                                    </p:animEffect>
                                  </p:childTnLst>
                                </p:cTn>
                              </p:par>
                            </p:childTnLst>
                          </p:cTn>
                        </p:par>
                        <p:par>
                          <p:cTn id="49" fill="hold">
                            <p:stCondLst>
                              <p:cond delay="5500"/>
                            </p:stCondLst>
                            <p:childTnLst>
                              <p:par>
                                <p:cTn id="50" presetID="53" presetClass="entr" presetSubtype="16"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childTnLst>
                          </p:cTn>
                        </p:par>
                        <p:par>
                          <p:cTn id="55" fill="hold">
                            <p:stCondLst>
                              <p:cond delay="6000"/>
                            </p:stCondLst>
                            <p:childTnLst>
                              <p:par>
                                <p:cTn id="56" presetID="42" presetClass="entr" presetSubtype="0" fill="hold" nodeType="afterEffect">
                                  <p:stCondLst>
                                    <p:cond delay="10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500"/>
                                        <p:tgtEl>
                                          <p:spTgt spid="17"/>
                                        </p:tgtEl>
                                      </p:cBhvr>
                                    </p:animEffect>
                                    <p:anim calcmode="lin" valueType="num">
                                      <p:cBhvr>
                                        <p:cTn id="59" dur="500" fill="hold"/>
                                        <p:tgtEl>
                                          <p:spTgt spid="17"/>
                                        </p:tgtEl>
                                        <p:attrNameLst>
                                          <p:attrName>ppt_x</p:attrName>
                                        </p:attrNameLst>
                                      </p:cBhvr>
                                      <p:tavLst>
                                        <p:tav tm="0">
                                          <p:val>
                                            <p:strVal val="#ppt_x"/>
                                          </p:val>
                                        </p:tav>
                                        <p:tav tm="100000">
                                          <p:val>
                                            <p:strVal val="#ppt_x"/>
                                          </p:val>
                                        </p:tav>
                                      </p:tavLst>
                                    </p:anim>
                                    <p:anim calcmode="lin" valueType="num">
                                      <p:cBhvr>
                                        <p:cTn id="60" dur="500" fill="hold"/>
                                        <p:tgtEl>
                                          <p:spTgt spid="17"/>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20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anim calcmode="lin" valueType="num">
                                      <p:cBhvr>
                                        <p:cTn id="64" dur="500" fill="hold"/>
                                        <p:tgtEl>
                                          <p:spTgt spid="16"/>
                                        </p:tgtEl>
                                        <p:attrNameLst>
                                          <p:attrName>ppt_x</p:attrName>
                                        </p:attrNameLst>
                                      </p:cBhvr>
                                      <p:tavLst>
                                        <p:tav tm="0">
                                          <p:val>
                                            <p:strVal val="#ppt_x"/>
                                          </p:val>
                                        </p:tav>
                                        <p:tav tm="100000">
                                          <p:val>
                                            <p:strVal val="#ppt_x"/>
                                          </p:val>
                                        </p:tav>
                                      </p:tavLst>
                                    </p:anim>
                                    <p:anim calcmode="lin" valueType="num">
                                      <p:cBhvr>
                                        <p:cTn id="65" dur="500" fill="hold"/>
                                        <p:tgtEl>
                                          <p:spTgt spid="16"/>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40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anim calcmode="lin" valueType="num">
                                      <p:cBhvr>
                                        <p:cTn id="69" dur="500" fill="hold"/>
                                        <p:tgtEl>
                                          <p:spTgt spid="15"/>
                                        </p:tgtEl>
                                        <p:attrNameLst>
                                          <p:attrName>ppt_x</p:attrName>
                                        </p:attrNameLst>
                                      </p:cBhvr>
                                      <p:tavLst>
                                        <p:tav tm="0">
                                          <p:val>
                                            <p:strVal val="#ppt_x"/>
                                          </p:val>
                                        </p:tav>
                                        <p:tav tm="100000">
                                          <p:val>
                                            <p:strVal val="#ppt_x"/>
                                          </p:val>
                                        </p:tav>
                                      </p:tavLst>
                                    </p:anim>
                                    <p:anim calcmode="lin" valueType="num">
                                      <p:cBhvr>
                                        <p:cTn id="70" dur="500" fill="hold"/>
                                        <p:tgtEl>
                                          <p:spTgt spid="15"/>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60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anim calcmode="lin" valueType="num">
                                      <p:cBhvr>
                                        <p:cTn id="74" dur="500" fill="hold"/>
                                        <p:tgtEl>
                                          <p:spTgt spid="18"/>
                                        </p:tgtEl>
                                        <p:attrNameLst>
                                          <p:attrName>ppt_x</p:attrName>
                                        </p:attrNameLst>
                                      </p:cBhvr>
                                      <p:tavLst>
                                        <p:tav tm="0">
                                          <p:val>
                                            <p:strVal val="#ppt_x"/>
                                          </p:val>
                                        </p:tav>
                                        <p:tav tm="100000">
                                          <p:val>
                                            <p:strVal val="#ppt_x"/>
                                          </p:val>
                                        </p:tav>
                                      </p:tavLst>
                                    </p:anim>
                                    <p:anim calcmode="lin" valueType="num">
                                      <p:cBhvr>
                                        <p:cTn id="75" dur="500" fill="hold"/>
                                        <p:tgtEl>
                                          <p:spTgt spid="18"/>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80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anim calcmode="lin" valueType="num">
                                      <p:cBhvr>
                                        <p:cTn id="79" dur="500" fill="hold"/>
                                        <p:tgtEl>
                                          <p:spTgt spid="20"/>
                                        </p:tgtEl>
                                        <p:attrNameLst>
                                          <p:attrName>ppt_x</p:attrName>
                                        </p:attrNameLst>
                                      </p:cBhvr>
                                      <p:tavLst>
                                        <p:tav tm="0">
                                          <p:val>
                                            <p:strVal val="#ppt_x"/>
                                          </p:val>
                                        </p:tav>
                                        <p:tav tm="100000">
                                          <p:val>
                                            <p:strVal val="#ppt_x"/>
                                          </p:val>
                                        </p:tav>
                                      </p:tavLst>
                                    </p:anim>
                                    <p:anim calcmode="lin" valueType="num">
                                      <p:cBhvr>
                                        <p:cTn id="80" dur="500" fill="hold"/>
                                        <p:tgtEl>
                                          <p:spTgt spid="20"/>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92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500"/>
                                        <p:tgtEl>
                                          <p:spTgt spid="23"/>
                                        </p:tgtEl>
                                      </p:cBhvr>
                                    </p:animEffect>
                                    <p:anim calcmode="lin" valueType="num">
                                      <p:cBhvr>
                                        <p:cTn id="84" dur="500" fill="hold"/>
                                        <p:tgtEl>
                                          <p:spTgt spid="23"/>
                                        </p:tgtEl>
                                        <p:attrNameLst>
                                          <p:attrName>ppt_x</p:attrName>
                                        </p:attrNameLst>
                                      </p:cBhvr>
                                      <p:tavLst>
                                        <p:tav tm="0">
                                          <p:val>
                                            <p:strVal val="#ppt_x"/>
                                          </p:val>
                                        </p:tav>
                                        <p:tav tm="100000">
                                          <p:val>
                                            <p:strVal val="#ppt_x"/>
                                          </p:val>
                                        </p:tav>
                                      </p:tavLst>
                                    </p:anim>
                                    <p:anim calcmode="lin" valueType="num">
                                      <p:cBhvr>
                                        <p:cTn id="85"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93" grpId="0" animBg="1"/>
      <p:bldP spid="12" grpId="0" animBg="1"/>
      <p:bldP spid="7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平行四边形 3"/>
          <p:cNvSpPr/>
          <p:nvPr/>
        </p:nvSpPr>
        <p:spPr>
          <a:xfrm>
            <a:off x="3928921" y="2299337"/>
            <a:ext cx="2798306" cy="1564553"/>
          </a:xfrm>
          <a:prstGeom prst="parallelogram">
            <a:avLst>
              <a:gd name="adj" fmla="val 35443"/>
            </a:avLst>
          </a:prstGeom>
          <a:solidFill>
            <a:schemeClr val="tx1">
              <a:lumMod val="50000"/>
              <a:lumOff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779" dirty="0">
              <a:latin typeface="思源黑体 CN Light" pitchFamily="34" charset="-122"/>
              <a:ea typeface="思源黑体 CN Light" pitchFamily="34" charset="-122"/>
            </a:endParaRPr>
          </a:p>
        </p:txBody>
      </p:sp>
      <p:sp>
        <p:nvSpPr>
          <p:cNvPr id="5" name="平行四边形 4"/>
          <p:cNvSpPr/>
          <p:nvPr/>
        </p:nvSpPr>
        <p:spPr>
          <a:xfrm>
            <a:off x="6269469" y="1250149"/>
            <a:ext cx="2798306" cy="1564553"/>
          </a:xfrm>
          <a:prstGeom prst="parallelogram">
            <a:avLst>
              <a:gd name="adj" fmla="val 35443"/>
            </a:avLst>
          </a:prstGeom>
          <a:solidFill>
            <a:srgbClr val="BB0A0B">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779" dirty="0">
              <a:latin typeface="思源黑体 CN Light" pitchFamily="34" charset="-122"/>
              <a:ea typeface="思源黑体 CN Light" pitchFamily="34" charset="-122"/>
            </a:endParaRPr>
          </a:p>
        </p:txBody>
      </p:sp>
      <p:sp>
        <p:nvSpPr>
          <p:cNvPr id="6" name="平行四边形 5"/>
          <p:cNvSpPr/>
          <p:nvPr/>
        </p:nvSpPr>
        <p:spPr>
          <a:xfrm>
            <a:off x="3221517" y="4397712"/>
            <a:ext cx="2798306" cy="1564553"/>
          </a:xfrm>
          <a:prstGeom prst="parallelogram">
            <a:avLst>
              <a:gd name="adj" fmla="val 35443"/>
            </a:avLst>
          </a:prstGeom>
          <a:solidFill>
            <a:schemeClr val="tx1">
              <a:lumMod val="50000"/>
              <a:lumOff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779" dirty="0">
              <a:latin typeface="思源黑体 CN Light" pitchFamily="34" charset="-122"/>
              <a:ea typeface="思源黑体 CN Light" pitchFamily="34" charset="-122"/>
            </a:endParaRPr>
          </a:p>
        </p:txBody>
      </p:sp>
      <p:sp>
        <p:nvSpPr>
          <p:cNvPr id="7" name="平行四边形 6"/>
          <p:cNvSpPr/>
          <p:nvPr/>
        </p:nvSpPr>
        <p:spPr>
          <a:xfrm>
            <a:off x="5516905" y="3348525"/>
            <a:ext cx="2798306" cy="1564553"/>
          </a:xfrm>
          <a:prstGeom prst="parallelogram">
            <a:avLst>
              <a:gd name="adj" fmla="val 35443"/>
            </a:avLst>
          </a:prstGeom>
          <a:solidFill>
            <a:srgbClr val="BB0A0B">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779" dirty="0">
              <a:latin typeface="思源黑体 CN Light" pitchFamily="34" charset="-122"/>
              <a:ea typeface="思源黑体 CN Light" pitchFamily="34" charset="-122"/>
            </a:endParaRPr>
          </a:p>
        </p:txBody>
      </p:sp>
      <p:grpSp>
        <p:nvGrpSpPr>
          <p:cNvPr id="3" name="组合 2"/>
          <p:cNvGrpSpPr/>
          <p:nvPr/>
        </p:nvGrpSpPr>
        <p:grpSpPr>
          <a:xfrm>
            <a:off x="6700684" y="1220290"/>
            <a:ext cx="2068500" cy="1385602"/>
            <a:chOff x="13290180" y="2434361"/>
            <a:chExt cx="4213035" cy="2764146"/>
          </a:xfrm>
        </p:grpSpPr>
        <p:sp>
          <p:nvSpPr>
            <p:cNvPr id="8" name="TextBox 7"/>
            <p:cNvSpPr txBox="1"/>
            <p:nvPr/>
          </p:nvSpPr>
          <p:spPr>
            <a:xfrm>
              <a:off x="16578588" y="2434361"/>
              <a:ext cx="924627" cy="1061300"/>
            </a:xfrm>
            <a:prstGeom prst="rect">
              <a:avLst/>
            </a:prstGeom>
            <a:noFill/>
          </p:spPr>
          <p:txBody>
            <a:bodyPr wrap="none" rtlCol="0">
              <a:spAutoFit/>
            </a:bodyPr>
            <a:lstStyle/>
            <a:p>
              <a:r>
                <a:rPr lang="en-US" altLang="zh-CN" sz="2857" dirty="0">
                  <a:solidFill>
                    <a:schemeClr val="bg1"/>
                  </a:solidFill>
                  <a:latin typeface="DIN Mittelschrift Std" pitchFamily="50" charset="0"/>
                  <a:cs typeface="Raavi" pitchFamily="34" charset="0"/>
                </a:rPr>
                <a:t>01</a:t>
              </a:r>
              <a:endParaRPr lang="zh-CN" altLang="en-US" sz="2857" dirty="0">
                <a:solidFill>
                  <a:schemeClr val="bg1"/>
                </a:solidFill>
                <a:latin typeface="DIN Mittelschrift Std" pitchFamily="50" charset="0"/>
                <a:cs typeface="Raavi" pitchFamily="34" charset="0"/>
              </a:endParaRPr>
            </a:p>
          </p:txBody>
        </p:sp>
        <p:sp>
          <p:nvSpPr>
            <p:cNvPr id="9" name="矩形 24"/>
            <p:cNvSpPr>
              <a:spLocks noChangeArrowheads="1"/>
            </p:cNvSpPr>
            <p:nvPr/>
          </p:nvSpPr>
          <p:spPr bwMode="auto">
            <a:xfrm>
              <a:off x="13290180" y="3118871"/>
              <a:ext cx="3718192" cy="2079636"/>
            </a:xfrm>
            <a:prstGeom prst="rect">
              <a:avLst/>
            </a:prstGeom>
            <a:noFill/>
            <a:ln w="9525">
              <a:noFill/>
              <a:miter lim="800000"/>
              <a:headEnd/>
              <a:tailEnd/>
            </a:ln>
          </p:spPr>
          <p:txBody>
            <a:bodyPr wrap="square" lIns="89098" tIns="44549" rIns="89098" bIns="44549">
              <a:spAutoFit/>
            </a:bodyPr>
            <a:lstStyle/>
            <a:p>
              <a:pPr>
                <a:lnSpc>
                  <a:spcPct val="130000"/>
                </a:lnSpc>
              </a:pPr>
              <a:r>
                <a:rPr lang="zh-CN" altLang="en-US" sz="952"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grpSp>
      <p:grpSp>
        <p:nvGrpSpPr>
          <p:cNvPr id="25" name="组合 24"/>
          <p:cNvGrpSpPr/>
          <p:nvPr/>
        </p:nvGrpSpPr>
        <p:grpSpPr>
          <a:xfrm>
            <a:off x="4166330" y="2560063"/>
            <a:ext cx="2112579" cy="1187073"/>
            <a:chOff x="8128318" y="5107084"/>
            <a:chExt cx="4302813" cy="2368100"/>
          </a:xfrm>
        </p:grpSpPr>
        <p:sp>
          <p:nvSpPr>
            <p:cNvPr id="10" name="矩形 24"/>
            <p:cNvSpPr>
              <a:spLocks noChangeArrowheads="1"/>
            </p:cNvSpPr>
            <p:nvPr/>
          </p:nvSpPr>
          <p:spPr bwMode="auto">
            <a:xfrm>
              <a:off x="8902889" y="5107084"/>
              <a:ext cx="3528242" cy="2079636"/>
            </a:xfrm>
            <a:prstGeom prst="rect">
              <a:avLst/>
            </a:prstGeom>
            <a:noFill/>
            <a:ln w="9525">
              <a:noFill/>
              <a:miter lim="800000"/>
              <a:headEnd/>
              <a:tailEnd/>
            </a:ln>
          </p:spPr>
          <p:txBody>
            <a:bodyPr wrap="square" lIns="89098" tIns="44549" rIns="89098" bIns="44549">
              <a:spAutoFit/>
            </a:bodyPr>
            <a:lstStyle/>
            <a:p>
              <a:pPr>
                <a:lnSpc>
                  <a:spcPct val="130000"/>
                </a:lnSpc>
              </a:pPr>
              <a:r>
                <a:rPr lang="zh-CN" altLang="en-US" sz="952"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1" name="TextBox 10"/>
            <p:cNvSpPr txBox="1"/>
            <p:nvPr/>
          </p:nvSpPr>
          <p:spPr>
            <a:xfrm>
              <a:off x="8128318" y="6812717"/>
              <a:ext cx="676493" cy="662467"/>
            </a:xfrm>
            <a:prstGeom prst="rect">
              <a:avLst/>
            </a:prstGeom>
            <a:noFill/>
          </p:spPr>
          <p:txBody>
            <a:bodyPr wrap="none" rtlCol="0">
              <a:spAutoFit/>
            </a:bodyPr>
            <a:lstStyle/>
            <a:p>
              <a:r>
                <a:rPr lang="en-US" altLang="zh-CN" sz="1558" dirty="0">
                  <a:solidFill>
                    <a:schemeClr val="bg1"/>
                  </a:solidFill>
                  <a:latin typeface="DIN Mittelschrift Std" pitchFamily="50" charset="0"/>
                  <a:cs typeface="Raavi" pitchFamily="34" charset="0"/>
                </a:rPr>
                <a:t>02</a:t>
              </a:r>
              <a:endParaRPr lang="zh-CN" altLang="en-US" sz="1558" dirty="0">
                <a:solidFill>
                  <a:schemeClr val="bg1"/>
                </a:solidFill>
                <a:latin typeface="DIN Mittelschrift Std" pitchFamily="50" charset="0"/>
                <a:cs typeface="Raavi" pitchFamily="34" charset="0"/>
              </a:endParaRPr>
            </a:p>
          </p:txBody>
        </p:sp>
      </p:grpSp>
      <p:grpSp>
        <p:nvGrpSpPr>
          <p:cNvPr id="26" name="组合 25"/>
          <p:cNvGrpSpPr/>
          <p:nvPr/>
        </p:nvGrpSpPr>
        <p:grpSpPr>
          <a:xfrm>
            <a:off x="6014884" y="3325691"/>
            <a:ext cx="2018198" cy="1367554"/>
            <a:chOff x="11893375" y="6634441"/>
            <a:chExt cx="4110582" cy="2728142"/>
          </a:xfrm>
        </p:grpSpPr>
        <p:sp>
          <p:nvSpPr>
            <p:cNvPr id="12" name="矩形 24"/>
            <p:cNvSpPr>
              <a:spLocks noChangeArrowheads="1"/>
            </p:cNvSpPr>
            <p:nvPr/>
          </p:nvSpPr>
          <p:spPr bwMode="auto">
            <a:xfrm>
              <a:off x="11893375" y="7282947"/>
              <a:ext cx="3528240" cy="2079636"/>
            </a:xfrm>
            <a:prstGeom prst="rect">
              <a:avLst/>
            </a:prstGeom>
            <a:noFill/>
            <a:ln w="9525">
              <a:noFill/>
              <a:miter lim="800000"/>
              <a:headEnd/>
              <a:tailEnd/>
            </a:ln>
          </p:spPr>
          <p:txBody>
            <a:bodyPr wrap="square" lIns="89098" tIns="44549" rIns="89098" bIns="44549">
              <a:spAutoFit/>
            </a:bodyPr>
            <a:lstStyle/>
            <a:p>
              <a:pPr>
                <a:lnSpc>
                  <a:spcPct val="130000"/>
                </a:lnSpc>
              </a:pPr>
              <a:r>
                <a:rPr lang="zh-CN" altLang="en-US" sz="952"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3" name="TextBox 12"/>
            <p:cNvSpPr txBox="1"/>
            <p:nvPr/>
          </p:nvSpPr>
          <p:spPr>
            <a:xfrm>
              <a:off x="15144628" y="6634441"/>
              <a:ext cx="859329" cy="955004"/>
            </a:xfrm>
            <a:prstGeom prst="rect">
              <a:avLst/>
            </a:prstGeom>
            <a:noFill/>
          </p:spPr>
          <p:txBody>
            <a:bodyPr wrap="none" rtlCol="0">
              <a:spAutoFit/>
            </a:bodyPr>
            <a:lstStyle/>
            <a:p>
              <a:r>
                <a:rPr lang="en-US" altLang="zh-CN" sz="2511" dirty="0">
                  <a:solidFill>
                    <a:schemeClr val="bg1"/>
                  </a:solidFill>
                  <a:latin typeface="DIN Mittelschrift Std" pitchFamily="50" charset="0"/>
                  <a:cs typeface="Raavi" pitchFamily="34" charset="0"/>
                </a:rPr>
                <a:t>03</a:t>
              </a:r>
              <a:endParaRPr lang="zh-CN" altLang="en-US" sz="2511" dirty="0">
                <a:solidFill>
                  <a:schemeClr val="bg1"/>
                </a:solidFill>
                <a:latin typeface="DIN Mittelschrift Std" pitchFamily="50" charset="0"/>
                <a:cs typeface="Raavi" pitchFamily="34" charset="0"/>
              </a:endParaRPr>
            </a:p>
          </p:txBody>
        </p:sp>
      </p:grpSp>
      <p:grpSp>
        <p:nvGrpSpPr>
          <p:cNvPr id="27" name="组合 26"/>
          <p:cNvGrpSpPr/>
          <p:nvPr/>
        </p:nvGrpSpPr>
        <p:grpSpPr>
          <a:xfrm>
            <a:off x="3496260" y="4598532"/>
            <a:ext cx="2037450" cy="1362790"/>
            <a:chOff x="6763544" y="9173637"/>
            <a:chExt cx="4149793" cy="2718637"/>
          </a:xfrm>
        </p:grpSpPr>
        <p:sp>
          <p:nvSpPr>
            <p:cNvPr id="14" name="矩形 24"/>
            <p:cNvSpPr>
              <a:spLocks noChangeArrowheads="1"/>
            </p:cNvSpPr>
            <p:nvPr/>
          </p:nvSpPr>
          <p:spPr bwMode="auto">
            <a:xfrm>
              <a:off x="7385095" y="9173637"/>
              <a:ext cx="3528242" cy="2079635"/>
            </a:xfrm>
            <a:prstGeom prst="rect">
              <a:avLst/>
            </a:prstGeom>
            <a:noFill/>
            <a:ln w="9525">
              <a:noFill/>
              <a:miter lim="800000"/>
              <a:headEnd/>
              <a:tailEnd/>
            </a:ln>
          </p:spPr>
          <p:txBody>
            <a:bodyPr wrap="square" lIns="89098" tIns="44549" rIns="89098" bIns="44549">
              <a:spAutoFit/>
            </a:bodyPr>
            <a:lstStyle/>
            <a:p>
              <a:pPr>
                <a:lnSpc>
                  <a:spcPct val="130000"/>
                </a:lnSpc>
              </a:pPr>
              <a:r>
                <a:rPr lang="zh-CN" altLang="en-US" sz="952"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5" name="TextBox 14"/>
            <p:cNvSpPr txBox="1"/>
            <p:nvPr/>
          </p:nvSpPr>
          <p:spPr>
            <a:xfrm>
              <a:off x="6763544" y="10937271"/>
              <a:ext cx="859329" cy="955003"/>
            </a:xfrm>
            <a:prstGeom prst="rect">
              <a:avLst/>
            </a:prstGeom>
            <a:noFill/>
          </p:spPr>
          <p:txBody>
            <a:bodyPr wrap="none" rtlCol="0">
              <a:spAutoFit/>
            </a:bodyPr>
            <a:lstStyle/>
            <a:p>
              <a:r>
                <a:rPr lang="en-US" altLang="zh-CN" sz="2511" dirty="0">
                  <a:solidFill>
                    <a:schemeClr val="bg1"/>
                  </a:solidFill>
                  <a:latin typeface="DIN Mittelschrift Std" pitchFamily="50" charset="0"/>
                  <a:cs typeface="Raavi" pitchFamily="34" charset="0"/>
                </a:rPr>
                <a:t>04</a:t>
              </a:r>
              <a:endParaRPr lang="zh-CN" altLang="en-US" sz="2511" dirty="0">
                <a:solidFill>
                  <a:schemeClr val="bg1"/>
                </a:solidFill>
                <a:latin typeface="DIN Mittelschrift Std" pitchFamily="50" charset="0"/>
                <a:cs typeface="Raavi" pitchFamily="34" charset="0"/>
              </a:endParaRPr>
            </a:p>
          </p:txBody>
        </p:sp>
      </p:grpSp>
      <p:sp>
        <p:nvSpPr>
          <p:cNvPr id="16" name="燕尾形 15"/>
          <p:cNvSpPr/>
          <p:nvPr/>
        </p:nvSpPr>
        <p:spPr>
          <a:xfrm>
            <a:off x="8459415" y="2863359"/>
            <a:ext cx="349398" cy="476169"/>
          </a:xfrm>
          <a:prstGeom prst="chevron">
            <a:avLst/>
          </a:prstGeom>
          <a:solidFill>
            <a:srgbClr val="B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1558">
              <a:solidFill>
                <a:schemeClr val="tx1"/>
              </a:solidFill>
            </a:endParaRPr>
          </a:p>
        </p:txBody>
      </p:sp>
      <p:sp>
        <p:nvSpPr>
          <p:cNvPr id="17" name="燕尾形 16"/>
          <p:cNvSpPr/>
          <p:nvPr/>
        </p:nvSpPr>
        <p:spPr>
          <a:xfrm flipH="1">
            <a:off x="3448772" y="3650770"/>
            <a:ext cx="349398" cy="476169"/>
          </a:xfrm>
          <a:prstGeom prst="chevron">
            <a:avLst/>
          </a:prstGeom>
          <a:solidFill>
            <a:srgbClr val="B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endParaRPr lang="zh-CN" altLang="en-US" sz="1558">
              <a:solidFill>
                <a:schemeClr val="tx1"/>
              </a:solidFill>
            </a:endParaRPr>
          </a:p>
        </p:txBody>
      </p:sp>
      <p:sp>
        <p:nvSpPr>
          <p:cNvPr id="18" name="TextBox 17"/>
          <p:cNvSpPr txBox="1"/>
          <p:nvPr/>
        </p:nvSpPr>
        <p:spPr>
          <a:xfrm>
            <a:off x="8890625" y="2814702"/>
            <a:ext cx="1840758" cy="582961"/>
          </a:xfrm>
          <a:prstGeom prst="rect">
            <a:avLst/>
          </a:prstGeom>
          <a:noFill/>
        </p:spPr>
        <p:txBody>
          <a:bodyPr wrap="square" lIns="42970" tIns="21485" rIns="42970" bIns="21485" rtlCol="0">
            <a:spAutoFit/>
          </a:bodyPr>
          <a:lstStyle/>
          <a:p>
            <a:pPr>
              <a:lnSpc>
                <a:spcPct val="150000"/>
              </a:lnSpc>
            </a:pPr>
            <a:r>
              <a:rPr lang="zh-CN" altLang="en-US" sz="779"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9" name="TextBox 18"/>
          <p:cNvSpPr txBox="1"/>
          <p:nvPr/>
        </p:nvSpPr>
        <p:spPr>
          <a:xfrm>
            <a:off x="1608012" y="3609249"/>
            <a:ext cx="1840758" cy="582961"/>
          </a:xfrm>
          <a:prstGeom prst="rect">
            <a:avLst/>
          </a:prstGeom>
          <a:noFill/>
        </p:spPr>
        <p:txBody>
          <a:bodyPr wrap="square" lIns="42970" tIns="21485" rIns="42970" bIns="21485" rtlCol="0">
            <a:spAutoFit/>
          </a:bodyPr>
          <a:lstStyle/>
          <a:p>
            <a:pPr>
              <a:lnSpc>
                <a:spcPct val="150000"/>
              </a:lnSpc>
            </a:pPr>
            <a:r>
              <a:rPr lang="zh-CN" altLang="en-US" sz="779"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1" name="平行四边形 20"/>
          <p:cNvSpPr/>
          <p:nvPr/>
        </p:nvSpPr>
        <p:spPr>
          <a:xfrm>
            <a:off x="829811" y="902287"/>
            <a:ext cx="1577670" cy="238154"/>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42970" tIns="21485" rIns="42970" bIns="21485" rtlCol="0" anchor="ctr"/>
          <a:lstStyle/>
          <a:p>
            <a:pPr algn="ctr"/>
            <a:r>
              <a:rPr lang="en-US" altLang="zh-CN" sz="1472" dirty="0">
                <a:solidFill>
                  <a:schemeClr val="bg1"/>
                </a:solidFill>
                <a:latin typeface="DIN Mittelschrift Std" pitchFamily="50" charset="0"/>
                <a:cs typeface="Raavi" pitchFamily="34" charset="0"/>
              </a:rPr>
              <a:t>COMPANY</a:t>
            </a:r>
          </a:p>
        </p:txBody>
      </p:sp>
      <p:grpSp>
        <p:nvGrpSpPr>
          <p:cNvPr id="2" name="组合 1"/>
          <p:cNvGrpSpPr/>
          <p:nvPr/>
        </p:nvGrpSpPr>
        <p:grpSpPr>
          <a:xfrm>
            <a:off x="-124754" y="289674"/>
            <a:ext cx="2969754" cy="500820"/>
            <a:chOff x="-611583" y="577868"/>
            <a:chExt cx="6048672" cy="999091"/>
          </a:xfrm>
        </p:grpSpPr>
        <p:sp>
          <p:nvSpPr>
            <p:cNvPr id="22" name="对角圆角矩形 21"/>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8"/>
            </a:p>
          </p:txBody>
        </p:sp>
        <p:sp>
          <p:nvSpPr>
            <p:cNvPr id="23" name="TextBox 22"/>
            <p:cNvSpPr txBox="1"/>
            <p:nvPr/>
          </p:nvSpPr>
          <p:spPr>
            <a:xfrm>
              <a:off x="1164295" y="773281"/>
              <a:ext cx="3948252" cy="795369"/>
            </a:xfrm>
            <a:prstGeom prst="rect">
              <a:avLst/>
            </a:prstGeom>
            <a:noFill/>
          </p:spPr>
          <p:txBody>
            <a:bodyPr wrap="square" rtlCol="0">
              <a:spAutoFit/>
            </a:bodyPr>
            <a:lstStyle/>
            <a:p>
              <a:pPr lvl="0" algn="ctr"/>
              <a:r>
                <a:rPr lang="zh-CN" altLang="en-US" sz="1991" dirty="0">
                  <a:solidFill>
                    <a:prstClr val="white"/>
                  </a:solidFill>
                  <a:latin typeface="思源黑体 CN Medium" pitchFamily="34" charset="-122"/>
                  <a:ea typeface="思源黑体 CN Medium" pitchFamily="34" charset="-122"/>
                </a:rPr>
                <a:t>面临问题</a:t>
              </a:r>
            </a:p>
          </p:txBody>
        </p:sp>
      </p:grpSp>
    </p:spTree>
    <p:extLst>
      <p:ext uri="{BB962C8B-B14F-4D97-AF65-F5344CB8AC3E}">
        <p14:creationId xmlns:p14="http://schemas.microsoft.com/office/powerpoint/2010/main" val="1867771557"/>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47"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anim calcmode="lin" valueType="num">
                                      <p:cBhvr>
                                        <p:cTn id="29" dur="500" fill="hold"/>
                                        <p:tgtEl>
                                          <p:spTgt spid="4"/>
                                        </p:tgtEl>
                                        <p:attrNameLst>
                                          <p:attrName>ppt_x</p:attrName>
                                        </p:attrNameLst>
                                      </p:cBhvr>
                                      <p:tavLst>
                                        <p:tav tm="0">
                                          <p:val>
                                            <p:strVal val="#ppt_x"/>
                                          </p:val>
                                        </p:tav>
                                        <p:tav tm="100000">
                                          <p:val>
                                            <p:strVal val="#ppt_x"/>
                                          </p:val>
                                        </p:tav>
                                      </p:tavLst>
                                    </p:anim>
                                    <p:anim calcmode="lin" valueType="num">
                                      <p:cBhvr>
                                        <p:cTn id="30" dur="500" fill="hold"/>
                                        <p:tgtEl>
                                          <p:spTgt spid="4"/>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anim calcmode="lin" valueType="num">
                                      <p:cBhvr>
                                        <p:cTn id="34" dur="500" fill="hold"/>
                                        <p:tgtEl>
                                          <p:spTgt spid="25"/>
                                        </p:tgtEl>
                                        <p:attrNameLst>
                                          <p:attrName>ppt_x</p:attrName>
                                        </p:attrNameLst>
                                      </p:cBhvr>
                                      <p:tavLst>
                                        <p:tav tm="0">
                                          <p:val>
                                            <p:strVal val="#ppt_x"/>
                                          </p:val>
                                        </p:tav>
                                        <p:tav tm="100000">
                                          <p:val>
                                            <p:strVal val="#ppt_x"/>
                                          </p:val>
                                        </p:tav>
                                      </p:tavLst>
                                    </p:anim>
                                    <p:anim calcmode="lin" valueType="num">
                                      <p:cBhvr>
                                        <p:cTn id="35" dur="500" fill="hold"/>
                                        <p:tgtEl>
                                          <p:spTgt spid="25"/>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47"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anim calcmode="lin" valueType="num">
                                      <p:cBhvr>
                                        <p:cTn id="40" dur="500" fill="hold"/>
                                        <p:tgtEl>
                                          <p:spTgt spid="7"/>
                                        </p:tgtEl>
                                        <p:attrNameLst>
                                          <p:attrName>ppt_x</p:attrName>
                                        </p:attrNameLst>
                                      </p:cBhvr>
                                      <p:tavLst>
                                        <p:tav tm="0">
                                          <p:val>
                                            <p:strVal val="#ppt_x"/>
                                          </p:val>
                                        </p:tav>
                                        <p:tav tm="100000">
                                          <p:val>
                                            <p:strVal val="#ppt_x"/>
                                          </p:val>
                                        </p:tav>
                                      </p:tavLst>
                                    </p:anim>
                                    <p:anim calcmode="lin" valueType="num">
                                      <p:cBhvr>
                                        <p:cTn id="41" dur="500" fill="hold"/>
                                        <p:tgtEl>
                                          <p:spTgt spid="7"/>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anim calcmode="lin" valueType="num">
                                      <p:cBhvr>
                                        <p:cTn id="45" dur="500" fill="hold"/>
                                        <p:tgtEl>
                                          <p:spTgt spid="26"/>
                                        </p:tgtEl>
                                        <p:attrNameLst>
                                          <p:attrName>ppt_x</p:attrName>
                                        </p:attrNameLst>
                                      </p:cBhvr>
                                      <p:tavLst>
                                        <p:tav tm="0">
                                          <p:val>
                                            <p:strVal val="#ppt_x"/>
                                          </p:val>
                                        </p:tav>
                                        <p:tav tm="100000">
                                          <p:val>
                                            <p:strVal val="#ppt_x"/>
                                          </p:val>
                                        </p:tav>
                                      </p:tavLst>
                                    </p:anim>
                                    <p:anim calcmode="lin" valueType="num">
                                      <p:cBhvr>
                                        <p:cTn id="46" dur="500" fill="hold"/>
                                        <p:tgtEl>
                                          <p:spTgt spid="26"/>
                                        </p:tgtEl>
                                        <p:attrNameLst>
                                          <p:attrName>ppt_y</p:attrName>
                                        </p:attrNameLst>
                                      </p:cBhvr>
                                      <p:tavLst>
                                        <p:tav tm="0">
                                          <p:val>
                                            <p:strVal val="#ppt_y+.1"/>
                                          </p:val>
                                        </p:tav>
                                        <p:tav tm="100000">
                                          <p:val>
                                            <p:strVal val="#ppt_y"/>
                                          </p:val>
                                        </p:tav>
                                      </p:tavLst>
                                    </p:anim>
                                  </p:childTnLst>
                                </p:cTn>
                              </p:par>
                            </p:childTnLst>
                          </p:cTn>
                        </p:par>
                        <p:par>
                          <p:cTn id="47" fill="hold">
                            <p:stCondLst>
                              <p:cond delay="2500"/>
                            </p:stCondLst>
                            <p:childTnLst>
                              <p:par>
                                <p:cTn id="48" presetID="47" presetClass="entr" presetSubtype="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anim calcmode="lin" valueType="num">
                                      <p:cBhvr>
                                        <p:cTn id="51" dur="500" fill="hold"/>
                                        <p:tgtEl>
                                          <p:spTgt spid="6"/>
                                        </p:tgtEl>
                                        <p:attrNameLst>
                                          <p:attrName>ppt_x</p:attrName>
                                        </p:attrNameLst>
                                      </p:cBhvr>
                                      <p:tavLst>
                                        <p:tav tm="0">
                                          <p:val>
                                            <p:strVal val="#ppt_x"/>
                                          </p:val>
                                        </p:tav>
                                        <p:tav tm="100000">
                                          <p:val>
                                            <p:strVal val="#ppt_x"/>
                                          </p:val>
                                        </p:tav>
                                      </p:tavLst>
                                    </p:anim>
                                    <p:anim calcmode="lin" valueType="num">
                                      <p:cBhvr>
                                        <p:cTn id="52" dur="500" fill="hold"/>
                                        <p:tgtEl>
                                          <p:spTgt spid="6"/>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anim calcmode="lin" valueType="num">
                                      <p:cBhvr>
                                        <p:cTn id="56" dur="500" fill="hold"/>
                                        <p:tgtEl>
                                          <p:spTgt spid="27"/>
                                        </p:tgtEl>
                                        <p:attrNameLst>
                                          <p:attrName>ppt_x</p:attrName>
                                        </p:attrNameLst>
                                      </p:cBhvr>
                                      <p:tavLst>
                                        <p:tav tm="0">
                                          <p:val>
                                            <p:strVal val="#ppt_x"/>
                                          </p:val>
                                        </p:tav>
                                        <p:tav tm="100000">
                                          <p:val>
                                            <p:strVal val="#ppt_x"/>
                                          </p:val>
                                        </p:tav>
                                      </p:tavLst>
                                    </p:anim>
                                    <p:anim calcmode="lin" valueType="num">
                                      <p:cBhvr>
                                        <p:cTn id="57" dur="500" fill="hold"/>
                                        <p:tgtEl>
                                          <p:spTgt spid="27"/>
                                        </p:tgtEl>
                                        <p:attrNameLst>
                                          <p:attrName>ppt_y</p:attrName>
                                        </p:attrNameLst>
                                      </p:cBhvr>
                                      <p:tavLst>
                                        <p:tav tm="0">
                                          <p:val>
                                            <p:strVal val="#ppt_y+.1"/>
                                          </p:val>
                                        </p:tav>
                                        <p:tav tm="100000">
                                          <p:val>
                                            <p:strVal val="#ppt_y"/>
                                          </p:val>
                                        </p:tav>
                                      </p:tavLst>
                                    </p:anim>
                                  </p:childTnLst>
                                </p:cTn>
                              </p:par>
                            </p:childTnLst>
                          </p:cTn>
                        </p:par>
                        <p:par>
                          <p:cTn id="58" fill="hold">
                            <p:stCondLst>
                              <p:cond delay="3000"/>
                            </p:stCondLst>
                            <p:childTnLst>
                              <p:par>
                                <p:cTn id="59" presetID="2" presetClass="entr" presetSubtype="8"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0-#ppt_w/2"/>
                                          </p:val>
                                        </p:tav>
                                        <p:tav tm="100000">
                                          <p:val>
                                            <p:strVal val="#ppt_x"/>
                                          </p:val>
                                        </p:tav>
                                      </p:tavLst>
                                    </p:anim>
                                    <p:anim calcmode="lin" valueType="num">
                                      <p:cBhvr additive="base">
                                        <p:cTn id="62" dur="500" fill="hold"/>
                                        <p:tgtEl>
                                          <p:spTgt spid="16"/>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1+#ppt_w/2"/>
                                          </p:val>
                                        </p:tav>
                                        <p:tav tm="100000">
                                          <p:val>
                                            <p:strVal val="#ppt_x"/>
                                          </p:val>
                                        </p:tav>
                                      </p:tavLst>
                                    </p:anim>
                                    <p:anim calcmode="lin" valueType="num">
                                      <p:cBhvr additive="base">
                                        <p:cTn id="66" dur="500" fill="hold"/>
                                        <p:tgtEl>
                                          <p:spTgt spid="17"/>
                                        </p:tgtEl>
                                        <p:attrNameLst>
                                          <p:attrName>ppt_y</p:attrName>
                                        </p:attrNameLst>
                                      </p:cBhvr>
                                      <p:tavLst>
                                        <p:tav tm="0">
                                          <p:val>
                                            <p:strVal val="#ppt_y"/>
                                          </p:val>
                                        </p:tav>
                                        <p:tav tm="100000">
                                          <p:val>
                                            <p:strVal val="#ppt_y"/>
                                          </p:val>
                                        </p:tav>
                                      </p:tavLst>
                                    </p:anim>
                                  </p:childTnLst>
                                </p:cTn>
                              </p:par>
                            </p:childTnLst>
                          </p:cTn>
                        </p:par>
                        <p:par>
                          <p:cTn id="67" fill="hold">
                            <p:stCondLst>
                              <p:cond delay="3500"/>
                            </p:stCondLst>
                            <p:childTnLst>
                              <p:par>
                                <p:cTn id="68" presetID="14" presetClass="entr" presetSubtype="1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randombar(horizontal)">
                                      <p:cBhvr>
                                        <p:cTn id="70" dur="500"/>
                                        <p:tgtEl>
                                          <p:spTgt spid="1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randombar(horizontal)">
                                      <p:cBhvr>
                                        <p:cTn id="7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6" grpId="0" animBg="1"/>
      <p:bldP spid="17" grpId="0" animBg="1"/>
      <p:bldP spid="18" grpId="0"/>
      <p:bldP spid="19" grpId="0"/>
      <p:bldP spid="21"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TotalTime>
  <Words>3539</Words>
  <Application>Microsoft Office PowerPoint</Application>
  <PresentationFormat>自定义</PresentationFormat>
  <Paragraphs>399</Paragraphs>
  <Slides>27</Slides>
  <Notes>26</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http://www.deepbbs.org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动态微立体</dc:title>
  <dc:creator>第一PPT模板网-WWW.1PPT.COM</dc:creator>
  <cp:keywords>第一PPT模板网-WWW.1PPT.COM</cp:keywords>
  <cp:lastModifiedBy>Windows User</cp:lastModifiedBy>
  <cp:revision>76</cp:revision>
  <dcterms:created xsi:type="dcterms:W3CDTF">2015-10-14T02:42:14Z</dcterms:created>
  <dcterms:modified xsi:type="dcterms:W3CDTF">2018-02-05T02:27:48Z</dcterms:modified>
</cp:coreProperties>
</file>