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8" r:id="rId2"/>
  </p:sldMasterIdLst>
  <p:notesMasterIdLst>
    <p:notesMasterId r:id="rId26"/>
  </p:notesMasterIdLst>
  <p:handoutMasterIdLst>
    <p:handoutMasterId r:id="rId27"/>
  </p:handoutMasterIdLst>
  <p:sldIdLst>
    <p:sldId id="3443" r:id="rId3"/>
    <p:sldId id="3444" r:id="rId4"/>
    <p:sldId id="3445" r:id="rId5"/>
    <p:sldId id="3458" r:id="rId6"/>
    <p:sldId id="3446" r:id="rId7"/>
    <p:sldId id="3448" r:id="rId8"/>
    <p:sldId id="3451" r:id="rId9"/>
    <p:sldId id="3462" r:id="rId10"/>
    <p:sldId id="3459" r:id="rId11"/>
    <p:sldId id="3450" r:id="rId12"/>
    <p:sldId id="3453" r:id="rId13"/>
    <p:sldId id="3454" r:id="rId14"/>
    <p:sldId id="3463" r:id="rId15"/>
    <p:sldId id="3460" r:id="rId16"/>
    <p:sldId id="3449" r:id="rId17"/>
    <p:sldId id="3452" r:id="rId18"/>
    <p:sldId id="3456" r:id="rId19"/>
    <p:sldId id="3464" r:id="rId20"/>
    <p:sldId id="3461" r:id="rId21"/>
    <p:sldId id="3455" r:id="rId22"/>
    <p:sldId id="3457" r:id="rId23"/>
    <p:sldId id="3465" r:id="rId24"/>
    <p:sldId id="346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744"/>
    <a:srgbClr val="0673AE"/>
    <a:srgbClr val="FE5817"/>
    <a:srgbClr val="5ED1E5"/>
    <a:srgbClr val="FFC000"/>
    <a:srgbClr val="F2F2F2"/>
    <a:srgbClr val="C00000"/>
    <a:srgbClr val="F59817"/>
    <a:srgbClr val="33AE7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5317" autoAdjust="0"/>
  </p:normalViewPr>
  <p:slideViewPr>
    <p:cSldViewPr>
      <p:cViewPr>
        <p:scale>
          <a:sx n="50" d="100"/>
          <a:sy n="50" d="100"/>
        </p:scale>
        <p:origin x="-21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199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770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67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19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9934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385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185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511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735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230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846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6457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199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937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890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507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543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86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24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613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421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080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73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35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48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04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60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422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6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8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791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10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48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5026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>
            <a:spLocks/>
          </p:cNvSpPr>
          <p:nvPr/>
        </p:nvSpPr>
        <p:spPr bwMode="auto">
          <a:xfrm>
            <a:off x="0" y="3299"/>
            <a:ext cx="6788094" cy="7232650"/>
          </a:xfrm>
          <a:custGeom>
            <a:avLst/>
            <a:gdLst>
              <a:gd name="connsiteX0" fmla="*/ 0 w 6788094"/>
              <a:gd name="connsiteY0" fmla="*/ 0 h 7232650"/>
              <a:gd name="connsiteX1" fmla="*/ 6788094 w 6788094"/>
              <a:gd name="connsiteY1" fmla="*/ 0 h 7232650"/>
              <a:gd name="connsiteX2" fmla="*/ 6779165 w 6788094"/>
              <a:gd name="connsiteY2" fmla="*/ 447682 h 7232650"/>
              <a:gd name="connsiteX3" fmla="*/ 6745681 w 6788094"/>
              <a:gd name="connsiteY3" fmla="*/ 893114 h 7232650"/>
              <a:gd name="connsiteX4" fmla="*/ 6685408 w 6788094"/>
              <a:gd name="connsiteY4" fmla="*/ 1327298 h 7232650"/>
              <a:gd name="connsiteX5" fmla="*/ 6607278 w 6788094"/>
              <a:gd name="connsiteY5" fmla="*/ 1759233 h 7232650"/>
              <a:gd name="connsiteX6" fmla="*/ 6511289 w 6788094"/>
              <a:gd name="connsiteY6" fmla="*/ 2184418 h 7232650"/>
              <a:gd name="connsiteX7" fmla="*/ 6392977 w 6788094"/>
              <a:gd name="connsiteY7" fmla="*/ 2596106 h 7232650"/>
              <a:gd name="connsiteX8" fmla="*/ 6254575 w 6788094"/>
              <a:gd name="connsiteY8" fmla="*/ 3001044 h 7232650"/>
              <a:gd name="connsiteX9" fmla="*/ 6093849 w 6788094"/>
              <a:gd name="connsiteY9" fmla="*/ 3396984 h 7232650"/>
              <a:gd name="connsiteX10" fmla="*/ 5917497 w 6788094"/>
              <a:gd name="connsiteY10" fmla="*/ 3786174 h 7232650"/>
              <a:gd name="connsiteX11" fmla="*/ 5723287 w 6788094"/>
              <a:gd name="connsiteY11" fmla="*/ 4161867 h 7232650"/>
              <a:gd name="connsiteX12" fmla="*/ 5508987 w 6788094"/>
              <a:gd name="connsiteY12" fmla="*/ 4528562 h 7232650"/>
              <a:gd name="connsiteX13" fmla="*/ 5279060 w 6788094"/>
              <a:gd name="connsiteY13" fmla="*/ 4881758 h 7232650"/>
              <a:gd name="connsiteX14" fmla="*/ 5033507 w 6788094"/>
              <a:gd name="connsiteY14" fmla="*/ 5221456 h 7232650"/>
              <a:gd name="connsiteX15" fmla="*/ 4772328 w 6788094"/>
              <a:gd name="connsiteY15" fmla="*/ 5552156 h 7232650"/>
              <a:gd name="connsiteX16" fmla="*/ 4495523 w 6788094"/>
              <a:gd name="connsiteY16" fmla="*/ 5867108 h 7232650"/>
              <a:gd name="connsiteX17" fmla="*/ 4203091 w 6788094"/>
              <a:gd name="connsiteY17" fmla="*/ 6168562 h 7232650"/>
              <a:gd name="connsiteX18" fmla="*/ 3895034 w 6788094"/>
              <a:gd name="connsiteY18" fmla="*/ 6458768 h 7232650"/>
              <a:gd name="connsiteX19" fmla="*/ 3575815 w 6788094"/>
              <a:gd name="connsiteY19" fmla="*/ 6733226 h 7232650"/>
              <a:gd name="connsiteX20" fmla="*/ 3240970 w 6788094"/>
              <a:gd name="connsiteY20" fmla="*/ 6989687 h 7232650"/>
              <a:gd name="connsiteX21" fmla="*/ 2892732 w 6788094"/>
              <a:gd name="connsiteY21" fmla="*/ 7232650 h 7232650"/>
              <a:gd name="connsiteX22" fmla="*/ 0 w 6788094"/>
              <a:gd name="connsiteY22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88094" h="7232650">
                <a:moveTo>
                  <a:pt x="0" y="0"/>
                </a:moveTo>
                <a:lnTo>
                  <a:pt x="6788094" y="0"/>
                </a:lnTo>
                <a:lnTo>
                  <a:pt x="6779165" y="447682"/>
                </a:lnTo>
                <a:lnTo>
                  <a:pt x="6745681" y="893114"/>
                </a:lnTo>
                <a:lnTo>
                  <a:pt x="6685408" y="1327298"/>
                </a:lnTo>
                <a:lnTo>
                  <a:pt x="6607278" y="1759233"/>
                </a:lnTo>
                <a:lnTo>
                  <a:pt x="6511289" y="2184418"/>
                </a:lnTo>
                <a:lnTo>
                  <a:pt x="6392977" y="2596106"/>
                </a:lnTo>
                <a:lnTo>
                  <a:pt x="6254575" y="3001044"/>
                </a:lnTo>
                <a:lnTo>
                  <a:pt x="6093849" y="3396984"/>
                </a:lnTo>
                <a:lnTo>
                  <a:pt x="5917497" y="3786174"/>
                </a:lnTo>
                <a:lnTo>
                  <a:pt x="5723287" y="4161867"/>
                </a:lnTo>
                <a:lnTo>
                  <a:pt x="5508987" y="4528562"/>
                </a:lnTo>
                <a:lnTo>
                  <a:pt x="5279060" y="4881758"/>
                </a:lnTo>
                <a:lnTo>
                  <a:pt x="5033507" y="5221456"/>
                </a:lnTo>
                <a:lnTo>
                  <a:pt x="4772328" y="5552156"/>
                </a:lnTo>
                <a:lnTo>
                  <a:pt x="4495523" y="5867108"/>
                </a:lnTo>
                <a:lnTo>
                  <a:pt x="4203091" y="6168562"/>
                </a:lnTo>
                <a:lnTo>
                  <a:pt x="3895034" y="6458768"/>
                </a:lnTo>
                <a:lnTo>
                  <a:pt x="3575815" y="6733226"/>
                </a:lnTo>
                <a:lnTo>
                  <a:pt x="3240970" y="6989687"/>
                </a:lnTo>
                <a:lnTo>
                  <a:pt x="2892732" y="7232650"/>
                </a:lnTo>
                <a:lnTo>
                  <a:pt x="0" y="7232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892731" y="3299"/>
            <a:ext cx="4120825" cy="7232650"/>
          </a:xfrm>
          <a:custGeom>
            <a:avLst/>
            <a:gdLst>
              <a:gd name="T0" fmla="*/ 1745 w 1846"/>
              <a:gd name="T1" fmla="*/ 0 h 3215"/>
              <a:gd name="T2" fmla="*/ 1842 w 1846"/>
              <a:gd name="T3" fmla="*/ 0 h 3215"/>
              <a:gd name="T4" fmla="*/ 1846 w 1846"/>
              <a:gd name="T5" fmla="*/ 131 h 3215"/>
              <a:gd name="T6" fmla="*/ 1839 w 1846"/>
              <a:gd name="T7" fmla="*/ 346 h 3215"/>
              <a:gd name="T8" fmla="*/ 1823 w 1846"/>
              <a:gd name="T9" fmla="*/ 559 h 3215"/>
              <a:gd name="T10" fmla="*/ 1795 w 1846"/>
              <a:gd name="T11" fmla="*/ 767 h 3215"/>
              <a:gd name="T12" fmla="*/ 1759 w 1846"/>
              <a:gd name="T13" fmla="*/ 973 h 3215"/>
              <a:gd name="T14" fmla="*/ 1712 w 1846"/>
              <a:gd name="T15" fmla="*/ 1175 h 3215"/>
              <a:gd name="T16" fmla="*/ 1654 w 1846"/>
              <a:gd name="T17" fmla="*/ 1372 h 3215"/>
              <a:gd name="T18" fmla="*/ 1586 w 1846"/>
              <a:gd name="T19" fmla="*/ 1566 h 3215"/>
              <a:gd name="T20" fmla="*/ 1509 w 1846"/>
              <a:gd name="T21" fmla="*/ 1756 h 3215"/>
              <a:gd name="T22" fmla="*/ 1423 w 1846"/>
              <a:gd name="T23" fmla="*/ 1939 h 3215"/>
              <a:gd name="T24" fmla="*/ 1329 w 1846"/>
              <a:gd name="T25" fmla="*/ 2119 h 3215"/>
              <a:gd name="T26" fmla="*/ 1228 w 1846"/>
              <a:gd name="T27" fmla="*/ 2294 h 3215"/>
              <a:gd name="T28" fmla="*/ 1116 w 1846"/>
              <a:gd name="T29" fmla="*/ 2463 h 3215"/>
              <a:gd name="T30" fmla="*/ 997 w 1846"/>
              <a:gd name="T31" fmla="*/ 2625 h 3215"/>
              <a:gd name="T32" fmla="*/ 870 w 1846"/>
              <a:gd name="T33" fmla="*/ 2782 h 3215"/>
              <a:gd name="T34" fmla="*/ 737 w 1846"/>
              <a:gd name="T35" fmla="*/ 2934 h 3215"/>
              <a:gd name="T36" fmla="*/ 596 w 1846"/>
              <a:gd name="T37" fmla="*/ 3077 h 3215"/>
              <a:gd name="T38" fmla="*/ 447 w 1846"/>
              <a:gd name="T39" fmla="*/ 3215 h 3215"/>
              <a:gd name="T40" fmla="*/ 0 w 1846"/>
              <a:gd name="T41" fmla="*/ 3215 h 3215"/>
              <a:gd name="T42" fmla="*/ 156 w 1846"/>
              <a:gd name="T43" fmla="*/ 3107 h 3215"/>
              <a:gd name="T44" fmla="*/ 306 w 1846"/>
              <a:gd name="T45" fmla="*/ 2993 h 3215"/>
              <a:gd name="T46" fmla="*/ 449 w 1846"/>
              <a:gd name="T47" fmla="*/ 2871 h 3215"/>
              <a:gd name="T48" fmla="*/ 587 w 1846"/>
              <a:gd name="T49" fmla="*/ 2742 h 3215"/>
              <a:gd name="T50" fmla="*/ 718 w 1846"/>
              <a:gd name="T51" fmla="*/ 2608 h 3215"/>
              <a:gd name="T52" fmla="*/ 842 w 1846"/>
              <a:gd name="T53" fmla="*/ 2468 h 3215"/>
              <a:gd name="T54" fmla="*/ 959 w 1846"/>
              <a:gd name="T55" fmla="*/ 2321 h 3215"/>
              <a:gd name="T56" fmla="*/ 1069 w 1846"/>
              <a:gd name="T57" fmla="*/ 2170 h 3215"/>
              <a:gd name="T58" fmla="*/ 1172 w 1846"/>
              <a:gd name="T59" fmla="*/ 2013 h 3215"/>
              <a:gd name="T60" fmla="*/ 1268 w 1846"/>
              <a:gd name="T61" fmla="*/ 1850 h 3215"/>
              <a:gd name="T62" fmla="*/ 1355 w 1846"/>
              <a:gd name="T63" fmla="*/ 1683 h 3215"/>
              <a:gd name="T64" fmla="*/ 1434 w 1846"/>
              <a:gd name="T65" fmla="*/ 1510 h 3215"/>
              <a:gd name="T66" fmla="*/ 1506 w 1846"/>
              <a:gd name="T67" fmla="*/ 1334 h 3215"/>
              <a:gd name="T68" fmla="*/ 1568 w 1846"/>
              <a:gd name="T69" fmla="*/ 1154 h 3215"/>
              <a:gd name="T70" fmla="*/ 1621 w 1846"/>
              <a:gd name="T71" fmla="*/ 971 h 3215"/>
              <a:gd name="T72" fmla="*/ 1664 w 1846"/>
              <a:gd name="T73" fmla="*/ 782 h 3215"/>
              <a:gd name="T74" fmla="*/ 1699 w 1846"/>
              <a:gd name="T75" fmla="*/ 590 h 3215"/>
              <a:gd name="T76" fmla="*/ 1726 w 1846"/>
              <a:gd name="T77" fmla="*/ 397 h 3215"/>
              <a:gd name="T78" fmla="*/ 1741 w 1846"/>
              <a:gd name="T79" fmla="*/ 199 h 3215"/>
              <a:gd name="T80" fmla="*/ 1745 w 1846"/>
              <a:gd name="T81" fmla="*/ 0 h 3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6" h="3215">
                <a:moveTo>
                  <a:pt x="1745" y="0"/>
                </a:moveTo>
                <a:lnTo>
                  <a:pt x="1842" y="0"/>
                </a:lnTo>
                <a:lnTo>
                  <a:pt x="1846" y="131"/>
                </a:lnTo>
                <a:lnTo>
                  <a:pt x="1839" y="346"/>
                </a:lnTo>
                <a:lnTo>
                  <a:pt x="1823" y="559"/>
                </a:lnTo>
                <a:lnTo>
                  <a:pt x="1795" y="767"/>
                </a:lnTo>
                <a:lnTo>
                  <a:pt x="1759" y="973"/>
                </a:lnTo>
                <a:lnTo>
                  <a:pt x="1712" y="1175"/>
                </a:lnTo>
                <a:lnTo>
                  <a:pt x="1654" y="1372"/>
                </a:lnTo>
                <a:lnTo>
                  <a:pt x="1586" y="1566"/>
                </a:lnTo>
                <a:lnTo>
                  <a:pt x="1509" y="1756"/>
                </a:lnTo>
                <a:lnTo>
                  <a:pt x="1423" y="1939"/>
                </a:lnTo>
                <a:lnTo>
                  <a:pt x="1329" y="2119"/>
                </a:lnTo>
                <a:lnTo>
                  <a:pt x="1228" y="2294"/>
                </a:lnTo>
                <a:lnTo>
                  <a:pt x="1116" y="2463"/>
                </a:lnTo>
                <a:lnTo>
                  <a:pt x="997" y="2625"/>
                </a:lnTo>
                <a:lnTo>
                  <a:pt x="870" y="2782"/>
                </a:lnTo>
                <a:lnTo>
                  <a:pt x="737" y="2934"/>
                </a:lnTo>
                <a:lnTo>
                  <a:pt x="596" y="3077"/>
                </a:lnTo>
                <a:lnTo>
                  <a:pt x="447" y="3215"/>
                </a:lnTo>
                <a:lnTo>
                  <a:pt x="0" y="3215"/>
                </a:lnTo>
                <a:lnTo>
                  <a:pt x="156" y="3107"/>
                </a:lnTo>
                <a:lnTo>
                  <a:pt x="306" y="2993"/>
                </a:lnTo>
                <a:lnTo>
                  <a:pt x="449" y="2871"/>
                </a:lnTo>
                <a:lnTo>
                  <a:pt x="587" y="2742"/>
                </a:lnTo>
                <a:lnTo>
                  <a:pt x="718" y="2608"/>
                </a:lnTo>
                <a:lnTo>
                  <a:pt x="842" y="2468"/>
                </a:lnTo>
                <a:lnTo>
                  <a:pt x="959" y="2321"/>
                </a:lnTo>
                <a:lnTo>
                  <a:pt x="1069" y="2170"/>
                </a:lnTo>
                <a:lnTo>
                  <a:pt x="1172" y="2013"/>
                </a:lnTo>
                <a:lnTo>
                  <a:pt x="1268" y="1850"/>
                </a:lnTo>
                <a:lnTo>
                  <a:pt x="1355" y="1683"/>
                </a:lnTo>
                <a:lnTo>
                  <a:pt x="1434" y="1510"/>
                </a:lnTo>
                <a:lnTo>
                  <a:pt x="1506" y="1334"/>
                </a:lnTo>
                <a:lnTo>
                  <a:pt x="1568" y="1154"/>
                </a:lnTo>
                <a:lnTo>
                  <a:pt x="1621" y="971"/>
                </a:lnTo>
                <a:lnTo>
                  <a:pt x="1664" y="782"/>
                </a:lnTo>
                <a:lnTo>
                  <a:pt x="1699" y="590"/>
                </a:lnTo>
                <a:lnTo>
                  <a:pt x="1726" y="397"/>
                </a:lnTo>
                <a:lnTo>
                  <a:pt x="1741" y="199"/>
                </a:lnTo>
                <a:lnTo>
                  <a:pt x="17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6769993" y="3828529"/>
            <a:ext cx="556825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To Preach POWERPOINT</a:t>
            </a:r>
            <a:endParaRPr lang="zh-CN" altLang="en-US" sz="2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6769993" y="4295448"/>
            <a:ext cx="518457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accent1"/>
                </a:solidFill>
                <a:cs typeface="Arial" panose="020B0604020202020204" pitchFamily="34" charset="0"/>
              </a:rPr>
              <a:t>工作总</a:t>
            </a:r>
            <a:r>
              <a:rPr lang="zh-CN" altLang="en-US" sz="4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结述职报告</a:t>
            </a:r>
            <a:r>
              <a:rPr lang="en-US" altLang="zh-CN" sz="4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4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769993" y="5644620"/>
            <a:ext cx="484643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www.1ppt.com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1447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6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02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6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33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661107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57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3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20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527476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1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H_Other_1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7127068" y="209810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127068" y="310500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27068" y="4111904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27068" y="511880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6"/>
            </p:custDataLst>
          </p:nvPr>
        </p:nvSpPr>
        <p:spPr>
          <a:xfrm>
            <a:off x="8085559" y="210415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7"/>
            </p:custDataLst>
          </p:nvPr>
        </p:nvSpPr>
        <p:spPr>
          <a:xfrm>
            <a:off x="8085559" y="311105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8"/>
            </p:custDataLst>
          </p:nvPr>
        </p:nvSpPr>
        <p:spPr>
          <a:xfrm>
            <a:off x="8085559" y="411796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9"/>
            </p:custDataLst>
          </p:nvPr>
        </p:nvSpPr>
        <p:spPr>
          <a:xfrm>
            <a:off x="8085559" y="512486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8469" y="275770"/>
            <a:ext cx="4896725" cy="6956879"/>
          </a:xfrm>
          <a:custGeom>
            <a:avLst/>
            <a:gdLst>
              <a:gd name="connsiteX0" fmla="*/ 0 w 4092551"/>
              <a:gd name="connsiteY0" fmla="*/ 0 h 7232650"/>
              <a:gd name="connsiteX1" fmla="*/ 3970644 w 4092551"/>
              <a:gd name="connsiteY1" fmla="*/ 0 h 7232650"/>
              <a:gd name="connsiteX2" fmla="*/ 3901482 w 4092551"/>
              <a:gd name="connsiteY2" fmla="*/ 83956 h 7232650"/>
              <a:gd name="connsiteX3" fmla="*/ 3775778 w 4092551"/>
              <a:gd name="connsiteY3" fmla="*/ 271197 h 7232650"/>
              <a:gd name="connsiteX4" fmla="*/ 3665160 w 4092551"/>
              <a:gd name="connsiteY4" fmla="*/ 462568 h 7232650"/>
              <a:gd name="connsiteX5" fmla="*/ 3577168 w 4092551"/>
              <a:gd name="connsiteY5" fmla="*/ 656692 h 7232650"/>
              <a:gd name="connsiteX6" fmla="*/ 3501746 w 4092551"/>
              <a:gd name="connsiteY6" fmla="*/ 857702 h 7232650"/>
              <a:gd name="connsiteX7" fmla="*/ 3448950 w 4092551"/>
              <a:gd name="connsiteY7" fmla="*/ 1060085 h 7232650"/>
              <a:gd name="connsiteX8" fmla="*/ 3406211 w 4092551"/>
              <a:gd name="connsiteY8" fmla="*/ 1265224 h 7232650"/>
              <a:gd name="connsiteX9" fmla="*/ 3378556 w 4092551"/>
              <a:gd name="connsiteY9" fmla="*/ 1474493 h 7232650"/>
              <a:gd name="connsiteX10" fmla="*/ 3365985 w 4092551"/>
              <a:gd name="connsiteY10" fmla="*/ 1686516 h 7232650"/>
              <a:gd name="connsiteX11" fmla="*/ 3365985 w 4092551"/>
              <a:gd name="connsiteY11" fmla="*/ 1901292 h 7232650"/>
              <a:gd name="connsiteX12" fmla="*/ 3373529 w 4092551"/>
              <a:gd name="connsiteY12" fmla="*/ 2117444 h 7232650"/>
              <a:gd name="connsiteX13" fmla="*/ 3396154 w 4092551"/>
              <a:gd name="connsiteY13" fmla="*/ 2337728 h 7232650"/>
              <a:gd name="connsiteX14" fmla="*/ 3423810 w 4092551"/>
              <a:gd name="connsiteY14" fmla="*/ 2556633 h 7232650"/>
              <a:gd name="connsiteX15" fmla="*/ 3459007 w 4092551"/>
              <a:gd name="connsiteY15" fmla="*/ 2781047 h 7232650"/>
              <a:gd name="connsiteX16" fmla="*/ 3496718 w 4092551"/>
              <a:gd name="connsiteY16" fmla="*/ 3005461 h 7232650"/>
              <a:gd name="connsiteX17" fmla="*/ 3546999 w 4092551"/>
              <a:gd name="connsiteY17" fmla="*/ 3231249 h 7232650"/>
              <a:gd name="connsiteX18" fmla="*/ 3594766 w 4092551"/>
              <a:gd name="connsiteY18" fmla="*/ 3458416 h 7232650"/>
              <a:gd name="connsiteX19" fmla="*/ 3647561 w 4092551"/>
              <a:gd name="connsiteY19" fmla="*/ 3684206 h 7232650"/>
              <a:gd name="connsiteX20" fmla="*/ 3705385 w 4092551"/>
              <a:gd name="connsiteY20" fmla="*/ 3914125 h 7232650"/>
              <a:gd name="connsiteX21" fmla="*/ 3758180 w 4092551"/>
              <a:gd name="connsiteY21" fmla="*/ 4142670 h 7232650"/>
              <a:gd name="connsiteX22" fmla="*/ 3813489 w 4092551"/>
              <a:gd name="connsiteY22" fmla="*/ 4371213 h 7232650"/>
              <a:gd name="connsiteX23" fmla="*/ 3866285 w 4092551"/>
              <a:gd name="connsiteY23" fmla="*/ 4603887 h 7232650"/>
              <a:gd name="connsiteX24" fmla="*/ 3916566 w 4092551"/>
              <a:gd name="connsiteY24" fmla="*/ 4832430 h 7232650"/>
              <a:gd name="connsiteX25" fmla="*/ 3964334 w 4092551"/>
              <a:gd name="connsiteY25" fmla="*/ 5060974 h 7232650"/>
              <a:gd name="connsiteX26" fmla="*/ 4004558 w 4092551"/>
              <a:gd name="connsiteY26" fmla="*/ 5288141 h 7232650"/>
              <a:gd name="connsiteX27" fmla="*/ 4039755 w 4092551"/>
              <a:gd name="connsiteY27" fmla="*/ 5513930 h 7232650"/>
              <a:gd name="connsiteX28" fmla="*/ 4064896 w 4092551"/>
              <a:gd name="connsiteY28" fmla="*/ 5741097 h 7232650"/>
              <a:gd name="connsiteX29" fmla="*/ 4082494 w 4092551"/>
              <a:gd name="connsiteY29" fmla="*/ 5968264 h 7232650"/>
              <a:gd name="connsiteX30" fmla="*/ 4092551 w 4092551"/>
              <a:gd name="connsiteY30" fmla="*/ 6189924 h 7232650"/>
              <a:gd name="connsiteX31" fmla="*/ 4092551 w 4092551"/>
              <a:gd name="connsiteY31" fmla="*/ 6411583 h 7232650"/>
              <a:gd name="connsiteX32" fmla="*/ 4077466 w 4092551"/>
              <a:gd name="connsiteY32" fmla="*/ 6630490 h 7232650"/>
              <a:gd name="connsiteX33" fmla="*/ 4052325 w 4092551"/>
              <a:gd name="connsiteY33" fmla="*/ 6849396 h 7232650"/>
              <a:gd name="connsiteX34" fmla="*/ 4012101 w 4092551"/>
              <a:gd name="connsiteY34" fmla="*/ 7064172 h 7232650"/>
              <a:gd name="connsiteX35" fmla="*/ 3966153 w 4092551"/>
              <a:gd name="connsiteY35" fmla="*/ 7232650 h 7232650"/>
              <a:gd name="connsiteX36" fmla="*/ 3317841 w 4092551"/>
              <a:gd name="connsiteY36" fmla="*/ 7232650 h 7232650"/>
              <a:gd name="connsiteX37" fmla="*/ 3372178 w 4092551"/>
              <a:gd name="connsiteY37" fmla="*/ 7038402 h 7232650"/>
              <a:gd name="connsiteX38" fmla="*/ 3409977 w 4092551"/>
              <a:gd name="connsiteY38" fmla="*/ 6841630 h 7232650"/>
              <a:gd name="connsiteX39" fmla="*/ 3433602 w 4092551"/>
              <a:gd name="connsiteY39" fmla="*/ 6641073 h 7232650"/>
              <a:gd name="connsiteX40" fmla="*/ 3447778 w 4092551"/>
              <a:gd name="connsiteY40" fmla="*/ 6440516 h 7232650"/>
              <a:gd name="connsiteX41" fmla="*/ 3447778 w 4092551"/>
              <a:gd name="connsiteY41" fmla="*/ 6237437 h 7232650"/>
              <a:gd name="connsiteX42" fmla="*/ 3438327 w 4092551"/>
              <a:gd name="connsiteY42" fmla="*/ 6034358 h 7232650"/>
              <a:gd name="connsiteX43" fmla="*/ 3421790 w 4092551"/>
              <a:gd name="connsiteY43" fmla="*/ 5826233 h 7232650"/>
              <a:gd name="connsiteX44" fmla="*/ 3398165 w 4092551"/>
              <a:gd name="connsiteY44" fmla="*/ 5618108 h 7232650"/>
              <a:gd name="connsiteX45" fmla="*/ 3365090 w 4092551"/>
              <a:gd name="connsiteY45" fmla="*/ 5411245 h 7232650"/>
              <a:gd name="connsiteX46" fmla="*/ 3327290 w 4092551"/>
              <a:gd name="connsiteY46" fmla="*/ 5203120 h 7232650"/>
              <a:gd name="connsiteX47" fmla="*/ 3282402 w 4092551"/>
              <a:gd name="connsiteY47" fmla="*/ 4993734 h 7232650"/>
              <a:gd name="connsiteX48" fmla="*/ 3235153 w 4092551"/>
              <a:gd name="connsiteY48" fmla="*/ 4784348 h 7232650"/>
              <a:gd name="connsiteX49" fmla="*/ 3185540 w 4092551"/>
              <a:gd name="connsiteY49" fmla="*/ 4571178 h 7232650"/>
              <a:gd name="connsiteX50" fmla="*/ 3133565 w 4092551"/>
              <a:gd name="connsiteY50" fmla="*/ 4361792 h 7232650"/>
              <a:gd name="connsiteX51" fmla="*/ 3083953 w 4092551"/>
              <a:gd name="connsiteY51" fmla="*/ 4152405 h 7232650"/>
              <a:gd name="connsiteX52" fmla="*/ 3029615 w 4092551"/>
              <a:gd name="connsiteY52" fmla="*/ 3941758 h 7232650"/>
              <a:gd name="connsiteX53" fmla="*/ 2980003 w 4092551"/>
              <a:gd name="connsiteY53" fmla="*/ 3734895 h 7232650"/>
              <a:gd name="connsiteX54" fmla="*/ 2935115 w 4092551"/>
              <a:gd name="connsiteY54" fmla="*/ 3526770 h 7232650"/>
              <a:gd name="connsiteX55" fmla="*/ 2887865 w 4092551"/>
              <a:gd name="connsiteY55" fmla="*/ 3319907 h 7232650"/>
              <a:gd name="connsiteX56" fmla="*/ 2852428 w 4092551"/>
              <a:gd name="connsiteY56" fmla="*/ 3114306 h 7232650"/>
              <a:gd name="connsiteX57" fmla="*/ 2819353 w 4092551"/>
              <a:gd name="connsiteY57" fmla="*/ 2908704 h 7232650"/>
              <a:gd name="connsiteX58" fmla="*/ 2793365 w 4092551"/>
              <a:gd name="connsiteY58" fmla="*/ 2708147 h 7232650"/>
              <a:gd name="connsiteX59" fmla="*/ 2772103 w 4092551"/>
              <a:gd name="connsiteY59" fmla="*/ 2506328 h 7232650"/>
              <a:gd name="connsiteX60" fmla="*/ 2765015 w 4092551"/>
              <a:gd name="connsiteY60" fmla="*/ 2308294 h 7232650"/>
              <a:gd name="connsiteX61" fmla="*/ 2765015 w 4092551"/>
              <a:gd name="connsiteY61" fmla="*/ 2111522 h 7232650"/>
              <a:gd name="connsiteX62" fmla="*/ 2776827 w 4092551"/>
              <a:gd name="connsiteY62" fmla="*/ 1917273 h 7232650"/>
              <a:gd name="connsiteX63" fmla="*/ 2802815 w 4092551"/>
              <a:gd name="connsiteY63" fmla="*/ 1725546 h 7232650"/>
              <a:gd name="connsiteX64" fmla="*/ 2842978 w 4092551"/>
              <a:gd name="connsiteY64" fmla="*/ 1537603 h 7232650"/>
              <a:gd name="connsiteX65" fmla="*/ 2892590 w 4092551"/>
              <a:gd name="connsiteY65" fmla="*/ 1352182 h 7232650"/>
              <a:gd name="connsiteX66" fmla="*/ 2963465 w 4092551"/>
              <a:gd name="connsiteY66" fmla="*/ 1168023 h 7232650"/>
              <a:gd name="connsiteX67" fmla="*/ 3046152 w 4092551"/>
              <a:gd name="connsiteY67" fmla="*/ 990172 h 7232650"/>
              <a:gd name="connsiteX68" fmla="*/ 3150102 w 4092551"/>
              <a:gd name="connsiteY68" fmla="*/ 814841 h 7232650"/>
              <a:gd name="connsiteX69" fmla="*/ 3268228 w 4092551"/>
              <a:gd name="connsiteY69" fmla="*/ 643297 h 7232650"/>
              <a:gd name="connsiteX70" fmla="*/ 3409977 w 4092551"/>
              <a:gd name="connsiteY70" fmla="*/ 475536 h 7232650"/>
              <a:gd name="connsiteX71" fmla="*/ 3570627 w 4092551"/>
              <a:gd name="connsiteY71" fmla="*/ 314081 h 7232650"/>
              <a:gd name="connsiteX72" fmla="*/ 3752540 w 4092551"/>
              <a:gd name="connsiteY72" fmla="*/ 155149 h 7232650"/>
              <a:gd name="connsiteX73" fmla="*/ 3960440 w 4092551"/>
              <a:gd name="connsiteY73" fmla="*/ 2 h 7232650"/>
              <a:gd name="connsiteX74" fmla="*/ 2301446 w 4092551"/>
              <a:gd name="connsiteY74" fmla="*/ 2 h 7232650"/>
              <a:gd name="connsiteX75" fmla="*/ 2301446 w 4092551"/>
              <a:gd name="connsiteY75" fmla="*/ 0 h 7232650"/>
              <a:gd name="connsiteX76" fmla="*/ 0 w 4092551"/>
              <a:gd name="connsiteY76" fmla="*/ 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092551" h="7232650">
                <a:moveTo>
                  <a:pt x="0" y="0"/>
                </a:moveTo>
                <a:lnTo>
                  <a:pt x="3970644" y="0"/>
                </a:lnTo>
                <a:lnTo>
                  <a:pt x="3901482" y="83956"/>
                </a:lnTo>
                <a:lnTo>
                  <a:pt x="3775778" y="271197"/>
                </a:lnTo>
                <a:lnTo>
                  <a:pt x="3665160" y="462568"/>
                </a:lnTo>
                <a:lnTo>
                  <a:pt x="3577168" y="656692"/>
                </a:lnTo>
                <a:lnTo>
                  <a:pt x="3501746" y="857702"/>
                </a:lnTo>
                <a:lnTo>
                  <a:pt x="3448950" y="1060085"/>
                </a:lnTo>
                <a:lnTo>
                  <a:pt x="3406211" y="1265224"/>
                </a:lnTo>
                <a:lnTo>
                  <a:pt x="3378556" y="1474493"/>
                </a:lnTo>
                <a:lnTo>
                  <a:pt x="3365985" y="1686516"/>
                </a:lnTo>
                <a:lnTo>
                  <a:pt x="3365985" y="1901292"/>
                </a:lnTo>
                <a:lnTo>
                  <a:pt x="3373529" y="2117444"/>
                </a:lnTo>
                <a:lnTo>
                  <a:pt x="3396154" y="2337728"/>
                </a:lnTo>
                <a:lnTo>
                  <a:pt x="3423810" y="2556633"/>
                </a:lnTo>
                <a:lnTo>
                  <a:pt x="3459007" y="2781047"/>
                </a:lnTo>
                <a:lnTo>
                  <a:pt x="3496718" y="3005461"/>
                </a:lnTo>
                <a:lnTo>
                  <a:pt x="3546999" y="3231249"/>
                </a:lnTo>
                <a:lnTo>
                  <a:pt x="3594766" y="3458416"/>
                </a:lnTo>
                <a:lnTo>
                  <a:pt x="3647561" y="3684206"/>
                </a:lnTo>
                <a:lnTo>
                  <a:pt x="3705385" y="3914125"/>
                </a:lnTo>
                <a:lnTo>
                  <a:pt x="3758180" y="4142670"/>
                </a:lnTo>
                <a:lnTo>
                  <a:pt x="3813489" y="4371213"/>
                </a:lnTo>
                <a:lnTo>
                  <a:pt x="3866285" y="4603887"/>
                </a:lnTo>
                <a:lnTo>
                  <a:pt x="3916566" y="4832430"/>
                </a:lnTo>
                <a:lnTo>
                  <a:pt x="3964334" y="5060974"/>
                </a:lnTo>
                <a:lnTo>
                  <a:pt x="4004558" y="5288141"/>
                </a:lnTo>
                <a:lnTo>
                  <a:pt x="4039755" y="5513930"/>
                </a:lnTo>
                <a:lnTo>
                  <a:pt x="4064896" y="5741097"/>
                </a:lnTo>
                <a:lnTo>
                  <a:pt x="4082494" y="5968264"/>
                </a:lnTo>
                <a:lnTo>
                  <a:pt x="4092551" y="6189924"/>
                </a:lnTo>
                <a:lnTo>
                  <a:pt x="4092551" y="6411583"/>
                </a:lnTo>
                <a:lnTo>
                  <a:pt x="4077466" y="6630490"/>
                </a:lnTo>
                <a:lnTo>
                  <a:pt x="4052325" y="6849396"/>
                </a:lnTo>
                <a:lnTo>
                  <a:pt x="4012101" y="7064172"/>
                </a:lnTo>
                <a:lnTo>
                  <a:pt x="3966153" y="7232650"/>
                </a:lnTo>
                <a:lnTo>
                  <a:pt x="3317841" y="7232650"/>
                </a:lnTo>
                <a:lnTo>
                  <a:pt x="3372178" y="7038402"/>
                </a:lnTo>
                <a:lnTo>
                  <a:pt x="3409977" y="6841630"/>
                </a:lnTo>
                <a:lnTo>
                  <a:pt x="3433602" y="6641073"/>
                </a:lnTo>
                <a:lnTo>
                  <a:pt x="3447778" y="6440516"/>
                </a:lnTo>
                <a:lnTo>
                  <a:pt x="3447778" y="6237437"/>
                </a:lnTo>
                <a:lnTo>
                  <a:pt x="3438327" y="6034358"/>
                </a:lnTo>
                <a:lnTo>
                  <a:pt x="3421790" y="5826233"/>
                </a:lnTo>
                <a:lnTo>
                  <a:pt x="3398165" y="5618108"/>
                </a:lnTo>
                <a:lnTo>
                  <a:pt x="3365090" y="5411245"/>
                </a:lnTo>
                <a:lnTo>
                  <a:pt x="3327290" y="5203120"/>
                </a:lnTo>
                <a:lnTo>
                  <a:pt x="3282402" y="4993734"/>
                </a:lnTo>
                <a:lnTo>
                  <a:pt x="3235153" y="4784348"/>
                </a:lnTo>
                <a:lnTo>
                  <a:pt x="3185540" y="4571178"/>
                </a:lnTo>
                <a:lnTo>
                  <a:pt x="3133565" y="4361792"/>
                </a:lnTo>
                <a:lnTo>
                  <a:pt x="3083953" y="4152405"/>
                </a:lnTo>
                <a:lnTo>
                  <a:pt x="3029615" y="3941758"/>
                </a:lnTo>
                <a:lnTo>
                  <a:pt x="2980003" y="3734895"/>
                </a:lnTo>
                <a:lnTo>
                  <a:pt x="2935115" y="3526770"/>
                </a:lnTo>
                <a:lnTo>
                  <a:pt x="2887865" y="3319907"/>
                </a:lnTo>
                <a:lnTo>
                  <a:pt x="2852428" y="3114306"/>
                </a:lnTo>
                <a:lnTo>
                  <a:pt x="2819353" y="2908704"/>
                </a:lnTo>
                <a:lnTo>
                  <a:pt x="2793365" y="2708147"/>
                </a:lnTo>
                <a:lnTo>
                  <a:pt x="2772103" y="2506328"/>
                </a:lnTo>
                <a:lnTo>
                  <a:pt x="2765015" y="2308294"/>
                </a:lnTo>
                <a:lnTo>
                  <a:pt x="2765015" y="2111522"/>
                </a:lnTo>
                <a:lnTo>
                  <a:pt x="2776827" y="1917273"/>
                </a:lnTo>
                <a:lnTo>
                  <a:pt x="2802815" y="1725546"/>
                </a:lnTo>
                <a:lnTo>
                  <a:pt x="2842978" y="1537603"/>
                </a:lnTo>
                <a:lnTo>
                  <a:pt x="2892590" y="1352182"/>
                </a:lnTo>
                <a:lnTo>
                  <a:pt x="2963465" y="1168023"/>
                </a:lnTo>
                <a:lnTo>
                  <a:pt x="3046152" y="990172"/>
                </a:lnTo>
                <a:lnTo>
                  <a:pt x="3150102" y="814841"/>
                </a:lnTo>
                <a:lnTo>
                  <a:pt x="3268228" y="643297"/>
                </a:lnTo>
                <a:lnTo>
                  <a:pt x="3409977" y="475536"/>
                </a:lnTo>
                <a:lnTo>
                  <a:pt x="3570627" y="314081"/>
                </a:lnTo>
                <a:lnTo>
                  <a:pt x="3752540" y="155149"/>
                </a:lnTo>
                <a:lnTo>
                  <a:pt x="3960440" y="2"/>
                </a:lnTo>
                <a:lnTo>
                  <a:pt x="2301446" y="2"/>
                </a:lnTo>
                <a:lnTo>
                  <a:pt x="230144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-1" y="0"/>
            <a:ext cx="5133232" cy="7232652"/>
          </a:xfrm>
          <a:custGeom>
            <a:avLst/>
            <a:gdLst>
              <a:gd name="connsiteX0" fmla="*/ 0 w 5137382"/>
              <a:gd name="connsiteY0" fmla="*/ 0 h 7232652"/>
              <a:gd name="connsiteX1" fmla="*/ 3477047 w 5137382"/>
              <a:gd name="connsiteY1" fmla="*/ 0 h 7232652"/>
              <a:gd name="connsiteX2" fmla="*/ 3477047 w 5137382"/>
              <a:gd name="connsiteY2" fmla="*/ 2 h 7232652"/>
              <a:gd name="connsiteX3" fmla="*/ 5137382 w 5137382"/>
              <a:gd name="connsiteY3" fmla="*/ 2 h 7232652"/>
              <a:gd name="connsiteX4" fmla="*/ 4929314 w 5137382"/>
              <a:gd name="connsiteY4" fmla="*/ 155149 h 7232652"/>
              <a:gd name="connsiteX5" fmla="*/ 4747254 w 5137382"/>
              <a:gd name="connsiteY5" fmla="*/ 314081 h 7232652"/>
              <a:gd name="connsiteX6" fmla="*/ 4586474 w 5137382"/>
              <a:gd name="connsiteY6" fmla="*/ 475535 h 7232652"/>
              <a:gd name="connsiteX7" fmla="*/ 4444610 w 5137382"/>
              <a:gd name="connsiteY7" fmla="*/ 643296 h 7232652"/>
              <a:gd name="connsiteX8" fmla="*/ 4326389 w 5137382"/>
              <a:gd name="connsiteY8" fmla="*/ 814841 h 7232652"/>
              <a:gd name="connsiteX9" fmla="*/ 4222355 w 5137382"/>
              <a:gd name="connsiteY9" fmla="*/ 990171 h 7232652"/>
              <a:gd name="connsiteX10" fmla="*/ 4139601 w 5137382"/>
              <a:gd name="connsiteY10" fmla="*/ 1168023 h 7232652"/>
              <a:gd name="connsiteX11" fmla="*/ 4068669 w 5137382"/>
              <a:gd name="connsiteY11" fmla="*/ 1352182 h 7232652"/>
              <a:gd name="connsiteX12" fmla="*/ 4019016 w 5137382"/>
              <a:gd name="connsiteY12" fmla="*/ 1537602 h 7232652"/>
              <a:gd name="connsiteX13" fmla="*/ 3978821 w 5137382"/>
              <a:gd name="connsiteY13" fmla="*/ 1725545 h 7232652"/>
              <a:gd name="connsiteX14" fmla="*/ 3952812 w 5137382"/>
              <a:gd name="connsiteY14" fmla="*/ 1917272 h 7232652"/>
              <a:gd name="connsiteX15" fmla="*/ 3940990 w 5137382"/>
              <a:gd name="connsiteY15" fmla="*/ 2111522 h 7232652"/>
              <a:gd name="connsiteX16" fmla="*/ 3940990 w 5137382"/>
              <a:gd name="connsiteY16" fmla="*/ 2308294 h 7232652"/>
              <a:gd name="connsiteX17" fmla="*/ 3948084 w 5137382"/>
              <a:gd name="connsiteY17" fmla="*/ 2506328 h 7232652"/>
              <a:gd name="connsiteX18" fmla="*/ 3969363 w 5137382"/>
              <a:gd name="connsiteY18" fmla="*/ 2708146 h 7232652"/>
              <a:gd name="connsiteX19" fmla="*/ 3995372 w 5137382"/>
              <a:gd name="connsiteY19" fmla="*/ 2908703 h 7232652"/>
              <a:gd name="connsiteX20" fmla="*/ 4028474 w 5137382"/>
              <a:gd name="connsiteY20" fmla="*/ 3114305 h 7232652"/>
              <a:gd name="connsiteX21" fmla="*/ 4063940 w 5137382"/>
              <a:gd name="connsiteY21" fmla="*/ 3319907 h 7232652"/>
              <a:gd name="connsiteX22" fmla="*/ 4111228 w 5137382"/>
              <a:gd name="connsiteY22" fmla="*/ 3526770 h 7232652"/>
              <a:gd name="connsiteX23" fmla="*/ 4156152 w 5137382"/>
              <a:gd name="connsiteY23" fmla="*/ 3734895 h 7232652"/>
              <a:gd name="connsiteX24" fmla="*/ 4205804 w 5137382"/>
              <a:gd name="connsiteY24" fmla="*/ 3941758 h 7232652"/>
              <a:gd name="connsiteX25" fmla="*/ 4260186 w 5137382"/>
              <a:gd name="connsiteY25" fmla="*/ 4152405 h 7232652"/>
              <a:gd name="connsiteX26" fmla="*/ 4309838 w 5137382"/>
              <a:gd name="connsiteY26" fmla="*/ 4361792 h 7232652"/>
              <a:gd name="connsiteX27" fmla="*/ 4361855 w 5137382"/>
              <a:gd name="connsiteY27" fmla="*/ 4571178 h 7232652"/>
              <a:gd name="connsiteX28" fmla="*/ 4411508 w 5137382"/>
              <a:gd name="connsiteY28" fmla="*/ 4784348 h 7232652"/>
              <a:gd name="connsiteX29" fmla="*/ 4458796 w 5137382"/>
              <a:gd name="connsiteY29" fmla="*/ 4993734 h 7232652"/>
              <a:gd name="connsiteX30" fmla="*/ 4503720 w 5137382"/>
              <a:gd name="connsiteY30" fmla="*/ 5203120 h 7232652"/>
              <a:gd name="connsiteX31" fmla="*/ 4541550 w 5137382"/>
              <a:gd name="connsiteY31" fmla="*/ 5411245 h 7232652"/>
              <a:gd name="connsiteX32" fmla="*/ 4574652 w 5137382"/>
              <a:gd name="connsiteY32" fmla="*/ 5618108 h 7232652"/>
              <a:gd name="connsiteX33" fmla="*/ 4598296 w 5137382"/>
              <a:gd name="connsiteY33" fmla="*/ 5826233 h 7232652"/>
              <a:gd name="connsiteX34" fmla="*/ 4614847 w 5137382"/>
              <a:gd name="connsiteY34" fmla="*/ 6034358 h 7232652"/>
              <a:gd name="connsiteX35" fmla="*/ 4624305 w 5137382"/>
              <a:gd name="connsiteY35" fmla="*/ 6237437 h 7232652"/>
              <a:gd name="connsiteX36" fmla="*/ 4624305 w 5137382"/>
              <a:gd name="connsiteY36" fmla="*/ 6440516 h 7232652"/>
              <a:gd name="connsiteX37" fmla="*/ 4610118 w 5137382"/>
              <a:gd name="connsiteY37" fmla="*/ 6641073 h 7232652"/>
              <a:gd name="connsiteX38" fmla="*/ 4586474 w 5137382"/>
              <a:gd name="connsiteY38" fmla="*/ 6841630 h 7232652"/>
              <a:gd name="connsiteX39" fmla="*/ 4548644 w 5137382"/>
              <a:gd name="connsiteY39" fmla="*/ 7038402 h 7232652"/>
              <a:gd name="connsiteX40" fmla="*/ 4494262 w 5137382"/>
              <a:gd name="connsiteY40" fmla="*/ 7232652 h 7232652"/>
              <a:gd name="connsiteX41" fmla="*/ 3042515 w 5137382"/>
              <a:gd name="connsiteY41" fmla="*/ 7232652 h 7232652"/>
              <a:gd name="connsiteX42" fmla="*/ 3042515 w 5137382"/>
              <a:gd name="connsiteY42" fmla="*/ 7232650 h 7232652"/>
              <a:gd name="connsiteX43" fmla="*/ 0 w 5137382"/>
              <a:gd name="connsiteY43" fmla="*/ 7232650 h 72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137382" h="7232652">
                <a:moveTo>
                  <a:pt x="0" y="0"/>
                </a:moveTo>
                <a:lnTo>
                  <a:pt x="3477047" y="0"/>
                </a:lnTo>
                <a:lnTo>
                  <a:pt x="3477047" y="2"/>
                </a:lnTo>
                <a:lnTo>
                  <a:pt x="5137382" y="2"/>
                </a:lnTo>
                <a:lnTo>
                  <a:pt x="4929314" y="155149"/>
                </a:lnTo>
                <a:lnTo>
                  <a:pt x="4747254" y="314081"/>
                </a:lnTo>
                <a:lnTo>
                  <a:pt x="4586474" y="475535"/>
                </a:lnTo>
                <a:lnTo>
                  <a:pt x="4444610" y="643296"/>
                </a:lnTo>
                <a:lnTo>
                  <a:pt x="4326389" y="814841"/>
                </a:lnTo>
                <a:lnTo>
                  <a:pt x="4222355" y="990171"/>
                </a:lnTo>
                <a:lnTo>
                  <a:pt x="4139601" y="1168023"/>
                </a:lnTo>
                <a:lnTo>
                  <a:pt x="4068669" y="1352182"/>
                </a:lnTo>
                <a:lnTo>
                  <a:pt x="4019016" y="1537602"/>
                </a:lnTo>
                <a:lnTo>
                  <a:pt x="3978821" y="1725545"/>
                </a:lnTo>
                <a:lnTo>
                  <a:pt x="3952812" y="1917272"/>
                </a:lnTo>
                <a:lnTo>
                  <a:pt x="3940990" y="2111522"/>
                </a:lnTo>
                <a:lnTo>
                  <a:pt x="3940990" y="2308294"/>
                </a:lnTo>
                <a:lnTo>
                  <a:pt x="3948084" y="2506328"/>
                </a:lnTo>
                <a:lnTo>
                  <a:pt x="3969363" y="2708146"/>
                </a:lnTo>
                <a:lnTo>
                  <a:pt x="3995372" y="2908703"/>
                </a:lnTo>
                <a:lnTo>
                  <a:pt x="4028474" y="3114305"/>
                </a:lnTo>
                <a:lnTo>
                  <a:pt x="4063940" y="3319907"/>
                </a:lnTo>
                <a:lnTo>
                  <a:pt x="4111228" y="3526770"/>
                </a:lnTo>
                <a:lnTo>
                  <a:pt x="4156152" y="3734895"/>
                </a:lnTo>
                <a:lnTo>
                  <a:pt x="4205804" y="3941758"/>
                </a:lnTo>
                <a:lnTo>
                  <a:pt x="4260186" y="4152405"/>
                </a:lnTo>
                <a:lnTo>
                  <a:pt x="4309838" y="4361792"/>
                </a:lnTo>
                <a:lnTo>
                  <a:pt x="4361855" y="4571178"/>
                </a:lnTo>
                <a:lnTo>
                  <a:pt x="4411508" y="4784348"/>
                </a:lnTo>
                <a:lnTo>
                  <a:pt x="4458796" y="4993734"/>
                </a:lnTo>
                <a:lnTo>
                  <a:pt x="4503720" y="5203120"/>
                </a:lnTo>
                <a:lnTo>
                  <a:pt x="4541550" y="5411245"/>
                </a:lnTo>
                <a:lnTo>
                  <a:pt x="4574652" y="5618108"/>
                </a:lnTo>
                <a:lnTo>
                  <a:pt x="4598296" y="5826233"/>
                </a:lnTo>
                <a:lnTo>
                  <a:pt x="4614847" y="6034358"/>
                </a:lnTo>
                <a:lnTo>
                  <a:pt x="4624305" y="6237437"/>
                </a:lnTo>
                <a:lnTo>
                  <a:pt x="4624305" y="6440516"/>
                </a:lnTo>
                <a:lnTo>
                  <a:pt x="4610118" y="6641073"/>
                </a:lnTo>
                <a:lnTo>
                  <a:pt x="4586474" y="6841630"/>
                </a:lnTo>
                <a:lnTo>
                  <a:pt x="4548644" y="7038402"/>
                </a:lnTo>
                <a:lnTo>
                  <a:pt x="4494262" y="7232652"/>
                </a:lnTo>
                <a:lnTo>
                  <a:pt x="3042515" y="7232652"/>
                </a:lnTo>
                <a:lnTo>
                  <a:pt x="3042515" y="7232650"/>
                </a:lnTo>
                <a:lnTo>
                  <a:pt x="0" y="7232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MH_Others_1"/>
          <p:cNvSpPr txBox="1"/>
          <p:nvPr>
            <p:custDataLst>
              <p:tags r:id="rId10"/>
            </p:custDataLst>
          </p:nvPr>
        </p:nvSpPr>
        <p:spPr>
          <a:xfrm>
            <a:off x="696074" y="2917103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Others_2"/>
          <p:cNvSpPr txBox="1"/>
          <p:nvPr>
            <p:custDataLst>
              <p:tags r:id="rId11"/>
            </p:custDataLst>
          </p:nvPr>
        </p:nvSpPr>
        <p:spPr>
          <a:xfrm>
            <a:off x="710588" y="3932764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53479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  <p:bldP spid="19" grpId="0" animBg="1"/>
      <p:bldP spid="24" grpId="0" animBg="1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0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ie 41"/>
          <p:cNvSpPr/>
          <p:nvPr/>
        </p:nvSpPr>
        <p:spPr>
          <a:xfrm>
            <a:off x="7555171" y="1907428"/>
            <a:ext cx="578612" cy="578612"/>
          </a:xfrm>
          <a:prstGeom prst="pie">
            <a:avLst>
              <a:gd name="adj1" fmla="val 658792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Pie 42"/>
          <p:cNvSpPr/>
          <p:nvPr/>
        </p:nvSpPr>
        <p:spPr>
          <a:xfrm>
            <a:off x="7554808" y="3194527"/>
            <a:ext cx="578612" cy="578612"/>
          </a:xfrm>
          <a:prstGeom prst="pie">
            <a:avLst>
              <a:gd name="adj1" fmla="val 20384371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Pie 43"/>
          <p:cNvSpPr/>
          <p:nvPr/>
        </p:nvSpPr>
        <p:spPr>
          <a:xfrm>
            <a:off x="7554808" y="4479571"/>
            <a:ext cx="578612" cy="578612"/>
          </a:xfrm>
          <a:prstGeom prst="pie">
            <a:avLst>
              <a:gd name="adj1" fmla="val 4000316"/>
              <a:gd name="adj2" fmla="val 162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Pie 44"/>
          <p:cNvSpPr/>
          <p:nvPr/>
        </p:nvSpPr>
        <p:spPr>
          <a:xfrm>
            <a:off x="7554807" y="5764615"/>
            <a:ext cx="578612" cy="578612"/>
          </a:xfrm>
          <a:prstGeom prst="pie">
            <a:avLst>
              <a:gd name="adj1" fmla="val 6078594"/>
              <a:gd name="adj2" fmla="val 162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83144" y="3182705"/>
            <a:ext cx="34365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。点击添加相关标题文字点击添加相关标题文字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5448201" y="1904881"/>
            <a:ext cx="982760" cy="4397059"/>
          </a:xfrm>
          <a:custGeom>
            <a:avLst/>
            <a:gdLst>
              <a:gd name="T0" fmla="*/ 129 w 131"/>
              <a:gd name="T1" fmla="*/ 0 h 587"/>
              <a:gd name="T2" fmla="*/ 100 w 131"/>
              <a:gd name="T3" fmla="*/ 34 h 587"/>
              <a:gd name="T4" fmla="*/ 102 w 131"/>
              <a:gd name="T5" fmla="*/ 52 h 587"/>
              <a:gd name="T6" fmla="*/ 109 w 131"/>
              <a:gd name="T7" fmla="*/ 66 h 587"/>
              <a:gd name="T8" fmla="*/ 109 w 131"/>
              <a:gd name="T9" fmla="*/ 82 h 587"/>
              <a:gd name="T10" fmla="*/ 79 w 131"/>
              <a:gd name="T11" fmla="*/ 97 h 587"/>
              <a:gd name="T12" fmla="*/ 53 w 131"/>
              <a:gd name="T13" fmla="*/ 108 h 587"/>
              <a:gd name="T14" fmla="*/ 46 w 131"/>
              <a:gd name="T15" fmla="*/ 153 h 587"/>
              <a:gd name="T16" fmla="*/ 42 w 131"/>
              <a:gd name="T17" fmla="*/ 186 h 587"/>
              <a:gd name="T18" fmla="*/ 20 w 131"/>
              <a:gd name="T19" fmla="*/ 261 h 587"/>
              <a:gd name="T20" fmla="*/ 13 w 131"/>
              <a:gd name="T21" fmla="*/ 270 h 587"/>
              <a:gd name="T22" fmla="*/ 1 w 131"/>
              <a:gd name="T23" fmla="*/ 281 h 587"/>
              <a:gd name="T24" fmla="*/ 1 w 131"/>
              <a:gd name="T25" fmla="*/ 286 h 587"/>
              <a:gd name="T26" fmla="*/ 6 w 131"/>
              <a:gd name="T27" fmla="*/ 286 h 587"/>
              <a:gd name="T28" fmla="*/ 11 w 131"/>
              <a:gd name="T29" fmla="*/ 282 h 587"/>
              <a:gd name="T30" fmla="*/ 6 w 131"/>
              <a:gd name="T31" fmla="*/ 305 h 587"/>
              <a:gd name="T32" fmla="*/ 8 w 131"/>
              <a:gd name="T33" fmla="*/ 308 h 587"/>
              <a:gd name="T34" fmla="*/ 12 w 131"/>
              <a:gd name="T35" fmla="*/ 306 h 587"/>
              <a:gd name="T36" fmla="*/ 15 w 131"/>
              <a:gd name="T37" fmla="*/ 289 h 587"/>
              <a:gd name="T38" fmla="*/ 16 w 131"/>
              <a:gd name="T39" fmla="*/ 290 h 587"/>
              <a:gd name="T40" fmla="*/ 11 w 131"/>
              <a:gd name="T41" fmla="*/ 313 h 587"/>
              <a:gd name="T42" fmla="*/ 14 w 131"/>
              <a:gd name="T43" fmla="*/ 317 h 587"/>
              <a:gd name="T44" fmla="*/ 17 w 131"/>
              <a:gd name="T45" fmla="*/ 314 h 587"/>
              <a:gd name="T46" fmla="*/ 21 w 131"/>
              <a:gd name="T47" fmla="*/ 293 h 587"/>
              <a:gd name="T48" fmla="*/ 23 w 131"/>
              <a:gd name="T49" fmla="*/ 293 h 587"/>
              <a:gd name="T50" fmla="*/ 19 w 131"/>
              <a:gd name="T51" fmla="*/ 313 h 587"/>
              <a:gd name="T52" fmla="*/ 21 w 131"/>
              <a:gd name="T53" fmla="*/ 316 h 587"/>
              <a:gd name="T54" fmla="*/ 24 w 131"/>
              <a:gd name="T55" fmla="*/ 314 h 587"/>
              <a:gd name="T56" fmla="*/ 29 w 131"/>
              <a:gd name="T57" fmla="*/ 294 h 587"/>
              <a:gd name="T58" fmla="*/ 30 w 131"/>
              <a:gd name="T59" fmla="*/ 293 h 587"/>
              <a:gd name="T60" fmla="*/ 27 w 131"/>
              <a:gd name="T61" fmla="*/ 304 h 587"/>
              <a:gd name="T62" fmla="*/ 30 w 131"/>
              <a:gd name="T63" fmla="*/ 307 h 587"/>
              <a:gd name="T64" fmla="*/ 33 w 131"/>
              <a:gd name="T65" fmla="*/ 305 h 587"/>
              <a:gd name="T66" fmla="*/ 36 w 131"/>
              <a:gd name="T67" fmla="*/ 290 h 587"/>
              <a:gd name="T68" fmla="*/ 38 w 131"/>
              <a:gd name="T69" fmla="*/ 280 h 587"/>
              <a:gd name="T70" fmla="*/ 38 w 131"/>
              <a:gd name="T71" fmla="*/ 268 h 587"/>
              <a:gd name="T72" fmla="*/ 56 w 131"/>
              <a:gd name="T73" fmla="*/ 232 h 587"/>
              <a:gd name="T74" fmla="*/ 69 w 131"/>
              <a:gd name="T75" fmla="*/ 191 h 587"/>
              <a:gd name="T76" fmla="*/ 77 w 131"/>
              <a:gd name="T77" fmla="*/ 180 h 587"/>
              <a:gd name="T78" fmla="*/ 85 w 131"/>
              <a:gd name="T79" fmla="*/ 212 h 587"/>
              <a:gd name="T80" fmla="*/ 77 w 131"/>
              <a:gd name="T81" fmla="*/ 252 h 587"/>
              <a:gd name="T82" fmla="*/ 71 w 131"/>
              <a:gd name="T83" fmla="*/ 300 h 587"/>
              <a:gd name="T84" fmla="*/ 72 w 131"/>
              <a:gd name="T85" fmla="*/ 357 h 587"/>
              <a:gd name="T86" fmla="*/ 77 w 131"/>
              <a:gd name="T87" fmla="*/ 415 h 587"/>
              <a:gd name="T88" fmla="*/ 75 w 131"/>
              <a:gd name="T89" fmla="*/ 493 h 587"/>
              <a:gd name="T90" fmla="*/ 83 w 131"/>
              <a:gd name="T91" fmla="*/ 550 h 587"/>
              <a:gd name="T92" fmla="*/ 80 w 131"/>
              <a:gd name="T93" fmla="*/ 559 h 587"/>
              <a:gd name="T94" fmla="*/ 74 w 131"/>
              <a:gd name="T95" fmla="*/ 581 h 587"/>
              <a:gd name="T96" fmla="*/ 105 w 131"/>
              <a:gd name="T97" fmla="*/ 587 h 587"/>
              <a:gd name="T98" fmla="*/ 112 w 131"/>
              <a:gd name="T99" fmla="*/ 572 h 587"/>
              <a:gd name="T100" fmla="*/ 106 w 131"/>
              <a:gd name="T101" fmla="*/ 546 h 587"/>
              <a:gd name="T102" fmla="*/ 106 w 131"/>
              <a:gd name="T103" fmla="*/ 546 h 587"/>
              <a:gd name="T104" fmla="*/ 114 w 131"/>
              <a:gd name="T105" fmla="*/ 475 h 587"/>
              <a:gd name="T106" fmla="*/ 112 w 131"/>
              <a:gd name="T107" fmla="*/ 415 h 587"/>
              <a:gd name="T108" fmla="*/ 128 w 131"/>
              <a:gd name="T109" fmla="*/ 301 h 587"/>
              <a:gd name="T110" fmla="*/ 131 w 131"/>
              <a:gd name="T111" fmla="*/ 301 h 587"/>
              <a:gd name="T112" fmla="*/ 131 w 131"/>
              <a:gd name="T113" fmla="*/ 1 h 587"/>
              <a:gd name="T114" fmla="*/ 129 w 131"/>
              <a:gd name="T115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" h="587">
                <a:moveTo>
                  <a:pt x="129" y="0"/>
                </a:moveTo>
                <a:cubicBezTo>
                  <a:pt x="109" y="1"/>
                  <a:pt x="101" y="15"/>
                  <a:pt x="100" y="34"/>
                </a:cubicBezTo>
                <a:cubicBezTo>
                  <a:pt x="93" y="31"/>
                  <a:pt x="96" y="50"/>
                  <a:pt x="102" y="52"/>
                </a:cubicBezTo>
                <a:cubicBezTo>
                  <a:pt x="104" y="58"/>
                  <a:pt x="106" y="62"/>
                  <a:pt x="109" y="66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1" y="90"/>
                  <a:pt x="91" y="94"/>
                  <a:pt x="79" y="97"/>
                </a:cubicBezTo>
                <a:cubicBezTo>
                  <a:pt x="69" y="98"/>
                  <a:pt x="58" y="97"/>
                  <a:pt x="53" y="108"/>
                </a:cubicBezTo>
                <a:cubicBezTo>
                  <a:pt x="51" y="113"/>
                  <a:pt x="45" y="128"/>
                  <a:pt x="46" y="153"/>
                </a:cubicBezTo>
                <a:cubicBezTo>
                  <a:pt x="46" y="166"/>
                  <a:pt x="48" y="178"/>
                  <a:pt x="42" y="186"/>
                </a:cubicBezTo>
                <a:cubicBezTo>
                  <a:pt x="31" y="202"/>
                  <a:pt x="21" y="258"/>
                  <a:pt x="20" y="261"/>
                </a:cubicBezTo>
                <a:cubicBezTo>
                  <a:pt x="18" y="263"/>
                  <a:pt x="15" y="267"/>
                  <a:pt x="13" y="270"/>
                </a:cubicBezTo>
                <a:cubicBezTo>
                  <a:pt x="1" y="281"/>
                  <a:pt x="1" y="281"/>
                  <a:pt x="1" y="281"/>
                </a:cubicBezTo>
                <a:cubicBezTo>
                  <a:pt x="0" y="283"/>
                  <a:pt x="0" y="285"/>
                  <a:pt x="1" y="286"/>
                </a:cubicBezTo>
                <a:cubicBezTo>
                  <a:pt x="2" y="287"/>
                  <a:pt x="4" y="288"/>
                  <a:pt x="6" y="286"/>
                </a:cubicBezTo>
                <a:cubicBezTo>
                  <a:pt x="11" y="282"/>
                  <a:pt x="11" y="282"/>
                  <a:pt x="11" y="282"/>
                </a:cubicBezTo>
                <a:cubicBezTo>
                  <a:pt x="6" y="305"/>
                  <a:pt x="6" y="305"/>
                  <a:pt x="6" y="305"/>
                </a:cubicBezTo>
                <a:cubicBezTo>
                  <a:pt x="6" y="306"/>
                  <a:pt x="7" y="308"/>
                  <a:pt x="8" y="308"/>
                </a:cubicBezTo>
                <a:cubicBezTo>
                  <a:pt x="10" y="308"/>
                  <a:pt x="11" y="307"/>
                  <a:pt x="12" y="306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15" y="289"/>
                  <a:pt x="16" y="290"/>
                  <a:pt x="16" y="290"/>
                </a:cubicBezTo>
                <a:cubicBezTo>
                  <a:pt x="11" y="313"/>
                  <a:pt x="11" y="313"/>
                  <a:pt x="11" y="313"/>
                </a:cubicBezTo>
                <a:cubicBezTo>
                  <a:pt x="11" y="315"/>
                  <a:pt x="12" y="316"/>
                  <a:pt x="14" y="317"/>
                </a:cubicBezTo>
                <a:cubicBezTo>
                  <a:pt x="15" y="317"/>
                  <a:pt x="17" y="316"/>
                  <a:pt x="17" y="314"/>
                </a:cubicBezTo>
                <a:cubicBezTo>
                  <a:pt x="21" y="293"/>
                  <a:pt x="21" y="293"/>
                  <a:pt x="21" y="293"/>
                </a:cubicBezTo>
                <a:cubicBezTo>
                  <a:pt x="22" y="293"/>
                  <a:pt x="22" y="293"/>
                  <a:pt x="23" y="293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8" y="314"/>
                  <a:pt x="19" y="316"/>
                  <a:pt x="21" y="316"/>
                </a:cubicBezTo>
                <a:cubicBezTo>
                  <a:pt x="23" y="317"/>
                  <a:pt x="24" y="316"/>
                  <a:pt x="24" y="314"/>
                </a:cubicBezTo>
                <a:cubicBezTo>
                  <a:pt x="29" y="294"/>
                  <a:pt x="29" y="294"/>
                  <a:pt x="29" y="294"/>
                </a:cubicBezTo>
                <a:cubicBezTo>
                  <a:pt x="29" y="293"/>
                  <a:pt x="29" y="293"/>
                  <a:pt x="30" y="293"/>
                </a:cubicBezTo>
                <a:cubicBezTo>
                  <a:pt x="27" y="304"/>
                  <a:pt x="27" y="304"/>
                  <a:pt x="27" y="304"/>
                </a:cubicBezTo>
                <a:cubicBezTo>
                  <a:pt x="27" y="305"/>
                  <a:pt x="28" y="307"/>
                  <a:pt x="30" y="307"/>
                </a:cubicBezTo>
                <a:cubicBezTo>
                  <a:pt x="31" y="308"/>
                  <a:pt x="33" y="307"/>
                  <a:pt x="33" y="305"/>
                </a:cubicBezTo>
                <a:cubicBezTo>
                  <a:pt x="36" y="290"/>
                  <a:pt x="36" y="290"/>
                  <a:pt x="36" y="290"/>
                </a:cubicBezTo>
                <a:cubicBezTo>
                  <a:pt x="38" y="288"/>
                  <a:pt x="38" y="282"/>
                  <a:pt x="38" y="280"/>
                </a:cubicBezTo>
                <a:cubicBezTo>
                  <a:pt x="39" y="276"/>
                  <a:pt x="39" y="272"/>
                  <a:pt x="38" y="268"/>
                </a:cubicBezTo>
                <a:cubicBezTo>
                  <a:pt x="41" y="262"/>
                  <a:pt x="52" y="240"/>
                  <a:pt x="56" y="232"/>
                </a:cubicBezTo>
                <a:cubicBezTo>
                  <a:pt x="69" y="210"/>
                  <a:pt x="67" y="194"/>
                  <a:pt x="69" y="191"/>
                </a:cubicBezTo>
                <a:cubicBezTo>
                  <a:pt x="70" y="190"/>
                  <a:pt x="73" y="186"/>
                  <a:pt x="77" y="180"/>
                </a:cubicBezTo>
                <a:cubicBezTo>
                  <a:pt x="81" y="190"/>
                  <a:pt x="85" y="200"/>
                  <a:pt x="85" y="212"/>
                </a:cubicBezTo>
                <a:cubicBezTo>
                  <a:pt x="85" y="226"/>
                  <a:pt x="79" y="238"/>
                  <a:pt x="77" y="252"/>
                </a:cubicBezTo>
                <a:cubicBezTo>
                  <a:pt x="74" y="266"/>
                  <a:pt x="72" y="281"/>
                  <a:pt x="71" y="300"/>
                </a:cubicBezTo>
                <a:cubicBezTo>
                  <a:pt x="70" y="318"/>
                  <a:pt x="69" y="340"/>
                  <a:pt x="72" y="357"/>
                </a:cubicBezTo>
                <a:cubicBezTo>
                  <a:pt x="76" y="381"/>
                  <a:pt x="78" y="405"/>
                  <a:pt x="77" y="415"/>
                </a:cubicBezTo>
                <a:cubicBezTo>
                  <a:pt x="74" y="435"/>
                  <a:pt x="72" y="458"/>
                  <a:pt x="75" y="493"/>
                </a:cubicBezTo>
                <a:cubicBezTo>
                  <a:pt x="78" y="527"/>
                  <a:pt x="84" y="524"/>
                  <a:pt x="83" y="550"/>
                </a:cubicBezTo>
                <a:cubicBezTo>
                  <a:pt x="82" y="554"/>
                  <a:pt x="81" y="558"/>
                  <a:pt x="80" y="559"/>
                </a:cubicBezTo>
                <a:cubicBezTo>
                  <a:pt x="77" y="566"/>
                  <a:pt x="57" y="578"/>
                  <a:pt x="74" y="581"/>
                </a:cubicBezTo>
                <a:cubicBezTo>
                  <a:pt x="84" y="583"/>
                  <a:pt x="95" y="587"/>
                  <a:pt x="105" y="587"/>
                </a:cubicBezTo>
                <a:cubicBezTo>
                  <a:pt x="111" y="586"/>
                  <a:pt x="113" y="577"/>
                  <a:pt x="112" y="572"/>
                </a:cubicBezTo>
                <a:cubicBezTo>
                  <a:pt x="109" y="563"/>
                  <a:pt x="107" y="555"/>
                  <a:pt x="106" y="546"/>
                </a:cubicBezTo>
                <a:cubicBezTo>
                  <a:pt x="106" y="546"/>
                  <a:pt x="106" y="546"/>
                  <a:pt x="106" y="546"/>
                </a:cubicBezTo>
                <a:cubicBezTo>
                  <a:pt x="106" y="521"/>
                  <a:pt x="116" y="498"/>
                  <a:pt x="114" y="475"/>
                </a:cubicBezTo>
                <a:cubicBezTo>
                  <a:pt x="112" y="453"/>
                  <a:pt x="109" y="426"/>
                  <a:pt x="112" y="415"/>
                </a:cubicBezTo>
                <a:cubicBezTo>
                  <a:pt x="121" y="384"/>
                  <a:pt x="130" y="332"/>
                  <a:pt x="128" y="301"/>
                </a:cubicBezTo>
                <a:cubicBezTo>
                  <a:pt x="131" y="301"/>
                  <a:pt x="131" y="301"/>
                  <a:pt x="131" y="30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0" y="1"/>
                  <a:pt x="130" y="0"/>
                  <a:pt x="12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30960" y="1904882"/>
            <a:ext cx="979590" cy="4397059"/>
            <a:chOff x="6430960" y="1904882"/>
            <a:chExt cx="979590" cy="4397059"/>
          </a:xfrm>
        </p:grpSpPr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564109" y="5807390"/>
              <a:ext cx="421635" cy="494551"/>
            </a:xfrm>
            <a:custGeom>
              <a:avLst/>
              <a:gdLst>
                <a:gd name="T0" fmla="*/ 6 w 56"/>
                <a:gd name="T1" fmla="*/ 25 h 66"/>
                <a:gd name="T2" fmla="*/ 6 w 56"/>
                <a:gd name="T3" fmla="*/ 25 h 66"/>
                <a:gd name="T4" fmla="*/ 1 w 56"/>
                <a:gd name="T5" fmla="*/ 51 h 66"/>
                <a:gd name="T6" fmla="*/ 8 w 56"/>
                <a:gd name="T7" fmla="*/ 66 h 66"/>
                <a:gd name="T8" fmla="*/ 38 w 56"/>
                <a:gd name="T9" fmla="*/ 60 h 66"/>
                <a:gd name="T10" fmla="*/ 32 w 56"/>
                <a:gd name="T11" fmla="*/ 38 h 66"/>
                <a:gd name="T12" fmla="*/ 29 w 56"/>
                <a:gd name="T13" fmla="*/ 29 h 66"/>
                <a:gd name="T14" fmla="*/ 29 w 56"/>
                <a:gd name="T15" fmla="*/ 24 h 66"/>
                <a:gd name="T16" fmla="*/ 4 w 56"/>
                <a:gd name="T17" fmla="*/ 0 h 66"/>
                <a:gd name="T18" fmla="*/ 6 w 56"/>
                <a:gd name="T19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66"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34"/>
                    <a:pt x="3" y="42"/>
                    <a:pt x="1" y="51"/>
                  </a:cubicBezTo>
                  <a:cubicBezTo>
                    <a:pt x="0" y="56"/>
                    <a:pt x="1" y="65"/>
                    <a:pt x="8" y="66"/>
                  </a:cubicBezTo>
                  <a:cubicBezTo>
                    <a:pt x="18" y="66"/>
                    <a:pt x="29" y="62"/>
                    <a:pt x="38" y="60"/>
                  </a:cubicBezTo>
                  <a:cubicBezTo>
                    <a:pt x="56" y="57"/>
                    <a:pt x="36" y="45"/>
                    <a:pt x="32" y="38"/>
                  </a:cubicBezTo>
                  <a:cubicBezTo>
                    <a:pt x="32" y="37"/>
                    <a:pt x="30" y="33"/>
                    <a:pt x="29" y="29"/>
                  </a:cubicBezTo>
                  <a:cubicBezTo>
                    <a:pt x="29" y="27"/>
                    <a:pt x="29" y="25"/>
                    <a:pt x="29" y="24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8"/>
                    <a:pt x="6" y="16"/>
                    <a:pt x="6" y="2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6491193" y="4647101"/>
              <a:ext cx="374083" cy="1340992"/>
            </a:xfrm>
            <a:custGeom>
              <a:avLst/>
              <a:gdLst>
                <a:gd name="T0" fmla="*/ 11 w 50"/>
                <a:gd name="T1" fmla="*/ 49 h 179"/>
                <a:gd name="T2" fmla="*/ 9 w 50"/>
                <a:gd name="T3" fmla="*/ 109 h 179"/>
                <a:gd name="T4" fmla="*/ 14 w 50"/>
                <a:gd name="T5" fmla="*/ 155 h 179"/>
                <a:gd name="T6" fmla="*/ 39 w 50"/>
                <a:gd name="T7" fmla="*/ 179 h 179"/>
                <a:gd name="T8" fmla="*/ 48 w 50"/>
                <a:gd name="T9" fmla="*/ 127 h 179"/>
                <a:gd name="T10" fmla="*/ 46 w 50"/>
                <a:gd name="T11" fmla="*/ 49 h 179"/>
                <a:gd name="T12" fmla="*/ 45 w 50"/>
                <a:gd name="T13" fmla="*/ 44 h 179"/>
                <a:gd name="T14" fmla="*/ 0 w 50"/>
                <a:gd name="T15" fmla="*/ 0 h 179"/>
                <a:gd name="T16" fmla="*/ 11 w 50"/>
                <a:gd name="T17" fmla="*/ 4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179">
                  <a:moveTo>
                    <a:pt x="11" y="49"/>
                  </a:moveTo>
                  <a:cubicBezTo>
                    <a:pt x="14" y="60"/>
                    <a:pt x="11" y="87"/>
                    <a:pt x="9" y="109"/>
                  </a:cubicBezTo>
                  <a:cubicBezTo>
                    <a:pt x="8" y="124"/>
                    <a:pt x="11" y="139"/>
                    <a:pt x="14" y="155"/>
                  </a:cubicBezTo>
                  <a:cubicBezTo>
                    <a:pt x="39" y="179"/>
                    <a:pt x="39" y="179"/>
                    <a:pt x="39" y="179"/>
                  </a:cubicBezTo>
                  <a:cubicBezTo>
                    <a:pt x="39" y="158"/>
                    <a:pt x="45" y="158"/>
                    <a:pt x="48" y="127"/>
                  </a:cubicBezTo>
                  <a:cubicBezTo>
                    <a:pt x="50" y="92"/>
                    <a:pt x="49" y="69"/>
                    <a:pt x="46" y="49"/>
                  </a:cubicBezTo>
                  <a:cubicBezTo>
                    <a:pt x="46" y="47"/>
                    <a:pt x="45" y="46"/>
                    <a:pt x="45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8"/>
                    <a:pt x="7" y="35"/>
                    <a:pt x="11" y="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6430960" y="2481857"/>
              <a:ext cx="979590" cy="1797500"/>
            </a:xfrm>
            <a:custGeom>
              <a:avLst/>
              <a:gdLst>
                <a:gd name="T0" fmla="*/ 46 w 131"/>
                <a:gd name="T1" fmla="*/ 135 h 240"/>
                <a:gd name="T2" fmla="*/ 54 w 131"/>
                <a:gd name="T3" fmla="*/ 103 h 240"/>
                <a:gd name="T4" fmla="*/ 62 w 131"/>
                <a:gd name="T5" fmla="*/ 114 h 240"/>
                <a:gd name="T6" fmla="*/ 75 w 131"/>
                <a:gd name="T7" fmla="*/ 155 h 240"/>
                <a:gd name="T8" fmla="*/ 92 w 131"/>
                <a:gd name="T9" fmla="*/ 191 h 240"/>
                <a:gd name="T10" fmla="*/ 92 w 131"/>
                <a:gd name="T11" fmla="*/ 203 h 240"/>
                <a:gd name="T12" fmla="*/ 95 w 131"/>
                <a:gd name="T13" fmla="*/ 213 h 240"/>
                <a:gd name="T14" fmla="*/ 98 w 131"/>
                <a:gd name="T15" fmla="*/ 228 h 240"/>
                <a:gd name="T16" fmla="*/ 101 w 131"/>
                <a:gd name="T17" fmla="*/ 230 h 240"/>
                <a:gd name="T18" fmla="*/ 103 w 131"/>
                <a:gd name="T19" fmla="*/ 227 h 240"/>
                <a:gd name="T20" fmla="*/ 101 w 131"/>
                <a:gd name="T21" fmla="*/ 216 h 240"/>
                <a:gd name="T22" fmla="*/ 102 w 131"/>
                <a:gd name="T23" fmla="*/ 217 h 240"/>
                <a:gd name="T24" fmla="*/ 106 w 131"/>
                <a:gd name="T25" fmla="*/ 237 h 240"/>
                <a:gd name="T26" fmla="*/ 110 w 131"/>
                <a:gd name="T27" fmla="*/ 239 h 240"/>
                <a:gd name="T28" fmla="*/ 112 w 131"/>
                <a:gd name="T29" fmla="*/ 236 h 240"/>
                <a:gd name="T30" fmla="*/ 108 w 131"/>
                <a:gd name="T31" fmla="*/ 216 h 240"/>
                <a:gd name="T32" fmla="*/ 109 w 131"/>
                <a:gd name="T33" fmla="*/ 216 h 240"/>
                <a:gd name="T34" fmla="*/ 114 w 131"/>
                <a:gd name="T35" fmla="*/ 237 h 240"/>
                <a:gd name="T36" fmla="*/ 117 w 131"/>
                <a:gd name="T37" fmla="*/ 240 h 240"/>
                <a:gd name="T38" fmla="*/ 119 w 131"/>
                <a:gd name="T39" fmla="*/ 236 h 240"/>
                <a:gd name="T40" fmla="*/ 115 w 131"/>
                <a:gd name="T41" fmla="*/ 213 h 240"/>
                <a:gd name="T42" fmla="*/ 116 w 131"/>
                <a:gd name="T43" fmla="*/ 212 h 240"/>
                <a:gd name="T44" fmla="*/ 119 w 131"/>
                <a:gd name="T45" fmla="*/ 229 h 240"/>
                <a:gd name="T46" fmla="*/ 123 w 131"/>
                <a:gd name="T47" fmla="*/ 231 h 240"/>
                <a:gd name="T48" fmla="*/ 125 w 131"/>
                <a:gd name="T49" fmla="*/ 228 h 240"/>
                <a:gd name="T50" fmla="*/ 120 w 131"/>
                <a:gd name="T51" fmla="*/ 205 h 240"/>
                <a:gd name="T52" fmla="*/ 125 w 131"/>
                <a:gd name="T53" fmla="*/ 209 h 240"/>
                <a:gd name="T54" fmla="*/ 130 w 131"/>
                <a:gd name="T55" fmla="*/ 209 h 240"/>
                <a:gd name="T56" fmla="*/ 129 w 131"/>
                <a:gd name="T57" fmla="*/ 204 h 240"/>
                <a:gd name="T58" fmla="*/ 118 w 131"/>
                <a:gd name="T59" fmla="*/ 193 h 240"/>
                <a:gd name="T60" fmla="*/ 110 w 131"/>
                <a:gd name="T61" fmla="*/ 184 h 240"/>
                <a:gd name="T62" fmla="*/ 89 w 131"/>
                <a:gd name="T63" fmla="*/ 109 h 240"/>
                <a:gd name="T64" fmla="*/ 85 w 131"/>
                <a:gd name="T65" fmla="*/ 80 h 240"/>
                <a:gd name="T66" fmla="*/ 0 w 131"/>
                <a:gd name="T67" fmla="*/ 0 h 240"/>
                <a:gd name="T68" fmla="*/ 0 w 131"/>
                <a:gd name="T69" fmla="*/ 141 h 240"/>
                <a:gd name="T70" fmla="*/ 57 w 131"/>
                <a:gd name="T71" fmla="*/ 195 h 240"/>
                <a:gd name="T72" fmla="*/ 54 w 131"/>
                <a:gd name="T73" fmla="*/ 175 h 240"/>
                <a:gd name="T74" fmla="*/ 46 w 131"/>
                <a:gd name="T75" fmla="*/ 13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240">
                  <a:moveTo>
                    <a:pt x="46" y="135"/>
                  </a:moveTo>
                  <a:cubicBezTo>
                    <a:pt x="46" y="123"/>
                    <a:pt x="49" y="113"/>
                    <a:pt x="54" y="103"/>
                  </a:cubicBezTo>
                  <a:cubicBezTo>
                    <a:pt x="57" y="109"/>
                    <a:pt x="60" y="113"/>
                    <a:pt x="62" y="114"/>
                  </a:cubicBezTo>
                  <a:cubicBezTo>
                    <a:pt x="64" y="117"/>
                    <a:pt x="62" y="133"/>
                    <a:pt x="75" y="155"/>
                  </a:cubicBezTo>
                  <a:cubicBezTo>
                    <a:pt x="79" y="163"/>
                    <a:pt x="90" y="185"/>
                    <a:pt x="92" y="191"/>
                  </a:cubicBezTo>
                  <a:cubicBezTo>
                    <a:pt x="92" y="195"/>
                    <a:pt x="92" y="199"/>
                    <a:pt x="92" y="203"/>
                  </a:cubicBezTo>
                  <a:cubicBezTo>
                    <a:pt x="93" y="205"/>
                    <a:pt x="93" y="211"/>
                    <a:pt x="95" y="213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30"/>
                    <a:pt x="99" y="231"/>
                    <a:pt x="101" y="230"/>
                  </a:cubicBezTo>
                  <a:cubicBezTo>
                    <a:pt x="103" y="230"/>
                    <a:pt x="103" y="228"/>
                    <a:pt x="103" y="227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01" y="216"/>
                    <a:pt x="102" y="216"/>
                    <a:pt x="102" y="217"/>
                  </a:cubicBezTo>
                  <a:cubicBezTo>
                    <a:pt x="106" y="237"/>
                    <a:pt x="106" y="237"/>
                    <a:pt x="106" y="237"/>
                  </a:cubicBezTo>
                  <a:cubicBezTo>
                    <a:pt x="107" y="239"/>
                    <a:pt x="108" y="240"/>
                    <a:pt x="110" y="239"/>
                  </a:cubicBezTo>
                  <a:cubicBezTo>
                    <a:pt x="111" y="239"/>
                    <a:pt x="112" y="237"/>
                    <a:pt x="112" y="236"/>
                  </a:cubicBezTo>
                  <a:cubicBezTo>
                    <a:pt x="108" y="216"/>
                    <a:pt x="108" y="216"/>
                    <a:pt x="108" y="216"/>
                  </a:cubicBezTo>
                  <a:cubicBezTo>
                    <a:pt x="108" y="216"/>
                    <a:pt x="109" y="216"/>
                    <a:pt x="109" y="216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9"/>
                    <a:pt x="115" y="240"/>
                    <a:pt x="117" y="240"/>
                  </a:cubicBezTo>
                  <a:cubicBezTo>
                    <a:pt x="119" y="239"/>
                    <a:pt x="120" y="238"/>
                    <a:pt x="119" y="236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13"/>
                    <a:pt x="115" y="212"/>
                    <a:pt x="116" y="212"/>
                  </a:cubicBezTo>
                  <a:cubicBezTo>
                    <a:pt x="119" y="229"/>
                    <a:pt x="119" y="229"/>
                    <a:pt x="119" y="229"/>
                  </a:cubicBezTo>
                  <a:cubicBezTo>
                    <a:pt x="119" y="230"/>
                    <a:pt x="121" y="231"/>
                    <a:pt x="123" y="231"/>
                  </a:cubicBezTo>
                  <a:cubicBezTo>
                    <a:pt x="124" y="231"/>
                    <a:pt x="125" y="229"/>
                    <a:pt x="125" y="228"/>
                  </a:cubicBezTo>
                  <a:cubicBezTo>
                    <a:pt x="120" y="205"/>
                    <a:pt x="120" y="205"/>
                    <a:pt x="120" y="205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6" y="211"/>
                    <a:pt x="128" y="210"/>
                    <a:pt x="130" y="209"/>
                  </a:cubicBezTo>
                  <a:cubicBezTo>
                    <a:pt x="131" y="208"/>
                    <a:pt x="131" y="206"/>
                    <a:pt x="129" y="204"/>
                  </a:cubicBezTo>
                  <a:cubicBezTo>
                    <a:pt x="118" y="193"/>
                    <a:pt x="118" y="193"/>
                    <a:pt x="118" y="193"/>
                  </a:cubicBezTo>
                  <a:cubicBezTo>
                    <a:pt x="116" y="190"/>
                    <a:pt x="113" y="186"/>
                    <a:pt x="110" y="184"/>
                  </a:cubicBezTo>
                  <a:cubicBezTo>
                    <a:pt x="110" y="181"/>
                    <a:pt x="99" y="125"/>
                    <a:pt x="89" y="109"/>
                  </a:cubicBezTo>
                  <a:cubicBezTo>
                    <a:pt x="84" y="102"/>
                    <a:pt x="84" y="92"/>
                    <a:pt x="85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57" y="195"/>
                    <a:pt x="57" y="195"/>
                    <a:pt x="57" y="195"/>
                  </a:cubicBezTo>
                  <a:cubicBezTo>
                    <a:pt x="56" y="188"/>
                    <a:pt x="55" y="181"/>
                    <a:pt x="54" y="175"/>
                  </a:cubicBezTo>
                  <a:cubicBezTo>
                    <a:pt x="51" y="161"/>
                    <a:pt x="46" y="149"/>
                    <a:pt x="46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6430960" y="3537533"/>
              <a:ext cx="462847" cy="1439267"/>
            </a:xfrm>
            <a:custGeom>
              <a:avLst/>
              <a:gdLst>
                <a:gd name="T0" fmla="*/ 0 w 62"/>
                <a:gd name="T1" fmla="*/ 83 h 192"/>
                <a:gd name="T2" fmla="*/ 3 w 62"/>
                <a:gd name="T3" fmla="*/ 83 h 192"/>
                <a:gd name="T4" fmla="*/ 8 w 62"/>
                <a:gd name="T5" fmla="*/ 148 h 192"/>
                <a:gd name="T6" fmla="*/ 53 w 62"/>
                <a:gd name="T7" fmla="*/ 192 h 192"/>
                <a:gd name="T8" fmla="*/ 59 w 62"/>
                <a:gd name="T9" fmla="*/ 139 h 192"/>
                <a:gd name="T10" fmla="*/ 59 w 62"/>
                <a:gd name="T11" fmla="*/ 82 h 192"/>
                <a:gd name="T12" fmla="*/ 57 w 62"/>
                <a:gd name="T13" fmla="*/ 54 h 192"/>
                <a:gd name="T14" fmla="*/ 0 w 62"/>
                <a:gd name="T15" fmla="*/ 0 h 192"/>
                <a:gd name="T16" fmla="*/ 0 w 62"/>
                <a:gd name="T17" fmla="*/ 8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92">
                  <a:moveTo>
                    <a:pt x="0" y="83"/>
                  </a:moveTo>
                  <a:cubicBezTo>
                    <a:pt x="3" y="83"/>
                    <a:pt x="3" y="83"/>
                    <a:pt x="3" y="83"/>
                  </a:cubicBezTo>
                  <a:cubicBezTo>
                    <a:pt x="2" y="101"/>
                    <a:pt x="4" y="125"/>
                    <a:pt x="8" y="148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80"/>
                    <a:pt x="55" y="160"/>
                    <a:pt x="59" y="139"/>
                  </a:cubicBezTo>
                  <a:cubicBezTo>
                    <a:pt x="62" y="122"/>
                    <a:pt x="61" y="100"/>
                    <a:pt x="59" y="82"/>
                  </a:cubicBezTo>
                  <a:cubicBezTo>
                    <a:pt x="59" y="72"/>
                    <a:pt x="58" y="62"/>
                    <a:pt x="57" y="5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6430960" y="1904882"/>
              <a:ext cx="643549" cy="1176143"/>
            </a:xfrm>
            <a:custGeom>
              <a:avLst/>
              <a:gdLst>
                <a:gd name="T0" fmla="*/ 85 w 86"/>
                <a:gd name="T1" fmla="*/ 153 h 157"/>
                <a:gd name="T2" fmla="*/ 77 w 86"/>
                <a:gd name="T3" fmla="*/ 108 h 157"/>
                <a:gd name="T4" fmla="*/ 51 w 86"/>
                <a:gd name="T5" fmla="*/ 97 h 157"/>
                <a:gd name="T6" fmla="*/ 22 w 86"/>
                <a:gd name="T7" fmla="*/ 82 h 157"/>
                <a:gd name="T8" fmla="*/ 22 w 86"/>
                <a:gd name="T9" fmla="*/ 66 h 157"/>
                <a:gd name="T10" fmla="*/ 28 w 86"/>
                <a:gd name="T11" fmla="*/ 52 h 157"/>
                <a:gd name="T12" fmla="*/ 30 w 86"/>
                <a:gd name="T13" fmla="*/ 34 h 157"/>
                <a:gd name="T14" fmla="*/ 1 w 86"/>
                <a:gd name="T15" fmla="*/ 0 h 157"/>
                <a:gd name="T16" fmla="*/ 0 w 86"/>
                <a:gd name="T17" fmla="*/ 1 h 157"/>
                <a:gd name="T18" fmla="*/ 0 w 86"/>
                <a:gd name="T19" fmla="*/ 77 h 157"/>
                <a:gd name="T20" fmla="*/ 85 w 86"/>
                <a:gd name="T21" fmla="*/ 157 h 157"/>
                <a:gd name="T22" fmla="*/ 85 w 86"/>
                <a:gd name="T23" fmla="*/ 15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157">
                  <a:moveTo>
                    <a:pt x="85" y="153"/>
                  </a:moveTo>
                  <a:cubicBezTo>
                    <a:pt x="86" y="128"/>
                    <a:pt x="79" y="113"/>
                    <a:pt x="77" y="108"/>
                  </a:cubicBezTo>
                  <a:cubicBezTo>
                    <a:pt x="73" y="97"/>
                    <a:pt x="62" y="98"/>
                    <a:pt x="51" y="97"/>
                  </a:cubicBezTo>
                  <a:cubicBezTo>
                    <a:pt x="39" y="94"/>
                    <a:pt x="30" y="90"/>
                    <a:pt x="22" y="8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5" y="62"/>
                    <a:pt x="27" y="58"/>
                    <a:pt x="28" y="52"/>
                  </a:cubicBezTo>
                  <a:cubicBezTo>
                    <a:pt x="34" y="50"/>
                    <a:pt x="38" y="31"/>
                    <a:pt x="30" y="34"/>
                  </a:cubicBezTo>
                  <a:cubicBezTo>
                    <a:pt x="29" y="15"/>
                    <a:pt x="22" y="1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85" y="157"/>
                    <a:pt x="85" y="157"/>
                    <a:pt x="85" y="157"/>
                  </a:cubicBezTo>
                  <a:cubicBezTo>
                    <a:pt x="85" y="156"/>
                    <a:pt x="85" y="154"/>
                    <a:pt x="85" y="1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7604346" y="1956967"/>
            <a:ext cx="472804" cy="47280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604346" y="5818263"/>
            <a:ext cx="472804" cy="47280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604346" y="4531164"/>
            <a:ext cx="472804" cy="47280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604346" y="3244066"/>
            <a:ext cx="472804" cy="4728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1"/>
          <p:cNvSpPr/>
          <p:nvPr/>
        </p:nvSpPr>
        <p:spPr>
          <a:xfrm>
            <a:off x="8300059" y="177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4"/>
          <p:cNvSpPr/>
          <p:nvPr/>
        </p:nvSpPr>
        <p:spPr>
          <a:xfrm>
            <a:off x="8300059" y="209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2411"/>
          <p:cNvSpPr/>
          <p:nvPr/>
        </p:nvSpPr>
        <p:spPr>
          <a:xfrm>
            <a:off x="8300059" y="296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2414"/>
          <p:cNvSpPr/>
          <p:nvPr/>
        </p:nvSpPr>
        <p:spPr>
          <a:xfrm>
            <a:off x="8300059" y="328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2411"/>
          <p:cNvSpPr/>
          <p:nvPr/>
        </p:nvSpPr>
        <p:spPr>
          <a:xfrm>
            <a:off x="8300059" y="4310109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414"/>
          <p:cNvSpPr/>
          <p:nvPr/>
        </p:nvSpPr>
        <p:spPr>
          <a:xfrm>
            <a:off x="8300059" y="4637486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411"/>
          <p:cNvSpPr/>
          <p:nvPr/>
        </p:nvSpPr>
        <p:spPr>
          <a:xfrm>
            <a:off x="8300059" y="5500281"/>
            <a:ext cx="1605980" cy="2695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414"/>
          <p:cNvSpPr/>
          <p:nvPr/>
        </p:nvSpPr>
        <p:spPr>
          <a:xfrm>
            <a:off x="8300059" y="5827658"/>
            <a:ext cx="2593812" cy="4837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6788" tIns="26788" rIns="26788" bIns="26788" anchor="ctr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14" grpId="0" animBg="1"/>
      <p:bldP spid="23" grpId="0" animBg="1"/>
      <p:bldP spid="33" grpId="0" animBg="1"/>
      <p:bldP spid="36" grpId="0" animBg="1"/>
      <p:bldP spid="39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16807" y="644637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0" y="3299"/>
            <a:ext cx="6788094" cy="7232650"/>
          </a:xfrm>
          <a:custGeom>
            <a:avLst/>
            <a:gdLst>
              <a:gd name="connsiteX0" fmla="*/ 0 w 6788094"/>
              <a:gd name="connsiteY0" fmla="*/ 0 h 7232650"/>
              <a:gd name="connsiteX1" fmla="*/ 6788094 w 6788094"/>
              <a:gd name="connsiteY1" fmla="*/ 0 h 7232650"/>
              <a:gd name="connsiteX2" fmla="*/ 6779165 w 6788094"/>
              <a:gd name="connsiteY2" fmla="*/ 447682 h 7232650"/>
              <a:gd name="connsiteX3" fmla="*/ 6745681 w 6788094"/>
              <a:gd name="connsiteY3" fmla="*/ 893114 h 7232650"/>
              <a:gd name="connsiteX4" fmla="*/ 6685408 w 6788094"/>
              <a:gd name="connsiteY4" fmla="*/ 1327298 h 7232650"/>
              <a:gd name="connsiteX5" fmla="*/ 6607278 w 6788094"/>
              <a:gd name="connsiteY5" fmla="*/ 1759233 h 7232650"/>
              <a:gd name="connsiteX6" fmla="*/ 6511289 w 6788094"/>
              <a:gd name="connsiteY6" fmla="*/ 2184418 h 7232650"/>
              <a:gd name="connsiteX7" fmla="*/ 6392977 w 6788094"/>
              <a:gd name="connsiteY7" fmla="*/ 2596106 h 7232650"/>
              <a:gd name="connsiteX8" fmla="*/ 6254575 w 6788094"/>
              <a:gd name="connsiteY8" fmla="*/ 3001044 h 7232650"/>
              <a:gd name="connsiteX9" fmla="*/ 6093849 w 6788094"/>
              <a:gd name="connsiteY9" fmla="*/ 3396984 h 7232650"/>
              <a:gd name="connsiteX10" fmla="*/ 5917497 w 6788094"/>
              <a:gd name="connsiteY10" fmla="*/ 3786174 h 7232650"/>
              <a:gd name="connsiteX11" fmla="*/ 5723287 w 6788094"/>
              <a:gd name="connsiteY11" fmla="*/ 4161867 h 7232650"/>
              <a:gd name="connsiteX12" fmla="*/ 5508987 w 6788094"/>
              <a:gd name="connsiteY12" fmla="*/ 4528562 h 7232650"/>
              <a:gd name="connsiteX13" fmla="*/ 5279060 w 6788094"/>
              <a:gd name="connsiteY13" fmla="*/ 4881758 h 7232650"/>
              <a:gd name="connsiteX14" fmla="*/ 5033507 w 6788094"/>
              <a:gd name="connsiteY14" fmla="*/ 5221456 h 7232650"/>
              <a:gd name="connsiteX15" fmla="*/ 4772328 w 6788094"/>
              <a:gd name="connsiteY15" fmla="*/ 5552156 h 7232650"/>
              <a:gd name="connsiteX16" fmla="*/ 4495523 w 6788094"/>
              <a:gd name="connsiteY16" fmla="*/ 5867108 h 7232650"/>
              <a:gd name="connsiteX17" fmla="*/ 4203091 w 6788094"/>
              <a:gd name="connsiteY17" fmla="*/ 6168562 h 7232650"/>
              <a:gd name="connsiteX18" fmla="*/ 3895034 w 6788094"/>
              <a:gd name="connsiteY18" fmla="*/ 6458768 h 7232650"/>
              <a:gd name="connsiteX19" fmla="*/ 3575815 w 6788094"/>
              <a:gd name="connsiteY19" fmla="*/ 6733226 h 7232650"/>
              <a:gd name="connsiteX20" fmla="*/ 3240970 w 6788094"/>
              <a:gd name="connsiteY20" fmla="*/ 6989687 h 7232650"/>
              <a:gd name="connsiteX21" fmla="*/ 2892732 w 6788094"/>
              <a:gd name="connsiteY21" fmla="*/ 7232650 h 7232650"/>
              <a:gd name="connsiteX22" fmla="*/ 0 w 6788094"/>
              <a:gd name="connsiteY22" fmla="*/ 723265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88094" h="7232650">
                <a:moveTo>
                  <a:pt x="0" y="0"/>
                </a:moveTo>
                <a:lnTo>
                  <a:pt x="6788094" y="0"/>
                </a:lnTo>
                <a:lnTo>
                  <a:pt x="6779165" y="447682"/>
                </a:lnTo>
                <a:lnTo>
                  <a:pt x="6745681" y="893114"/>
                </a:lnTo>
                <a:lnTo>
                  <a:pt x="6685408" y="1327298"/>
                </a:lnTo>
                <a:lnTo>
                  <a:pt x="6607278" y="1759233"/>
                </a:lnTo>
                <a:lnTo>
                  <a:pt x="6511289" y="2184418"/>
                </a:lnTo>
                <a:lnTo>
                  <a:pt x="6392977" y="2596106"/>
                </a:lnTo>
                <a:lnTo>
                  <a:pt x="6254575" y="3001044"/>
                </a:lnTo>
                <a:lnTo>
                  <a:pt x="6093849" y="3396984"/>
                </a:lnTo>
                <a:lnTo>
                  <a:pt x="5917497" y="3786174"/>
                </a:lnTo>
                <a:lnTo>
                  <a:pt x="5723287" y="4161867"/>
                </a:lnTo>
                <a:lnTo>
                  <a:pt x="5508987" y="4528562"/>
                </a:lnTo>
                <a:lnTo>
                  <a:pt x="5279060" y="4881758"/>
                </a:lnTo>
                <a:lnTo>
                  <a:pt x="5033507" y="5221456"/>
                </a:lnTo>
                <a:lnTo>
                  <a:pt x="4772328" y="5552156"/>
                </a:lnTo>
                <a:lnTo>
                  <a:pt x="4495523" y="5867108"/>
                </a:lnTo>
                <a:lnTo>
                  <a:pt x="4203091" y="6168562"/>
                </a:lnTo>
                <a:lnTo>
                  <a:pt x="3895034" y="6458768"/>
                </a:lnTo>
                <a:lnTo>
                  <a:pt x="3575815" y="6733226"/>
                </a:lnTo>
                <a:lnTo>
                  <a:pt x="3240970" y="6989687"/>
                </a:lnTo>
                <a:lnTo>
                  <a:pt x="2892732" y="7232650"/>
                </a:lnTo>
                <a:lnTo>
                  <a:pt x="0" y="7232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892731" y="3299"/>
            <a:ext cx="4120825" cy="7232650"/>
          </a:xfrm>
          <a:custGeom>
            <a:avLst/>
            <a:gdLst>
              <a:gd name="T0" fmla="*/ 1745 w 1846"/>
              <a:gd name="T1" fmla="*/ 0 h 3215"/>
              <a:gd name="T2" fmla="*/ 1842 w 1846"/>
              <a:gd name="T3" fmla="*/ 0 h 3215"/>
              <a:gd name="T4" fmla="*/ 1846 w 1846"/>
              <a:gd name="T5" fmla="*/ 131 h 3215"/>
              <a:gd name="T6" fmla="*/ 1839 w 1846"/>
              <a:gd name="T7" fmla="*/ 346 h 3215"/>
              <a:gd name="T8" fmla="*/ 1823 w 1846"/>
              <a:gd name="T9" fmla="*/ 559 h 3215"/>
              <a:gd name="T10" fmla="*/ 1795 w 1846"/>
              <a:gd name="T11" fmla="*/ 767 h 3215"/>
              <a:gd name="T12" fmla="*/ 1759 w 1846"/>
              <a:gd name="T13" fmla="*/ 973 h 3215"/>
              <a:gd name="T14" fmla="*/ 1712 w 1846"/>
              <a:gd name="T15" fmla="*/ 1175 h 3215"/>
              <a:gd name="T16" fmla="*/ 1654 w 1846"/>
              <a:gd name="T17" fmla="*/ 1372 h 3215"/>
              <a:gd name="T18" fmla="*/ 1586 w 1846"/>
              <a:gd name="T19" fmla="*/ 1566 h 3215"/>
              <a:gd name="T20" fmla="*/ 1509 w 1846"/>
              <a:gd name="T21" fmla="*/ 1756 h 3215"/>
              <a:gd name="T22" fmla="*/ 1423 w 1846"/>
              <a:gd name="T23" fmla="*/ 1939 h 3215"/>
              <a:gd name="T24" fmla="*/ 1329 w 1846"/>
              <a:gd name="T25" fmla="*/ 2119 h 3215"/>
              <a:gd name="T26" fmla="*/ 1228 w 1846"/>
              <a:gd name="T27" fmla="*/ 2294 h 3215"/>
              <a:gd name="T28" fmla="*/ 1116 w 1846"/>
              <a:gd name="T29" fmla="*/ 2463 h 3215"/>
              <a:gd name="T30" fmla="*/ 997 w 1846"/>
              <a:gd name="T31" fmla="*/ 2625 h 3215"/>
              <a:gd name="T32" fmla="*/ 870 w 1846"/>
              <a:gd name="T33" fmla="*/ 2782 h 3215"/>
              <a:gd name="T34" fmla="*/ 737 w 1846"/>
              <a:gd name="T35" fmla="*/ 2934 h 3215"/>
              <a:gd name="T36" fmla="*/ 596 w 1846"/>
              <a:gd name="T37" fmla="*/ 3077 h 3215"/>
              <a:gd name="T38" fmla="*/ 447 w 1846"/>
              <a:gd name="T39" fmla="*/ 3215 h 3215"/>
              <a:gd name="T40" fmla="*/ 0 w 1846"/>
              <a:gd name="T41" fmla="*/ 3215 h 3215"/>
              <a:gd name="T42" fmla="*/ 156 w 1846"/>
              <a:gd name="T43" fmla="*/ 3107 h 3215"/>
              <a:gd name="T44" fmla="*/ 306 w 1846"/>
              <a:gd name="T45" fmla="*/ 2993 h 3215"/>
              <a:gd name="T46" fmla="*/ 449 w 1846"/>
              <a:gd name="T47" fmla="*/ 2871 h 3215"/>
              <a:gd name="T48" fmla="*/ 587 w 1846"/>
              <a:gd name="T49" fmla="*/ 2742 h 3215"/>
              <a:gd name="T50" fmla="*/ 718 w 1846"/>
              <a:gd name="T51" fmla="*/ 2608 h 3215"/>
              <a:gd name="T52" fmla="*/ 842 w 1846"/>
              <a:gd name="T53" fmla="*/ 2468 h 3215"/>
              <a:gd name="T54" fmla="*/ 959 w 1846"/>
              <a:gd name="T55" fmla="*/ 2321 h 3215"/>
              <a:gd name="T56" fmla="*/ 1069 w 1846"/>
              <a:gd name="T57" fmla="*/ 2170 h 3215"/>
              <a:gd name="T58" fmla="*/ 1172 w 1846"/>
              <a:gd name="T59" fmla="*/ 2013 h 3215"/>
              <a:gd name="T60" fmla="*/ 1268 w 1846"/>
              <a:gd name="T61" fmla="*/ 1850 h 3215"/>
              <a:gd name="T62" fmla="*/ 1355 w 1846"/>
              <a:gd name="T63" fmla="*/ 1683 h 3215"/>
              <a:gd name="T64" fmla="*/ 1434 w 1846"/>
              <a:gd name="T65" fmla="*/ 1510 h 3215"/>
              <a:gd name="T66" fmla="*/ 1506 w 1846"/>
              <a:gd name="T67" fmla="*/ 1334 h 3215"/>
              <a:gd name="T68" fmla="*/ 1568 w 1846"/>
              <a:gd name="T69" fmla="*/ 1154 h 3215"/>
              <a:gd name="T70" fmla="*/ 1621 w 1846"/>
              <a:gd name="T71" fmla="*/ 971 h 3215"/>
              <a:gd name="T72" fmla="*/ 1664 w 1846"/>
              <a:gd name="T73" fmla="*/ 782 h 3215"/>
              <a:gd name="T74" fmla="*/ 1699 w 1846"/>
              <a:gd name="T75" fmla="*/ 590 h 3215"/>
              <a:gd name="T76" fmla="*/ 1726 w 1846"/>
              <a:gd name="T77" fmla="*/ 397 h 3215"/>
              <a:gd name="T78" fmla="*/ 1741 w 1846"/>
              <a:gd name="T79" fmla="*/ 199 h 3215"/>
              <a:gd name="T80" fmla="*/ 1745 w 1846"/>
              <a:gd name="T81" fmla="*/ 0 h 3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46" h="3215">
                <a:moveTo>
                  <a:pt x="1745" y="0"/>
                </a:moveTo>
                <a:lnTo>
                  <a:pt x="1842" y="0"/>
                </a:lnTo>
                <a:lnTo>
                  <a:pt x="1846" y="131"/>
                </a:lnTo>
                <a:lnTo>
                  <a:pt x="1839" y="346"/>
                </a:lnTo>
                <a:lnTo>
                  <a:pt x="1823" y="559"/>
                </a:lnTo>
                <a:lnTo>
                  <a:pt x="1795" y="767"/>
                </a:lnTo>
                <a:lnTo>
                  <a:pt x="1759" y="973"/>
                </a:lnTo>
                <a:lnTo>
                  <a:pt x="1712" y="1175"/>
                </a:lnTo>
                <a:lnTo>
                  <a:pt x="1654" y="1372"/>
                </a:lnTo>
                <a:lnTo>
                  <a:pt x="1586" y="1566"/>
                </a:lnTo>
                <a:lnTo>
                  <a:pt x="1509" y="1756"/>
                </a:lnTo>
                <a:lnTo>
                  <a:pt x="1423" y="1939"/>
                </a:lnTo>
                <a:lnTo>
                  <a:pt x="1329" y="2119"/>
                </a:lnTo>
                <a:lnTo>
                  <a:pt x="1228" y="2294"/>
                </a:lnTo>
                <a:lnTo>
                  <a:pt x="1116" y="2463"/>
                </a:lnTo>
                <a:lnTo>
                  <a:pt x="997" y="2625"/>
                </a:lnTo>
                <a:lnTo>
                  <a:pt x="870" y="2782"/>
                </a:lnTo>
                <a:lnTo>
                  <a:pt x="737" y="2934"/>
                </a:lnTo>
                <a:lnTo>
                  <a:pt x="596" y="3077"/>
                </a:lnTo>
                <a:lnTo>
                  <a:pt x="447" y="3215"/>
                </a:lnTo>
                <a:lnTo>
                  <a:pt x="0" y="3215"/>
                </a:lnTo>
                <a:lnTo>
                  <a:pt x="156" y="3107"/>
                </a:lnTo>
                <a:lnTo>
                  <a:pt x="306" y="2993"/>
                </a:lnTo>
                <a:lnTo>
                  <a:pt x="449" y="2871"/>
                </a:lnTo>
                <a:lnTo>
                  <a:pt x="587" y="2742"/>
                </a:lnTo>
                <a:lnTo>
                  <a:pt x="718" y="2608"/>
                </a:lnTo>
                <a:lnTo>
                  <a:pt x="842" y="2468"/>
                </a:lnTo>
                <a:lnTo>
                  <a:pt x="959" y="2321"/>
                </a:lnTo>
                <a:lnTo>
                  <a:pt x="1069" y="2170"/>
                </a:lnTo>
                <a:lnTo>
                  <a:pt x="1172" y="2013"/>
                </a:lnTo>
                <a:lnTo>
                  <a:pt x="1268" y="1850"/>
                </a:lnTo>
                <a:lnTo>
                  <a:pt x="1355" y="1683"/>
                </a:lnTo>
                <a:lnTo>
                  <a:pt x="1434" y="1510"/>
                </a:lnTo>
                <a:lnTo>
                  <a:pt x="1506" y="1334"/>
                </a:lnTo>
                <a:lnTo>
                  <a:pt x="1568" y="1154"/>
                </a:lnTo>
                <a:lnTo>
                  <a:pt x="1621" y="971"/>
                </a:lnTo>
                <a:lnTo>
                  <a:pt x="1664" y="782"/>
                </a:lnTo>
                <a:lnTo>
                  <a:pt x="1699" y="590"/>
                </a:lnTo>
                <a:lnTo>
                  <a:pt x="1726" y="397"/>
                </a:lnTo>
                <a:lnTo>
                  <a:pt x="1741" y="199"/>
                </a:lnTo>
                <a:lnTo>
                  <a:pt x="17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6769993" y="3819198"/>
            <a:ext cx="542002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66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769993" y="4834861"/>
            <a:ext cx="38953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622875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6" grpId="0"/>
      <p:bldP spid="6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04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905768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461198" y="2634849"/>
            <a:ext cx="2948549" cy="2541855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800797" y="2634849"/>
            <a:ext cx="2948549" cy="2541855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136573" y="2634849"/>
            <a:ext cx="2948549" cy="2541855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8472350" y="2634849"/>
            <a:ext cx="2948549" cy="2541855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2148" tIns="51075" rIns="102148" bIns="510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1431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1545689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3"/>
          <p:cNvSpPr txBox="1">
            <a:spLocks noChangeArrowheads="1"/>
          </p:cNvSpPr>
          <p:nvPr/>
        </p:nvSpPr>
        <p:spPr bwMode="auto">
          <a:xfrm>
            <a:off x="2012143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2" name="文本框 66"/>
          <p:cNvSpPr txBox="1">
            <a:spLocks noChangeArrowheads="1"/>
          </p:cNvSpPr>
          <p:nvPr/>
        </p:nvSpPr>
        <p:spPr bwMode="auto">
          <a:xfrm>
            <a:off x="3885288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3"/>
          <p:cNvSpPr txBox="1">
            <a:spLocks noChangeArrowheads="1"/>
          </p:cNvSpPr>
          <p:nvPr/>
        </p:nvSpPr>
        <p:spPr bwMode="auto">
          <a:xfrm>
            <a:off x="4351742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文本框 66"/>
          <p:cNvSpPr txBox="1">
            <a:spLocks noChangeArrowheads="1"/>
          </p:cNvSpPr>
          <p:nvPr/>
        </p:nvSpPr>
        <p:spPr bwMode="auto">
          <a:xfrm>
            <a:off x="6221063" y="5875873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3"/>
          <p:cNvSpPr txBox="1">
            <a:spLocks noChangeArrowheads="1"/>
          </p:cNvSpPr>
          <p:nvPr/>
        </p:nvSpPr>
        <p:spPr bwMode="auto">
          <a:xfrm>
            <a:off x="6687518" y="5593914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556840" y="1712928"/>
            <a:ext cx="2779568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9023295" y="1430969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4736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1492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7808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8834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703835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52" grpId="0"/>
      <p:bldP spid="10" grpId="0" animBg="1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61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7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B0F0"/>
      </a:accent2>
      <a:accent3>
        <a:srgbClr val="0070C0"/>
      </a:accent3>
      <a:accent4>
        <a:srgbClr val="00B0F0"/>
      </a:accent4>
      <a:accent5>
        <a:srgbClr val="0070C0"/>
      </a:accent5>
      <a:accent6>
        <a:srgbClr val="00B0F0"/>
      </a:accent6>
      <a:hlink>
        <a:srgbClr val="0070C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4293</Words>
  <Application>Microsoft Office PowerPoint</Application>
  <PresentationFormat>自定义</PresentationFormat>
  <Paragraphs>299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第一PPT模板网-WWW.1PPT.COM</cp:keywords>
  <cp:lastModifiedBy/>
  <cp:revision>1</cp:revision>
  <dcterms:created xsi:type="dcterms:W3CDTF">2016-11-08T18:23:38Z</dcterms:created>
  <dcterms:modified xsi:type="dcterms:W3CDTF">2018-02-05T01:24:32Z</dcterms:modified>
</cp:coreProperties>
</file>