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3421" r:id="rId2"/>
    <p:sldId id="3378" r:id="rId3"/>
    <p:sldId id="3379" r:id="rId4"/>
    <p:sldId id="3438" r:id="rId5"/>
    <p:sldId id="3424" r:id="rId6"/>
    <p:sldId id="3425" r:id="rId7"/>
    <p:sldId id="3426" r:id="rId8"/>
    <p:sldId id="3434" r:id="rId9"/>
    <p:sldId id="3439" r:id="rId10"/>
    <p:sldId id="3428" r:id="rId11"/>
    <p:sldId id="3431" r:id="rId12"/>
    <p:sldId id="3432" r:id="rId13"/>
    <p:sldId id="3435" r:id="rId14"/>
    <p:sldId id="3440" r:id="rId15"/>
    <p:sldId id="3441" r:id="rId16"/>
    <p:sldId id="3422" r:id="rId17"/>
    <p:sldId id="3423" r:id="rId18"/>
    <p:sldId id="3437" r:id="rId19"/>
    <p:sldId id="3427" r:id="rId20"/>
    <p:sldId id="3429" r:id="rId21"/>
    <p:sldId id="3430" r:id="rId22"/>
    <p:sldId id="344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 varScale="1">
        <p:scale>
          <a:sx n="53" d="100"/>
          <a:sy n="53" d="100"/>
        </p:scale>
        <p:origin x="-84" y="-163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41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901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923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139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70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092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128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056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430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422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50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8986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13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1993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817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517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261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28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400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873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60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96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253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EditPoints="1"/>
          </p:cNvSpPr>
          <p:nvPr/>
        </p:nvSpPr>
        <p:spPr bwMode="auto">
          <a:xfrm>
            <a:off x="1028082" y="1171104"/>
            <a:ext cx="4784417" cy="5034458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993727" y="663997"/>
            <a:ext cx="5082946" cy="5348589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blipFill dpi="0" rotWithShape="1"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715000" y="3688333"/>
            <a:ext cx="597095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To Preach POWERPOINT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715000" y="4155252"/>
            <a:ext cx="555953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企业介绍品牌宣讲</a:t>
            </a:r>
            <a:r>
              <a:rPr lang="en-US" altLang="zh-CN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715000" y="5504424"/>
            <a:ext cx="51969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467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1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35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21661" y="1638300"/>
            <a:ext cx="3896434" cy="4100066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2843957" y="4346356"/>
            <a:ext cx="1651842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5997327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20106" y="2309659"/>
            <a:ext cx="22995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943375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003738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5943375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003738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701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5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6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04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30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21661" y="1638300"/>
            <a:ext cx="3896434" cy="4100066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2843957" y="4346356"/>
            <a:ext cx="1651842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5997327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77256" y="2309659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943375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003738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5943375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003738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23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5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01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1180482" y="1171104"/>
            <a:ext cx="4784417" cy="5034458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24493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94992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724493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94992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724493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94992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724493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94992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472806" y="2565892"/>
            <a:ext cx="2199768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440685" y="3818493"/>
            <a:ext cx="2264010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09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29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6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EditPoints="1"/>
          </p:cNvSpPr>
          <p:nvPr/>
        </p:nvSpPr>
        <p:spPr bwMode="auto">
          <a:xfrm>
            <a:off x="1028082" y="1171104"/>
            <a:ext cx="4784417" cy="5034458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993727" y="663997"/>
            <a:ext cx="5082946" cy="5348589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blipFill dpi="0" rotWithShape="1"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638800" y="3640902"/>
            <a:ext cx="647920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638800" y="4990074"/>
            <a:ext cx="35946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744900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/>
      <p:bldP spid="4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21661" y="1638300"/>
            <a:ext cx="3896434" cy="4100066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2843957" y="4346356"/>
            <a:ext cx="1651842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5997327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710606" y="2309659"/>
            <a:ext cx="19185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943375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003738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5943375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003738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52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5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233973"/>
      </p:ext>
    </p:extLst>
  </p:cSld>
  <p:clrMapOvr>
    <a:masterClrMapping/>
  </p:clrMapOvr>
  <p:transition spd="med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05214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04362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69922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21661" y="1638300"/>
            <a:ext cx="3896434" cy="4100066"/>
          </a:xfrm>
          <a:custGeom>
            <a:avLst/>
            <a:gdLst>
              <a:gd name="T0" fmla="*/ 1840 w 2277"/>
              <a:gd name="T1" fmla="*/ 895 h 2396"/>
              <a:gd name="T2" fmla="*/ 1889 w 2277"/>
              <a:gd name="T3" fmla="*/ 956 h 2396"/>
              <a:gd name="T4" fmla="*/ 1879 w 2277"/>
              <a:gd name="T5" fmla="*/ 1033 h 2396"/>
              <a:gd name="T6" fmla="*/ 524 w 2277"/>
              <a:gd name="T7" fmla="*/ 2386 h 2396"/>
              <a:gd name="T8" fmla="*/ 438 w 2277"/>
              <a:gd name="T9" fmla="*/ 2389 h 2396"/>
              <a:gd name="T10" fmla="*/ 377 w 2277"/>
              <a:gd name="T11" fmla="*/ 2305 h 2396"/>
              <a:gd name="T12" fmla="*/ 405 w 2277"/>
              <a:gd name="T13" fmla="*/ 2225 h 2396"/>
              <a:gd name="T14" fmla="*/ 1765 w 2277"/>
              <a:gd name="T15" fmla="*/ 885 h 2396"/>
              <a:gd name="T16" fmla="*/ 2202 w 2277"/>
              <a:gd name="T17" fmla="*/ 815 h 2396"/>
              <a:gd name="T18" fmla="*/ 2265 w 2277"/>
              <a:gd name="T19" fmla="*/ 862 h 2396"/>
              <a:gd name="T20" fmla="*/ 2273 w 2277"/>
              <a:gd name="T21" fmla="*/ 937 h 2396"/>
              <a:gd name="T22" fmla="*/ 934 w 2277"/>
              <a:gd name="T23" fmla="*/ 2297 h 2396"/>
              <a:gd name="T24" fmla="*/ 852 w 2277"/>
              <a:gd name="T25" fmla="*/ 2326 h 2396"/>
              <a:gd name="T26" fmla="*/ 768 w 2277"/>
              <a:gd name="T27" fmla="*/ 2264 h 2396"/>
              <a:gd name="T28" fmla="*/ 772 w 2277"/>
              <a:gd name="T29" fmla="*/ 2178 h 2396"/>
              <a:gd name="T30" fmla="*/ 2127 w 2277"/>
              <a:gd name="T31" fmla="*/ 824 h 2396"/>
              <a:gd name="T32" fmla="*/ 1495 w 2277"/>
              <a:gd name="T33" fmla="*/ 550 h 2396"/>
              <a:gd name="T34" fmla="*/ 1566 w 2277"/>
              <a:gd name="T35" fmla="*/ 580 h 2396"/>
              <a:gd name="T36" fmla="*/ 1594 w 2277"/>
              <a:gd name="T37" fmla="*/ 651 h 2396"/>
              <a:gd name="T38" fmla="*/ 1566 w 2277"/>
              <a:gd name="T39" fmla="*/ 723 h 2396"/>
              <a:gd name="T40" fmla="*/ 199 w 2277"/>
              <a:gd name="T41" fmla="*/ 2063 h 2396"/>
              <a:gd name="T42" fmla="*/ 108 w 2277"/>
              <a:gd name="T43" fmla="*/ 2035 h 2396"/>
              <a:gd name="T44" fmla="*/ 81 w 2277"/>
              <a:gd name="T45" fmla="*/ 1944 h 2396"/>
              <a:gd name="T46" fmla="*/ 1423 w 2277"/>
              <a:gd name="T47" fmla="*/ 580 h 2396"/>
              <a:gd name="T48" fmla="*/ 1495 w 2277"/>
              <a:gd name="T49" fmla="*/ 550 h 2396"/>
              <a:gd name="T50" fmla="*/ 2078 w 2277"/>
              <a:gd name="T51" fmla="*/ 342 h 2396"/>
              <a:gd name="T52" fmla="*/ 2127 w 2277"/>
              <a:gd name="T53" fmla="*/ 405 h 2396"/>
              <a:gd name="T54" fmla="*/ 2116 w 2277"/>
              <a:gd name="T55" fmla="*/ 480 h 2396"/>
              <a:gd name="T56" fmla="*/ 761 w 2277"/>
              <a:gd name="T57" fmla="*/ 1834 h 2396"/>
              <a:gd name="T58" fmla="*/ 676 w 2277"/>
              <a:gd name="T59" fmla="*/ 1838 h 2396"/>
              <a:gd name="T60" fmla="*/ 615 w 2277"/>
              <a:gd name="T61" fmla="*/ 1754 h 2396"/>
              <a:gd name="T62" fmla="*/ 643 w 2277"/>
              <a:gd name="T63" fmla="*/ 1672 h 2396"/>
              <a:gd name="T64" fmla="*/ 2003 w 2277"/>
              <a:gd name="T65" fmla="*/ 333 h 2396"/>
              <a:gd name="T66" fmla="*/ 1704 w 2277"/>
              <a:gd name="T67" fmla="*/ 54 h 2396"/>
              <a:gd name="T68" fmla="*/ 1750 w 2277"/>
              <a:gd name="T69" fmla="*/ 80 h 2396"/>
              <a:gd name="T70" fmla="*/ 1779 w 2277"/>
              <a:gd name="T71" fmla="*/ 152 h 2396"/>
              <a:gd name="T72" fmla="*/ 1750 w 2277"/>
              <a:gd name="T73" fmla="*/ 224 h 2396"/>
              <a:gd name="T74" fmla="*/ 384 w 2277"/>
              <a:gd name="T75" fmla="*/ 1564 h 2396"/>
              <a:gd name="T76" fmla="*/ 294 w 2277"/>
              <a:gd name="T77" fmla="*/ 1536 h 2396"/>
              <a:gd name="T78" fmla="*/ 266 w 2277"/>
              <a:gd name="T79" fmla="*/ 1445 h 2396"/>
              <a:gd name="T80" fmla="*/ 1607 w 2277"/>
              <a:gd name="T81" fmla="*/ 80 h 2396"/>
              <a:gd name="T82" fmla="*/ 1678 w 2277"/>
              <a:gd name="T83" fmla="*/ 51 h 2396"/>
              <a:gd name="T84" fmla="*/ 1465 w 2277"/>
              <a:gd name="T85" fmla="*/ 12 h 2396"/>
              <a:gd name="T86" fmla="*/ 1512 w 2277"/>
              <a:gd name="T87" fmla="*/ 75 h 2396"/>
              <a:gd name="T88" fmla="*/ 1502 w 2277"/>
              <a:gd name="T89" fmla="*/ 150 h 2396"/>
              <a:gd name="T90" fmla="*/ 147 w 2277"/>
              <a:gd name="T91" fmla="*/ 1504 h 2396"/>
              <a:gd name="T92" fmla="*/ 63 w 2277"/>
              <a:gd name="T93" fmla="*/ 1508 h 2396"/>
              <a:gd name="T94" fmla="*/ 0 w 2277"/>
              <a:gd name="T95" fmla="*/ 1424 h 2396"/>
              <a:gd name="T96" fmla="*/ 28 w 2277"/>
              <a:gd name="T97" fmla="*/ 1342 h 2396"/>
              <a:gd name="T98" fmla="*/ 1388 w 2277"/>
              <a:gd name="T99" fmla="*/ 4 h 2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77" h="2396">
                <a:moveTo>
                  <a:pt x="1792" y="881"/>
                </a:moveTo>
                <a:lnTo>
                  <a:pt x="1816" y="885"/>
                </a:lnTo>
                <a:lnTo>
                  <a:pt x="1840" y="895"/>
                </a:lnTo>
                <a:lnTo>
                  <a:pt x="1863" y="911"/>
                </a:lnTo>
                <a:lnTo>
                  <a:pt x="1879" y="934"/>
                </a:lnTo>
                <a:lnTo>
                  <a:pt x="1889" y="956"/>
                </a:lnTo>
                <a:lnTo>
                  <a:pt x="1893" y="983"/>
                </a:lnTo>
                <a:lnTo>
                  <a:pt x="1889" y="1009"/>
                </a:lnTo>
                <a:lnTo>
                  <a:pt x="1879" y="1033"/>
                </a:lnTo>
                <a:lnTo>
                  <a:pt x="1863" y="1054"/>
                </a:lnTo>
                <a:lnTo>
                  <a:pt x="548" y="2368"/>
                </a:lnTo>
                <a:lnTo>
                  <a:pt x="524" y="2386"/>
                </a:lnTo>
                <a:lnTo>
                  <a:pt x="496" y="2394"/>
                </a:lnTo>
                <a:lnTo>
                  <a:pt x="468" y="2396"/>
                </a:lnTo>
                <a:lnTo>
                  <a:pt x="438" y="2389"/>
                </a:lnTo>
                <a:lnTo>
                  <a:pt x="405" y="2368"/>
                </a:lnTo>
                <a:lnTo>
                  <a:pt x="383" y="2333"/>
                </a:lnTo>
                <a:lnTo>
                  <a:pt x="377" y="2305"/>
                </a:lnTo>
                <a:lnTo>
                  <a:pt x="377" y="2278"/>
                </a:lnTo>
                <a:lnTo>
                  <a:pt x="388" y="2250"/>
                </a:lnTo>
                <a:lnTo>
                  <a:pt x="405" y="2225"/>
                </a:lnTo>
                <a:lnTo>
                  <a:pt x="1720" y="911"/>
                </a:lnTo>
                <a:lnTo>
                  <a:pt x="1741" y="895"/>
                </a:lnTo>
                <a:lnTo>
                  <a:pt x="1765" y="885"/>
                </a:lnTo>
                <a:lnTo>
                  <a:pt x="1792" y="881"/>
                </a:lnTo>
                <a:close/>
                <a:moveTo>
                  <a:pt x="2176" y="812"/>
                </a:moveTo>
                <a:lnTo>
                  <a:pt x="2202" y="815"/>
                </a:lnTo>
                <a:lnTo>
                  <a:pt x="2226" y="824"/>
                </a:lnTo>
                <a:lnTo>
                  <a:pt x="2247" y="841"/>
                </a:lnTo>
                <a:lnTo>
                  <a:pt x="2265" y="862"/>
                </a:lnTo>
                <a:lnTo>
                  <a:pt x="2273" y="887"/>
                </a:lnTo>
                <a:lnTo>
                  <a:pt x="2277" y="913"/>
                </a:lnTo>
                <a:lnTo>
                  <a:pt x="2273" y="937"/>
                </a:lnTo>
                <a:lnTo>
                  <a:pt x="2265" y="962"/>
                </a:lnTo>
                <a:lnTo>
                  <a:pt x="2247" y="984"/>
                </a:lnTo>
                <a:lnTo>
                  <a:pt x="934" y="2297"/>
                </a:lnTo>
                <a:lnTo>
                  <a:pt x="910" y="2316"/>
                </a:lnTo>
                <a:lnTo>
                  <a:pt x="882" y="2325"/>
                </a:lnTo>
                <a:lnTo>
                  <a:pt x="852" y="2326"/>
                </a:lnTo>
                <a:lnTo>
                  <a:pt x="824" y="2319"/>
                </a:lnTo>
                <a:lnTo>
                  <a:pt x="791" y="2297"/>
                </a:lnTo>
                <a:lnTo>
                  <a:pt x="768" y="2264"/>
                </a:lnTo>
                <a:lnTo>
                  <a:pt x="761" y="2236"/>
                </a:lnTo>
                <a:lnTo>
                  <a:pt x="763" y="2206"/>
                </a:lnTo>
                <a:lnTo>
                  <a:pt x="772" y="2178"/>
                </a:lnTo>
                <a:lnTo>
                  <a:pt x="791" y="2154"/>
                </a:lnTo>
                <a:lnTo>
                  <a:pt x="2104" y="841"/>
                </a:lnTo>
                <a:lnTo>
                  <a:pt x="2127" y="824"/>
                </a:lnTo>
                <a:lnTo>
                  <a:pt x="2151" y="815"/>
                </a:lnTo>
                <a:lnTo>
                  <a:pt x="2176" y="812"/>
                </a:lnTo>
                <a:close/>
                <a:moveTo>
                  <a:pt x="1495" y="550"/>
                </a:moveTo>
                <a:lnTo>
                  <a:pt x="1519" y="553"/>
                </a:lnTo>
                <a:lnTo>
                  <a:pt x="1544" y="562"/>
                </a:lnTo>
                <a:lnTo>
                  <a:pt x="1566" y="580"/>
                </a:lnTo>
                <a:lnTo>
                  <a:pt x="1582" y="600"/>
                </a:lnTo>
                <a:lnTo>
                  <a:pt x="1593" y="625"/>
                </a:lnTo>
                <a:lnTo>
                  <a:pt x="1594" y="651"/>
                </a:lnTo>
                <a:lnTo>
                  <a:pt x="1593" y="676"/>
                </a:lnTo>
                <a:lnTo>
                  <a:pt x="1582" y="700"/>
                </a:lnTo>
                <a:lnTo>
                  <a:pt x="1566" y="723"/>
                </a:lnTo>
                <a:lnTo>
                  <a:pt x="252" y="2035"/>
                </a:lnTo>
                <a:lnTo>
                  <a:pt x="227" y="2052"/>
                </a:lnTo>
                <a:lnTo>
                  <a:pt x="199" y="2063"/>
                </a:lnTo>
                <a:lnTo>
                  <a:pt x="171" y="2065"/>
                </a:lnTo>
                <a:lnTo>
                  <a:pt x="142" y="2058"/>
                </a:lnTo>
                <a:lnTo>
                  <a:pt x="108" y="2035"/>
                </a:lnTo>
                <a:lnTo>
                  <a:pt x="86" y="2002"/>
                </a:lnTo>
                <a:lnTo>
                  <a:pt x="79" y="1974"/>
                </a:lnTo>
                <a:lnTo>
                  <a:pt x="81" y="1944"/>
                </a:lnTo>
                <a:lnTo>
                  <a:pt x="91" y="1916"/>
                </a:lnTo>
                <a:lnTo>
                  <a:pt x="108" y="1892"/>
                </a:lnTo>
                <a:lnTo>
                  <a:pt x="1423" y="580"/>
                </a:lnTo>
                <a:lnTo>
                  <a:pt x="1444" y="562"/>
                </a:lnTo>
                <a:lnTo>
                  <a:pt x="1469" y="553"/>
                </a:lnTo>
                <a:lnTo>
                  <a:pt x="1495" y="550"/>
                </a:lnTo>
                <a:close/>
                <a:moveTo>
                  <a:pt x="2029" y="330"/>
                </a:moveTo>
                <a:lnTo>
                  <a:pt x="2054" y="333"/>
                </a:lnTo>
                <a:lnTo>
                  <a:pt x="2078" y="342"/>
                </a:lnTo>
                <a:lnTo>
                  <a:pt x="2101" y="360"/>
                </a:lnTo>
                <a:lnTo>
                  <a:pt x="2116" y="381"/>
                </a:lnTo>
                <a:lnTo>
                  <a:pt x="2127" y="405"/>
                </a:lnTo>
                <a:lnTo>
                  <a:pt x="2130" y="431"/>
                </a:lnTo>
                <a:lnTo>
                  <a:pt x="2127" y="457"/>
                </a:lnTo>
                <a:lnTo>
                  <a:pt x="2116" y="480"/>
                </a:lnTo>
                <a:lnTo>
                  <a:pt x="2101" y="503"/>
                </a:lnTo>
                <a:lnTo>
                  <a:pt x="786" y="1815"/>
                </a:lnTo>
                <a:lnTo>
                  <a:pt x="761" y="1834"/>
                </a:lnTo>
                <a:lnTo>
                  <a:pt x="734" y="1843"/>
                </a:lnTo>
                <a:lnTo>
                  <a:pt x="706" y="1845"/>
                </a:lnTo>
                <a:lnTo>
                  <a:pt x="676" y="1838"/>
                </a:lnTo>
                <a:lnTo>
                  <a:pt x="643" y="1815"/>
                </a:lnTo>
                <a:lnTo>
                  <a:pt x="620" y="1782"/>
                </a:lnTo>
                <a:lnTo>
                  <a:pt x="615" y="1754"/>
                </a:lnTo>
                <a:lnTo>
                  <a:pt x="615" y="1724"/>
                </a:lnTo>
                <a:lnTo>
                  <a:pt x="625" y="1696"/>
                </a:lnTo>
                <a:lnTo>
                  <a:pt x="643" y="1672"/>
                </a:lnTo>
                <a:lnTo>
                  <a:pt x="1957" y="360"/>
                </a:lnTo>
                <a:lnTo>
                  <a:pt x="1978" y="342"/>
                </a:lnTo>
                <a:lnTo>
                  <a:pt x="2003" y="333"/>
                </a:lnTo>
                <a:lnTo>
                  <a:pt x="2029" y="330"/>
                </a:lnTo>
                <a:close/>
                <a:moveTo>
                  <a:pt x="1678" y="51"/>
                </a:moveTo>
                <a:lnTo>
                  <a:pt x="1704" y="54"/>
                </a:lnTo>
                <a:lnTo>
                  <a:pt x="1729" y="63"/>
                </a:lnTo>
                <a:lnTo>
                  <a:pt x="1750" y="80"/>
                </a:lnTo>
                <a:lnTo>
                  <a:pt x="1750" y="80"/>
                </a:lnTo>
                <a:lnTo>
                  <a:pt x="1767" y="101"/>
                </a:lnTo>
                <a:lnTo>
                  <a:pt x="1776" y="126"/>
                </a:lnTo>
                <a:lnTo>
                  <a:pt x="1779" y="152"/>
                </a:lnTo>
                <a:lnTo>
                  <a:pt x="1776" y="178"/>
                </a:lnTo>
                <a:lnTo>
                  <a:pt x="1767" y="201"/>
                </a:lnTo>
                <a:lnTo>
                  <a:pt x="1750" y="224"/>
                </a:lnTo>
                <a:lnTo>
                  <a:pt x="437" y="1536"/>
                </a:lnTo>
                <a:lnTo>
                  <a:pt x="412" y="1555"/>
                </a:lnTo>
                <a:lnTo>
                  <a:pt x="384" y="1564"/>
                </a:lnTo>
                <a:lnTo>
                  <a:pt x="355" y="1566"/>
                </a:lnTo>
                <a:lnTo>
                  <a:pt x="327" y="1559"/>
                </a:lnTo>
                <a:lnTo>
                  <a:pt x="294" y="1536"/>
                </a:lnTo>
                <a:lnTo>
                  <a:pt x="271" y="1503"/>
                </a:lnTo>
                <a:lnTo>
                  <a:pt x="264" y="1475"/>
                </a:lnTo>
                <a:lnTo>
                  <a:pt x="266" y="1445"/>
                </a:lnTo>
                <a:lnTo>
                  <a:pt x="274" y="1417"/>
                </a:lnTo>
                <a:lnTo>
                  <a:pt x="294" y="1393"/>
                </a:lnTo>
                <a:lnTo>
                  <a:pt x="1607" y="80"/>
                </a:lnTo>
                <a:lnTo>
                  <a:pt x="1629" y="63"/>
                </a:lnTo>
                <a:lnTo>
                  <a:pt x="1652" y="54"/>
                </a:lnTo>
                <a:lnTo>
                  <a:pt x="1678" y="51"/>
                </a:lnTo>
                <a:close/>
                <a:moveTo>
                  <a:pt x="1414" y="0"/>
                </a:moveTo>
                <a:lnTo>
                  <a:pt x="1441" y="4"/>
                </a:lnTo>
                <a:lnTo>
                  <a:pt x="1465" y="12"/>
                </a:lnTo>
                <a:lnTo>
                  <a:pt x="1486" y="30"/>
                </a:lnTo>
                <a:lnTo>
                  <a:pt x="1502" y="51"/>
                </a:lnTo>
                <a:lnTo>
                  <a:pt x="1512" y="75"/>
                </a:lnTo>
                <a:lnTo>
                  <a:pt x="1516" y="101"/>
                </a:lnTo>
                <a:lnTo>
                  <a:pt x="1512" y="128"/>
                </a:lnTo>
                <a:lnTo>
                  <a:pt x="1502" y="150"/>
                </a:lnTo>
                <a:lnTo>
                  <a:pt x="1486" y="173"/>
                </a:lnTo>
                <a:lnTo>
                  <a:pt x="171" y="1485"/>
                </a:lnTo>
                <a:lnTo>
                  <a:pt x="147" y="1504"/>
                </a:lnTo>
                <a:lnTo>
                  <a:pt x="121" y="1513"/>
                </a:lnTo>
                <a:lnTo>
                  <a:pt x="91" y="1515"/>
                </a:lnTo>
                <a:lnTo>
                  <a:pt x="63" y="1508"/>
                </a:lnTo>
                <a:lnTo>
                  <a:pt x="28" y="1485"/>
                </a:lnTo>
                <a:lnTo>
                  <a:pt x="7" y="1452"/>
                </a:lnTo>
                <a:lnTo>
                  <a:pt x="0" y="1424"/>
                </a:lnTo>
                <a:lnTo>
                  <a:pt x="2" y="1395"/>
                </a:lnTo>
                <a:lnTo>
                  <a:pt x="11" y="1367"/>
                </a:lnTo>
                <a:lnTo>
                  <a:pt x="28" y="1342"/>
                </a:lnTo>
                <a:lnTo>
                  <a:pt x="1343" y="30"/>
                </a:lnTo>
                <a:lnTo>
                  <a:pt x="1364" y="12"/>
                </a:lnTo>
                <a:lnTo>
                  <a:pt x="1388" y="4"/>
                </a:lnTo>
                <a:lnTo>
                  <a:pt x="141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2843957" y="4346356"/>
            <a:ext cx="1651842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5997327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01056" y="2309659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943375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003738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5943375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003738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718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5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92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07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3700</Words>
  <Application>Microsoft Office PowerPoint</Application>
  <PresentationFormat>自定义</PresentationFormat>
  <Paragraphs>272</Paragraphs>
  <Slides>22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/>
  <cp:keywords>第一PPT模板网-WWW.1PPT.COM</cp:keywords>
  <cp:lastModifiedBy/>
  <cp:revision>1</cp:revision>
  <dcterms:created xsi:type="dcterms:W3CDTF">2016-11-08T17:51:02Z</dcterms:created>
  <dcterms:modified xsi:type="dcterms:W3CDTF">2018-02-04T05:44:52Z</dcterms:modified>
</cp:coreProperties>
</file>