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6" r:id="rId2"/>
  </p:sldMasterIdLst>
  <p:notesMasterIdLst>
    <p:notesMasterId r:id="rId26"/>
  </p:notesMasterIdLst>
  <p:handoutMasterIdLst>
    <p:handoutMasterId r:id="rId27"/>
  </p:handoutMasterIdLst>
  <p:sldIdLst>
    <p:sldId id="3167" r:id="rId3"/>
    <p:sldId id="3168" r:id="rId4"/>
    <p:sldId id="3169" r:id="rId5"/>
    <p:sldId id="3128" r:id="rId6"/>
    <p:sldId id="3146" r:id="rId7"/>
    <p:sldId id="3129" r:id="rId8"/>
    <p:sldId id="3148" r:id="rId9"/>
    <p:sldId id="3170" r:id="rId10"/>
    <p:sldId id="3122" r:id="rId11"/>
    <p:sldId id="3133" r:id="rId12"/>
    <p:sldId id="3147" r:id="rId13"/>
    <p:sldId id="3125" r:id="rId14"/>
    <p:sldId id="3171" r:id="rId15"/>
    <p:sldId id="3150" r:id="rId16"/>
    <p:sldId id="3127" r:id="rId17"/>
    <p:sldId id="3149" r:id="rId18"/>
    <p:sldId id="3130" r:id="rId19"/>
    <p:sldId id="3172" r:id="rId20"/>
    <p:sldId id="3126" r:id="rId21"/>
    <p:sldId id="3124" r:id="rId22"/>
    <p:sldId id="3123" r:id="rId23"/>
    <p:sldId id="3173" r:id="rId24"/>
    <p:sldId id="317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37" autoAdjust="0"/>
    <p:restoredTop sz="92986" autoAdjust="0"/>
  </p:normalViewPr>
  <p:slideViewPr>
    <p:cSldViewPr>
      <p:cViewPr>
        <p:scale>
          <a:sx n="50" d="100"/>
          <a:sy n="50" d="100"/>
        </p:scale>
        <p:origin x="-402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2189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4108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6358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60613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8606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4271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96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47C4B6D5-9459-4094-8B8E-6A653E82C6FF}" type="slidenum">
              <a:rPr lang="zh-CN" altLang="en-US" smtClean="0"/>
              <a:pPr/>
              <a:t>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796048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998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129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00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228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8001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1232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6777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111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373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616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5888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8715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8097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949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D9A3C-EDB8-47A7-A89F-8B39791795A3}" type="datetimeFigureOut">
              <a:rPr lang="zh-CN" altLang="en-US" smtClean="0"/>
              <a:t>2018/2/3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C4AA-064A-47A7-A070-FE09BE241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102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145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5528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7" y="2246811"/>
            <a:ext cx="10929938" cy="155033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2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5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7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70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13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559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98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41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E67A1-5C53-42BD-AB2C-709FEF61F269}" type="datetimeFigureOut">
              <a:rPr lang="zh-CN" altLang="en-US"/>
              <a:pPr>
                <a:defRPr/>
              </a:pPr>
              <a:t>2018/2/3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A80EFF5-4C64-44AF-903C-4654B01C43E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9615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752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71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636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466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2" r:id="rId2"/>
    <p:sldLayoutId id="2147483963" r:id="rId3"/>
    <p:sldLayoutId id="2147483964" r:id="rId4"/>
    <p:sldLayoutId id="214748396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3917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397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4084524" y="4488620"/>
            <a:ext cx="5079383" cy="450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THE THESIS OPENING REPORT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2828975" y="3616325"/>
            <a:ext cx="7590481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66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论文答辩开题报告</a:t>
            </a:r>
            <a:endParaRPr lang="zh-CN" altLang="en-US" sz="66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TextBox 18"/>
          <p:cNvSpPr txBox="1"/>
          <p:nvPr/>
        </p:nvSpPr>
        <p:spPr>
          <a:xfrm>
            <a:off x="3965290" y="4840461"/>
            <a:ext cx="5317851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指导老师：王老师  答辩人：第一</a:t>
            </a:r>
            <a:r>
              <a:rPr lang="en-US" altLang="zh-CN" sz="20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endParaRPr lang="en-US" altLang="zh-CN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042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"/>
          <p:cNvGrpSpPr/>
          <p:nvPr/>
        </p:nvGrpSpPr>
        <p:grpSpPr>
          <a:xfrm>
            <a:off x="8143780" y="3616325"/>
            <a:ext cx="544517" cy="1398909"/>
            <a:chOff x="1371598" y="1962150"/>
            <a:chExt cx="915449" cy="2351874"/>
          </a:xfrm>
          <a:solidFill>
            <a:schemeClr val="accent3"/>
          </a:solidFill>
        </p:grpSpPr>
        <p:sp>
          <p:nvSpPr>
            <p:cNvPr id="31" name="Isosceles Triangle 30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Can 31"/>
            <p:cNvSpPr/>
            <p:nvPr/>
          </p:nvSpPr>
          <p:spPr>
            <a:xfrm>
              <a:off x="1371598" y="1962150"/>
              <a:ext cx="108083" cy="2351874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33"/>
          <p:cNvGrpSpPr/>
          <p:nvPr/>
        </p:nvGrpSpPr>
        <p:grpSpPr>
          <a:xfrm>
            <a:off x="1063092" y="4152077"/>
            <a:ext cx="544517" cy="1500105"/>
            <a:chOff x="1371598" y="1962150"/>
            <a:chExt cx="915449" cy="2522008"/>
          </a:xfrm>
          <a:solidFill>
            <a:schemeClr val="accent1"/>
          </a:solidFill>
        </p:grpSpPr>
        <p:sp>
          <p:nvSpPr>
            <p:cNvPr id="35" name="Isosceles Triangle 34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Can 35"/>
            <p:cNvSpPr/>
            <p:nvPr/>
          </p:nvSpPr>
          <p:spPr>
            <a:xfrm>
              <a:off x="1371598" y="1962150"/>
              <a:ext cx="108083" cy="2522008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5"/>
          <p:cNvGrpSpPr/>
          <p:nvPr/>
        </p:nvGrpSpPr>
        <p:grpSpPr>
          <a:xfrm>
            <a:off x="5227981" y="3041932"/>
            <a:ext cx="544517" cy="1324446"/>
            <a:chOff x="1371598" y="1962150"/>
            <a:chExt cx="915449" cy="2226686"/>
          </a:xfrm>
          <a:solidFill>
            <a:schemeClr val="accent2"/>
          </a:solidFill>
        </p:grpSpPr>
        <p:sp>
          <p:nvSpPr>
            <p:cNvPr id="27" name="Isosceles Triangle 26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Can 27"/>
            <p:cNvSpPr/>
            <p:nvPr/>
          </p:nvSpPr>
          <p:spPr>
            <a:xfrm>
              <a:off x="1371598" y="1962150"/>
              <a:ext cx="108083" cy="2226686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4"/>
          <p:cNvGrpSpPr/>
          <p:nvPr/>
        </p:nvGrpSpPr>
        <p:grpSpPr>
          <a:xfrm>
            <a:off x="353" y="4173992"/>
            <a:ext cx="12858044" cy="3058657"/>
            <a:chOff x="0" y="1885950"/>
            <a:chExt cx="9144000" cy="3257550"/>
          </a:xfrm>
        </p:grpSpPr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23100" y="1885950"/>
              <a:ext cx="9120900" cy="3257550"/>
            </a:xfrm>
            <a:custGeom>
              <a:avLst/>
              <a:gdLst/>
              <a:ahLst/>
              <a:cxnLst>
                <a:cxn ang="0">
                  <a:pos x="2288" y="198"/>
                </a:cxn>
                <a:cxn ang="0">
                  <a:pos x="1798" y="1186"/>
                </a:cxn>
                <a:cxn ang="0">
                  <a:pos x="1757" y="518"/>
                </a:cxn>
                <a:cxn ang="0">
                  <a:pos x="1220" y="1249"/>
                </a:cxn>
                <a:cxn ang="0">
                  <a:pos x="1124" y="0"/>
                </a:cxn>
                <a:cxn ang="0">
                  <a:pos x="643" y="966"/>
                </a:cxn>
                <a:cxn ang="0">
                  <a:pos x="533" y="672"/>
                </a:cxn>
                <a:cxn ang="0">
                  <a:pos x="87" y="1058"/>
                </a:cxn>
                <a:cxn ang="0">
                  <a:pos x="0" y="2087"/>
                </a:cxn>
                <a:cxn ang="0">
                  <a:pos x="2764" y="2087"/>
                </a:cxn>
                <a:cxn ang="0">
                  <a:pos x="2764" y="950"/>
                </a:cxn>
                <a:cxn ang="0">
                  <a:pos x="2288" y="198"/>
                </a:cxn>
              </a:cxnLst>
              <a:rect l="0" t="0" r="r" b="b"/>
              <a:pathLst>
                <a:path w="2764" h="2087">
                  <a:moveTo>
                    <a:pt x="2288" y="198"/>
                  </a:moveTo>
                  <a:lnTo>
                    <a:pt x="1798" y="1186"/>
                  </a:lnTo>
                  <a:lnTo>
                    <a:pt x="1757" y="518"/>
                  </a:lnTo>
                  <a:lnTo>
                    <a:pt x="1220" y="1249"/>
                  </a:lnTo>
                  <a:lnTo>
                    <a:pt x="1124" y="0"/>
                  </a:lnTo>
                  <a:lnTo>
                    <a:pt x="643" y="966"/>
                  </a:lnTo>
                  <a:lnTo>
                    <a:pt x="533" y="672"/>
                  </a:lnTo>
                  <a:lnTo>
                    <a:pt x="87" y="1058"/>
                  </a:lnTo>
                  <a:lnTo>
                    <a:pt x="0" y="2087"/>
                  </a:lnTo>
                  <a:lnTo>
                    <a:pt x="2764" y="2087"/>
                  </a:lnTo>
                  <a:lnTo>
                    <a:pt x="2764" y="950"/>
                  </a:lnTo>
                  <a:lnTo>
                    <a:pt x="2288" y="19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0" y="1885950"/>
              <a:ext cx="9144000" cy="3257550"/>
            </a:xfrm>
            <a:custGeom>
              <a:avLst/>
              <a:gdLst/>
              <a:ahLst/>
              <a:cxnLst>
                <a:cxn ang="0">
                  <a:pos x="2771" y="950"/>
                </a:cxn>
                <a:cxn ang="0">
                  <a:pos x="2771" y="2087"/>
                </a:cxn>
                <a:cxn ang="0">
                  <a:pos x="0" y="2087"/>
                </a:cxn>
                <a:cxn ang="0">
                  <a:pos x="0" y="700"/>
                </a:cxn>
                <a:cxn ang="0">
                  <a:pos x="410" y="1144"/>
                </a:cxn>
                <a:cxn ang="0">
                  <a:pos x="540" y="672"/>
                </a:cxn>
                <a:cxn ang="0">
                  <a:pos x="852" y="1030"/>
                </a:cxn>
                <a:cxn ang="0">
                  <a:pos x="1131" y="0"/>
                </a:cxn>
                <a:cxn ang="0">
                  <a:pos x="1665" y="850"/>
                </a:cxn>
                <a:cxn ang="0">
                  <a:pos x="1764" y="518"/>
                </a:cxn>
                <a:cxn ang="0">
                  <a:pos x="2166" y="865"/>
                </a:cxn>
                <a:cxn ang="0">
                  <a:pos x="2295" y="198"/>
                </a:cxn>
                <a:cxn ang="0">
                  <a:pos x="2771" y="950"/>
                </a:cxn>
              </a:cxnLst>
              <a:rect l="0" t="0" r="r" b="b"/>
              <a:pathLst>
                <a:path w="2771" h="2087">
                  <a:moveTo>
                    <a:pt x="2771" y="950"/>
                  </a:moveTo>
                  <a:lnTo>
                    <a:pt x="2771" y="2087"/>
                  </a:lnTo>
                  <a:lnTo>
                    <a:pt x="0" y="2087"/>
                  </a:lnTo>
                  <a:lnTo>
                    <a:pt x="0" y="700"/>
                  </a:lnTo>
                  <a:lnTo>
                    <a:pt x="410" y="1144"/>
                  </a:lnTo>
                  <a:lnTo>
                    <a:pt x="540" y="672"/>
                  </a:lnTo>
                  <a:lnTo>
                    <a:pt x="852" y="1030"/>
                  </a:lnTo>
                  <a:lnTo>
                    <a:pt x="1131" y="0"/>
                  </a:lnTo>
                  <a:lnTo>
                    <a:pt x="1665" y="850"/>
                  </a:lnTo>
                  <a:lnTo>
                    <a:pt x="1764" y="518"/>
                  </a:lnTo>
                  <a:lnTo>
                    <a:pt x="2166" y="865"/>
                  </a:lnTo>
                  <a:lnTo>
                    <a:pt x="2295" y="198"/>
                  </a:lnTo>
                  <a:lnTo>
                    <a:pt x="2771" y="95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7061768" y="2195004"/>
              <a:ext cx="940470" cy="586890"/>
            </a:xfrm>
            <a:custGeom>
              <a:avLst/>
              <a:gdLst/>
              <a:ahLst/>
              <a:cxnLst>
                <a:cxn ang="0">
                  <a:pos x="285" y="205"/>
                </a:cxn>
                <a:cxn ang="0">
                  <a:pos x="232" y="295"/>
                </a:cxn>
                <a:cxn ang="0">
                  <a:pos x="176" y="240"/>
                </a:cxn>
                <a:cxn ang="0">
                  <a:pos x="82" y="376"/>
                </a:cxn>
                <a:cxn ang="0">
                  <a:pos x="69" y="266"/>
                </a:cxn>
                <a:cxn ang="0">
                  <a:pos x="0" y="311"/>
                </a:cxn>
                <a:cxn ang="0">
                  <a:pos x="155" y="0"/>
                </a:cxn>
                <a:cxn ang="0">
                  <a:pos x="285" y="205"/>
                </a:cxn>
              </a:cxnLst>
              <a:rect l="0" t="0" r="r" b="b"/>
              <a:pathLst>
                <a:path w="285" h="376">
                  <a:moveTo>
                    <a:pt x="285" y="205"/>
                  </a:moveTo>
                  <a:lnTo>
                    <a:pt x="232" y="295"/>
                  </a:lnTo>
                  <a:lnTo>
                    <a:pt x="176" y="240"/>
                  </a:lnTo>
                  <a:lnTo>
                    <a:pt x="82" y="376"/>
                  </a:lnTo>
                  <a:lnTo>
                    <a:pt x="69" y="266"/>
                  </a:lnTo>
                  <a:lnTo>
                    <a:pt x="0" y="311"/>
                  </a:lnTo>
                  <a:lnTo>
                    <a:pt x="155" y="0"/>
                  </a:lnTo>
                  <a:lnTo>
                    <a:pt x="285" y="205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auto">
            <a:xfrm>
              <a:off x="3204196" y="1885950"/>
              <a:ext cx="963568" cy="602498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292" y="208"/>
                </a:cxn>
                <a:cxn ang="0">
                  <a:pos x="274" y="386"/>
                </a:cxn>
                <a:cxn ang="0">
                  <a:pos x="181" y="264"/>
                </a:cxn>
                <a:cxn ang="0">
                  <a:pos x="145" y="347"/>
                </a:cxn>
                <a:cxn ang="0">
                  <a:pos x="98" y="269"/>
                </a:cxn>
                <a:cxn ang="0">
                  <a:pos x="0" y="322"/>
                </a:cxn>
                <a:cxn ang="0">
                  <a:pos x="160" y="0"/>
                </a:cxn>
              </a:cxnLst>
              <a:rect l="0" t="0" r="r" b="b"/>
              <a:pathLst>
                <a:path w="292" h="386">
                  <a:moveTo>
                    <a:pt x="160" y="0"/>
                  </a:moveTo>
                  <a:lnTo>
                    <a:pt x="292" y="208"/>
                  </a:lnTo>
                  <a:lnTo>
                    <a:pt x="274" y="386"/>
                  </a:lnTo>
                  <a:lnTo>
                    <a:pt x="181" y="264"/>
                  </a:lnTo>
                  <a:lnTo>
                    <a:pt x="145" y="347"/>
                  </a:lnTo>
                  <a:lnTo>
                    <a:pt x="98" y="269"/>
                  </a:lnTo>
                  <a:lnTo>
                    <a:pt x="0" y="32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3527585" y="1885950"/>
              <a:ext cx="640179" cy="602498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62" y="0"/>
                </a:cxn>
                <a:cxn ang="0">
                  <a:pos x="194" y="208"/>
                </a:cxn>
                <a:cxn ang="0">
                  <a:pos x="176" y="386"/>
                </a:cxn>
                <a:cxn ang="0">
                  <a:pos x="83" y="264"/>
                </a:cxn>
                <a:cxn ang="0">
                  <a:pos x="47" y="347"/>
                </a:cxn>
                <a:cxn ang="0">
                  <a:pos x="0" y="269"/>
                </a:cxn>
              </a:cxnLst>
              <a:rect l="0" t="0" r="r" b="b"/>
              <a:pathLst>
                <a:path w="194" h="386">
                  <a:moveTo>
                    <a:pt x="0" y="269"/>
                  </a:moveTo>
                  <a:lnTo>
                    <a:pt x="62" y="0"/>
                  </a:lnTo>
                  <a:lnTo>
                    <a:pt x="194" y="208"/>
                  </a:lnTo>
                  <a:lnTo>
                    <a:pt x="176" y="386"/>
                  </a:lnTo>
                  <a:lnTo>
                    <a:pt x="83" y="264"/>
                  </a:lnTo>
                  <a:lnTo>
                    <a:pt x="47" y="347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7299360" y="2195004"/>
              <a:ext cx="702878" cy="608742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12" y="434"/>
                </a:cxn>
                <a:cxn ang="0">
                  <a:pos x="121" y="277"/>
                </a:cxn>
                <a:cxn ang="0">
                  <a:pos x="185" y="341"/>
                </a:cxn>
                <a:cxn ang="0">
                  <a:pos x="246" y="237"/>
                </a:cxn>
                <a:cxn ang="0">
                  <a:pos x="96" y="0"/>
                </a:cxn>
              </a:cxnLst>
              <a:rect l="0" t="0" r="r" b="b"/>
              <a:pathLst>
                <a:path w="246" h="451">
                  <a:moveTo>
                    <a:pt x="96" y="0"/>
                  </a:moveTo>
                  <a:cubicBezTo>
                    <a:pt x="96" y="0"/>
                    <a:pt x="0" y="451"/>
                    <a:pt x="12" y="434"/>
                  </a:cubicBezTo>
                  <a:cubicBezTo>
                    <a:pt x="24" y="416"/>
                    <a:pt x="121" y="277"/>
                    <a:pt x="121" y="277"/>
                  </a:cubicBezTo>
                  <a:cubicBezTo>
                    <a:pt x="185" y="341"/>
                    <a:pt x="185" y="341"/>
                    <a:pt x="185" y="341"/>
                  </a:cubicBezTo>
                  <a:cubicBezTo>
                    <a:pt x="246" y="237"/>
                    <a:pt x="246" y="237"/>
                    <a:pt x="246" y="237"/>
                  </a:cubicBezTo>
                  <a:lnTo>
                    <a:pt x="96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1"/>
          <p:cNvGrpSpPr/>
          <p:nvPr/>
        </p:nvGrpSpPr>
        <p:grpSpPr>
          <a:xfrm>
            <a:off x="353" y="5414187"/>
            <a:ext cx="12858044" cy="1818463"/>
            <a:chOff x="0" y="3378148"/>
            <a:chExt cx="9144000" cy="1765352"/>
          </a:xfrm>
        </p:grpSpPr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319" y="230"/>
                </a:cxn>
                <a:cxn ang="0">
                  <a:pos x="1686" y="584"/>
                </a:cxn>
                <a:cxn ang="0">
                  <a:pos x="1538" y="0"/>
                </a:cxn>
                <a:cxn ang="0">
                  <a:pos x="1066" y="739"/>
                </a:cxn>
                <a:cxn ang="0">
                  <a:pos x="949" y="386"/>
                </a:cxn>
                <a:cxn ang="0">
                  <a:pos x="453" y="680"/>
                </a:cxn>
                <a:cxn ang="0">
                  <a:pos x="404" y="433"/>
                </a:cxn>
                <a:cxn ang="0">
                  <a:pos x="0" y="581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767"/>
                </a:cxn>
                <a:cxn ang="0">
                  <a:pos x="2319" y="230"/>
                </a:cxn>
              </a:cxnLst>
              <a:rect l="0" t="0" r="r" b="b"/>
              <a:pathLst>
                <a:path w="2771" h="1131">
                  <a:moveTo>
                    <a:pt x="2319" y="230"/>
                  </a:moveTo>
                  <a:lnTo>
                    <a:pt x="1686" y="584"/>
                  </a:lnTo>
                  <a:lnTo>
                    <a:pt x="1538" y="0"/>
                  </a:lnTo>
                  <a:lnTo>
                    <a:pt x="1066" y="739"/>
                  </a:lnTo>
                  <a:lnTo>
                    <a:pt x="949" y="386"/>
                  </a:lnTo>
                  <a:lnTo>
                    <a:pt x="453" y="680"/>
                  </a:lnTo>
                  <a:lnTo>
                    <a:pt x="404" y="433"/>
                  </a:lnTo>
                  <a:lnTo>
                    <a:pt x="0" y="581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767"/>
                  </a:lnTo>
                  <a:lnTo>
                    <a:pt x="2319" y="23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771" y="605"/>
                </a:cxn>
                <a:cxn ang="0">
                  <a:pos x="2319" y="230"/>
                </a:cxn>
                <a:cxn ang="0">
                  <a:pos x="2171" y="617"/>
                </a:cxn>
                <a:cxn ang="0">
                  <a:pos x="1538" y="0"/>
                </a:cxn>
                <a:cxn ang="0">
                  <a:pos x="1390" y="690"/>
                </a:cxn>
                <a:cxn ang="0">
                  <a:pos x="949" y="386"/>
                </a:cxn>
                <a:cxn ang="0">
                  <a:pos x="761" y="770"/>
                </a:cxn>
                <a:cxn ang="0">
                  <a:pos x="404" y="433"/>
                </a:cxn>
                <a:cxn ang="0">
                  <a:pos x="0" y="785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605"/>
                </a:cxn>
              </a:cxnLst>
              <a:rect l="0" t="0" r="r" b="b"/>
              <a:pathLst>
                <a:path w="2771" h="1131">
                  <a:moveTo>
                    <a:pt x="2771" y="605"/>
                  </a:moveTo>
                  <a:lnTo>
                    <a:pt x="2319" y="230"/>
                  </a:lnTo>
                  <a:lnTo>
                    <a:pt x="2171" y="617"/>
                  </a:lnTo>
                  <a:lnTo>
                    <a:pt x="1538" y="0"/>
                  </a:lnTo>
                  <a:lnTo>
                    <a:pt x="1390" y="690"/>
                  </a:lnTo>
                  <a:lnTo>
                    <a:pt x="949" y="386"/>
                  </a:lnTo>
                  <a:lnTo>
                    <a:pt x="761" y="770"/>
                  </a:lnTo>
                  <a:lnTo>
                    <a:pt x="404" y="433"/>
                  </a:lnTo>
                  <a:lnTo>
                    <a:pt x="0" y="785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60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4534051" y="3378148"/>
              <a:ext cx="1085665" cy="536942"/>
            </a:xfrm>
            <a:custGeom>
              <a:avLst/>
              <a:gdLst/>
              <a:ahLst/>
              <a:cxnLst>
                <a:cxn ang="0">
                  <a:pos x="329" y="160"/>
                </a:cxn>
                <a:cxn ang="0">
                  <a:pos x="164" y="0"/>
                </a:cxn>
                <a:cxn ang="0">
                  <a:pos x="0" y="256"/>
                </a:cxn>
                <a:cxn ang="0">
                  <a:pos x="76" y="184"/>
                </a:cxn>
                <a:cxn ang="0">
                  <a:pos x="90" y="344"/>
                </a:cxn>
                <a:cxn ang="0">
                  <a:pos x="168" y="195"/>
                </a:cxn>
                <a:cxn ang="0">
                  <a:pos x="256" y="253"/>
                </a:cxn>
                <a:cxn ang="0">
                  <a:pos x="329" y="160"/>
                </a:cxn>
              </a:cxnLst>
              <a:rect l="0" t="0" r="r" b="b"/>
              <a:pathLst>
                <a:path w="329" h="344">
                  <a:moveTo>
                    <a:pt x="329" y="160"/>
                  </a:moveTo>
                  <a:lnTo>
                    <a:pt x="164" y="0"/>
                  </a:lnTo>
                  <a:lnTo>
                    <a:pt x="0" y="256"/>
                  </a:lnTo>
                  <a:lnTo>
                    <a:pt x="76" y="184"/>
                  </a:lnTo>
                  <a:lnTo>
                    <a:pt x="90" y="344"/>
                  </a:lnTo>
                  <a:lnTo>
                    <a:pt x="168" y="195"/>
                  </a:lnTo>
                  <a:lnTo>
                    <a:pt x="256" y="253"/>
                  </a:lnTo>
                  <a:lnTo>
                    <a:pt x="329" y="1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4831041" y="3378148"/>
              <a:ext cx="788675" cy="536942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0" y="344"/>
                </a:cxn>
                <a:cxn ang="0">
                  <a:pos x="78" y="195"/>
                </a:cxn>
                <a:cxn ang="0">
                  <a:pos x="166" y="253"/>
                </a:cxn>
                <a:cxn ang="0">
                  <a:pos x="239" y="160"/>
                </a:cxn>
                <a:cxn ang="0">
                  <a:pos x="74" y="0"/>
                </a:cxn>
              </a:cxnLst>
              <a:rect l="0" t="0" r="r" b="b"/>
              <a:pathLst>
                <a:path w="239" h="344">
                  <a:moveTo>
                    <a:pt x="74" y="0"/>
                  </a:moveTo>
                  <a:lnTo>
                    <a:pt x="0" y="344"/>
                  </a:lnTo>
                  <a:lnTo>
                    <a:pt x="78" y="195"/>
                  </a:lnTo>
                  <a:lnTo>
                    <a:pt x="166" y="253"/>
                  </a:lnTo>
                  <a:lnTo>
                    <a:pt x="239" y="16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Text Placeholder 3"/>
          <p:cNvSpPr txBox="1">
            <a:spLocks/>
          </p:cNvSpPr>
          <p:nvPr/>
        </p:nvSpPr>
        <p:spPr>
          <a:xfrm>
            <a:off x="5950815" y="3086158"/>
            <a:ext cx="1534290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8860853" y="3647508"/>
            <a:ext cx="1534290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797975" y="4183260"/>
            <a:ext cx="1534290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ooter Text"/>
          <p:cNvSpPr txBox="1"/>
          <p:nvPr/>
        </p:nvSpPr>
        <p:spPr>
          <a:xfrm>
            <a:off x="973504" y="1832583"/>
            <a:ext cx="10911745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4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3" grpId="0"/>
      <p:bldP spid="43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1641197"/>
            <a:ext cx="2569730" cy="2089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572255" y="1641197"/>
            <a:ext cx="2569730" cy="208943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144510" y="1641197"/>
            <a:ext cx="2569730" cy="2089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7716765" y="1641197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0289020" y="1641197"/>
            <a:ext cx="2569730" cy="20894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0" y="3727172"/>
            <a:ext cx="2569730" cy="208943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57225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5144510" y="3727172"/>
            <a:ext cx="2569730" cy="208943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7716765" y="3727172"/>
            <a:ext cx="2569730" cy="2089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0289020" y="3727172"/>
            <a:ext cx="2569730" cy="208943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15"/>
          <p:cNvSpPr txBox="1"/>
          <p:nvPr/>
        </p:nvSpPr>
        <p:spPr>
          <a:xfrm>
            <a:off x="236687" y="2650743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9" name="TextBox 16"/>
          <p:cNvSpPr txBox="1"/>
          <p:nvPr/>
        </p:nvSpPr>
        <p:spPr>
          <a:xfrm>
            <a:off x="236687" y="2330012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2886581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2886581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0491" y="2594760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80491" y="2274029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7999756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7999756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10481699" y="2585429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10481699" y="2264698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893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5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5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5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5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5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10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1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6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7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200"/>
                            </p:stCondLst>
                            <p:childTnLst>
                              <p:par>
                                <p:cTn id="8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2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750"/>
                            </p:stCondLst>
                            <p:childTnLst>
                              <p:par>
                                <p:cTn id="9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366869" y="31100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8386" y="3659928"/>
            <a:ext cx="1277700" cy="84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20256" y="1764599"/>
            <a:ext cx="6297975" cy="635112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728221" y="18782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0256" y="2723590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20256" y="3715965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20256" y="4718651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0286" y="1906697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0286" y="2848785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0286" y="3848930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0286" y="4849076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36410" y="5714968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6440" y="5849222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210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99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14:gallery dir="l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85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椭圆 2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35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319154" y="4687829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959054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63382" y="5225256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14097" y="5496480"/>
            <a:ext cx="1898571" cy="98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05936" y="5451275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456651" y="5722500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23830" y="5236974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74545" y="5508199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694526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965751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5" name="Flowchart: Merge 24"/>
          <p:cNvSpPr>
            <a:spLocks noChangeAspect="1"/>
          </p:cNvSpPr>
          <p:nvPr/>
        </p:nvSpPr>
        <p:spPr>
          <a:xfrm>
            <a:off x="1128780" y="2412558"/>
            <a:ext cx="2379074" cy="2201605"/>
          </a:xfrm>
          <a:prstGeom prst="flowChartMerg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lowchart: Merge 25"/>
          <p:cNvSpPr>
            <a:spLocks noChangeAspect="1"/>
          </p:cNvSpPr>
          <p:nvPr/>
        </p:nvSpPr>
        <p:spPr>
          <a:xfrm>
            <a:off x="3188076" y="2951658"/>
            <a:ext cx="2379074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Flowchart: Merge 27"/>
          <p:cNvSpPr>
            <a:spLocks noChangeAspect="1"/>
          </p:cNvSpPr>
          <p:nvPr/>
        </p:nvSpPr>
        <p:spPr>
          <a:xfrm>
            <a:off x="7335131" y="2955007"/>
            <a:ext cx="2379073" cy="2201605"/>
          </a:xfrm>
          <a:prstGeom prst="flowChartMerg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Flowchart: Merge 28"/>
          <p:cNvSpPr>
            <a:spLocks noChangeAspect="1"/>
          </p:cNvSpPr>
          <p:nvPr/>
        </p:nvSpPr>
        <p:spPr>
          <a:xfrm>
            <a:off x="9424564" y="2405861"/>
            <a:ext cx="2379073" cy="2201605"/>
          </a:xfrm>
          <a:prstGeom prst="flowChartMerg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lowchart: Merge 29"/>
          <p:cNvSpPr>
            <a:spLocks noChangeAspect="1"/>
          </p:cNvSpPr>
          <p:nvPr/>
        </p:nvSpPr>
        <p:spPr>
          <a:xfrm>
            <a:off x="4567637" y="1968888"/>
            <a:ext cx="3691666" cy="3417093"/>
          </a:xfrm>
          <a:prstGeom prst="flowChartMerg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8244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椭圆 18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78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20" grpId="0"/>
      <p:bldP spid="24" grpId="0"/>
      <p:bldP spid="25" grpId="0" animBg="1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76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848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14:gallery dir="l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443300" y="4487689"/>
            <a:ext cx="1184516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370151" y="3065276"/>
            <a:ext cx="911564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073778" y="4241095"/>
            <a:ext cx="1184516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594491" y="3100852"/>
            <a:ext cx="1678063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6" name="矩形 35"/>
          <p:cNvSpPr/>
          <p:nvPr/>
        </p:nvSpPr>
        <p:spPr>
          <a:xfrm>
            <a:off x="8834095" y="4990685"/>
            <a:ext cx="2916435" cy="799050"/>
          </a:xfrm>
          <a:prstGeom prst="rect">
            <a:avLst/>
          </a:prstGeom>
        </p:spPr>
        <p:txBody>
          <a:bodyPr wrap="square" lIns="96377" tIns="48189" rIns="96377" bIns="48189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点击添加小标题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4"/>
          <p:cNvSpPr>
            <a:spLocks/>
          </p:cNvSpPr>
          <p:nvPr/>
        </p:nvSpPr>
        <p:spPr bwMode="auto">
          <a:xfrm>
            <a:off x="2585947" y="2155888"/>
            <a:ext cx="2456175" cy="2456975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chemeClr val="accent2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6"/>
          <p:cNvSpPr>
            <a:spLocks/>
          </p:cNvSpPr>
          <p:nvPr/>
        </p:nvSpPr>
        <p:spPr bwMode="auto">
          <a:xfrm>
            <a:off x="4683435" y="3495041"/>
            <a:ext cx="1941401" cy="1942037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3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8"/>
          <p:cNvSpPr>
            <a:spLocks/>
          </p:cNvSpPr>
          <p:nvPr/>
        </p:nvSpPr>
        <p:spPr bwMode="auto">
          <a:xfrm>
            <a:off x="964715" y="3682767"/>
            <a:ext cx="2142760" cy="2142187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chemeClr val="accent1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6"/>
          <p:cNvSpPr>
            <a:spLocks/>
          </p:cNvSpPr>
          <p:nvPr/>
        </p:nvSpPr>
        <p:spPr bwMode="auto">
          <a:xfrm>
            <a:off x="6249070" y="2233263"/>
            <a:ext cx="2345106" cy="2345875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4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939597" y="2146430"/>
            <a:ext cx="2792216" cy="250653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5" tIns="45717" rIns="91435" bIns="4571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561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9" dur="8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19" dur="7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29" dur="7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39" dur="7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4" grpId="0"/>
      <p:bldP spid="35" grpId="0"/>
      <p:bldP spid="36" grpId="0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MH_Entry_1"/>
          <p:cNvSpPr/>
          <p:nvPr>
            <p:custDataLst>
              <p:tags r:id="rId2"/>
            </p:custDataLst>
          </p:nvPr>
        </p:nvSpPr>
        <p:spPr>
          <a:xfrm>
            <a:off x="3843198" y="3076813"/>
            <a:ext cx="5189993" cy="43797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MH_Number_1"/>
          <p:cNvSpPr/>
          <p:nvPr>
            <p:custDataLst>
              <p:tags r:id="rId3"/>
            </p:custDataLst>
          </p:nvPr>
        </p:nvSpPr>
        <p:spPr>
          <a:xfrm>
            <a:off x="3843198" y="2830816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75" name="MH_Others_1"/>
          <p:cNvSpPr txBox="1"/>
          <p:nvPr>
            <p:custDataLst>
              <p:tags r:id="rId4"/>
            </p:custDataLst>
          </p:nvPr>
        </p:nvSpPr>
        <p:spPr>
          <a:xfrm>
            <a:off x="5321294" y="824407"/>
            <a:ext cx="2232665" cy="68935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506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76" name="MH_Others_2"/>
          <p:cNvSpPr txBox="1"/>
          <p:nvPr>
            <p:custDataLst>
              <p:tags r:id="rId5"/>
            </p:custDataLst>
          </p:nvPr>
        </p:nvSpPr>
        <p:spPr>
          <a:xfrm>
            <a:off x="5059787" y="1423182"/>
            <a:ext cx="2755676" cy="481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531" spc="422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531" spc="422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6"/>
            </p:custDataLst>
          </p:nvPr>
        </p:nvSpPr>
        <p:spPr>
          <a:xfrm>
            <a:off x="3843198" y="4011742"/>
            <a:ext cx="5189993" cy="43797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MH_Number_2"/>
          <p:cNvSpPr/>
          <p:nvPr>
            <p:custDataLst>
              <p:tags r:id="rId7"/>
            </p:custDataLst>
          </p:nvPr>
        </p:nvSpPr>
        <p:spPr>
          <a:xfrm>
            <a:off x="3843198" y="3765745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8"/>
            </p:custDataLst>
          </p:nvPr>
        </p:nvSpPr>
        <p:spPr>
          <a:xfrm>
            <a:off x="3843198" y="4946672"/>
            <a:ext cx="5189993" cy="43797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MH_Number_3"/>
          <p:cNvSpPr/>
          <p:nvPr>
            <p:custDataLst>
              <p:tags r:id="rId9"/>
            </p:custDataLst>
          </p:nvPr>
        </p:nvSpPr>
        <p:spPr>
          <a:xfrm>
            <a:off x="3843198" y="4700675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10"/>
            </p:custDataLst>
          </p:nvPr>
        </p:nvSpPr>
        <p:spPr>
          <a:xfrm>
            <a:off x="3843198" y="5881601"/>
            <a:ext cx="5189993" cy="43797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MH_Number_4"/>
          <p:cNvSpPr/>
          <p:nvPr>
            <p:custDataLst>
              <p:tags r:id="rId11"/>
            </p:custDataLst>
          </p:nvPr>
        </p:nvSpPr>
        <p:spPr>
          <a:xfrm>
            <a:off x="3843198" y="5635605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31894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3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69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1613951" y="30395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4084524" y="4488620"/>
            <a:ext cx="5079383" cy="450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THE THESIS OPENING REPORT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2828975" y="3616325"/>
            <a:ext cx="7590481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en-US" altLang="zh-CN" sz="6600" cap="all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thank you</a:t>
            </a:r>
            <a:endParaRPr lang="zh-CN" altLang="en-US" sz="66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TextBox 18"/>
          <p:cNvSpPr txBox="1"/>
          <p:nvPr/>
        </p:nvSpPr>
        <p:spPr>
          <a:xfrm>
            <a:off x="3965290" y="4840461"/>
            <a:ext cx="5317851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指导老师：王老师  答辩人：第一</a:t>
            </a:r>
            <a:r>
              <a:rPr lang="en-US" altLang="zh-CN" sz="20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endParaRPr lang="en-US" altLang="zh-CN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913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550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90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14:gallery dir="l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65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90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88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椭圆 18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37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541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14:gallery dir="l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883"/>
          <p:cNvSpPr/>
          <p:nvPr/>
        </p:nvSpPr>
        <p:spPr>
          <a:xfrm>
            <a:off x="1499957" y="1591323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3885"/>
          <p:cNvSpPr/>
          <p:nvPr/>
        </p:nvSpPr>
        <p:spPr>
          <a:xfrm>
            <a:off x="2510301" y="2399169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3886"/>
          <p:cNvSpPr/>
          <p:nvPr/>
        </p:nvSpPr>
        <p:spPr>
          <a:xfrm>
            <a:off x="1499957" y="3322002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3888"/>
          <p:cNvSpPr/>
          <p:nvPr/>
        </p:nvSpPr>
        <p:spPr>
          <a:xfrm>
            <a:off x="2510301" y="4129847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3889"/>
          <p:cNvSpPr/>
          <p:nvPr/>
        </p:nvSpPr>
        <p:spPr>
          <a:xfrm>
            <a:off x="1499957" y="5007066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3891"/>
          <p:cNvSpPr/>
          <p:nvPr/>
        </p:nvSpPr>
        <p:spPr>
          <a:xfrm>
            <a:off x="2510301" y="5814911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4308489" y="1693507"/>
            <a:ext cx="4255168" cy="431051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None/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Q1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4308489" y="5109249"/>
            <a:ext cx="425516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Q3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altLang="zh-CN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11" name="Text Placeholder 5"/>
          <p:cNvSpPr txBox="1">
            <a:spLocks/>
          </p:cNvSpPr>
          <p:nvPr/>
        </p:nvSpPr>
        <p:spPr>
          <a:xfrm>
            <a:off x="4308489" y="3424186"/>
            <a:ext cx="425516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Q2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altLang="zh-CN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12" name="椭圆 1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17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/>
      <p:bldP spid="6" grpId="0" animBg="1"/>
      <p:bldP spid="7" grpId="0"/>
      <p:bldP spid="8" grpId="0" build="p"/>
      <p:bldP spid="9" grpId="0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AUTOCOLOR" val="TRUE"/>
  <p:tag name="MH_TYPE" val="CONTENTS"/>
  <p:tag name="ID" val="5535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3"/>
</p:tagLst>
</file>

<file path=ppt/theme/theme1.xml><?xml version="1.0" encoding="utf-8"?>
<a:theme xmlns:a="http://schemas.openxmlformats.org/drawingml/2006/main" name="第一PPT模板网，www.1ppt.com">
  <a:themeElements>
    <a:clrScheme name="自定义 1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CAA39"/>
      </a:accent1>
      <a:accent2>
        <a:srgbClr val="E2E000"/>
      </a:accent2>
      <a:accent3>
        <a:srgbClr val="1CAA39"/>
      </a:accent3>
      <a:accent4>
        <a:srgbClr val="E2E000"/>
      </a:accent4>
      <a:accent5>
        <a:srgbClr val="1CAA39"/>
      </a:accent5>
      <a:accent6>
        <a:srgbClr val="E2E000"/>
      </a:accent6>
      <a:hlink>
        <a:srgbClr val="1CAA39"/>
      </a:hlink>
      <a:folHlink>
        <a:srgbClr val="E2E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3254</Words>
  <Application>Microsoft Office PowerPoint</Application>
  <PresentationFormat>自定义</PresentationFormat>
  <Paragraphs>203</Paragraphs>
  <Slides>23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第一PPT模板网，www.1ppt.com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开题报告</dc:title>
  <dc:creator/>
  <cp:keywords>第一PPT模板网-WWW.1PPT.COM</cp:keywords>
  <cp:lastModifiedBy/>
  <cp:revision>1</cp:revision>
  <dcterms:created xsi:type="dcterms:W3CDTF">2016-10-17T14:00:15Z</dcterms:created>
  <dcterms:modified xsi:type="dcterms:W3CDTF">2018-02-03T09:21:39Z</dcterms:modified>
</cp:coreProperties>
</file>