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8" r:id="rId2"/>
  </p:sldMasterIdLst>
  <p:notesMasterIdLst>
    <p:notesMasterId r:id="rId26"/>
  </p:notesMasterIdLst>
  <p:handoutMasterIdLst>
    <p:handoutMasterId r:id="rId27"/>
  </p:handoutMasterIdLst>
  <p:sldIdLst>
    <p:sldId id="3195" r:id="rId3"/>
    <p:sldId id="3197" r:id="rId4"/>
    <p:sldId id="3196" r:id="rId5"/>
    <p:sldId id="3160" r:id="rId6"/>
    <p:sldId id="3162" r:id="rId7"/>
    <p:sldId id="3170" r:id="rId8"/>
    <p:sldId id="3167" r:id="rId9"/>
    <p:sldId id="3198" r:id="rId10"/>
    <p:sldId id="3171" r:id="rId11"/>
    <p:sldId id="3169" r:id="rId12"/>
    <p:sldId id="3164" r:id="rId13"/>
    <p:sldId id="3173" r:id="rId14"/>
    <p:sldId id="3199" r:id="rId15"/>
    <p:sldId id="3166" r:id="rId16"/>
    <p:sldId id="3165" r:id="rId17"/>
    <p:sldId id="3159" r:id="rId18"/>
    <p:sldId id="3175" r:id="rId19"/>
    <p:sldId id="3200" r:id="rId20"/>
    <p:sldId id="3161" r:id="rId21"/>
    <p:sldId id="3163" r:id="rId22"/>
    <p:sldId id="3172" r:id="rId23"/>
    <p:sldId id="3201" r:id="rId24"/>
    <p:sldId id="320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213B"/>
    <a:srgbClr val="28C7D4"/>
    <a:srgbClr val="F94D4D"/>
    <a:srgbClr val="FEFEFE"/>
    <a:srgbClr val="FFFFFF"/>
    <a:srgbClr val="8F1A12"/>
    <a:srgbClr val="F84E4B"/>
    <a:srgbClr val="26C8D2"/>
    <a:srgbClr val="1CB7F1"/>
    <a:srgbClr val="0170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52" autoAdjust="0"/>
    <p:restoredTop sz="92986" autoAdjust="0"/>
  </p:normalViewPr>
  <p:slideViewPr>
    <p:cSldViewPr>
      <p:cViewPr varScale="1">
        <p:scale>
          <a:sx n="59" d="100"/>
          <a:sy n="59" d="100"/>
        </p:scale>
        <p:origin x="-96" y="-148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27627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5745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0380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36915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5729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057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687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903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72318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0629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9014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60839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8124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/>
        </p:nvGrpSpPr>
        <p:grpSpPr>
          <a:xfrm>
            <a:off x="795" y="1"/>
            <a:ext cx="12858751" cy="87933"/>
            <a:chOff x="0" y="0"/>
            <a:chExt cx="12858751" cy="87933"/>
          </a:xfrm>
        </p:grpSpPr>
        <p:sp>
          <p:nvSpPr>
            <p:cNvPr id="5" name="矩形 4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 userDrawn="1"/>
        </p:nvSpPr>
        <p:spPr>
          <a:xfrm>
            <a:off x="795" y="87933"/>
            <a:ext cx="308695" cy="4327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5113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333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2521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773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507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693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21377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3018" y="290513"/>
            <a:ext cx="11572715" cy="120491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3018" y="1687514"/>
            <a:ext cx="11572715" cy="4772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12F86-CEC4-49EB-8B7F-249AAA44CCD9}" type="datetimeFigureOut">
              <a:rPr lang="zh-CN" altLang="en-US"/>
              <a:pPr>
                <a:defRPr/>
              </a:pPr>
              <a:t>2018/2/3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EE52F29-FB64-4B43-91C8-3826701FA62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50416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425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01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73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223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399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68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89261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60" r:id="rId2"/>
    <p:sldLayoutId id="2147483961" r:id="rId3"/>
    <p:sldLayoutId id="2147483962" r:id="rId4"/>
    <p:sldLayoutId id="2147483963" r:id="rId5"/>
    <p:sldLayoutId id="2147483964" r:id="rId6"/>
    <p:sldLayoutId id="2147483965" r:id="rId7"/>
    <p:sldLayoutId id="2147483966" r:id="rId8"/>
    <p:sldLayoutId id="2147483967" r:id="rId9"/>
    <p:sldLayoutId id="2147483968" r:id="rId10"/>
    <p:sldLayoutId id="214748396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TextBox 56"/>
          <p:cNvSpPr txBox="1"/>
          <p:nvPr/>
        </p:nvSpPr>
        <p:spPr>
          <a:xfrm>
            <a:off x="2972991" y="4264397"/>
            <a:ext cx="6912768" cy="141269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66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宋简" panose="02010609000101010101" pitchFamily="49" charset="-122"/>
                <a:ea typeface="汉仪大宋简" panose="0201060900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数据分</a:t>
            </a:r>
            <a:r>
              <a:rPr lang="zh-CN" altLang="en-US" sz="6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仪大宋简" panose="02010609000101010101" pitchFamily="49" charset="-122"/>
                <a:ea typeface="汉仪大宋简" panose="02010609000101010101" pitchFamily="49" charset="-122"/>
                <a:cs typeface="Arial" panose="020B0604020202020204" pitchFamily="34" charset="0"/>
                <a:sym typeface="Arial" panose="020B0604020202020204" pitchFamily="34" charset="0"/>
              </a:rPr>
              <a:t>析报告</a:t>
            </a:r>
            <a:endParaRPr lang="en-US" sz="66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仪大宋简" panose="02010609000101010101" pitchFamily="49" charset="-122"/>
              <a:ea typeface="汉仪大宋简" panose="02010609000101010101" pitchFamily="49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837087" y="5433629"/>
            <a:ext cx="5184576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START-UP FINANCING PLAN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621063" y="5818484"/>
            <a:ext cx="5760640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words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95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" grpId="0"/>
          <p:bldP spid="15" grpId="0"/>
          <p:bldP spid="1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" grpId="0"/>
          <p:bldP spid="15" grpId="0"/>
          <p:bldP spid="16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16"/>
          <p:cNvSpPr>
            <a:spLocks/>
          </p:cNvSpPr>
          <p:nvPr/>
        </p:nvSpPr>
        <p:spPr bwMode="auto">
          <a:xfrm rot="11258092">
            <a:off x="10312249" y="2470183"/>
            <a:ext cx="2079092" cy="1844438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35" name="Freeform 16"/>
          <p:cNvSpPr>
            <a:spLocks/>
          </p:cNvSpPr>
          <p:nvPr/>
        </p:nvSpPr>
        <p:spPr bwMode="auto">
          <a:xfrm rot="11258092">
            <a:off x="6532101" y="5086468"/>
            <a:ext cx="2079092" cy="1844438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625118" y="2972841"/>
            <a:ext cx="6225456" cy="4252447"/>
          </a:xfrm>
          <a:custGeom>
            <a:avLst/>
            <a:gdLst>
              <a:gd name="T0" fmla="*/ 0 w 1768"/>
              <a:gd name="T1" fmla="*/ 1568 h 1568"/>
              <a:gd name="T2" fmla="*/ 1768 w 1768"/>
              <a:gd name="T3" fmla="*/ 1568 h 1568"/>
              <a:gd name="T4" fmla="*/ 1768 w 1768"/>
              <a:gd name="T5" fmla="*/ 0 h 1568"/>
              <a:gd name="T6" fmla="*/ 0 w 1768"/>
              <a:gd name="T7" fmla="*/ 1568 h 1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68" h="1568">
                <a:moveTo>
                  <a:pt x="0" y="1568"/>
                </a:moveTo>
                <a:lnTo>
                  <a:pt x="1768" y="1568"/>
                </a:lnTo>
                <a:lnTo>
                  <a:pt x="1768" y="0"/>
                </a:lnTo>
                <a:lnTo>
                  <a:pt x="0" y="156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33" name="Freeform 16"/>
          <p:cNvSpPr>
            <a:spLocks/>
          </p:cNvSpPr>
          <p:nvPr/>
        </p:nvSpPr>
        <p:spPr bwMode="auto">
          <a:xfrm rot="458092">
            <a:off x="9090578" y="4488104"/>
            <a:ext cx="2079092" cy="1844438"/>
          </a:xfrm>
          <a:custGeom>
            <a:avLst/>
            <a:gdLst>
              <a:gd name="T0" fmla="*/ 0 w 859"/>
              <a:gd name="T1" fmla="*/ 486 h 762"/>
              <a:gd name="T2" fmla="*/ 129 w 859"/>
              <a:gd name="T3" fmla="*/ 600 h 762"/>
              <a:gd name="T4" fmla="*/ 703 w 859"/>
              <a:gd name="T5" fmla="*/ 624 h 762"/>
              <a:gd name="T6" fmla="*/ 676 w 859"/>
              <a:gd name="T7" fmla="*/ 115 h 762"/>
              <a:gd name="T8" fmla="*/ 547 w 859"/>
              <a:gd name="T9" fmla="*/ 0 h 762"/>
              <a:gd name="T10" fmla="*/ 0 w 859"/>
              <a:gd name="T11" fmla="*/ 486 h 7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59" h="762">
                <a:moveTo>
                  <a:pt x="0" y="486"/>
                </a:moveTo>
                <a:cubicBezTo>
                  <a:pt x="2" y="487"/>
                  <a:pt x="127" y="599"/>
                  <a:pt x="129" y="600"/>
                </a:cubicBezTo>
                <a:cubicBezTo>
                  <a:pt x="300" y="752"/>
                  <a:pt x="547" y="762"/>
                  <a:pt x="703" y="624"/>
                </a:cubicBezTo>
                <a:cubicBezTo>
                  <a:pt x="859" y="486"/>
                  <a:pt x="848" y="267"/>
                  <a:pt x="676" y="115"/>
                </a:cubicBezTo>
                <a:cubicBezTo>
                  <a:pt x="675" y="113"/>
                  <a:pt x="549" y="2"/>
                  <a:pt x="547" y="0"/>
                </a:cubicBezTo>
                <a:lnTo>
                  <a:pt x="0" y="48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54000" dist="190500" dir="720000" algn="ctr" rotWithShape="0">
              <a:srgbClr val="000000">
                <a:alpha val="43000"/>
              </a:srgbClr>
            </a:outerShdw>
          </a:effectLst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39" name="Freeform 6"/>
          <p:cNvSpPr>
            <a:spLocks noEditPoints="1"/>
          </p:cNvSpPr>
          <p:nvPr/>
        </p:nvSpPr>
        <p:spPr bwMode="auto">
          <a:xfrm>
            <a:off x="6480446" y="1528306"/>
            <a:ext cx="495536" cy="433036"/>
          </a:xfrm>
          <a:custGeom>
            <a:avLst/>
            <a:gdLst>
              <a:gd name="T0" fmla="*/ 0 w 222"/>
              <a:gd name="T1" fmla="*/ 194 h 194"/>
              <a:gd name="T2" fmla="*/ 222 w 222"/>
              <a:gd name="T3" fmla="*/ 194 h 194"/>
              <a:gd name="T4" fmla="*/ 140 w 222"/>
              <a:gd name="T5" fmla="*/ 62 h 194"/>
              <a:gd name="T6" fmla="*/ 142 w 222"/>
              <a:gd name="T7" fmla="*/ 62 h 194"/>
              <a:gd name="T8" fmla="*/ 142 w 222"/>
              <a:gd name="T9" fmla="*/ 26 h 194"/>
              <a:gd name="T10" fmla="*/ 154 w 222"/>
              <a:gd name="T11" fmla="*/ 26 h 194"/>
              <a:gd name="T12" fmla="*/ 154 w 222"/>
              <a:gd name="T13" fmla="*/ 0 h 194"/>
              <a:gd name="T14" fmla="*/ 69 w 222"/>
              <a:gd name="T15" fmla="*/ 0 h 194"/>
              <a:gd name="T16" fmla="*/ 69 w 222"/>
              <a:gd name="T17" fmla="*/ 26 h 194"/>
              <a:gd name="T18" fmla="*/ 80 w 222"/>
              <a:gd name="T19" fmla="*/ 26 h 194"/>
              <a:gd name="T20" fmla="*/ 80 w 222"/>
              <a:gd name="T21" fmla="*/ 62 h 194"/>
              <a:gd name="T22" fmla="*/ 0 w 222"/>
              <a:gd name="T23" fmla="*/ 194 h 194"/>
              <a:gd name="T24" fmla="*/ 102 w 222"/>
              <a:gd name="T25" fmla="*/ 64 h 194"/>
              <a:gd name="T26" fmla="*/ 116 w 222"/>
              <a:gd name="T27" fmla="*/ 64 h 194"/>
              <a:gd name="T28" fmla="*/ 140 w 222"/>
              <a:gd name="T29" fmla="*/ 106 h 194"/>
              <a:gd name="T30" fmla="*/ 78 w 222"/>
              <a:gd name="T31" fmla="*/ 106 h 194"/>
              <a:gd name="T32" fmla="*/ 102 w 222"/>
              <a:gd name="T33" fmla="*/ 6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2" h="194">
                <a:moveTo>
                  <a:pt x="0" y="194"/>
                </a:moveTo>
                <a:lnTo>
                  <a:pt x="222" y="194"/>
                </a:lnTo>
                <a:lnTo>
                  <a:pt x="140" y="62"/>
                </a:lnTo>
                <a:lnTo>
                  <a:pt x="142" y="62"/>
                </a:lnTo>
                <a:lnTo>
                  <a:pt x="142" y="26"/>
                </a:lnTo>
                <a:lnTo>
                  <a:pt x="154" y="26"/>
                </a:lnTo>
                <a:lnTo>
                  <a:pt x="154" y="0"/>
                </a:lnTo>
                <a:lnTo>
                  <a:pt x="69" y="0"/>
                </a:lnTo>
                <a:lnTo>
                  <a:pt x="69" y="26"/>
                </a:lnTo>
                <a:lnTo>
                  <a:pt x="80" y="26"/>
                </a:lnTo>
                <a:lnTo>
                  <a:pt x="80" y="62"/>
                </a:lnTo>
                <a:lnTo>
                  <a:pt x="0" y="194"/>
                </a:lnTo>
                <a:close/>
                <a:moveTo>
                  <a:pt x="102" y="64"/>
                </a:moveTo>
                <a:lnTo>
                  <a:pt x="116" y="64"/>
                </a:lnTo>
                <a:lnTo>
                  <a:pt x="140" y="106"/>
                </a:lnTo>
                <a:lnTo>
                  <a:pt x="78" y="106"/>
                </a:lnTo>
                <a:lnTo>
                  <a:pt x="102" y="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40" name="Freeform 11"/>
          <p:cNvSpPr>
            <a:spLocks/>
          </p:cNvSpPr>
          <p:nvPr/>
        </p:nvSpPr>
        <p:spPr bwMode="auto">
          <a:xfrm>
            <a:off x="4246418" y="3098512"/>
            <a:ext cx="578126" cy="546875"/>
          </a:xfrm>
          <a:custGeom>
            <a:avLst/>
            <a:gdLst>
              <a:gd name="T0" fmla="*/ 210 w 259"/>
              <a:gd name="T1" fmla="*/ 245 h 245"/>
              <a:gd name="T2" fmla="*/ 129 w 259"/>
              <a:gd name="T3" fmla="*/ 203 h 245"/>
              <a:gd name="T4" fmla="*/ 49 w 259"/>
              <a:gd name="T5" fmla="*/ 245 h 245"/>
              <a:gd name="T6" fmla="*/ 66 w 259"/>
              <a:gd name="T7" fmla="*/ 158 h 245"/>
              <a:gd name="T8" fmla="*/ 0 w 259"/>
              <a:gd name="T9" fmla="*/ 94 h 245"/>
              <a:gd name="T10" fmla="*/ 89 w 259"/>
              <a:gd name="T11" fmla="*/ 80 h 245"/>
              <a:gd name="T12" fmla="*/ 129 w 259"/>
              <a:gd name="T13" fmla="*/ 0 h 245"/>
              <a:gd name="T14" fmla="*/ 170 w 259"/>
              <a:gd name="T15" fmla="*/ 80 h 245"/>
              <a:gd name="T16" fmla="*/ 259 w 259"/>
              <a:gd name="T17" fmla="*/ 94 h 245"/>
              <a:gd name="T18" fmla="*/ 193 w 259"/>
              <a:gd name="T19" fmla="*/ 158 h 245"/>
              <a:gd name="T20" fmla="*/ 210 w 259"/>
              <a:gd name="T21" fmla="*/ 245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9" h="245">
                <a:moveTo>
                  <a:pt x="210" y="245"/>
                </a:moveTo>
                <a:lnTo>
                  <a:pt x="129" y="203"/>
                </a:lnTo>
                <a:lnTo>
                  <a:pt x="49" y="245"/>
                </a:lnTo>
                <a:lnTo>
                  <a:pt x="66" y="158"/>
                </a:lnTo>
                <a:lnTo>
                  <a:pt x="0" y="94"/>
                </a:lnTo>
                <a:lnTo>
                  <a:pt x="89" y="80"/>
                </a:lnTo>
                <a:lnTo>
                  <a:pt x="129" y="0"/>
                </a:lnTo>
                <a:lnTo>
                  <a:pt x="170" y="80"/>
                </a:lnTo>
                <a:lnTo>
                  <a:pt x="259" y="94"/>
                </a:lnTo>
                <a:lnTo>
                  <a:pt x="193" y="158"/>
                </a:lnTo>
                <a:lnTo>
                  <a:pt x="210" y="24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41" name="Freeform 16"/>
          <p:cNvSpPr>
            <a:spLocks noEditPoints="1"/>
          </p:cNvSpPr>
          <p:nvPr/>
        </p:nvSpPr>
        <p:spPr bwMode="auto">
          <a:xfrm>
            <a:off x="2036895" y="4728273"/>
            <a:ext cx="522322" cy="522322"/>
          </a:xfrm>
          <a:custGeom>
            <a:avLst/>
            <a:gdLst>
              <a:gd name="T0" fmla="*/ 91 w 99"/>
              <a:gd name="T1" fmla="*/ 41 h 99"/>
              <a:gd name="T2" fmla="*/ 85 w 99"/>
              <a:gd name="T3" fmla="*/ 26 h 99"/>
              <a:gd name="T4" fmla="*/ 85 w 99"/>
              <a:gd name="T5" fmla="*/ 15 h 99"/>
              <a:gd name="T6" fmla="*/ 74 w 99"/>
              <a:gd name="T7" fmla="*/ 14 h 99"/>
              <a:gd name="T8" fmla="*/ 58 w 99"/>
              <a:gd name="T9" fmla="*/ 8 h 99"/>
              <a:gd name="T10" fmla="*/ 50 w 99"/>
              <a:gd name="T11" fmla="*/ 0 h 99"/>
              <a:gd name="T12" fmla="*/ 41 w 99"/>
              <a:gd name="T13" fmla="*/ 8 h 99"/>
              <a:gd name="T14" fmla="*/ 27 w 99"/>
              <a:gd name="T15" fmla="*/ 14 h 99"/>
              <a:gd name="T16" fmla="*/ 21 w 99"/>
              <a:gd name="T17" fmla="*/ 12 h 99"/>
              <a:gd name="T18" fmla="*/ 15 w 99"/>
              <a:gd name="T19" fmla="*/ 14 h 99"/>
              <a:gd name="T20" fmla="*/ 15 w 99"/>
              <a:gd name="T21" fmla="*/ 25 h 99"/>
              <a:gd name="T22" fmla="*/ 9 w 99"/>
              <a:gd name="T23" fmla="*/ 41 h 99"/>
              <a:gd name="T24" fmla="*/ 0 w 99"/>
              <a:gd name="T25" fmla="*/ 49 h 99"/>
              <a:gd name="T26" fmla="*/ 9 w 99"/>
              <a:gd name="T27" fmla="*/ 57 h 99"/>
              <a:gd name="T28" fmla="*/ 15 w 99"/>
              <a:gd name="T29" fmla="*/ 72 h 99"/>
              <a:gd name="T30" fmla="*/ 15 w 99"/>
              <a:gd name="T31" fmla="*/ 84 h 99"/>
              <a:gd name="T32" fmla="*/ 26 w 99"/>
              <a:gd name="T33" fmla="*/ 84 h 99"/>
              <a:gd name="T34" fmla="*/ 41 w 99"/>
              <a:gd name="T35" fmla="*/ 90 h 99"/>
              <a:gd name="T36" fmla="*/ 50 w 99"/>
              <a:gd name="T37" fmla="*/ 99 h 99"/>
              <a:gd name="T38" fmla="*/ 58 w 99"/>
              <a:gd name="T39" fmla="*/ 90 h 99"/>
              <a:gd name="T40" fmla="*/ 63 w 99"/>
              <a:gd name="T41" fmla="*/ 89 h 99"/>
              <a:gd name="T42" fmla="*/ 73 w 99"/>
              <a:gd name="T43" fmla="*/ 84 h 99"/>
              <a:gd name="T44" fmla="*/ 84 w 99"/>
              <a:gd name="T45" fmla="*/ 84 h 99"/>
              <a:gd name="T46" fmla="*/ 84 w 99"/>
              <a:gd name="T47" fmla="*/ 73 h 99"/>
              <a:gd name="T48" fmla="*/ 91 w 99"/>
              <a:gd name="T49" fmla="*/ 58 h 99"/>
              <a:gd name="T50" fmla="*/ 99 w 99"/>
              <a:gd name="T51" fmla="*/ 49 h 99"/>
              <a:gd name="T52" fmla="*/ 91 w 99"/>
              <a:gd name="T53" fmla="*/ 41 h 99"/>
              <a:gd name="T54" fmla="*/ 50 w 99"/>
              <a:gd name="T55" fmla="*/ 68 h 99"/>
              <a:gd name="T56" fmla="*/ 31 w 99"/>
              <a:gd name="T57" fmla="*/ 49 h 99"/>
              <a:gd name="T58" fmla="*/ 50 w 99"/>
              <a:gd name="T59" fmla="*/ 30 h 99"/>
              <a:gd name="T60" fmla="*/ 69 w 99"/>
              <a:gd name="T61" fmla="*/ 49 h 99"/>
              <a:gd name="T62" fmla="*/ 50 w 99"/>
              <a:gd name="T63" fmla="*/ 68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9" h="99">
                <a:moveTo>
                  <a:pt x="91" y="41"/>
                </a:moveTo>
                <a:cubicBezTo>
                  <a:pt x="90" y="36"/>
                  <a:pt x="88" y="30"/>
                  <a:pt x="85" y="26"/>
                </a:cubicBezTo>
                <a:cubicBezTo>
                  <a:pt x="88" y="23"/>
                  <a:pt x="88" y="18"/>
                  <a:pt x="85" y="15"/>
                </a:cubicBezTo>
                <a:cubicBezTo>
                  <a:pt x="82" y="11"/>
                  <a:pt x="77" y="11"/>
                  <a:pt x="74" y="14"/>
                </a:cubicBezTo>
                <a:cubicBezTo>
                  <a:pt x="69" y="11"/>
                  <a:pt x="64" y="9"/>
                  <a:pt x="58" y="8"/>
                </a:cubicBezTo>
                <a:cubicBezTo>
                  <a:pt x="58" y="3"/>
                  <a:pt x="54" y="0"/>
                  <a:pt x="50" y="0"/>
                </a:cubicBezTo>
                <a:cubicBezTo>
                  <a:pt x="45" y="0"/>
                  <a:pt x="41" y="3"/>
                  <a:pt x="41" y="8"/>
                </a:cubicBezTo>
                <a:cubicBezTo>
                  <a:pt x="36" y="9"/>
                  <a:pt x="31" y="11"/>
                  <a:pt x="27" y="14"/>
                </a:cubicBezTo>
                <a:cubicBezTo>
                  <a:pt x="25" y="12"/>
                  <a:pt x="23" y="12"/>
                  <a:pt x="21" y="12"/>
                </a:cubicBezTo>
                <a:cubicBezTo>
                  <a:pt x="19" y="12"/>
                  <a:pt x="17" y="12"/>
                  <a:pt x="15" y="14"/>
                </a:cubicBezTo>
                <a:cubicBezTo>
                  <a:pt x="12" y="17"/>
                  <a:pt x="12" y="22"/>
                  <a:pt x="15" y="25"/>
                </a:cubicBezTo>
                <a:cubicBezTo>
                  <a:pt x="12" y="30"/>
                  <a:pt x="10" y="35"/>
                  <a:pt x="9" y="41"/>
                </a:cubicBezTo>
                <a:cubicBezTo>
                  <a:pt x="4" y="41"/>
                  <a:pt x="0" y="44"/>
                  <a:pt x="0" y="49"/>
                </a:cubicBezTo>
                <a:cubicBezTo>
                  <a:pt x="0" y="54"/>
                  <a:pt x="4" y="57"/>
                  <a:pt x="9" y="57"/>
                </a:cubicBezTo>
                <a:cubicBezTo>
                  <a:pt x="10" y="63"/>
                  <a:pt x="12" y="68"/>
                  <a:pt x="15" y="72"/>
                </a:cubicBezTo>
                <a:cubicBezTo>
                  <a:pt x="11" y="75"/>
                  <a:pt x="11" y="80"/>
                  <a:pt x="15" y="84"/>
                </a:cubicBezTo>
                <a:cubicBezTo>
                  <a:pt x="18" y="87"/>
                  <a:pt x="23" y="87"/>
                  <a:pt x="26" y="84"/>
                </a:cubicBezTo>
                <a:cubicBezTo>
                  <a:pt x="30" y="87"/>
                  <a:pt x="36" y="89"/>
                  <a:pt x="41" y="90"/>
                </a:cubicBezTo>
                <a:cubicBezTo>
                  <a:pt x="41" y="95"/>
                  <a:pt x="45" y="99"/>
                  <a:pt x="50" y="99"/>
                </a:cubicBezTo>
                <a:cubicBezTo>
                  <a:pt x="54" y="99"/>
                  <a:pt x="58" y="95"/>
                  <a:pt x="58" y="90"/>
                </a:cubicBezTo>
                <a:cubicBezTo>
                  <a:pt x="60" y="90"/>
                  <a:pt x="62" y="89"/>
                  <a:pt x="63" y="89"/>
                </a:cubicBezTo>
                <a:cubicBezTo>
                  <a:pt x="67" y="88"/>
                  <a:pt x="70" y="86"/>
                  <a:pt x="73" y="84"/>
                </a:cubicBezTo>
                <a:cubicBezTo>
                  <a:pt x="76" y="87"/>
                  <a:pt x="81" y="87"/>
                  <a:pt x="84" y="84"/>
                </a:cubicBezTo>
                <a:cubicBezTo>
                  <a:pt x="87" y="81"/>
                  <a:pt x="87" y="76"/>
                  <a:pt x="84" y="73"/>
                </a:cubicBezTo>
                <a:cubicBezTo>
                  <a:pt x="87" y="68"/>
                  <a:pt x="90" y="63"/>
                  <a:pt x="91" y="58"/>
                </a:cubicBezTo>
                <a:cubicBezTo>
                  <a:pt x="95" y="58"/>
                  <a:pt x="99" y="54"/>
                  <a:pt x="99" y="49"/>
                </a:cubicBezTo>
                <a:cubicBezTo>
                  <a:pt x="99" y="45"/>
                  <a:pt x="95" y="41"/>
                  <a:pt x="91" y="41"/>
                </a:cubicBezTo>
                <a:close/>
                <a:moveTo>
                  <a:pt x="50" y="68"/>
                </a:moveTo>
                <a:cubicBezTo>
                  <a:pt x="39" y="68"/>
                  <a:pt x="31" y="60"/>
                  <a:pt x="31" y="49"/>
                </a:cubicBezTo>
                <a:cubicBezTo>
                  <a:pt x="31" y="39"/>
                  <a:pt x="39" y="30"/>
                  <a:pt x="50" y="30"/>
                </a:cubicBezTo>
                <a:cubicBezTo>
                  <a:pt x="60" y="30"/>
                  <a:pt x="69" y="39"/>
                  <a:pt x="69" y="49"/>
                </a:cubicBezTo>
                <a:cubicBezTo>
                  <a:pt x="69" y="60"/>
                  <a:pt x="60" y="68"/>
                  <a:pt x="50" y="6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196659" y="192318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7196660" y="16034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1"/>
          <p:cNvSpPr txBox="1"/>
          <p:nvPr/>
        </p:nvSpPr>
        <p:spPr>
          <a:xfrm>
            <a:off x="4979447" y="364538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TextBox 170"/>
          <p:cNvSpPr txBox="1"/>
          <p:nvPr/>
        </p:nvSpPr>
        <p:spPr>
          <a:xfrm>
            <a:off x="4979448" y="332566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1"/>
          <p:cNvSpPr txBox="1"/>
          <p:nvPr/>
        </p:nvSpPr>
        <p:spPr>
          <a:xfrm>
            <a:off x="2667404" y="518766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7" name="TextBox 170"/>
          <p:cNvSpPr txBox="1"/>
          <p:nvPr/>
        </p:nvSpPr>
        <p:spPr>
          <a:xfrm>
            <a:off x="2667405" y="486793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170"/>
          <p:cNvSpPr txBox="1"/>
          <p:nvPr/>
        </p:nvSpPr>
        <p:spPr>
          <a:xfrm>
            <a:off x="10922494" y="2932462"/>
            <a:ext cx="858602" cy="71292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01</a:t>
            </a:r>
            <a:endParaRPr lang="zh-CN" altLang="en-US" sz="40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9" name="TextBox 170"/>
          <p:cNvSpPr txBox="1"/>
          <p:nvPr/>
        </p:nvSpPr>
        <p:spPr>
          <a:xfrm>
            <a:off x="9750919" y="5189887"/>
            <a:ext cx="858602" cy="712925"/>
          </a:xfrm>
          <a:prstGeom prst="rect">
            <a:avLst/>
          </a:prstGeom>
          <a:solidFill>
            <a:schemeClr val="bg1"/>
          </a:solidFill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accent2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02</a:t>
            </a:r>
            <a:endParaRPr lang="zh-CN" altLang="en-US" sz="4000" b="1" dirty="0">
              <a:solidFill>
                <a:schemeClr val="accent2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0" name="TextBox 170"/>
          <p:cNvSpPr txBox="1"/>
          <p:nvPr/>
        </p:nvSpPr>
        <p:spPr>
          <a:xfrm>
            <a:off x="7150594" y="5661374"/>
            <a:ext cx="858602" cy="71292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03</a:t>
            </a:r>
            <a:endParaRPr lang="zh-CN" altLang="en-US" sz="40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3859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29" grpId="0" animBg="1"/>
      <p:bldP spid="33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 animBg="1"/>
      <p:bldP spid="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6"/>
          <p:cNvGrpSpPr/>
          <p:nvPr/>
        </p:nvGrpSpPr>
        <p:grpSpPr>
          <a:xfrm rot="5400000">
            <a:off x="1430315" y="3182320"/>
            <a:ext cx="2313900" cy="1056015"/>
            <a:chOff x="1426011" y="1587375"/>
            <a:chExt cx="1722710" cy="745217"/>
          </a:xfrm>
        </p:grpSpPr>
        <p:sp>
          <p:nvSpPr>
            <p:cNvPr id="57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1"/>
                </a:gs>
                <a:gs pos="50000">
                  <a:schemeClr val="accent1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76"/>
          <p:cNvGrpSpPr/>
          <p:nvPr/>
        </p:nvGrpSpPr>
        <p:grpSpPr>
          <a:xfrm rot="5400000">
            <a:off x="3374630" y="3182320"/>
            <a:ext cx="2313900" cy="1056015"/>
            <a:chOff x="1426011" y="1587375"/>
            <a:chExt cx="1722710" cy="745217"/>
          </a:xfrm>
        </p:grpSpPr>
        <p:sp>
          <p:nvSpPr>
            <p:cNvPr id="84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2"/>
                </a:gs>
                <a:gs pos="50000">
                  <a:schemeClr val="accent2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76"/>
          <p:cNvGrpSpPr/>
          <p:nvPr/>
        </p:nvGrpSpPr>
        <p:grpSpPr>
          <a:xfrm rot="5400000">
            <a:off x="5318945" y="3182320"/>
            <a:ext cx="2313900" cy="1056015"/>
            <a:chOff x="1426011" y="1587375"/>
            <a:chExt cx="1722710" cy="745217"/>
          </a:xfrm>
        </p:grpSpPr>
        <p:sp>
          <p:nvSpPr>
            <p:cNvPr id="91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3"/>
                </a:gs>
                <a:gs pos="50000">
                  <a:schemeClr val="accent3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76"/>
          <p:cNvGrpSpPr/>
          <p:nvPr/>
        </p:nvGrpSpPr>
        <p:grpSpPr>
          <a:xfrm rot="5400000">
            <a:off x="7263260" y="3182320"/>
            <a:ext cx="2313900" cy="1056015"/>
            <a:chOff x="1426011" y="1587375"/>
            <a:chExt cx="1722710" cy="745217"/>
          </a:xfrm>
        </p:grpSpPr>
        <p:sp>
          <p:nvSpPr>
            <p:cNvPr id="98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4"/>
                </a:gs>
                <a:gs pos="50000">
                  <a:schemeClr val="accent4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Text Placeholder 3"/>
            <p:cNvSpPr txBox="1">
              <a:spLocks/>
            </p:cNvSpPr>
            <p:nvPr/>
          </p:nvSpPr>
          <p:spPr>
            <a:xfrm rot="19102985">
              <a:off x="1800238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76"/>
          <p:cNvGrpSpPr/>
          <p:nvPr/>
        </p:nvGrpSpPr>
        <p:grpSpPr>
          <a:xfrm rot="5400000">
            <a:off x="9207575" y="3182320"/>
            <a:ext cx="2313900" cy="1056015"/>
            <a:chOff x="1426011" y="1587375"/>
            <a:chExt cx="1722710" cy="745217"/>
          </a:xfrm>
        </p:grpSpPr>
        <p:sp>
          <p:nvSpPr>
            <p:cNvPr id="105" name="Freeform 5"/>
            <p:cNvSpPr>
              <a:spLocks/>
            </p:cNvSpPr>
            <p:nvPr/>
          </p:nvSpPr>
          <p:spPr bwMode="auto">
            <a:xfrm rot="8375884">
              <a:off x="1426011" y="1587375"/>
              <a:ext cx="1722710" cy="745217"/>
            </a:xfrm>
            <a:custGeom>
              <a:avLst/>
              <a:gdLst/>
              <a:ahLst/>
              <a:cxnLst>
                <a:cxn ang="0">
                  <a:pos x="325" y="0"/>
                </a:cxn>
                <a:cxn ang="0">
                  <a:pos x="0" y="143"/>
                </a:cxn>
                <a:cxn ang="0">
                  <a:pos x="323" y="277"/>
                </a:cxn>
                <a:cxn ang="0">
                  <a:pos x="641" y="132"/>
                </a:cxn>
                <a:cxn ang="0">
                  <a:pos x="325" y="0"/>
                </a:cxn>
              </a:cxnLst>
              <a:rect l="0" t="0" r="r" b="b"/>
              <a:pathLst>
                <a:path w="641" h="277">
                  <a:moveTo>
                    <a:pt x="325" y="0"/>
                  </a:moveTo>
                  <a:cubicBezTo>
                    <a:pt x="132" y="0"/>
                    <a:pt x="0" y="143"/>
                    <a:pt x="0" y="143"/>
                  </a:cubicBezTo>
                  <a:cubicBezTo>
                    <a:pt x="119" y="243"/>
                    <a:pt x="229" y="277"/>
                    <a:pt x="323" y="277"/>
                  </a:cubicBezTo>
                  <a:cubicBezTo>
                    <a:pt x="517" y="277"/>
                    <a:pt x="641" y="132"/>
                    <a:pt x="641" y="132"/>
                  </a:cubicBezTo>
                  <a:cubicBezTo>
                    <a:pt x="527" y="33"/>
                    <a:pt x="419" y="0"/>
                    <a:pt x="325" y="0"/>
                  </a:cubicBezTo>
                </a:path>
              </a:pathLst>
            </a:custGeom>
            <a:gradFill>
              <a:gsLst>
                <a:gs pos="51000">
                  <a:schemeClr val="accent5"/>
                </a:gs>
                <a:gs pos="50000">
                  <a:schemeClr val="accent5">
                    <a:lumMod val="75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Text Placeholder 3"/>
            <p:cNvSpPr txBox="1">
              <a:spLocks/>
            </p:cNvSpPr>
            <p:nvPr/>
          </p:nvSpPr>
          <p:spPr>
            <a:xfrm rot="19102985">
              <a:off x="1800241" y="1887612"/>
              <a:ext cx="935545" cy="18242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1684263" y="4843667"/>
            <a:ext cx="1806009" cy="859015"/>
            <a:chOff x="764014" y="1572527"/>
            <a:chExt cx="1544637" cy="703523"/>
          </a:xfrm>
        </p:grpSpPr>
        <p:sp>
          <p:nvSpPr>
            <p:cNvPr id="108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0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6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5"/>
          <p:cNvGrpSpPr/>
          <p:nvPr/>
        </p:nvGrpSpPr>
        <p:grpSpPr>
          <a:xfrm>
            <a:off x="3628578" y="4843658"/>
            <a:ext cx="1806009" cy="859015"/>
            <a:chOff x="764014" y="1572526"/>
            <a:chExt cx="1544637" cy="703526"/>
          </a:xfrm>
        </p:grpSpPr>
        <p:sp>
          <p:nvSpPr>
            <p:cNvPr id="111" name="Text Placeholder 3"/>
            <p:cNvSpPr txBox="1">
              <a:spLocks/>
            </p:cNvSpPr>
            <p:nvPr/>
          </p:nvSpPr>
          <p:spPr>
            <a:xfrm>
              <a:off x="998962" y="1572526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5"/>
          <p:cNvGrpSpPr/>
          <p:nvPr/>
        </p:nvGrpSpPr>
        <p:grpSpPr>
          <a:xfrm>
            <a:off x="5572892" y="4843658"/>
            <a:ext cx="1806009" cy="859014"/>
            <a:chOff x="764014" y="1572527"/>
            <a:chExt cx="1544637" cy="703525"/>
          </a:xfrm>
        </p:grpSpPr>
        <p:sp>
          <p:nvSpPr>
            <p:cNvPr id="114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7517207" y="4843658"/>
            <a:ext cx="1806009" cy="859014"/>
            <a:chOff x="764014" y="1572527"/>
            <a:chExt cx="1544637" cy="703525"/>
          </a:xfrm>
        </p:grpSpPr>
        <p:sp>
          <p:nvSpPr>
            <p:cNvPr id="117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25"/>
          <p:cNvGrpSpPr/>
          <p:nvPr/>
        </p:nvGrpSpPr>
        <p:grpSpPr>
          <a:xfrm>
            <a:off x="9461522" y="4843659"/>
            <a:ext cx="1806009" cy="859014"/>
            <a:chOff x="764014" y="1572527"/>
            <a:chExt cx="1544637" cy="703525"/>
          </a:xfrm>
        </p:grpSpPr>
        <p:sp>
          <p:nvSpPr>
            <p:cNvPr id="120" name="Text Placeholder 3"/>
            <p:cNvSpPr txBox="1">
              <a:spLocks/>
            </p:cNvSpPr>
            <p:nvPr/>
          </p:nvSpPr>
          <p:spPr>
            <a:xfrm>
              <a:off x="998962" y="1572527"/>
              <a:ext cx="1074740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574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Text Placeholder 3"/>
            <p:cNvSpPr txBox="1">
              <a:spLocks/>
            </p:cNvSpPr>
            <p:nvPr/>
          </p:nvSpPr>
          <p:spPr>
            <a:xfrm>
              <a:off x="764014" y="1792144"/>
              <a:ext cx="1544637" cy="483908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063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421329" y="1362347"/>
            <a:ext cx="2771272" cy="3015517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 flipH="1">
            <a:off x="1293465" y="1259325"/>
            <a:ext cx="3000215" cy="4384881"/>
          </a:xfrm>
          <a:prstGeom prst="rect">
            <a:avLst/>
          </a:prstGeom>
          <a:noFill/>
          <a:ln w="508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1421329" y="4536750"/>
            <a:ext cx="2771272" cy="965876"/>
            <a:chOff x="578159" y="1949614"/>
            <a:chExt cx="1971069" cy="687382"/>
          </a:xfrm>
        </p:grpSpPr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0" name="矩形 29"/>
          <p:cNvSpPr/>
          <p:nvPr/>
        </p:nvSpPr>
        <p:spPr>
          <a:xfrm>
            <a:off x="5050354" y="1362347"/>
            <a:ext cx="2771272" cy="301551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 flipH="1">
            <a:off x="4922490" y="1259325"/>
            <a:ext cx="3000215" cy="4384881"/>
          </a:xfrm>
          <a:prstGeom prst="rect">
            <a:avLst/>
          </a:prstGeom>
          <a:noFill/>
          <a:ln w="50800">
            <a:solidFill>
              <a:schemeClr val="accent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050354" y="4536750"/>
            <a:ext cx="2771272" cy="965876"/>
            <a:chOff x="578159" y="1949614"/>
            <a:chExt cx="1971069" cy="687382"/>
          </a:xfrm>
        </p:grpSpPr>
        <p:sp>
          <p:nvSpPr>
            <p:cNvPr id="33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5" name="矩形 34"/>
          <p:cNvSpPr/>
          <p:nvPr/>
        </p:nvSpPr>
        <p:spPr>
          <a:xfrm>
            <a:off x="8717479" y="1362347"/>
            <a:ext cx="2771272" cy="301551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 flipH="1">
            <a:off x="8589615" y="1259325"/>
            <a:ext cx="3000215" cy="4384881"/>
          </a:xfrm>
          <a:prstGeom prst="rect">
            <a:avLst/>
          </a:prstGeom>
          <a:noFill/>
          <a:ln w="50800">
            <a:solidFill>
              <a:schemeClr val="accent3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8717479" y="4536750"/>
            <a:ext cx="2771272" cy="965876"/>
            <a:chOff x="578159" y="1949614"/>
            <a:chExt cx="1971069" cy="687382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578159" y="2171520"/>
              <a:ext cx="1971069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546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250"/>
                            </p:stCondLst>
                            <p:childTnLst>
                              <p:par>
                                <p:cTn id="3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 animBg="1"/>
      <p:bldP spid="30" grpId="0" animBg="1"/>
      <p:bldP spid="31" grpId="0" animBg="1"/>
      <p:bldP spid="35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Work\Private\Image Bank\IMG_577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4" y="248"/>
            <a:ext cx="12857163" cy="723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43653" y="289872"/>
            <a:ext cx="3857149" cy="862165"/>
          </a:xfrm>
        </p:spPr>
        <p:txBody>
          <a:bodyPr>
            <a:normAutofit/>
          </a:bodyPr>
          <a:lstStyle/>
          <a:p>
            <a:pPr algn="l"/>
            <a:r>
              <a:rPr lang="en-US" sz="3375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About Company</a:t>
            </a:r>
            <a:br>
              <a:rPr lang="en-US" sz="3375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</a:br>
            <a:r>
              <a:rPr lang="en-US" sz="1547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Your Sub Title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678176" y="4259184"/>
            <a:ext cx="3000005" cy="130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69" b="1" dirty="0">
                <a:solidFill>
                  <a:schemeClr val="bg1"/>
                </a:solidFill>
              </a:rPr>
              <a:t>LOREM IPSUM DOLOR </a:t>
            </a:r>
          </a:p>
          <a:p>
            <a:pPr algn="ctr"/>
            <a:r>
              <a:rPr lang="en-US" sz="1476" dirty="0">
                <a:solidFill>
                  <a:schemeClr val="bg1"/>
                </a:solidFill>
              </a:rPr>
              <a:t>sit </a:t>
            </a:r>
            <a:r>
              <a:rPr lang="en-US" sz="1476" dirty="0" err="1">
                <a:solidFill>
                  <a:schemeClr val="bg1"/>
                </a:solidFill>
              </a:rPr>
              <a:t>amet</a:t>
            </a:r>
            <a:r>
              <a:rPr lang="en-US" sz="1476" dirty="0">
                <a:solidFill>
                  <a:schemeClr val="bg1"/>
                </a:solidFill>
              </a:rPr>
              <a:t>, </a:t>
            </a:r>
            <a:r>
              <a:rPr lang="en-US" sz="1476" dirty="0" err="1">
                <a:solidFill>
                  <a:schemeClr val="bg1"/>
                </a:solidFill>
              </a:rPr>
              <a:t>consectetur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adipisicing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elit</a:t>
            </a:r>
            <a:r>
              <a:rPr lang="en-US" sz="1476" dirty="0">
                <a:solidFill>
                  <a:schemeClr val="bg1"/>
                </a:solidFill>
              </a:rPr>
              <a:t>, </a:t>
            </a:r>
            <a:r>
              <a:rPr lang="en-US" sz="1476" dirty="0" err="1">
                <a:solidFill>
                  <a:schemeClr val="bg1"/>
                </a:solidFill>
              </a:rPr>
              <a:t>sed</a:t>
            </a:r>
            <a:r>
              <a:rPr lang="en-US" sz="1476" dirty="0">
                <a:solidFill>
                  <a:schemeClr val="bg1"/>
                </a:solidFill>
              </a:rPr>
              <a:t> do </a:t>
            </a:r>
            <a:r>
              <a:rPr lang="en-US" sz="1476" dirty="0" err="1">
                <a:solidFill>
                  <a:schemeClr val="bg1"/>
                </a:solidFill>
              </a:rPr>
              <a:t>eiusmod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tempor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incididunt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ut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labore</a:t>
            </a:r>
            <a:r>
              <a:rPr lang="en-US" sz="1476" dirty="0">
                <a:solidFill>
                  <a:schemeClr val="bg1"/>
                </a:solidFill>
              </a:rPr>
              <a:t> et </a:t>
            </a:r>
            <a:r>
              <a:rPr lang="en-US" sz="1476" dirty="0" err="1">
                <a:solidFill>
                  <a:schemeClr val="bg1"/>
                </a:solidFill>
              </a:rPr>
              <a:t>dolore</a:t>
            </a:r>
            <a:r>
              <a:rPr lang="en-US" sz="1476" dirty="0">
                <a:solidFill>
                  <a:schemeClr val="bg1"/>
                </a:solidFill>
              </a:rPr>
              <a:t> magna </a:t>
            </a:r>
            <a:r>
              <a:rPr lang="en-US" sz="1476" dirty="0" err="1">
                <a:solidFill>
                  <a:schemeClr val="bg1"/>
                </a:solidFill>
              </a:rPr>
              <a:t>aliqua</a:t>
            </a:r>
            <a:r>
              <a:rPr lang="en-US" sz="1476" dirty="0">
                <a:solidFill>
                  <a:schemeClr val="bg1"/>
                </a:solidFill>
              </a:rPr>
              <a:t>. </a:t>
            </a:r>
            <a:r>
              <a:rPr lang="en-US" sz="1476" dirty="0" err="1">
                <a:solidFill>
                  <a:schemeClr val="bg1"/>
                </a:solidFill>
              </a:rPr>
              <a:t>Ut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enim</a:t>
            </a:r>
            <a:r>
              <a:rPr lang="en-US" sz="1476" dirty="0">
                <a:solidFill>
                  <a:schemeClr val="bg1"/>
                </a:solidFill>
              </a:rPr>
              <a:t> ad minim </a:t>
            </a:r>
            <a:r>
              <a:rPr lang="en-US" sz="1476" dirty="0" err="1">
                <a:solidFill>
                  <a:schemeClr val="bg1"/>
                </a:solidFill>
              </a:rPr>
              <a:t>veniam</a:t>
            </a:r>
            <a:r>
              <a:rPr lang="en-US" sz="1476" dirty="0">
                <a:solidFill>
                  <a:schemeClr val="bg1"/>
                </a:solidFill>
              </a:rPr>
              <a:t>,</a:t>
            </a:r>
          </a:p>
        </p:txBody>
      </p:sp>
      <p:sp>
        <p:nvSpPr>
          <p:cNvPr id="8" name="Freeform 12"/>
          <p:cNvSpPr>
            <a:spLocks noEditPoints="1"/>
          </p:cNvSpPr>
          <p:nvPr/>
        </p:nvSpPr>
        <p:spPr bwMode="auto">
          <a:xfrm>
            <a:off x="9749605" y="3271498"/>
            <a:ext cx="857144" cy="689657"/>
          </a:xfrm>
          <a:custGeom>
            <a:avLst/>
            <a:gdLst>
              <a:gd name="T0" fmla="*/ 44 w 174"/>
              <a:gd name="T1" fmla="*/ 121 h 140"/>
              <a:gd name="T2" fmla="*/ 31 w 174"/>
              <a:gd name="T3" fmla="*/ 140 h 140"/>
              <a:gd name="T4" fmla="*/ 141 w 174"/>
              <a:gd name="T5" fmla="*/ 140 h 140"/>
              <a:gd name="T6" fmla="*/ 128 w 174"/>
              <a:gd name="T7" fmla="*/ 121 h 140"/>
              <a:gd name="T8" fmla="*/ 44 w 174"/>
              <a:gd name="T9" fmla="*/ 121 h 140"/>
              <a:gd name="T10" fmla="*/ 0 w 174"/>
              <a:gd name="T11" fmla="*/ 0 h 140"/>
              <a:gd name="T12" fmla="*/ 0 w 174"/>
              <a:gd name="T13" fmla="*/ 106 h 140"/>
              <a:gd name="T14" fmla="*/ 174 w 174"/>
              <a:gd name="T15" fmla="*/ 106 h 140"/>
              <a:gd name="T16" fmla="*/ 174 w 174"/>
              <a:gd name="T17" fmla="*/ 0 h 140"/>
              <a:gd name="T18" fmla="*/ 0 w 174"/>
              <a:gd name="T19" fmla="*/ 0 h 140"/>
              <a:gd name="T20" fmla="*/ 162 w 174"/>
              <a:gd name="T21" fmla="*/ 95 h 140"/>
              <a:gd name="T22" fmla="*/ 11 w 174"/>
              <a:gd name="T23" fmla="*/ 95 h 140"/>
              <a:gd name="T24" fmla="*/ 11 w 174"/>
              <a:gd name="T25" fmla="*/ 11 h 140"/>
              <a:gd name="T26" fmla="*/ 162 w 174"/>
              <a:gd name="T27" fmla="*/ 11 h 140"/>
              <a:gd name="T28" fmla="*/ 162 w 174"/>
              <a:gd name="T29" fmla="*/ 95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4" h="140">
                <a:moveTo>
                  <a:pt x="44" y="121"/>
                </a:moveTo>
                <a:lnTo>
                  <a:pt x="31" y="140"/>
                </a:lnTo>
                <a:lnTo>
                  <a:pt x="141" y="140"/>
                </a:lnTo>
                <a:lnTo>
                  <a:pt x="128" y="121"/>
                </a:lnTo>
                <a:lnTo>
                  <a:pt x="44" y="121"/>
                </a:lnTo>
                <a:close/>
                <a:moveTo>
                  <a:pt x="0" y="0"/>
                </a:moveTo>
                <a:lnTo>
                  <a:pt x="0" y="106"/>
                </a:lnTo>
                <a:lnTo>
                  <a:pt x="174" y="106"/>
                </a:lnTo>
                <a:lnTo>
                  <a:pt x="174" y="0"/>
                </a:lnTo>
                <a:lnTo>
                  <a:pt x="0" y="0"/>
                </a:lnTo>
                <a:close/>
                <a:moveTo>
                  <a:pt x="162" y="95"/>
                </a:moveTo>
                <a:lnTo>
                  <a:pt x="11" y="95"/>
                </a:lnTo>
                <a:lnTo>
                  <a:pt x="11" y="11"/>
                </a:lnTo>
                <a:lnTo>
                  <a:pt x="162" y="11"/>
                </a:lnTo>
                <a:lnTo>
                  <a:pt x="162" y="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0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0" grpId="0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9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8945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7"/>
          <p:cNvCxnSpPr/>
          <p:nvPr/>
        </p:nvCxnSpPr>
        <p:spPr>
          <a:xfrm>
            <a:off x="6411089" y="1541591"/>
            <a:ext cx="0" cy="4953997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6308693" y="1878743"/>
            <a:ext cx="980089" cy="204795"/>
            <a:chOff x="5964215" y="1531583"/>
            <a:chExt cx="1070244" cy="223633"/>
          </a:xfrm>
        </p:grpSpPr>
        <p:sp>
          <p:nvSpPr>
            <p:cNvPr id="5" name="椭圆 8"/>
            <p:cNvSpPr/>
            <p:nvPr/>
          </p:nvSpPr>
          <p:spPr>
            <a:xfrm>
              <a:off x="5964215" y="153158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直接连接符 12"/>
            <p:cNvCxnSpPr>
              <a:stCxn id="5" idx="6"/>
            </p:cNvCxnSpPr>
            <p:nvPr/>
          </p:nvCxnSpPr>
          <p:spPr>
            <a:xfrm flipV="1">
              <a:off x="6187848" y="1643399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6308691" y="4863039"/>
            <a:ext cx="981820" cy="204795"/>
            <a:chOff x="5964215" y="4790393"/>
            <a:chExt cx="1072134" cy="223633"/>
          </a:xfrm>
        </p:grpSpPr>
        <p:sp>
          <p:nvSpPr>
            <p:cNvPr id="7" name="椭圆 10"/>
            <p:cNvSpPr/>
            <p:nvPr/>
          </p:nvSpPr>
          <p:spPr>
            <a:xfrm>
              <a:off x="5964215" y="4790393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0" name="直接连接符 14"/>
            <p:cNvCxnSpPr/>
            <p:nvPr/>
          </p:nvCxnSpPr>
          <p:spPr>
            <a:xfrm flipV="1">
              <a:off x="6189738" y="4902208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6308691" y="3253940"/>
            <a:ext cx="981820" cy="204795"/>
            <a:chOff x="5964215" y="3033279"/>
            <a:chExt cx="1072134" cy="223633"/>
          </a:xfrm>
        </p:grpSpPr>
        <p:sp>
          <p:nvSpPr>
            <p:cNvPr id="6" name="椭圆 9"/>
            <p:cNvSpPr/>
            <p:nvPr/>
          </p:nvSpPr>
          <p:spPr>
            <a:xfrm>
              <a:off x="5964215" y="3033279"/>
              <a:ext cx="223633" cy="223633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12" name="直接连接符 16"/>
            <p:cNvCxnSpPr/>
            <p:nvPr/>
          </p:nvCxnSpPr>
          <p:spPr>
            <a:xfrm flipV="1">
              <a:off x="6189738" y="3145093"/>
              <a:ext cx="846611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prstDash val="lgDash"/>
              <a:headEnd type="none"/>
              <a:tailEnd type="oval" w="lg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87875" y="1818014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387874" y="3192863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87874" y="4812731"/>
            <a:ext cx="639840" cy="3877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2365160" y="2138717"/>
            <a:ext cx="2560851" cy="979153"/>
            <a:chOff x="-158386" y="2124222"/>
            <a:chExt cx="4463257" cy="1069224"/>
          </a:xfrm>
        </p:grpSpPr>
        <p:sp>
          <p:nvSpPr>
            <p:cNvPr id="33" name="TextBox 32"/>
            <p:cNvSpPr txBox="1"/>
            <p:nvPr/>
          </p:nvSpPr>
          <p:spPr>
            <a:xfrm>
              <a:off x="1792958" y="2124222"/>
              <a:ext cx="2511913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-158386" y="2447422"/>
              <a:ext cx="4451858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2365160" y="5210637"/>
            <a:ext cx="2562609" cy="979153"/>
            <a:chOff x="-159167" y="2124222"/>
            <a:chExt cx="4466319" cy="1069224"/>
          </a:xfrm>
        </p:grpSpPr>
        <p:sp>
          <p:nvSpPr>
            <p:cNvPr id="37" name="TextBox 36"/>
            <p:cNvSpPr txBox="1"/>
            <p:nvPr/>
          </p:nvSpPr>
          <p:spPr>
            <a:xfrm>
              <a:off x="1795240" y="2124222"/>
              <a:ext cx="2511912" cy="38309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-159167" y="2447422"/>
              <a:ext cx="4452636" cy="746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393650" y="3636454"/>
            <a:ext cx="2724784" cy="831437"/>
            <a:chOff x="257395" y="2124222"/>
            <a:chExt cx="4036076" cy="907921"/>
          </a:xfrm>
        </p:grpSpPr>
        <p:sp>
          <p:nvSpPr>
            <p:cNvPr id="40" name="TextBox 39"/>
            <p:cNvSpPr txBox="1"/>
            <p:nvPr/>
          </p:nvSpPr>
          <p:spPr>
            <a:xfrm>
              <a:off x="257395" y="2124222"/>
              <a:ext cx="2134835" cy="383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76738" y="2447421"/>
              <a:ext cx="4016733" cy="584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45508" y="2317734"/>
            <a:ext cx="3913037" cy="614384"/>
            <a:chOff x="5349226" y="2010956"/>
            <a:chExt cx="4272984" cy="670899"/>
          </a:xfrm>
        </p:grpSpPr>
        <p:sp>
          <p:nvSpPr>
            <p:cNvPr id="14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986016" y="216257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00206" y="3815474"/>
            <a:ext cx="3913037" cy="614384"/>
            <a:chOff x="2569789" y="3646467"/>
            <a:chExt cx="4272984" cy="670899"/>
          </a:xfrm>
        </p:grpSpPr>
        <p:sp>
          <p:nvSpPr>
            <p:cNvPr id="17" name="燕尾形 20"/>
            <p:cNvSpPr/>
            <p:nvPr/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206579" y="3795078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5508" y="5389653"/>
            <a:ext cx="3913037" cy="614384"/>
            <a:chOff x="5349226" y="5365450"/>
            <a:chExt cx="4272984" cy="670899"/>
          </a:xfrm>
        </p:grpSpPr>
        <p:sp>
          <p:nvSpPr>
            <p:cNvPr id="19" name="燕尾形 23"/>
            <p:cNvSpPr/>
            <p:nvPr/>
          </p:nvSpPr>
          <p:spPr>
            <a:xfrm rot="10800000">
              <a:off x="5349226" y="5365450"/>
              <a:ext cx="4272984" cy="670899"/>
            </a:xfrm>
            <a:prstGeom prst="chevron">
              <a:avLst>
                <a:gd name="adj" fmla="val 67746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991099" y="5516234"/>
              <a:ext cx="1561566" cy="38092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8836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775" y="2488261"/>
            <a:ext cx="6344304" cy="3552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565" y="4181487"/>
            <a:ext cx="1455234" cy="2585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7440" y="4453892"/>
            <a:ext cx="2069361" cy="295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331" y="4275845"/>
            <a:ext cx="1" cy="127005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631" y="2888865"/>
            <a:ext cx="1" cy="18036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92" y="2274291"/>
            <a:ext cx="1" cy="187679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314" y="3641555"/>
            <a:ext cx="1" cy="1246239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775" y="4083905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1011" y="267752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323" y="191044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129" y="4731171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424" y="5500520"/>
            <a:ext cx="105807" cy="105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320" y="4612483"/>
            <a:ext cx="164612" cy="164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93" y="4048608"/>
            <a:ext cx="211597" cy="211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626" y="3513315"/>
            <a:ext cx="261666" cy="261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487" y="2789890"/>
            <a:ext cx="1570103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815" y="3057935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398" y="2027076"/>
            <a:ext cx="1345070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47" y="2305407"/>
            <a:ext cx="1711411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236" y="4846199"/>
            <a:ext cx="1344226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542" y="5117987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595" y="4148848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837" y="2729575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611" y="1962500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3952" y="4802126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068" y="2434194"/>
            <a:ext cx="1270050" cy="127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6870" y="2605157"/>
            <a:ext cx="378675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241" y="3044749"/>
            <a:ext cx="934041" cy="37429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8810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3557" y="3620029"/>
            <a:ext cx="1061322" cy="1061322"/>
            <a:chOff x="362669" y="3620029"/>
            <a:chExt cx="1061322" cy="1061322"/>
          </a:xfrm>
        </p:grpSpPr>
        <p:sp>
          <p:nvSpPr>
            <p:cNvPr id="14" name="椭圆 13"/>
            <p:cNvSpPr/>
            <p:nvPr/>
          </p:nvSpPr>
          <p:spPr>
            <a:xfrm>
              <a:off x="362669" y="362002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483718" y="3741563"/>
              <a:ext cx="819223" cy="818254"/>
              <a:chOff x="4602162" y="361950"/>
              <a:chExt cx="1343026" cy="1341438"/>
            </a:xfrm>
          </p:grpSpPr>
          <p:sp>
            <p:nvSpPr>
              <p:cNvPr id="17" name="Freeform 23"/>
              <p:cNvSpPr>
                <a:spLocks noEditPoints="1"/>
              </p:cNvSpPr>
              <p:nvPr/>
            </p:nvSpPr>
            <p:spPr bwMode="auto">
              <a:xfrm>
                <a:off x="4602162" y="361950"/>
                <a:ext cx="1343026" cy="1341438"/>
              </a:xfrm>
              <a:custGeom>
                <a:avLst/>
                <a:gdLst>
                  <a:gd name="T0" fmla="*/ 0 w 355"/>
                  <a:gd name="T1" fmla="*/ 178 h 355"/>
                  <a:gd name="T2" fmla="*/ 355 w 355"/>
                  <a:gd name="T3" fmla="*/ 178 h 355"/>
                  <a:gd name="T4" fmla="*/ 177 w 355"/>
                  <a:gd name="T5" fmla="*/ 331 h 355"/>
                  <a:gd name="T6" fmla="*/ 24 w 355"/>
                  <a:gd name="T7" fmla="*/ 175 h 355"/>
                  <a:gd name="T8" fmla="*/ 58 w 355"/>
                  <a:gd name="T9" fmla="*/ 192 h 355"/>
                  <a:gd name="T10" fmla="*/ 71 w 355"/>
                  <a:gd name="T11" fmla="*/ 232 h 355"/>
                  <a:gd name="T12" fmla="*/ 95 w 355"/>
                  <a:gd name="T13" fmla="*/ 243 h 355"/>
                  <a:gd name="T14" fmla="*/ 112 w 355"/>
                  <a:gd name="T15" fmla="*/ 315 h 355"/>
                  <a:gd name="T16" fmla="*/ 118 w 355"/>
                  <a:gd name="T17" fmla="*/ 305 h 355"/>
                  <a:gd name="T18" fmla="*/ 146 w 355"/>
                  <a:gd name="T19" fmla="*/ 265 h 355"/>
                  <a:gd name="T20" fmla="*/ 162 w 355"/>
                  <a:gd name="T21" fmla="*/ 222 h 355"/>
                  <a:gd name="T22" fmla="*/ 112 w 355"/>
                  <a:gd name="T23" fmla="*/ 189 h 355"/>
                  <a:gd name="T24" fmla="*/ 66 w 355"/>
                  <a:gd name="T25" fmla="*/ 165 h 355"/>
                  <a:gd name="T26" fmla="*/ 102 w 355"/>
                  <a:gd name="T27" fmla="*/ 154 h 355"/>
                  <a:gd name="T28" fmla="*/ 138 w 355"/>
                  <a:gd name="T29" fmla="*/ 140 h 355"/>
                  <a:gd name="T30" fmla="*/ 119 w 355"/>
                  <a:gd name="T31" fmla="*/ 97 h 355"/>
                  <a:gd name="T32" fmla="*/ 95 w 355"/>
                  <a:gd name="T33" fmla="*/ 109 h 355"/>
                  <a:gd name="T34" fmla="*/ 70 w 355"/>
                  <a:gd name="T35" fmla="*/ 93 h 355"/>
                  <a:gd name="T36" fmla="*/ 85 w 355"/>
                  <a:gd name="T37" fmla="*/ 68 h 355"/>
                  <a:gd name="T38" fmla="*/ 177 w 355"/>
                  <a:gd name="T39" fmla="*/ 25 h 355"/>
                  <a:gd name="T40" fmla="*/ 244 w 355"/>
                  <a:gd name="T41" fmla="*/ 63 h 355"/>
                  <a:gd name="T42" fmla="*/ 236 w 355"/>
                  <a:gd name="T43" fmla="*/ 104 h 355"/>
                  <a:gd name="T44" fmla="*/ 220 w 355"/>
                  <a:gd name="T45" fmla="*/ 110 h 355"/>
                  <a:gd name="T46" fmla="*/ 223 w 355"/>
                  <a:gd name="T47" fmla="*/ 104 h 355"/>
                  <a:gd name="T48" fmla="*/ 215 w 355"/>
                  <a:gd name="T49" fmla="*/ 96 h 355"/>
                  <a:gd name="T50" fmla="*/ 213 w 355"/>
                  <a:gd name="T51" fmla="*/ 94 h 355"/>
                  <a:gd name="T52" fmla="*/ 215 w 355"/>
                  <a:gd name="T53" fmla="*/ 126 h 355"/>
                  <a:gd name="T54" fmla="*/ 192 w 355"/>
                  <a:gd name="T55" fmla="*/ 155 h 355"/>
                  <a:gd name="T56" fmla="*/ 219 w 355"/>
                  <a:gd name="T57" fmla="*/ 138 h 355"/>
                  <a:gd name="T58" fmla="*/ 239 w 355"/>
                  <a:gd name="T59" fmla="*/ 150 h 355"/>
                  <a:gd name="T60" fmla="*/ 261 w 355"/>
                  <a:gd name="T61" fmla="*/ 160 h 355"/>
                  <a:gd name="T62" fmla="*/ 262 w 355"/>
                  <a:gd name="T63" fmla="*/ 159 h 355"/>
                  <a:gd name="T64" fmla="*/ 320 w 355"/>
                  <a:gd name="T65" fmla="*/ 175 h 355"/>
                  <a:gd name="T66" fmla="*/ 330 w 355"/>
                  <a:gd name="T67" fmla="*/ 178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55" h="355">
                    <a:moveTo>
                      <a:pt x="177" y="0"/>
                    </a:moveTo>
                    <a:cubicBezTo>
                      <a:pt x="79" y="0"/>
                      <a:pt x="0" y="80"/>
                      <a:pt x="0" y="178"/>
                    </a:cubicBezTo>
                    <a:cubicBezTo>
                      <a:pt x="0" y="275"/>
                      <a:pt x="79" y="355"/>
                      <a:pt x="177" y="355"/>
                    </a:cubicBezTo>
                    <a:cubicBezTo>
                      <a:pt x="275" y="355"/>
                      <a:pt x="355" y="275"/>
                      <a:pt x="355" y="178"/>
                    </a:cubicBezTo>
                    <a:cubicBezTo>
                      <a:pt x="355" y="80"/>
                      <a:pt x="275" y="0"/>
                      <a:pt x="177" y="0"/>
                    </a:cubicBezTo>
                    <a:close/>
                    <a:moveTo>
                      <a:pt x="177" y="331"/>
                    </a:moveTo>
                    <a:cubicBezTo>
                      <a:pt x="93" y="331"/>
                      <a:pt x="24" y="262"/>
                      <a:pt x="24" y="178"/>
                    </a:cubicBezTo>
                    <a:cubicBezTo>
                      <a:pt x="24" y="177"/>
                      <a:pt x="24" y="176"/>
                      <a:pt x="24" y="175"/>
                    </a:cubicBezTo>
                    <a:cubicBezTo>
                      <a:pt x="46" y="192"/>
                      <a:pt x="46" y="192"/>
                      <a:pt x="46" y="192"/>
                    </a:cubicBezTo>
                    <a:cubicBezTo>
                      <a:pt x="58" y="192"/>
                      <a:pt x="58" y="192"/>
                      <a:pt x="58" y="192"/>
                    </a:cubicBezTo>
                    <a:cubicBezTo>
                      <a:pt x="71" y="205"/>
                      <a:pt x="71" y="205"/>
                      <a:pt x="71" y="205"/>
                    </a:cubicBezTo>
                    <a:cubicBezTo>
                      <a:pt x="71" y="232"/>
                      <a:pt x="71" y="232"/>
                      <a:pt x="71" y="232"/>
                    </a:cubicBezTo>
                    <a:cubicBezTo>
                      <a:pt x="82" y="243"/>
                      <a:pt x="82" y="243"/>
                      <a:pt x="82" y="243"/>
                    </a:cubicBezTo>
                    <a:cubicBezTo>
                      <a:pt x="95" y="243"/>
                      <a:pt x="95" y="243"/>
                      <a:pt x="95" y="243"/>
                    </a:cubicBezTo>
                    <a:cubicBezTo>
                      <a:pt x="95" y="298"/>
                      <a:pt x="95" y="298"/>
                      <a:pt x="95" y="298"/>
                    </a:cubicBezTo>
                    <a:cubicBezTo>
                      <a:pt x="112" y="315"/>
                      <a:pt x="112" y="315"/>
                      <a:pt x="112" y="315"/>
                    </a:cubicBezTo>
                    <a:cubicBezTo>
                      <a:pt x="118" y="315"/>
                      <a:pt x="118" y="315"/>
                      <a:pt x="118" y="315"/>
                    </a:cubicBezTo>
                    <a:cubicBezTo>
                      <a:pt x="118" y="305"/>
                      <a:pt x="118" y="305"/>
                      <a:pt x="118" y="305"/>
                    </a:cubicBezTo>
                    <a:cubicBezTo>
                      <a:pt x="146" y="276"/>
                      <a:pt x="146" y="276"/>
                      <a:pt x="146" y="276"/>
                    </a:cubicBezTo>
                    <a:cubicBezTo>
                      <a:pt x="146" y="265"/>
                      <a:pt x="146" y="265"/>
                      <a:pt x="146" y="265"/>
                    </a:cubicBezTo>
                    <a:cubicBezTo>
                      <a:pt x="162" y="249"/>
                      <a:pt x="162" y="249"/>
                      <a:pt x="162" y="249"/>
                    </a:cubicBezTo>
                    <a:cubicBezTo>
                      <a:pt x="162" y="222"/>
                      <a:pt x="162" y="222"/>
                      <a:pt x="162" y="222"/>
                    </a:cubicBezTo>
                    <a:cubicBezTo>
                      <a:pt x="145" y="222"/>
                      <a:pt x="145" y="222"/>
                      <a:pt x="145" y="222"/>
                    </a:cubicBezTo>
                    <a:cubicBezTo>
                      <a:pt x="112" y="189"/>
                      <a:pt x="112" y="189"/>
                      <a:pt x="112" y="189"/>
                    </a:cubicBezTo>
                    <a:cubicBezTo>
                      <a:pt x="66" y="189"/>
                      <a:pt x="66" y="189"/>
                      <a:pt x="66" y="189"/>
                    </a:cubicBezTo>
                    <a:cubicBezTo>
                      <a:pt x="66" y="165"/>
                      <a:pt x="66" y="165"/>
                      <a:pt x="66" y="165"/>
                    </a:cubicBezTo>
                    <a:cubicBezTo>
                      <a:pt x="102" y="165"/>
                      <a:pt x="102" y="165"/>
                      <a:pt x="102" y="165"/>
                    </a:cubicBez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24" y="154"/>
                      <a:pt x="124" y="154"/>
                      <a:pt x="124" y="154"/>
                    </a:cubicBezTo>
                    <a:cubicBezTo>
                      <a:pt x="138" y="140"/>
                      <a:pt x="138" y="140"/>
                      <a:pt x="138" y="140"/>
                    </a:cubicBez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19" y="97"/>
                      <a:pt x="119" y="97"/>
                      <a:pt x="119" y="97"/>
                    </a:cubicBezTo>
                    <a:cubicBezTo>
                      <a:pt x="95" y="97"/>
                      <a:pt x="95" y="97"/>
                      <a:pt x="95" y="97"/>
                    </a:cubicBezTo>
                    <a:cubicBezTo>
                      <a:pt x="95" y="109"/>
                      <a:pt x="95" y="109"/>
                      <a:pt x="95" y="109"/>
                    </a:cubicBezTo>
                    <a:cubicBezTo>
                      <a:pt x="70" y="109"/>
                      <a:pt x="70" y="109"/>
                      <a:pt x="70" y="109"/>
                    </a:cubicBezTo>
                    <a:cubicBezTo>
                      <a:pt x="70" y="93"/>
                      <a:pt x="70" y="93"/>
                      <a:pt x="70" y="93"/>
                    </a:cubicBezTo>
                    <a:cubicBezTo>
                      <a:pt x="85" y="78"/>
                      <a:pt x="85" y="78"/>
                      <a:pt x="85" y="78"/>
                    </a:cubicBezTo>
                    <a:cubicBezTo>
                      <a:pt x="85" y="68"/>
                      <a:pt x="85" y="68"/>
                      <a:pt x="85" y="68"/>
                    </a:cubicBezTo>
                    <a:cubicBezTo>
                      <a:pt x="71" y="68"/>
                      <a:pt x="71" y="68"/>
                      <a:pt x="71" y="68"/>
                    </a:cubicBezTo>
                    <a:cubicBezTo>
                      <a:pt x="98" y="41"/>
                      <a:pt x="136" y="25"/>
                      <a:pt x="177" y="25"/>
                    </a:cubicBezTo>
                    <a:cubicBezTo>
                      <a:pt x="216" y="25"/>
                      <a:pt x="251" y="39"/>
                      <a:pt x="278" y="63"/>
                    </a:cubicBezTo>
                    <a:cubicBezTo>
                      <a:pt x="244" y="63"/>
                      <a:pt x="244" y="63"/>
                      <a:pt x="244" y="63"/>
                    </a:cubicBezTo>
                    <a:cubicBezTo>
                      <a:pt x="219" y="87"/>
                      <a:pt x="219" y="87"/>
                      <a:pt x="219" y="87"/>
                    </a:cubicBezTo>
                    <a:cubicBezTo>
                      <a:pt x="236" y="104"/>
                      <a:pt x="236" y="104"/>
                      <a:pt x="236" y="104"/>
                    </a:cubicBezTo>
                    <a:cubicBezTo>
                      <a:pt x="225" y="115"/>
                      <a:pt x="225" y="115"/>
                      <a:pt x="225" y="115"/>
                    </a:cubicBezTo>
                    <a:cubicBezTo>
                      <a:pt x="220" y="110"/>
                      <a:pt x="220" y="110"/>
                      <a:pt x="220" y="110"/>
                    </a:cubicBezTo>
                    <a:cubicBezTo>
                      <a:pt x="225" y="106"/>
                      <a:pt x="225" y="106"/>
                      <a:pt x="225" y="106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23" y="104"/>
                      <a:pt x="223" y="104"/>
                      <a:pt x="223" y="104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5" y="96"/>
                      <a:pt x="215" y="96"/>
                      <a:pt x="215" y="96"/>
                    </a:cubicBezTo>
                    <a:cubicBezTo>
                      <a:pt x="213" y="94"/>
                      <a:pt x="213" y="94"/>
                      <a:pt x="213" y="94"/>
                    </a:cubicBezTo>
                    <a:cubicBezTo>
                      <a:pt x="198" y="109"/>
                      <a:pt x="198" y="109"/>
                      <a:pt x="198" y="109"/>
                    </a:cubicBezTo>
                    <a:cubicBezTo>
                      <a:pt x="215" y="126"/>
                      <a:pt x="215" y="126"/>
                      <a:pt x="215" y="126"/>
                    </a:cubicBezTo>
                    <a:cubicBezTo>
                      <a:pt x="192" y="126"/>
                      <a:pt x="192" y="126"/>
                      <a:pt x="192" y="126"/>
                    </a:cubicBezTo>
                    <a:cubicBezTo>
                      <a:pt x="192" y="155"/>
                      <a:pt x="192" y="155"/>
                      <a:pt x="192" y="155"/>
                    </a:cubicBezTo>
                    <a:cubicBezTo>
                      <a:pt x="219" y="155"/>
                      <a:pt x="219" y="155"/>
                      <a:pt x="219" y="155"/>
                    </a:cubicBezTo>
                    <a:cubicBezTo>
                      <a:pt x="219" y="138"/>
                      <a:pt x="219" y="138"/>
                      <a:pt x="219" y="138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39" y="150"/>
                      <a:pt x="239" y="150"/>
                      <a:pt x="239" y="150"/>
                    </a:cubicBezTo>
                    <a:cubicBezTo>
                      <a:pt x="239" y="160"/>
                      <a:pt x="239" y="160"/>
                      <a:pt x="239" y="160"/>
                    </a:cubicBezTo>
                    <a:cubicBezTo>
                      <a:pt x="261" y="160"/>
                      <a:pt x="261" y="160"/>
                      <a:pt x="261" y="160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62" y="159"/>
                      <a:pt x="262" y="159"/>
                      <a:pt x="262" y="159"/>
                    </a:cubicBezTo>
                    <a:cubicBezTo>
                      <a:pt x="298" y="196"/>
                      <a:pt x="298" y="196"/>
                      <a:pt x="298" y="196"/>
                    </a:cubicBezTo>
                    <a:cubicBezTo>
                      <a:pt x="320" y="175"/>
                      <a:pt x="320" y="175"/>
                      <a:pt x="320" y="175"/>
                    </a:cubicBezTo>
                    <a:cubicBezTo>
                      <a:pt x="330" y="175"/>
                      <a:pt x="330" y="175"/>
                      <a:pt x="330" y="175"/>
                    </a:cubicBezTo>
                    <a:cubicBezTo>
                      <a:pt x="330" y="176"/>
                      <a:pt x="330" y="177"/>
                      <a:pt x="330" y="178"/>
                    </a:cubicBezTo>
                    <a:cubicBezTo>
                      <a:pt x="330" y="262"/>
                      <a:pt x="262" y="331"/>
                      <a:pt x="177" y="33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24"/>
              <p:cNvSpPr/>
              <p:nvPr/>
            </p:nvSpPr>
            <p:spPr bwMode="auto">
              <a:xfrm>
                <a:off x="5056188" y="512763"/>
                <a:ext cx="234950" cy="257175"/>
              </a:xfrm>
              <a:custGeom>
                <a:avLst/>
                <a:gdLst>
                  <a:gd name="T0" fmla="*/ 148 w 148"/>
                  <a:gd name="T1" fmla="*/ 0 h 162"/>
                  <a:gd name="T2" fmla="*/ 0 w 148"/>
                  <a:gd name="T3" fmla="*/ 0 h 162"/>
                  <a:gd name="T4" fmla="*/ 0 w 148"/>
                  <a:gd name="T5" fmla="*/ 100 h 162"/>
                  <a:gd name="T6" fmla="*/ 62 w 148"/>
                  <a:gd name="T7" fmla="*/ 162 h 162"/>
                  <a:gd name="T8" fmla="*/ 88 w 148"/>
                  <a:gd name="T9" fmla="*/ 162 h 162"/>
                  <a:gd name="T10" fmla="*/ 88 w 148"/>
                  <a:gd name="T11" fmla="*/ 119 h 162"/>
                  <a:gd name="T12" fmla="*/ 148 w 148"/>
                  <a:gd name="T13" fmla="*/ 59 h 162"/>
                  <a:gd name="T14" fmla="*/ 148 w 148"/>
                  <a:gd name="T15" fmla="*/ 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8" h="162">
                    <a:moveTo>
                      <a:pt x="148" y="0"/>
                    </a:moveTo>
                    <a:lnTo>
                      <a:pt x="0" y="0"/>
                    </a:lnTo>
                    <a:lnTo>
                      <a:pt x="0" y="100"/>
                    </a:lnTo>
                    <a:lnTo>
                      <a:pt x="62" y="162"/>
                    </a:lnTo>
                    <a:lnTo>
                      <a:pt x="88" y="162"/>
                    </a:lnTo>
                    <a:lnTo>
                      <a:pt x="88" y="119"/>
                    </a:lnTo>
                    <a:lnTo>
                      <a:pt x="148" y="59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25"/>
              <p:cNvSpPr/>
              <p:nvPr/>
            </p:nvSpPr>
            <p:spPr bwMode="auto">
              <a:xfrm>
                <a:off x="5272088" y="985838"/>
                <a:ext cx="457200" cy="476250"/>
              </a:xfrm>
              <a:custGeom>
                <a:avLst/>
                <a:gdLst>
                  <a:gd name="T0" fmla="*/ 245 w 288"/>
                  <a:gd name="T1" fmla="*/ 97 h 300"/>
                  <a:gd name="T2" fmla="*/ 145 w 288"/>
                  <a:gd name="T3" fmla="*/ 0 h 300"/>
                  <a:gd name="T4" fmla="*/ 145 w 288"/>
                  <a:gd name="T5" fmla="*/ 0 h 300"/>
                  <a:gd name="T6" fmla="*/ 33 w 288"/>
                  <a:gd name="T7" fmla="*/ 0 h 300"/>
                  <a:gd name="T8" fmla="*/ 0 w 288"/>
                  <a:gd name="T9" fmla="*/ 33 h 300"/>
                  <a:gd name="T10" fmla="*/ 0 w 288"/>
                  <a:gd name="T11" fmla="*/ 104 h 300"/>
                  <a:gd name="T12" fmla="*/ 48 w 288"/>
                  <a:gd name="T13" fmla="*/ 152 h 300"/>
                  <a:gd name="T14" fmla="*/ 133 w 288"/>
                  <a:gd name="T15" fmla="*/ 152 h 300"/>
                  <a:gd name="T16" fmla="*/ 133 w 288"/>
                  <a:gd name="T17" fmla="*/ 235 h 300"/>
                  <a:gd name="T18" fmla="*/ 200 w 288"/>
                  <a:gd name="T19" fmla="*/ 300 h 300"/>
                  <a:gd name="T20" fmla="*/ 214 w 288"/>
                  <a:gd name="T21" fmla="*/ 300 h 300"/>
                  <a:gd name="T22" fmla="*/ 214 w 288"/>
                  <a:gd name="T23" fmla="*/ 219 h 300"/>
                  <a:gd name="T24" fmla="*/ 248 w 288"/>
                  <a:gd name="T25" fmla="*/ 188 h 300"/>
                  <a:gd name="T26" fmla="*/ 248 w 288"/>
                  <a:gd name="T27" fmla="*/ 131 h 300"/>
                  <a:gd name="T28" fmla="*/ 264 w 288"/>
                  <a:gd name="T29" fmla="*/ 131 h 300"/>
                  <a:gd name="T30" fmla="*/ 288 w 288"/>
                  <a:gd name="T31" fmla="*/ 107 h 300"/>
                  <a:gd name="T32" fmla="*/ 279 w 288"/>
                  <a:gd name="T33" fmla="*/ 97 h 300"/>
                  <a:gd name="T34" fmla="*/ 245 w 288"/>
                  <a:gd name="T35" fmla="*/ 97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8" h="300">
                    <a:moveTo>
                      <a:pt x="245" y="97"/>
                    </a:moveTo>
                    <a:lnTo>
                      <a:pt x="145" y="0"/>
                    </a:lnTo>
                    <a:lnTo>
                      <a:pt x="145" y="0"/>
                    </a:lnTo>
                    <a:lnTo>
                      <a:pt x="33" y="0"/>
                    </a:lnTo>
                    <a:lnTo>
                      <a:pt x="0" y="33"/>
                    </a:lnTo>
                    <a:lnTo>
                      <a:pt x="0" y="104"/>
                    </a:lnTo>
                    <a:lnTo>
                      <a:pt x="48" y="152"/>
                    </a:lnTo>
                    <a:lnTo>
                      <a:pt x="133" y="152"/>
                    </a:lnTo>
                    <a:lnTo>
                      <a:pt x="133" y="235"/>
                    </a:lnTo>
                    <a:lnTo>
                      <a:pt x="200" y="300"/>
                    </a:lnTo>
                    <a:lnTo>
                      <a:pt x="214" y="300"/>
                    </a:lnTo>
                    <a:lnTo>
                      <a:pt x="214" y="219"/>
                    </a:lnTo>
                    <a:lnTo>
                      <a:pt x="248" y="188"/>
                    </a:lnTo>
                    <a:lnTo>
                      <a:pt x="248" y="131"/>
                    </a:lnTo>
                    <a:lnTo>
                      <a:pt x="264" y="131"/>
                    </a:lnTo>
                    <a:lnTo>
                      <a:pt x="288" y="107"/>
                    </a:lnTo>
                    <a:lnTo>
                      <a:pt x="279" y="97"/>
                    </a:lnTo>
                    <a:lnTo>
                      <a:pt x="245" y="9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26"/>
              <p:cNvSpPr/>
              <p:nvPr/>
            </p:nvSpPr>
            <p:spPr bwMode="auto">
              <a:xfrm>
                <a:off x="5646738" y="1341438"/>
                <a:ext cx="44450" cy="101600"/>
              </a:xfrm>
              <a:custGeom>
                <a:avLst/>
                <a:gdLst>
                  <a:gd name="T0" fmla="*/ 0 w 28"/>
                  <a:gd name="T1" fmla="*/ 64 h 64"/>
                  <a:gd name="T2" fmla="*/ 28 w 28"/>
                  <a:gd name="T3" fmla="*/ 40 h 64"/>
                  <a:gd name="T4" fmla="*/ 28 w 28"/>
                  <a:gd name="T5" fmla="*/ 0 h 64"/>
                  <a:gd name="T6" fmla="*/ 0 w 28"/>
                  <a:gd name="T7" fmla="*/ 0 h 64"/>
                  <a:gd name="T8" fmla="*/ 0 w 28"/>
                  <a:gd name="T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64">
                    <a:moveTo>
                      <a:pt x="0" y="64"/>
                    </a:moveTo>
                    <a:lnTo>
                      <a:pt x="28" y="40"/>
                    </a:lnTo>
                    <a:lnTo>
                      <a:pt x="28" y="0"/>
                    </a:lnTo>
                    <a:lnTo>
                      <a:pt x="0" y="0"/>
                    </a:lnTo>
                    <a:lnTo>
                      <a:pt x="0" y="64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873963" y="5389779"/>
            <a:ext cx="1061322" cy="1061322"/>
            <a:chOff x="362669" y="5389779"/>
            <a:chExt cx="1061322" cy="1061322"/>
          </a:xfrm>
        </p:grpSpPr>
        <p:sp>
          <p:nvSpPr>
            <p:cNvPr id="15" name="椭圆 14"/>
            <p:cNvSpPr/>
            <p:nvPr/>
          </p:nvSpPr>
          <p:spPr>
            <a:xfrm>
              <a:off x="362669" y="5389779"/>
              <a:ext cx="1061322" cy="1061322"/>
            </a:xfrm>
            <a:prstGeom prst="ellipse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60765" y="5583971"/>
              <a:ext cx="689373" cy="625287"/>
              <a:chOff x="3468688" y="460375"/>
              <a:chExt cx="631825" cy="573088"/>
            </a:xfrm>
            <a:solidFill>
              <a:srgbClr val="282828"/>
            </a:solidFill>
          </p:grpSpPr>
          <p:sp>
            <p:nvSpPr>
              <p:cNvPr id="31" name="Freeform 19"/>
              <p:cNvSpPr/>
              <p:nvPr/>
            </p:nvSpPr>
            <p:spPr bwMode="auto">
              <a:xfrm>
                <a:off x="3468688" y="460375"/>
                <a:ext cx="271463" cy="422275"/>
              </a:xfrm>
              <a:custGeom>
                <a:avLst/>
                <a:gdLst>
                  <a:gd name="T0" fmla="*/ 150 w 169"/>
                  <a:gd name="T1" fmla="*/ 150 h 263"/>
                  <a:gd name="T2" fmla="*/ 169 w 169"/>
                  <a:gd name="T3" fmla="*/ 0 h 263"/>
                  <a:gd name="T4" fmla="*/ 56 w 169"/>
                  <a:gd name="T5" fmla="*/ 103 h 263"/>
                  <a:gd name="T6" fmla="*/ 0 w 169"/>
                  <a:gd name="T7" fmla="*/ 263 h 263"/>
                  <a:gd name="T8" fmla="*/ 169 w 169"/>
                  <a:gd name="T9" fmla="*/ 263 h 263"/>
                  <a:gd name="T10" fmla="*/ 150 w 169"/>
                  <a:gd name="T11" fmla="*/ 15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9" h="263">
                    <a:moveTo>
                      <a:pt x="150" y="150"/>
                    </a:moveTo>
                    <a:cubicBezTo>
                      <a:pt x="150" y="66"/>
                      <a:pt x="169" y="0"/>
                      <a:pt x="169" y="0"/>
                    </a:cubicBezTo>
                    <a:cubicBezTo>
                      <a:pt x="169" y="0"/>
                      <a:pt x="113" y="10"/>
                      <a:pt x="56" y="103"/>
                    </a:cubicBezTo>
                    <a:cubicBezTo>
                      <a:pt x="0" y="197"/>
                      <a:pt x="0" y="263"/>
                      <a:pt x="0" y="263"/>
                    </a:cubicBezTo>
                    <a:cubicBezTo>
                      <a:pt x="169" y="263"/>
                      <a:pt x="169" y="263"/>
                      <a:pt x="169" y="263"/>
                    </a:cubicBezTo>
                    <a:cubicBezTo>
                      <a:pt x="169" y="263"/>
                      <a:pt x="150" y="235"/>
                      <a:pt x="150" y="15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20"/>
              <p:cNvSpPr/>
              <p:nvPr/>
            </p:nvSpPr>
            <p:spPr bwMode="auto">
              <a:xfrm>
                <a:off x="3829050" y="611188"/>
                <a:ext cx="271463" cy="271463"/>
              </a:xfrm>
              <a:custGeom>
                <a:avLst/>
                <a:gdLst>
                  <a:gd name="T0" fmla="*/ 0 w 171"/>
                  <a:gd name="T1" fmla="*/ 0 h 171"/>
                  <a:gd name="T2" fmla="*/ 0 w 171"/>
                  <a:gd name="T3" fmla="*/ 171 h 171"/>
                  <a:gd name="T4" fmla="*/ 171 w 171"/>
                  <a:gd name="T5" fmla="*/ 171 h 171"/>
                  <a:gd name="T6" fmla="*/ 0 w 171"/>
                  <a:gd name="T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1" h="171">
                    <a:moveTo>
                      <a:pt x="0" y="0"/>
                    </a:moveTo>
                    <a:lnTo>
                      <a:pt x="0" y="171"/>
                    </a:lnTo>
                    <a:lnTo>
                      <a:pt x="171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21"/>
              <p:cNvSpPr/>
              <p:nvPr/>
            </p:nvSpPr>
            <p:spPr bwMode="auto">
              <a:xfrm>
                <a:off x="3468688" y="460375"/>
                <a:ext cx="631825" cy="573088"/>
              </a:xfrm>
              <a:custGeom>
                <a:avLst/>
                <a:gdLst>
                  <a:gd name="T0" fmla="*/ 207 w 394"/>
                  <a:gd name="T1" fmla="*/ 282 h 357"/>
                  <a:gd name="T2" fmla="*/ 207 w 394"/>
                  <a:gd name="T3" fmla="*/ 0 h 357"/>
                  <a:gd name="T4" fmla="*/ 188 w 394"/>
                  <a:gd name="T5" fmla="*/ 0 h 357"/>
                  <a:gd name="T6" fmla="*/ 188 w 394"/>
                  <a:gd name="T7" fmla="*/ 282 h 357"/>
                  <a:gd name="T8" fmla="*/ 2 w 394"/>
                  <a:gd name="T9" fmla="*/ 282 h 357"/>
                  <a:gd name="T10" fmla="*/ 0 w 394"/>
                  <a:gd name="T11" fmla="*/ 282 h 357"/>
                  <a:gd name="T12" fmla="*/ 75 w 394"/>
                  <a:gd name="T13" fmla="*/ 357 h 357"/>
                  <a:gd name="T14" fmla="*/ 319 w 394"/>
                  <a:gd name="T15" fmla="*/ 357 h 357"/>
                  <a:gd name="T16" fmla="*/ 394 w 394"/>
                  <a:gd name="T17" fmla="*/ 282 h 357"/>
                  <a:gd name="T18" fmla="*/ 392 w 394"/>
                  <a:gd name="T19" fmla="*/ 282 h 357"/>
                  <a:gd name="T20" fmla="*/ 207 w 394"/>
                  <a:gd name="T21" fmla="*/ 282 h 3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4" h="357">
                    <a:moveTo>
                      <a:pt x="207" y="282"/>
                    </a:moveTo>
                    <a:cubicBezTo>
                      <a:pt x="207" y="0"/>
                      <a:pt x="207" y="0"/>
                      <a:pt x="207" y="0"/>
                    </a:cubicBezTo>
                    <a:cubicBezTo>
                      <a:pt x="188" y="0"/>
                      <a:pt x="188" y="0"/>
                      <a:pt x="188" y="0"/>
                    </a:cubicBezTo>
                    <a:cubicBezTo>
                      <a:pt x="188" y="282"/>
                      <a:pt x="188" y="282"/>
                      <a:pt x="188" y="282"/>
                    </a:cubicBezTo>
                    <a:cubicBezTo>
                      <a:pt x="2" y="282"/>
                      <a:pt x="2" y="282"/>
                      <a:pt x="2" y="282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23"/>
                      <a:pt x="34" y="357"/>
                      <a:pt x="75" y="357"/>
                    </a:cubicBezTo>
                    <a:cubicBezTo>
                      <a:pt x="319" y="357"/>
                      <a:pt x="319" y="357"/>
                      <a:pt x="319" y="357"/>
                    </a:cubicBezTo>
                    <a:cubicBezTo>
                      <a:pt x="361" y="357"/>
                      <a:pt x="394" y="323"/>
                      <a:pt x="394" y="282"/>
                    </a:cubicBezTo>
                    <a:cubicBezTo>
                      <a:pt x="392" y="282"/>
                      <a:pt x="392" y="282"/>
                      <a:pt x="392" y="282"/>
                    </a:cubicBezTo>
                    <a:lnTo>
                      <a:pt x="207" y="28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7" name="文本框 36"/>
          <p:cNvSpPr txBox="1"/>
          <p:nvPr/>
        </p:nvSpPr>
        <p:spPr>
          <a:xfrm>
            <a:off x="10364781" y="5093132"/>
            <a:ext cx="1884198" cy="319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76" b="1">
                <a:solidFill>
                  <a:schemeClr val="bg1"/>
                </a:solidFill>
                <a:latin typeface="AXIS Std M" panose="020B0600000000000000" pitchFamily="34" charset="-128"/>
                <a:ea typeface="AXIS Std M" panose="020B0600000000000000" pitchFamily="34" charset="-128"/>
                <a:cs typeface="Open Sans" panose="020B0606030504020204" pitchFamily="34" charset="0"/>
              </a:rPr>
              <a:t>SUBTITLE </a:t>
            </a:r>
            <a:endParaRPr lang="zh-CN" altLang="en-US" sz="1476" b="1">
              <a:solidFill>
                <a:schemeClr val="bg1"/>
              </a:solidFill>
              <a:latin typeface="AXIS Std M" panose="020B0600000000000000" pitchFamily="34" charset="-128"/>
              <a:ea typeface="AXIS Std M" panose="020B0600000000000000" pitchFamily="34" charset="-128"/>
              <a:cs typeface="Open Sans" panose="020B0606030504020204" pitchFamily="34" charset="0"/>
            </a:endParaRPr>
          </a:p>
        </p:txBody>
      </p:sp>
      <p:sp>
        <p:nvSpPr>
          <p:cNvPr id="36" name="TextBox 39"/>
          <p:cNvSpPr txBox="1"/>
          <p:nvPr/>
        </p:nvSpPr>
        <p:spPr>
          <a:xfrm>
            <a:off x="1964879" y="3700499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1964879" y="5470609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122907" y="2177857"/>
            <a:ext cx="45143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PLEASE </a:t>
            </a: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REPLACE THE WRITTEN CONTENT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7195062" y="1168053"/>
            <a:ext cx="4960780" cy="5446888"/>
            <a:chOff x="7195062" y="1168053"/>
            <a:chExt cx="4960780" cy="5446888"/>
          </a:xfr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sp>
          <p:nvSpPr>
            <p:cNvPr id="47" name="矩形 46"/>
            <p:cNvSpPr/>
            <p:nvPr/>
          </p:nvSpPr>
          <p:spPr>
            <a:xfrm>
              <a:off x="8915221" y="294253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7195062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7195062" y="49833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8915221" y="1168053"/>
              <a:ext cx="1538569" cy="163158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10617273" y="1168053"/>
              <a:ext cx="1538569" cy="367240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矩形 49"/>
          <p:cNvSpPr/>
          <p:nvPr/>
        </p:nvSpPr>
        <p:spPr>
          <a:xfrm>
            <a:off x="10617273" y="4983353"/>
            <a:ext cx="1538569" cy="1631588"/>
          </a:xfrm>
          <a:prstGeom prst="rect">
            <a:avLst/>
          </a:prstGeom>
          <a:solidFill>
            <a:srgbClr val="FCA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TextBox 39"/>
          <p:cNvSpPr txBox="1"/>
          <p:nvPr/>
        </p:nvSpPr>
        <p:spPr>
          <a:xfrm>
            <a:off x="10617273" y="5072025"/>
            <a:ext cx="1538569" cy="1454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7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03244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75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9" grpId="0"/>
      <p:bldP spid="40" grpId="0"/>
      <p:bldP spid="50" grpId="0" animBg="1"/>
      <p:bldP spid="5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Work\Private\Image Bank\IMG_577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4" y="248"/>
            <a:ext cx="12857163" cy="723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43653" y="289872"/>
            <a:ext cx="3857149" cy="862165"/>
          </a:xfrm>
        </p:spPr>
        <p:txBody>
          <a:bodyPr>
            <a:normAutofit/>
          </a:bodyPr>
          <a:lstStyle/>
          <a:p>
            <a:pPr algn="l"/>
            <a:r>
              <a:rPr lang="en-US" sz="3375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About Company</a:t>
            </a:r>
            <a:br>
              <a:rPr lang="en-US" sz="3375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</a:br>
            <a:r>
              <a:rPr lang="en-US" sz="1547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Your Sub Title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678176" y="4259184"/>
            <a:ext cx="3000005" cy="130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69" b="1" dirty="0">
                <a:solidFill>
                  <a:schemeClr val="bg1"/>
                </a:solidFill>
              </a:rPr>
              <a:t>LOREM IPSUM DOLOR </a:t>
            </a:r>
          </a:p>
          <a:p>
            <a:pPr algn="ctr"/>
            <a:r>
              <a:rPr lang="en-US" sz="1476" dirty="0">
                <a:solidFill>
                  <a:schemeClr val="bg1"/>
                </a:solidFill>
              </a:rPr>
              <a:t>sit </a:t>
            </a:r>
            <a:r>
              <a:rPr lang="en-US" sz="1476" dirty="0" err="1">
                <a:solidFill>
                  <a:schemeClr val="bg1"/>
                </a:solidFill>
              </a:rPr>
              <a:t>amet</a:t>
            </a:r>
            <a:r>
              <a:rPr lang="en-US" sz="1476" dirty="0">
                <a:solidFill>
                  <a:schemeClr val="bg1"/>
                </a:solidFill>
              </a:rPr>
              <a:t>, </a:t>
            </a:r>
            <a:r>
              <a:rPr lang="en-US" sz="1476" dirty="0" err="1">
                <a:solidFill>
                  <a:schemeClr val="bg1"/>
                </a:solidFill>
              </a:rPr>
              <a:t>consectetur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adipisicing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elit</a:t>
            </a:r>
            <a:r>
              <a:rPr lang="en-US" sz="1476" dirty="0">
                <a:solidFill>
                  <a:schemeClr val="bg1"/>
                </a:solidFill>
              </a:rPr>
              <a:t>, </a:t>
            </a:r>
            <a:r>
              <a:rPr lang="en-US" sz="1476" dirty="0" err="1">
                <a:solidFill>
                  <a:schemeClr val="bg1"/>
                </a:solidFill>
              </a:rPr>
              <a:t>sed</a:t>
            </a:r>
            <a:r>
              <a:rPr lang="en-US" sz="1476" dirty="0">
                <a:solidFill>
                  <a:schemeClr val="bg1"/>
                </a:solidFill>
              </a:rPr>
              <a:t> do </a:t>
            </a:r>
            <a:r>
              <a:rPr lang="en-US" sz="1476" dirty="0" err="1">
                <a:solidFill>
                  <a:schemeClr val="bg1"/>
                </a:solidFill>
              </a:rPr>
              <a:t>eiusmod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tempor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incididunt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ut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labore</a:t>
            </a:r>
            <a:r>
              <a:rPr lang="en-US" sz="1476" dirty="0">
                <a:solidFill>
                  <a:schemeClr val="bg1"/>
                </a:solidFill>
              </a:rPr>
              <a:t> et </a:t>
            </a:r>
            <a:r>
              <a:rPr lang="en-US" sz="1476" dirty="0" err="1">
                <a:solidFill>
                  <a:schemeClr val="bg1"/>
                </a:solidFill>
              </a:rPr>
              <a:t>dolore</a:t>
            </a:r>
            <a:r>
              <a:rPr lang="en-US" sz="1476" dirty="0">
                <a:solidFill>
                  <a:schemeClr val="bg1"/>
                </a:solidFill>
              </a:rPr>
              <a:t> magna </a:t>
            </a:r>
            <a:r>
              <a:rPr lang="en-US" sz="1476" dirty="0" err="1">
                <a:solidFill>
                  <a:schemeClr val="bg1"/>
                </a:solidFill>
              </a:rPr>
              <a:t>aliqua</a:t>
            </a:r>
            <a:r>
              <a:rPr lang="en-US" sz="1476" dirty="0">
                <a:solidFill>
                  <a:schemeClr val="bg1"/>
                </a:solidFill>
              </a:rPr>
              <a:t>. </a:t>
            </a:r>
            <a:r>
              <a:rPr lang="en-US" sz="1476" dirty="0" err="1">
                <a:solidFill>
                  <a:schemeClr val="bg1"/>
                </a:solidFill>
              </a:rPr>
              <a:t>Ut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enim</a:t>
            </a:r>
            <a:r>
              <a:rPr lang="en-US" sz="1476" dirty="0">
                <a:solidFill>
                  <a:schemeClr val="bg1"/>
                </a:solidFill>
              </a:rPr>
              <a:t> ad minim </a:t>
            </a:r>
            <a:r>
              <a:rPr lang="en-US" sz="1476" dirty="0" err="1">
                <a:solidFill>
                  <a:schemeClr val="bg1"/>
                </a:solidFill>
              </a:rPr>
              <a:t>veniam</a:t>
            </a:r>
            <a:r>
              <a:rPr lang="en-US" sz="1476" dirty="0">
                <a:solidFill>
                  <a:schemeClr val="bg1"/>
                </a:solidFill>
              </a:rPr>
              <a:t>,</a:t>
            </a:r>
          </a:p>
        </p:txBody>
      </p:sp>
      <p:sp>
        <p:nvSpPr>
          <p:cNvPr id="8" name="Freeform 12"/>
          <p:cNvSpPr>
            <a:spLocks noEditPoints="1"/>
          </p:cNvSpPr>
          <p:nvPr/>
        </p:nvSpPr>
        <p:spPr bwMode="auto">
          <a:xfrm>
            <a:off x="9749605" y="3271498"/>
            <a:ext cx="857144" cy="689657"/>
          </a:xfrm>
          <a:custGeom>
            <a:avLst/>
            <a:gdLst>
              <a:gd name="T0" fmla="*/ 44 w 174"/>
              <a:gd name="T1" fmla="*/ 121 h 140"/>
              <a:gd name="T2" fmla="*/ 31 w 174"/>
              <a:gd name="T3" fmla="*/ 140 h 140"/>
              <a:gd name="T4" fmla="*/ 141 w 174"/>
              <a:gd name="T5" fmla="*/ 140 h 140"/>
              <a:gd name="T6" fmla="*/ 128 w 174"/>
              <a:gd name="T7" fmla="*/ 121 h 140"/>
              <a:gd name="T8" fmla="*/ 44 w 174"/>
              <a:gd name="T9" fmla="*/ 121 h 140"/>
              <a:gd name="T10" fmla="*/ 0 w 174"/>
              <a:gd name="T11" fmla="*/ 0 h 140"/>
              <a:gd name="T12" fmla="*/ 0 w 174"/>
              <a:gd name="T13" fmla="*/ 106 h 140"/>
              <a:gd name="T14" fmla="*/ 174 w 174"/>
              <a:gd name="T15" fmla="*/ 106 h 140"/>
              <a:gd name="T16" fmla="*/ 174 w 174"/>
              <a:gd name="T17" fmla="*/ 0 h 140"/>
              <a:gd name="T18" fmla="*/ 0 w 174"/>
              <a:gd name="T19" fmla="*/ 0 h 140"/>
              <a:gd name="T20" fmla="*/ 162 w 174"/>
              <a:gd name="T21" fmla="*/ 95 h 140"/>
              <a:gd name="T22" fmla="*/ 11 w 174"/>
              <a:gd name="T23" fmla="*/ 95 h 140"/>
              <a:gd name="T24" fmla="*/ 11 w 174"/>
              <a:gd name="T25" fmla="*/ 11 h 140"/>
              <a:gd name="T26" fmla="*/ 162 w 174"/>
              <a:gd name="T27" fmla="*/ 11 h 140"/>
              <a:gd name="T28" fmla="*/ 162 w 174"/>
              <a:gd name="T29" fmla="*/ 95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4" h="140">
                <a:moveTo>
                  <a:pt x="44" y="121"/>
                </a:moveTo>
                <a:lnTo>
                  <a:pt x="31" y="140"/>
                </a:lnTo>
                <a:lnTo>
                  <a:pt x="141" y="140"/>
                </a:lnTo>
                <a:lnTo>
                  <a:pt x="128" y="121"/>
                </a:lnTo>
                <a:lnTo>
                  <a:pt x="44" y="121"/>
                </a:lnTo>
                <a:close/>
                <a:moveTo>
                  <a:pt x="0" y="0"/>
                </a:moveTo>
                <a:lnTo>
                  <a:pt x="0" y="106"/>
                </a:lnTo>
                <a:lnTo>
                  <a:pt x="174" y="106"/>
                </a:lnTo>
                <a:lnTo>
                  <a:pt x="174" y="0"/>
                </a:lnTo>
                <a:lnTo>
                  <a:pt x="0" y="0"/>
                </a:lnTo>
                <a:close/>
                <a:moveTo>
                  <a:pt x="162" y="95"/>
                </a:moveTo>
                <a:lnTo>
                  <a:pt x="11" y="95"/>
                </a:lnTo>
                <a:lnTo>
                  <a:pt x="11" y="11"/>
                </a:lnTo>
                <a:lnTo>
                  <a:pt x="162" y="11"/>
                </a:lnTo>
                <a:lnTo>
                  <a:pt x="162" y="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58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0" grpId="0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7514725" y="3399261"/>
            <a:ext cx="3675254" cy="679464"/>
            <a:chOff x="7125311" y="3386950"/>
            <a:chExt cx="3485499" cy="644384"/>
          </a:xfrm>
          <a:solidFill>
            <a:schemeClr val="accent4"/>
          </a:solidFill>
        </p:grpSpPr>
        <p:sp>
          <p:nvSpPr>
            <p:cNvPr id="7" name="Shape 533"/>
            <p:cNvSpPr/>
            <p:nvPr/>
          </p:nvSpPr>
          <p:spPr>
            <a:xfrm>
              <a:off x="7465374" y="3386950"/>
              <a:ext cx="3145436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Shape 534"/>
            <p:cNvSpPr/>
            <p:nvPr/>
          </p:nvSpPr>
          <p:spPr>
            <a:xfrm>
              <a:off x="7125311" y="3386950"/>
              <a:ext cx="345204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40"/>
                  </a:lnTo>
                  <a:lnTo>
                    <a:pt x="0" y="13486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0"/>
          <p:cNvGrpSpPr/>
          <p:nvPr/>
        </p:nvGrpSpPr>
        <p:grpSpPr>
          <a:xfrm>
            <a:off x="1631414" y="3399261"/>
            <a:ext cx="3684151" cy="679464"/>
            <a:chOff x="1545760" y="3386950"/>
            <a:chExt cx="3493936" cy="644384"/>
          </a:xfrm>
          <a:solidFill>
            <a:schemeClr val="accent3"/>
          </a:solidFill>
        </p:grpSpPr>
        <p:sp>
          <p:nvSpPr>
            <p:cNvPr id="10" name="Shape 536"/>
            <p:cNvSpPr/>
            <p:nvPr/>
          </p:nvSpPr>
          <p:spPr>
            <a:xfrm>
              <a:off x="4694491" y="3386950"/>
              <a:ext cx="345205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9340"/>
                  </a:lnTo>
                  <a:lnTo>
                    <a:pt x="21600" y="13486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37"/>
            <p:cNvSpPr/>
            <p:nvPr/>
          </p:nvSpPr>
          <p:spPr>
            <a:xfrm>
              <a:off x="1545760" y="3386950"/>
              <a:ext cx="3151081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"/>
          <p:cNvGrpSpPr/>
          <p:nvPr/>
        </p:nvGrpSpPr>
        <p:grpSpPr>
          <a:xfrm>
            <a:off x="7142870" y="1895287"/>
            <a:ext cx="4049174" cy="906895"/>
            <a:chOff x="6772654" y="2152648"/>
            <a:chExt cx="3840113" cy="860072"/>
          </a:xfrm>
          <a:solidFill>
            <a:schemeClr val="accent2"/>
          </a:solidFill>
        </p:grpSpPr>
        <p:sp>
          <p:nvSpPr>
            <p:cNvPr id="13" name="Shape 539"/>
            <p:cNvSpPr/>
            <p:nvPr/>
          </p:nvSpPr>
          <p:spPr>
            <a:xfrm>
              <a:off x="7289045" y="2152648"/>
              <a:ext cx="3323722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Shape 540"/>
            <p:cNvSpPr/>
            <p:nvPr/>
          </p:nvSpPr>
          <p:spPr>
            <a:xfrm>
              <a:off x="6772654" y="2152648"/>
              <a:ext cx="516147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9997"/>
                  </a:lnTo>
                  <a:lnTo>
                    <a:pt x="2792" y="21600"/>
                  </a:lnTo>
                  <a:lnTo>
                    <a:pt x="21600" y="16183"/>
                  </a:lnTo>
                  <a:cubicBezTo>
                    <a:pt x="21600" y="16183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1631415" y="1895287"/>
            <a:ext cx="4063622" cy="906895"/>
            <a:chOff x="1545760" y="2152648"/>
            <a:chExt cx="3853814" cy="860072"/>
          </a:xfrm>
          <a:solidFill>
            <a:schemeClr val="accent1"/>
          </a:solidFill>
        </p:grpSpPr>
        <p:sp>
          <p:nvSpPr>
            <p:cNvPr id="16" name="Shape 542"/>
            <p:cNvSpPr/>
            <p:nvPr/>
          </p:nvSpPr>
          <p:spPr>
            <a:xfrm>
              <a:off x="1545760" y="2152648"/>
              <a:ext cx="3344236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543"/>
            <p:cNvSpPr/>
            <p:nvPr/>
          </p:nvSpPr>
          <p:spPr>
            <a:xfrm>
              <a:off x="4883415" y="2152648"/>
              <a:ext cx="516159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9997"/>
                  </a:lnTo>
                  <a:lnTo>
                    <a:pt x="18808" y="21600"/>
                  </a:lnTo>
                  <a:lnTo>
                    <a:pt x="0" y="16183"/>
                  </a:lnTo>
                  <a:cubicBezTo>
                    <a:pt x="0" y="16183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1"/>
          <p:cNvGrpSpPr/>
          <p:nvPr/>
        </p:nvGrpSpPr>
        <p:grpSpPr>
          <a:xfrm>
            <a:off x="7129590" y="4735338"/>
            <a:ext cx="4080521" cy="906895"/>
            <a:chOff x="6760059" y="4457519"/>
            <a:chExt cx="3869841" cy="860072"/>
          </a:xfrm>
          <a:solidFill>
            <a:schemeClr val="accent6"/>
          </a:solidFill>
        </p:grpSpPr>
        <p:sp>
          <p:nvSpPr>
            <p:cNvPr id="19" name="Shape 545"/>
            <p:cNvSpPr/>
            <p:nvPr/>
          </p:nvSpPr>
          <p:spPr>
            <a:xfrm>
              <a:off x="7276450" y="4671632"/>
              <a:ext cx="3353450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546"/>
            <p:cNvSpPr/>
            <p:nvPr/>
          </p:nvSpPr>
          <p:spPr>
            <a:xfrm>
              <a:off x="6760059" y="4457519"/>
              <a:ext cx="516158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603"/>
                  </a:lnTo>
                  <a:lnTo>
                    <a:pt x="2791" y="0"/>
                  </a:lnTo>
                  <a:lnTo>
                    <a:pt x="21600" y="5417"/>
                  </a:lnTo>
                  <a:cubicBezTo>
                    <a:pt x="21600" y="5417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1631414" y="4735338"/>
            <a:ext cx="4063615" cy="906895"/>
            <a:chOff x="1545760" y="4457519"/>
            <a:chExt cx="3853808" cy="860072"/>
          </a:xfrm>
          <a:solidFill>
            <a:schemeClr val="accent5"/>
          </a:solidFill>
        </p:grpSpPr>
        <p:sp>
          <p:nvSpPr>
            <p:cNvPr id="22" name="Shape 548"/>
            <p:cNvSpPr/>
            <p:nvPr/>
          </p:nvSpPr>
          <p:spPr>
            <a:xfrm>
              <a:off x="1545760" y="4671632"/>
              <a:ext cx="3336278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Shape 549"/>
            <p:cNvSpPr/>
            <p:nvPr/>
          </p:nvSpPr>
          <p:spPr>
            <a:xfrm>
              <a:off x="4883415" y="4457519"/>
              <a:ext cx="516153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603"/>
                  </a:lnTo>
                  <a:lnTo>
                    <a:pt x="18808" y="0"/>
                  </a:lnTo>
                  <a:lnTo>
                    <a:pt x="0" y="5417"/>
                  </a:lnTo>
                  <a:cubicBezTo>
                    <a:pt x="0" y="5417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65" tIns="53565" rIns="53565" bIns="53565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Shape 558"/>
          <p:cNvSpPr/>
          <p:nvPr/>
        </p:nvSpPr>
        <p:spPr>
          <a:xfrm>
            <a:off x="1632232" y="2140800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562"/>
          <p:cNvSpPr/>
          <p:nvPr/>
        </p:nvSpPr>
        <p:spPr>
          <a:xfrm>
            <a:off x="1632232" y="3646759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566"/>
          <p:cNvSpPr/>
          <p:nvPr/>
        </p:nvSpPr>
        <p:spPr>
          <a:xfrm>
            <a:off x="1632232" y="5221882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568"/>
          <p:cNvSpPr/>
          <p:nvPr/>
        </p:nvSpPr>
        <p:spPr>
          <a:xfrm>
            <a:off x="10988044" y="2140800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572"/>
          <p:cNvSpPr/>
          <p:nvPr/>
        </p:nvSpPr>
        <p:spPr>
          <a:xfrm>
            <a:off x="10988044" y="3646759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576"/>
          <p:cNvSpPr/>
          <p:nvPr/>
        </p:nvSpPr>
        <p:spPr>
          <a:xfrm>
            <a:off x="10988044" y="5221882"/>
            <a:ext cx="207964" cy="197057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65" tIns="53565" rIns="53565" bIns="53565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12"/>
          <p:cNvSpPr txBox="1">
            <a:spLocks/>
          </p:cNvSpPr>
          <p:nvPr/>
        </p:nvSpPr>
        <p:spPr>
          <a:xfrm>
            <a:off x="2110647" y="2086711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12"/>
          <p:cNvSpPr txBox="1">
            <a:spLocks/>
          </p:cNvSpPr>
          <p:nvPr/>
        </p:nvSpPr>
        <p:spPr>
          <a:xfrm>
            <a:off x="2110647" y="358740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12"/>
          <p:cNvSpPr txBox="1">
            <a:spLocks/>
          </p:cNvSpPr>
          <p:nvPr/>
        </p:nvSpPr>
        <p:spPr>
          <a:xfrm>
            <a:off x="2110645" y="514865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12"/>
          <p:cNvSpPr txBox="1">
            <a:spLocks/>
          </p:cNvSpPr>
          <p:nvPr/>
        </p:nvSpPr>
        <p:spPr>
          <a:xfrm>
            <a:off x="7959303" y="2086711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12"/>
          <p:cNvSpPr txBox="1">
            <a:spLocks/>
          </p:cNvSpPr>
          <p:nvPr/>
        </p:nvSpPr>
        <p:spPr>
          <a:xfrm>
            <a:off x="7959303" y="358740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12"/>
          <p:cNvSpPr txBox="1">
            <a:spLocks/>
          </p:cNvSpPr>
          <p:nvPr/>
        </p:nvSpPr>
        <p:spPr>
          <a:xfrm>
            <a:off x="7959302" y="5148657"/>
            <a:ext cx="2754460" cy="40374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12"/>
          <p:cNvSpPr txBox="1">
            <a:spLocks/>
          </p:cNvSpPr>
          <p:nvPr/>
        </p:nvSpPr>
        <p:spPr>
          <a:xfrm>
            <a:off x="2110646" y="2656285"/>
            <a:ext cx="2496455" cy="52807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12"/>
          <p:cNvSpPr txBox="1">
            <a:spLocks/>
          </p:cNvSpPr>
          <p:nvPr/>
        </p:nvSpPr>
        <p:spPr>
          <a:xfrm>
            <a:off x="2110645" y="4164516"/>
            <a:ext cx="2496455" cy="52807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12"/>
          <p:cNvSpPr txBox="1">
            <a:spLocks/>
          </p:cNvSpPr>
          <p:nvPr/>
        </p:nvSpPr>
        <p:spPr>
          <a:xfrm>
            <a:off x="2110645" y="5763832"/>
            <a:ext cx="2496455" cy="528070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12"/>
          <p:cNvSpPr txBox="1">
            <a:spLocks/>
          </p:cNvSpPr>
          <p:nvPr/>
        </p:nvSpPr>
        <p:spPr>
          <a:xfrm>
            <a:off x="8352892" y="2663414"/>
            <a:ext cx="2365348" cy="520781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12"/>
          <p:cNvSpPr txBox="1">
            <a:spLocks/>
          </p:cNvSpPr>
          <p:nvPr/>
        </p:nvSpPr>
        <p:spPr>
          <a:xfrm>
            <a:off x="8352890" y="4171644"/>
            <a:ext cx="2365348" cy="520781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12"/>
          <p:cNvSpPr txBox="1">
            <a:spLocks/>
          </p:cNvSpPr>
          <p:nvPr/>
        </p:nvSpPr>
        <p:spPr>
          <a:xfrm>
            <a:off x="8352890" y="5770961"/>
            <a:ext cx="2365348" cy="520781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016285" y="2359668"/>
            <a:ext cx="2808957" cy="2808955"/>
            <a:chOff x="3566899" y="1605909"/>
            <a:chExt cx="1997947" cy="1997946"/>
          </a:xfrm>
        </p:grpSpPr>
        <p:sp>
          <p:nvSpPr>
            <p:cNvPr id="30" name="Shape 551"/>
            <p:cNvSpPr/>
            <p:nvPr/>
          </p:nvSpPr>
          <p:spPr>
            <a:xfrm>
              <a:off x="3566899" y="1605909"/>
              <a:ext cx="1997947" cy="1997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53565" tIns="53565" rIns="53565" bIns="53565" anchor="ctr"/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699991" y="1747171"/>
              <a:ext cx="1728790" cy="172879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年度工作</a:t>
              </a: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内容概述</a:t>
              </a:r>
            </a:p>
          </p:txBody>
        </p:sp>
      </p:grpSp>
      <p:sp>
        <p:nvSpPr>
          <p:cNvPr id="46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2564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0"/>
          <p:cNvSpPr txBox="1">
            <a:spLocks/>
          </p:cNvSpPr>
          <p:nvPr/>
        </p:nvSpPr>
        <p:spPr>
          <a:xfrm>
            <a:off x="872555" y="4715494"/>
            <a:ext cx="2483214" cy="4972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altLang="zh-CN" dirty="0">
                <a:solidFill>
                  <a:schemeClr val="accent1"/>
                </a:solidFill>
                <a:latin typeface="Agency FB" panose="020B0503020202020204" pitchFamily="34" charset="0"/>
              </a:rPr>
              <a:t>PART 01</a:t>
            </a:r>
            <a:endParaRPr lang="zh-CN" altLang="en-US" dirty="0">
              <a:solidFill>
                <a:schemeClr val="accent1"/>
              </a:solidFill>
              <a:latin typeface="Agency FB" panose="020B0503020202020204" pitchFamily="34" charset="0"/>
            </a:endParaRPr>
          </a:p>
        </p:txBody>
      </p:sp>
      <p:sp>
        <p:nvSpPr>
          <p:cNvPr id="5" name="Text Placeholder 11"/>
          <p:cNvSpPr txBox="1">
            <a:spLocks/>
          </p:cNvSpPr>
          <p:nvPr/>
        </p:nvSpPr>
        <p:spPr>
          <a:xfrm>
            <a:off x="872556" y="5228803"/>
            <a:ext cx="2483213" cy="33125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" name="Title 9"/>
          <p:cNvSpPr txBox="1">
            <a:spLocks/>
          </p:cNvSpPr>
          <p:nvPr/>
        </p:nvSpPr>
        <p:spPr>
          <a:xfrm>
            <a:off x="677126" y="525716"/>
            <a:ext cx="1437036" cy="7354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>
                <a:solidFill>
                  <a:srgbClr val="006AB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lang="en-AU" dirty="0">
              <a:solidFill>
                <a:srgbClr val="006AB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Subtitle 10"/>
          <p:cNvSpPr txBox="1">
            <a:spLocks/>
          </p:cNvSpPr>
          <p:nvPr/>
        </p:nvSpPr>
        <p:spPr>
          <a:xfrm>
            <a:off x="690986" y="1129526"/>
            <a:ext cx="1409319" cy="3945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dirty="0">
                <a:solidFill>
                  <a:srgbClr val="006AB6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CONTENTS</a:t>
            </a:r>
          </a:p>
        </p:txBody>
      </p:sp>
      <p:sp>
        <p:nvSpPr>
          <p:cNvPr id="8" name="Text Placeholder 10"/>
          <p:cNvSpPr txBox="1">
            <a:spLocks/>
          </p:cNvSpPr>
          <p:nvPr/>
        </p:nvSpPr>
        <p:spPr>
          <a:xfrm>
            <a:off x="3750069" y="4715494"/>
            <a:ext cx="2483214" cy="497241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chemeClr val="accent2"/>
                </a:solidFill>
                <a:latin typeface="Agency FB" panose="020B0503020202020204" pitchFamily="34" charset="0"/>
              </a:rPr>
              <a:t>PART 02</a:t>
            </a:r>
            <a:endParaRPr lang="zh-CN" altLang="en-US" sz="2800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3750069" y="5228803"/>
            <a:ext cx="2483213" cy="331259"/>
          </a:xfrm>
          <a:prstGeom prst="rect">
            <a:avLst/>
          </a:prstGeom>
        </p:spPr>
        <p:txBody>
          <a:bodyPr vert="horz" lIns="96411" tIns="48206" rIns="96411" bIns="48206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" name="Text Placeholder 10"/>
          <p:cNvSpPr txBox="1">
            <a:spLocks/>
          </p:cNvSpPr>
          <p:nvPr/>
        </p:nvSpPr>
        <p:spPr>
          <a:xfrm>
            <a:off x="6627581" y="4715494"/>
            <a:ext cx="2483214" cy="497241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chemeClr val="accent1"/>
                </a:solidFill>
                <a:latin typeface="Agency FB" panose="020B0503020202020204" pitchFamily="34" charset="0"/>
              </a:rPr>
              <a:t>PART 03</a:t>
            </a:r>
            <a:endParaRPr lang="zh-CN" altLang="en-US" sz="2800" dirty="0">
              <a:solidFill>
                <a:schemeClr val="accent1"/>
              </a:solidFill>
              <a:latin typeface="Agency FB" panose="020B0503020202020204" pitchFamily="34" charset="0"/>
            </a:endParaRPr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6627582" y="5228803"/>
            <a:ext cx="2483213" cy="331259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" name="Text Placeholder 10"/>
          <p:cNvSpPr txBox="1">
            <a:spLocks/>
          </p:cNvSpPr>
          <p:nvPr/>
        </p:nvSpPr>
        <p:spPr>
          <a:xfrm>
            <a:off x="9505094" y="4715494"/>
            <a:ext cx="2483214" cy="497241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chemeClr val="accent2"/>
                </a:solidFill>
                <a:latin typeface="Agency FB" panose="020B0503020202020204" pitchFamily="34" charset="0"/>
              </a:rPr>
              <a:t>PART 04</a:t>
            </a:r>
            <a:endParaRPr lang="zh-CN" altLang="en-US" sz="2800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13" name="Text Placeholder 11"/>
          <p:cNvSpPr txBox="1">
            <a:spLocks/>
          </p:cNvSpPr>
          <p:nvPr/>
        </p:nvSpPr>
        <p:spPr>
          <a:xfrm>
            <a:off x="9505094" y="5228803"/>
            <a:ext cx="2483213" cy="331259"/>
          </a:xfrm>
          <a:prstGeom prst="rect">
            <a:avLst/>
          </a:prstGeom>
        </p:spPr>
        <p:txBody>
          <a:bodyPr vert="horz" lIns="96411" tIns="48206" rIns="96411" bIns="48206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" name="Oval 25"/>
          <p:cNvSpPr/>
          <p:nvPr/>
        </p:nvSpPr>
        <p:spPr>
          <a:xfrm>
            <a:off x="1295825" y="2784321"/>
            <a:ext cx="1636670" cy="1636670"/>
          </a:xfrm>
          <a:prstGeom prst="ellipse">
            <a:avLst/>
          </a:prstGeom>
          <a:solidFill>
            <a:srgbClr val="0B2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01</a:t>
            </a:r>
          </a:p>
        </p:txBody>
      </p:sp>
      <p:grpSp>
        <p:nvGrpSpPr>
          <p:cNvPr id="17" name="Group 42"/>
          <p:cNvGrpSpPr/>
          <p:nvPr/>
        </p:nvGrpSpPr>
        <p:grpSpPr>
          <a:xfrm>
            <a:off x="4173339" y="2784321"/>
            <a:ext cx="1636670" cy="1636670"/>
            <a:chOff x="3956297" y="2639898"/>
            <a:chExt cx="1552274" cy="1552274"/>
          </a:xfrm>
          <a:solidFill>
            <a:srgbClr val="1CB7F1"/>
          </a:solidFill>
        </p:grpSpPr>
        <p:sp>
          <p:nvSpPr>
            <p:cNvPr id="18" name="Oval 26"/>
            <p:cNvSpPr/>
            <p:nvPr/>
          </p:nvSpPr>
          <p:spPr>
            <a:xfrm>
              <a:off x="3956297" y="2639898"/>
              <a:ext cx="1552274" cy="155227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4400" dirty="0"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02</a:t>
              </a: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4874627" y="3277303"/>
              <a:ext cx="48760" cy="100230"/>
            </a:xfrm>
            <a:custGeom>
              <a:avLst/>
              <a:gdLst>
                <a:gd name="T0" fmla="*/ 18 w 18"/>
                <a:gd name="T1" fmla="*/ 37 h 37"/>
                <a:gd name="T2" fmla="*/ 18 w 18"/>
                <a:gd name="T3" fmla="*/ 0 h 37"/>
                <a:gd name="T4" fmla="*/ 0 w 18"/>
                <a:gd name="T5" fmla="*/ 0 h 37"/>
                <a:gd name="T6" fmla="*/ 0 w 18"/>
                <a:gd name="T7" fmla="*/ 21 h 37"/>
                <a:gd name="T8" fmla="*/ 18 w 18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7">
                  <a:moveTo>
                    <a:pt x="18" y="37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18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48" tIns="64274" rIns="128548" bIns="64274" numCol="1" anchor="t" anchorCtr="0" compatLnSpc="1">
              <a:prstTxWarp prst="textNoShape">
                <a:avLst/>
              </a:prstTxWarp>
            </a:bodyPr>
            <a:lstStyle/>
            <a:p>
              <a:endParaRPr lang="en-US" sz="4400"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4" name="Oval 27"/>
          <p:cNvSpPr/>
          <p:nvPr/>
        </p:nvSpPr>
        <p:spPr>
          <a:xfrm>
            <a:off x="7050850" y="2797990"/>
            <a:ext cx="1636670" cy="1636670"/>
          </a:xfrm>
          <a:prstGeom prst="ellipse">
            <a:avLst/>
          </a:prstGeom>
          <a:solidFill>
            <a:srgbClr val="0B2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03</a:t>
            </a:r>
          </a:p>
        </p:txBody>
      </p:sp>
      <p:sp>
        <p:nvSpPr>
          <p:cNvPr id="27" name="Oval 28"/>
          <p:cNvSpPr/>
          <p:nvPr/>
        </p:nvSpPr>
        <p:spPr>
          <a:xfrm>
            <a:off x="9928364" y="2797990"/>
            <a:ext cx="1636670" cy="16366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30442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/>
      <p:bldP spid="7" grpId="0" build="p"/>
      <p:bldP spid="8" grpId="0"/>
      <p:bldP spid="9" grpId="0"/>
      <p:bldP spid="11" grpId="0"/>
      <p:bldP spid="12" grpId="0"/>
      <p:bldP spid="13" grpId="0"/>
      <p:bldP spid="15" grpId="0" animBg="1"/>
      <p:bldP spid="24" grpId="0" animBg="1"/>
      <p:bldP spid="2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704" y="2642447"/>
            <a:ext cx="469942" cy="46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960" y="2642444"/>
            <a:ext cx="2381924" cy="706189"/>
            <a:chOff x="509993" y="4146958"/>
            <a:chExt cx="2041329" cy="669729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704" y="3827459"/>
            <a:ext cx="469942" cy="46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704" y="5012472"/>
            <a:ext cx="469942" cy="4616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960" y="5012470"/>
            <a:ext cx="2381924" cy="706189"/>
            <a:chOff x="509993" y="4146958"/>
            <a:chExt cx="2041329" cy="669729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960" y="3827457"/>
            <a:ext cx="2381924" cy="706189"/>
            <a:chOff x="509993" y="4146958"/>
            <a:chExt cx="2041329" cy="669729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3677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933" y="2290442"/>
            <a:ext cx="4201490" cy="4180924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076" tIns="1086668" rIns="625575" bIns="2423667" numCol="1" spcCol="1270" anchor="ctr" anchorCtr="0">
              <a:noAutofit/>
            </a:bodyPr>
            <a:lstStyle/>
            <a:p>
              <a:pPr algn="just" defTabSz="2437032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778" tIns="3200992" rIns="1172640" bIns="515570" numCol="1" spcCol="1270" anchor="ctr" anchorCtr="0">
              <a:noAutofit/>
            </a:bodyPr>
            <a:lstStyle/>
            <a:p>
              <a:pPr algn="just" defTabSz="3046291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577" tIns="1086668" rIns="2599075" bIns="2423667" numCol="1" spcCol="1270" anchor="ctr" anchorCtr="0">
              <a:noAutofit/>
            </a:bodyPr>
            <a:lstStyle/>
            <a:p>
              <a:pPr algn="just" defTabSz="2437032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72" y="5221893"/>
            <a:ext cx="788611" cy="460983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18" tIns="48210" rIns="96418" bIns="4821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741" y="3597726"/>
            <a:ext cx="693597" cy="543665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18" tIns="48210" rIns="96418" bIns="4821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693" y="3459063"/>
            <a:ext cx="514128" cy="761132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18" tIns="48210" rIns="96418" bIns="4821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336" y="2607773"/>
            <a:ext cx="3073325" cy="170258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rgbClr val="28C7D4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327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6479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09807" y="5468938"/>
            <a:ext cx="796846" cy="796846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899926" y="4526830"/>
            <a:ext cx="796846" cy="796846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0" tIns="24105" rIns="48210" bIns="24105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7729" y="4672077"/>
            <a:ext cx="678307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123" y="4934237"/>
            <a:ext cx="960400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5973" y="5614185"/>
            <a:ext cx="678307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6838" y="5876346"/>
            <a:ext cx="1139915" cy="3138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540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599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1181903" y="159941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" name="TextBox 56"/>
          <p:cNvSpPr txBox="1"/>
          <p:nvPr/>
        </p:nvSpPr>
        <p:spPr>
          <a:xfrm>
            <a:off x="2972991" y="4264397"/>
            <a:ext cx="6912768" cy="127522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66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THANK YOU</a:t>
            </a:r>
            <a:endParaRPr lang="en-US" sz="66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837087" y="5433629"/>
            <a:ext cx="5184576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START-UP FINANCING PLAN</a:t>
            </a:r>
            <a:endParaRPr lang="zh-CN" altLang="en-US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621063" y="5818484"/>
            <a:ext cx="5760640" cy="43088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Click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</a:t>
            </a:r>
            <a:r>
              <a:rPr lang="en-US" altLang="zh-CN" sz="11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wordsclick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on add related title words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83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" grpId="0"/>
          <p:bldP spid="15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13" grpId="0"/>
          <p:bldP spid="15" grpId="0"/>
          <p:bldP spid="16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058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Work\Private\Image Bank\IMG_577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4" y="248"/>
            <a:ext cx="12857163" cy="723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43653" y="289872"/>
            <a:ext cx="3857149" cy="862165"/>
          </a:xfrm>
        </p:spPr>
        <p:txBody>
          <a:bodyPr>
            <a:normAutofit/>
          </a:bodyPr>
          <a:lstStyle/>
          <a:p>
            <a:pPr algn="l"/>
            <a:r>
              <a:rPr lang="en-US" sz="3375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About Company</a:t>
            </a:r>
            <a:br>
              <a:rPr lang="en-US" sz="3375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</a:br>
            <a:r>
              <a:rPr lang="en-US" sz="1547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Your Sub Title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678176" y="4259184"/>
            <a:ext cx="3000005" cy="130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69" b="1" dirty="0">
                <a:solidFill>
                  <a:schemeClr val="bg1"/>
                </a:solidFill>
              </a:rPr>
              <a:t>LOREM IPSUM DOLOR </a:t>
            </a:r>
          </a:p>
          <a:p>
            <a:pPr algn="ctr"/>
            <a:r>
              <a:rPr lang="en-US" sz="1476" dirty="0">
                <a:solidFill>
                  <a:schemeClr val="bg1"/>
                </a:solidFill>
              </a:rPr>
              <a:t>sit </a:t>
            </a:r>
            <a:r>
              <a:rPr lang="en-US" sz="1476" dirty="0" err="1">
                <a:solidFill>
                  <a:schemeClr val="bg1"/>
                </a:solidFill>
              </a:rPr>
              <a:t>amet</a:t>
            </a:r>
            <a:r>
              <a:rPr lang="en-US" sz="1476" dirty="0">
                <a:solidFill>
                  <a:schemeClr val="bg1"/>
                </a:solidFill>
              </a:rPr>
              <a:t>, </a:t>
            </a:r>
            <a:r>
              <a:rPr lang="en-US" sz="1476" dirty="0" err="1">
                <a:solidFill>
                  <a:schemeClr val="bg1"/>
                </a:solidFill>
              </a:rPr>
              <a:t>consectetur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adipisicing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elit</a:t>
            </a:r>
            <a:r>
              <a:rPr lang="en-US" sz="1476" dirty="0">
                <a:solidFill>
                  <a:schemeClr val="bg1"/>
                </a:solidFill>
              </a:rPr>
              <a:t>, </a:t>
            </a:r>
            <a:r>
              <a:rPr lang="en-US" sz="1476" dirty="0" err="1">
                <a:solidFill>
                  <a:schemeClr val="bg1"/>
                </a:solidFill>
              </a:rPr>
              <a:t>sed</a:t>
            </a:r>
            <a:r>
              <a:rPr lang="en-US" sz="1476" dirty="0">
                <a:solidFill>
                  <a:schemeClr val="bg1"/>
                </a:solidFill>
              </a:rPr>
              <a:t> do </a:t>
            </a:r>
            <a:r>
              <a:rPr lang="en-US" sz="1476" dirty="0" err="1">
                <a:solidFill>
                  <a:schemeClr val="bg1"/>
                </a:solidFill>
              </a:rPr>
              <a:t>eiusmod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tempor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incididunt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ut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labore</a:t>
            </a:r>
            <a:r>
              <a:rPr lang="en-US" sz="1476" dirty="0">
                <a:solidFill>
                  <a:schemeClr val="bg1"/>
                </a:solidFill>
              </a:rPr>
              <a:t> et </a:t>
            </a:r>
            <a:r>
              <a:rPr lang="en-US" sz="1476" dirty="0" err="1">
                <a:solidFill>
                  <a:schemeClr val="bg1"/>
                </a:solidFill>
              </a:rPr>
              <a:t>dolore</a:t>
            </a:r>
            <a:r>
              <a:rPr lang="en-US" sz="1476" dirty="0">
                <a:solidFill>
                  <a:schemeClr val="bg1"/>
                </a:solidFill>
              </a:rPr>
              <a:t> magna </a:t>
            </a:r>
            <a:r>
              <a:rPr lang="en-US" sz="1476" dirty="0" err="1">
                <a:solidFill>
                  <a:schemeClr val="bg1"/>
                </a:solidFill>
              </a:rPr>
              <a:t>aliqua</a:t>
            </a:r>
            <a:r>
              <a:rPr lang="en-US" sz="1476" dirty="0">
                <a:solidFill>
                  <a:schemeClr val="bg1"/>
                </a:solidFill>
              </a:rPr>
              <a:t>. </a:t>
            </a:r>
            <a:r>
              <a:rPr lang="en-US" sz="1476" dirty="0" err="1">
                <a:solidFill>
                  <a:schemeClr val="bg1"/>
                </a:solidFill>
              </a:rPr>
              <a:t>Ut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enim</a:t>
            </a:r>
            <a:r>
              <a:rPr lang="en-US" sz="1476" dirty="0">
                <a:solidFill>
                  <a:schemeClr val="bg1"/>
                </a:solidFill>
              </a:rPr>
              <a:t> ad minim </a:t>
            </a:r>
            <a:r>
              <a:rPr lang="en-US" sz="1476" dirty="0" err="1">
                <a:solidFill>
                  <a:schemeClr val="bg1"/>
                </a:solidFill>
              </a:rPr>
              <a:t>veniam</a:t>
            </a:r>
            <a:r>
              <a:rPr lang="en-US" sz="1476" dirty="0">
                <a:solidFill>
                  <a:schemeClr val="bg1"/>
                </a:solidFill>
              </a:rPr>
              <a:t>,</a:t>
            </a:r>
          </a:p>
        </p:txBody>
      </p:sp>
      <p:sp>
        <p:nvSpPr>
          <p:cNvPr id="8" name="Freeform 12"/>
          <p:cNvSpPr>
            <a:spLocks noEditPoints="1"/>
          </p:cNvSpPr>
          <p:nvPr/>
        </p:nvSpPr>
        <p:spPr bwMode="auto">
          <a:xfrm>
            <a:off x="9749605" y="3271498"/>
            <a:ext cx="857144" cy="689657"/>
          </a:xfrm>
          <a:custGeom>
            <a:avLst/>
            <a:gdLst>
              <a:gd name="T0" fmla="*/ 44 w 174"/>
              <a:gd name="T1" fmla="*/ 121 h 140"/>
              <a:gd name="T2" fmla="*/ 31 w 174"/>
              <a:gd name="T3" fmla="*/ 140 h 140"/>
              <a:gd name="T4" fmla="*/ 141 w 174"/>
              <a:gd name="T5" fmla="*/ 140 h 140"/>
              <a:gd name="T6" fmla="*/ 128 w 174"/>
              <a:gd name="T7" fmla="*/ 121 h 140"/>
              <a:gd name="T8" fmla="*/ 44 w 174"/>
              <a:gd name="T9" fmla="*/ 121 h 140"/>
              <a:gd name="T10" fmla="*/ 0 w 174"/>
              <a:gd name="T11" fmla="*/ 0 h 140"/>
              <a:gd name="T12" fmla="*/ 0 w 174"/>
              <a:gd name="T13" fmla="*/ 106 h 140"/>
              <a:gd name="T14" fmla="*/ 174 w 174"/>
              <a:gd name="T15" fmla="*/ 106 h 140"/>
              <a:gd name="T16" fmla="*/ 174 w 174"/>
              <a:gd name="T17" fmla="*/ 0 h 140"/>
              <a:gd name="T18" fmla="*/ 0 w 174"/>
              <a:gd name="T19" fmla="*/ 0 h 140"/>
              <a:gd name="T20" fmla="*/ 162 w 174"/>
              <a:gd name="T21" fmla="*/ 95 h 140"/>
              <a:gd name="T22" fmla="*/ 11 w 174"/>
              <a:gd name="T23" fmla="*/ 95 h 140"/>
              <a:gd name="T24" fmla="*/ 11 w 174"/>
              <a:gd name="T25" fmla="*/ 11 h 140"/>
              <a:gd name="T26" fmla="*/ 162 w 174"/>
              <a:gd name="T27" fmla="*/ 11 h 140"/>
              <a:gd name="T28" fmla="*/ 162 w 174"/>
              <a:gd name="T29" fmla="*/ 95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4" h="140">
                <a:moveTo>
                  <a:pt x="44" y="121"/>
                </a:moveTo>
                <a:lnTo>
                  <a:pt x="31" y="140"/>
                </a:lnTo>
                <a:lnTo>
                  <a:pt x="141" y="140"/>
                </a:lnTo>
                <a:lnTo>
                  <a:pt x="128" y="121"/>
                </a:lnTo>
                <a:lnTo>
                  <a:pt x="44" y="121"/>
                </a:lnTo>
                <a:close/>
                <a:moveTo>
                  <a:pt x="0" y="0"/>
                </a:moveTo>
                <a:lnTo>
                  <a:pt x="0" y="106"/>
                </a:lnTo>
                <a:lnTo>
                  <a:pt x="174" y="106"/>
                </a:lnTo>
                <a:lnTo>
                  <a:pt x="174" y="0"/>
                </a:lnTo>
                <a:lnTo>
                  <a:pt x="0" y="0"/>
                </a:lnTo>
                <a:close/>
                <a:moveTo>
                  <a:pt x="162" y="95"/>
                </a:moveTo>
                <a:lnTo>
                  <a:pt x="11" y="95"/>
                </a:lnTo>
                <a:lnTo>
                  <a:pt x="11" y="11"/>
                </a:lnTo>
                <a:lnTo>
                  <a:pt x="162" y="11"/>
                </a:lnTo>
                <a:lnTo>
                  <a:pt x="162" y="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291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0" grpId="0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4699" y="3536282"/>
            <a:ext cx="3623299" cy="618304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8282" y="1931404"/>
            <a:ext cx="1294756" cy="1294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504" y="3627380"/>
            <a:ext cx="2362736" cy="618305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992" y="4657674"/>
            <a:ext cx="1294756" cy="1294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5" y="3536282"/>
            <a:ext cx="2364673" cy="618304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580" y="1931404"/>
            <a:ext cx="1294756" cy="1294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7824" y="4657674"/>
            <a:ext cx="1294756" cy="1294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3306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878" y="4636282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4274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517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486" y="3778564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2864" y="3627376"/>
            <a:ext cx="3501188" cy="618306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406" y="3778564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4014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588" y="1918845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03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39" y="4649851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378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011" y="1918845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611" y="2338259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020" y="2338259"/>
            <a:ext cx="759945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322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153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6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87311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003823" y="1889782"/>
            <a:ext cx="7173999" cy="1179757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137691" y="1660401"/>
            <a:ext cx="4942074" cy="46039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六边形 29"/>
          <p:cNvSpPr/>
          <p:nvPr/>
        </p:nvSpPr>
        <p:spPr>
          <a:xfrm>
            <a:off x="1271933" y="3410986"/>
            <a:ext cx="1673675" cy="1442637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添加内容</a:t>
            </a:r>
            <a:endParaRPr lang="zh-CN" altLang="en-US" sz="2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箭头连接符 30"/>
          <p:cNvCxnSpPr>
            <a:stCxn id="30" idx="5"/>
            <a:endCxn id="28" idx="1"/>
          </p:cNvCxnSpPr>
          <p:nvPr/>
        </p:nvCxnSpPr>
        <p:spPr>
          <a:xfrm flipV="1">
            <a:off x="2584949" y="2479660"/>
            <a:ext cx="1418875" cy="93132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30" idx="0"/>
            <a:endCxn id="35" idx="1"/>
          </p:cNvCxnSpPr>
          <p:nvPr/>
        </p:nvCxnSpPr>
        <p:spPr>
          <a:xfrm flipV="1">
            <a:off x="2945606" y="4129257"/>
            <a:ext cx="1058215" cy="3046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>
            <a:stCxn id="30" idx="1"/>
            <a:endCxn id="38" idx="1"/>
          </p:cNvCxnSpPr>
          <p:nvPr/>
        </p:nvCxnSpPr>
        <p:spPr>
          <a:xfrm>
            <a:off x="2584949" y="4853624"/>
            <a:ext cx="1418875" cy="954675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19327" y="2271842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003823" y="3539381"/>
            <a:ext cx="7173999" cy="1179757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37691" y="3320800"/>
            <a:ext cx="4942074" cy="46039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419327" y="3946749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003823" y="5218420"/>
            <a:ext cx="7173999" cy="1179757"/>
          </a:xfrm>
          <a:prstGeom prst="rect">
            <a:avLst/>
          </a:prstGeom>
          <a:solidFill>
            <a:schemeClr val="accent3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137691" y="4999842"/>
            <a:ext cx="4942074" cy="46039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23" tIns="48211" rIns="96423" bIns="48211"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19327" y="5625787"/>
            <a:ext cx="6378802" cy="540507"/>
          </a:xfrm>
          <a:prstGeom prst="rect">
            <a:avLst/>
          </a:prstGeom>
          <a:noFill/>
        </p:spPr>
        <p:txBody>
          <a:bodyPr wrap="square" lIns="96423" tIns="48211" rIns="96423" bIns="48211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3343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687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737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787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274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324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374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29" grpId="0" animBg="1"/>
          <p:bldP spid="30" grpId="0" animBg="1"/>
          <p:bldP spid="34" grpId="0"/>
          <p:bldP spid="34" grpId="1"/>
          <p:bldP spid="35" grpId="0" animBg="1"/>
          <p:bldP spid="36" grpId="0" animBg="1"/>
          <p:bldP spid="37" grpId="0"/>
          <p:bldP spid="37" grpId="1"/>
          <p:bldP spid="38" grpId="0" animBg="1"/>
          <p:bldP spid="39" grpId="0" animBg="1"/>
          <p:bldP spid="40" grpId="0"/>
          <p:bldP spid="40" grpId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7483257" y="1902448"/>
            <a:ext cx="4623336" cy="4391810"/>
            <a:chOff x="-877094" y="-4168775"/>
            <a:chExt cx="4612482" cy="4381500"/>
          </a:xfrm>
        </p:grpSpPr>
        <p:sp>
          <p:nvSpPr>
            <p:cNvPr id="12" name="圆角矩形 11"/>
            <p:cNvSpPr/>
            <p:nvPr/>
          </p:nvSpPr>
          <p:spPr>
            <a:xfrm>
              <a:off x="-877094" y="-4168775"/>
              <a:ext cx="1447800" cy="990600"/>
            </a:xfrm>
            <a:prstGeom prst="roundRect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-877094" y="-3048000"/>
              <a:ext cx="1447800" cy="990600"/>
            </a:xfrm>
            <a:prstGeom prst="roundRect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2287588" y="-1930400"/>
              <a:ext cx="1447800" cy="990600"/>
            </a:xfrm>
            <a:prstGeom prst="roundRect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-877094" y="-4168775"/>
              <a:ext cx="4600575" cy="3232150"/>
              <a:chOff x="2362994" y="438944"/>
              <a:chExt cx="4600575" cy="3232150"/>
            </a:xfrm>
            <a:solidFill>
              <a:srgbClr val="0067B4"/>
            </a:solidFill>
          </p:grpSpPr>
          <p:sp>
            <p:nvSpPr>
              <p:cNvPr id="23" name="圆角矩形 22"/>
              <p:cNvSpPr/>
              <p:nvPr/>
            </p:nvSpPr>
            <p:spPr>
              <a:xfrm>
                <a:off x="2362994" y="2680494"/>
                <a:ext cx="1447800" cy="9906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5515769" y="438944"/>
                <a:ext cx="1447800" cy="9906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3940176" y="1559719"/>
                <a:ext cx="1447800" cy="990600"/>
              </a:xfrm>
              <a:prstGeom prst="round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圆角矩形 17"/>
              <p:cNvSpPr/>
              <p:nvPr/>
            </p:nvSpPr>
            <p:spPr>
              <a:xfrm rot="18884533">
                <a:off x="3394757" y="2310909"/>
                <a:ext cx="901862" cy="533365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圆角矩形 17"/>
              <p:cNvSpPr/>
              <p:nvPr/>
            </p:nvSpPr>
            <p:spPr>
              <a:xfrm rot="18884533">
                <a:off x="4986624" y="1188251"/>
                <a:ext cx="901862" cy="533365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700088" y="-3048000"/>
              <a:ext cx="3024187" cy="3260725"/>
              <a:chOff x="3940176" y="1559719"/>
              <a:chExt cx="3024187" cy="3260725"/>
            </a:xfrm>
            <a:solidFill>
              <a:srgbClr val="202A36"/>
            </a:solidFill>
          </p:grpSpPr>
          <p:sp>
            <p:nvSpPr>
              <p:cNvPr id="18" name="圆角矩形 17"/>
              <p:cNvSpPr/>
              <p:nvPr/>
            </p:nvSpPr>
            <p:spPr>
              <a:xfrm>
                <a:off x="5516563" y="1559719"/>
                <a:ext cx="1447800" cy="9906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>
                <a:off x="5515769" y="3829844"/>
                <a:ext cx="1447800" cy="9906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>
                <a:off x="3940176" y="2677319"/>
                <a:ext cx="1447800" cy="990600"/>
              </a:xfrm>
              <a:prstGeom prst="round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圆角矩形 17"/>
              <p:cNvSpPr/>
              <p:nvPr/>
            </p:nvSpPr>
            <p:spPr>
              <a:xfrm rot="18884533">
                <a:off x="4986624" y="2349450"/>
                <a:ext cx="901862" cy="445469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圆角矩形 17"/>
              <p:cNvSpPr/>
              <p:nvPr/>
            </p:nvSpPr>
            <p:spPr>
              <a:xfrm rot="2188039">
                <a:off x="4847484" y="3452363"/>
                <a:ext cx="1152426" cy="564051"/>
              </a:xfrm>
              <a:custGeom>
                <a:avLst/>
                <a:gdLst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858414 w 901862"/>
                  <a:gd name="connsiteY2" fmla="*/ 0 h 260684"/>
                  <a:gd name="connsiteX3" fmla="*/ 901862 w 901862"/>
                  <a:gd name="connsiteY3" fmla="*/ 43448 h 260684"/>
                  <a:gd name="connsiteX4" fmla="*/ 901862 w 901862"/>
                  <a:gd name="connsiteY4" fmla="*/ 217236 h 260684"/>
                  <a:gd name="connsiteX5" fmla="*/ 858414 w 901862"/>
                  <a:gd name="connsiteY5" fmla="*/ 260684 h 260684"/>
                  <a:gd name="connsiteX6" fmla="*/ 43448 w 901862"/>
                  <a:gd name="connsiteY6" fmla="*/ 260684 h 260684"/>
                  <a:gd name="connsiteX7" fmla="*/ 0 w 901862"/>
                  <a:gd name="connsiteY7" fmla="*/ 217236 h 260684"/>
                  <a:gd name="connsiteX8" fmla="*/ 0 w 901862"/>
                  <a:gd name="connsiteY8" fmla="*/ 43448 h 260684"/>
                  <a:gd name="connsiteX0" fmla="*/ 0 w 901862"/>
                  <a:gd name="connsiteY0" fmla="*/ 43539 h 260775"/>
                  <a:gd name="connsiteX1" fmla="*/ 43448 w 901862"/>
                  <a:gd name="connsiteY1" fmla="*/ 91 h 260775"/>
                  <a:gd name="connsiteX2" fmla="*/ 469179 w 901862"/>
                  <a:gd name="connsiteY2" fmla="*/ 0 h 260775"/>
                  <a:gd name="connsiteX3" fmla="*/ 858414 w 901862"/>
                  <a:gd name="connsiteY3" fmla="*/ 91 h 260775"/>
                  <a:gd name="connsiteX4" fmla="*/ 901862 w 901862"/>
                  <a:gd name="connsiteY4" fmla="*/ 43539 h 260775"/>
                  <a:gd name="connsiteX5" fmla="*/ 901862 w 901862"/>
                  <a:gd name="connsiteY5" fmla="*/ 217327 h 260775"/>
                  <a:gd name="connsiteX6" fmla="*/ 858414 w 901862"/>
                  <a:gd name="connsiteY6" fmla="*/ 260775 h 260775"/>
                  <a:gd name="connsiteX7" fmla="*/ 43448 w 901862"/>
                  <a:gd name="connsiteY7" fmla="*/ 260775 h 260775"/>
                  <a:gd name="connsiteX8" fmla="*/ 0 w 901862"/>
                  <a:gd name="connsiteY8" fmla="*/ 217327 h 260775"/>
                  <a:gd name="connsiteX9" fmla="*/ 0 w 901862"/>
                  <a:gd name="connsiteY9" fmla="*/ 43539 h 260775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1588 w 901862"/>
                  <a:gd name="connsiteY2" fmla="*/ 144593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43448 h 260684"/>
                  <a:gd name="connsiteX1" fmla="*/ 43448 w 901862"/>
                  <a:gd name="connsiteY1" fmla="*/ 0 h 260684"/>
                  <a:gd name="connsiteX2" fmla="*/ 446920 w 901862"/>
                  <a:gd name="connsiteY2" fmla="*/ 82317 h 260684"/>
                  <a:gd name="connsiteX3" fmla="*/ 858414 w 901862"/>
                  <a:gd name="connsiteY3" fmla="*/ 0 h 260684"/>
                  <a:gd name="connsiteX4" fmla="*/ 901862 w 901862"/>
                  <a:gd name="connsiteY4" fmla="*/ 43448 h 260684"/>
                  <a:gd name="connsiteX5" fmla="*/ 901862 w 901862"/>
                  <a:gd name="connsiteY5" fmla="*/ 217236 h 260684"/>
                  <a:gd name="connsiteX6" fmla="*/ 858414 w 901862"/>
                  <a:gd name="connsiteY6" fmla="*/ 260684 h 260684"/>
                  <a:gd name="connsiteX7" fmla="*/ 43448 w 901862"/>
                  <a:gd name="connsiteY7" fmla="*/ 260684 h 260684"/>
                  <a:gd name="connsiteX8" fmla="*/ 0 w 901862"/>
                  <a:gd name="connsiteY8" fmla="*/ 217236 h 260684"/>
                  <a:gd name="connsiteX9" fmla="*/ 0 w 901862"/>
                  <a:gd name="connsiteY9" fmla="*/ 43448 h 26068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90518 h 307754"/>
                  <a:gd name="connsiteX1" fmla="*/ 60498 w 901862"/>
                  <a:gd name="connsiteY1" fmla="*/ 0 h 307754"/>
                  <a:gd name="connsiteX2" fmla="*/ 446920 w 901862"/>
                  <a:gd name="connsiteY2" fmla="*/ 129387 h 307754"/>
                  <a:gd name="connsiteX3" fmla="*/ 858414 w 901862"/>
                  <a:gd name="connsiteY3" fmla="*/ 47070 h 307754"/>
                  <a:gd name="connsiteX4" fmla="*/ 901862 w 901862"/>
                  <a:gd name="connsiteY4" fmla="*/ 90518 h 307754"/>
                  <a:gd name="connsiteX5" fmla="*/ 901862 w 901862"/>
                  <a:gd name="connsiteY5" fmla="*/ 264306 h 307754"/>
                  <a:gd name="connsiteX6" fmla="*/ 858414 w 901862"/>
                  <a:gd name="connsiteY6" fmla="*/ 307754 h 307754"/>
                  <a:gd name="connsiteX7" fmla="*/ 43448 w 901862"/>
                  <a:gd name="connsiteY7" fmla="*/ 307754 h 307754"/>
                  <a:gd name="connsiteX8" fmla="*/ 0 w 901862"/>
                  <a:gd name="connsiteY8" fmla="*/ 264306 h 307754"/>
                  <a:gd name="connsiteX9" fmla="*/ 0 w 901862"/>
                  <a:gd name="connsiteY9" fmla="*/ 90518 h 307754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46920 w 901862"/>
                  <a:gd name="connsiteY2" fmla="*/ 147932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8414 w 901862"/>
                  <a:gd name="connsiteY3" fmla="*/ 65615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56799 w 901862"/>
                  <a:gd name="connsiteY3" fmla="*/ 5045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3023 w 901862"/>
                  <a:gd name="connsiteY3" fmla="*/ 26637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809712 w 901862"/>
                  <a:gd name="connsiteY3" fmla="*/ 36769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09063 h 326299"/>
                  <a:gd name="connsiteX1" fmla="*/ 55530 w 901862"/>
                  <a:gd name="connsiteY1" fmla="*/ 0 h 326299"/>
                  <a:gd name="connsiteX2" fmla="*/ 408216 w 901862"/>
                  <a:gd name="connsiteY2" fmla="*/ 142707 h 326299"/>
                  <a:gd name="connsiteX3" fmla="*/ 792935 w 901862"/>
                  <a:gd name="connsiteY3" fmla="*/ 23223 h 326299"/>
                  <a:gd name="connsiteX4" fmla="*/ 901862 w 901862"/>
                  <a:gd name="connsiteY4" fmla="*/ 109063 h 326299"/>
                  <a:gd name="connsiteX5" fmla="*/ 901862 w 901862"/>
                  <a:gd name="connsiteY5" fmla="*/ 282851 h 326299"/>
                  <a:gd name="connsiteX6" fmla="*/ 858414 w 901862"/>
                  <a:gd name="connsiteY6" fmla="*/ 326299 h 326299"/>
                  <a:gd name="connsiteX7" fmla="*/ 43448 w 901862"/>
                  <a:gd name="connsiteY7" fmla="*/ 326299 h 326299"/>
                  <a:gd name="connsiteX8" fmla="*/ 0 w 901862"/>
                  <a:gd name="connsiteY8" fmla="*/ 282851 h 326299"/>
                  <a:gd name="connsiteX9" fmla="*/ 0 w 901862"/>
                  <a:gd name="connsiteY9" fmla="*/ 109063 h 326299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3448 w 901862"/>
                  <a:gd name="connsiteY7" fmla="*/ 373490 h 373490"/>
                  <a:gd name="connsiteX8" fmla="*/ 0 w 901862"/>
                  <a:gd name="connsiteY8" fmla="*/ 330042 h 373490"/>
                  <a:gd name="connsiteX9" fmla="*/ 0 w 901862"/>
                  <a:gd name="connsiteY9" fmla="*/ 156254 h 373490"/>
                  <a:gd name="connsiteX0" fmla="*/ 0 w 901862"/>
                  <a:gd name="connsiteY0" fmla="*/ 156254 h 373784"/>
                  <a:gd name="connsiteX1" fmla="*/ 45639 w 901862"/>
                  <a:gd name="connsiteY1" fmla="*/ 0 h 373784"/>
                  <a:gd name="connsiteX2" fmla="*/ 408216 w 901862"/>
                  <a:gd name="connsiteY2" fmla="*/ 189898 h 373784"/>
                  <a:gd name="connsiteX3" fmla="*/ 792935 w 901862"/>
                  <a:gd name="connsiteY3" fmla="*/ 70414 h 373784"/>
                  <a:gd name="connsiteX4" fmla="*/ 901862 w 901862"/>
                  <a:gd name="connsiteY4" fmla="*/ 156254 h 373784"/>
                  <a:gd name="connsiteX5" fmla="*/ 901862 w 901862"/>
                  <a:gd name="connsiteY5" fmla="*/ 330042 h 373784"/>
                  <a:gd name="connsiteX6" fmla="*/ 858414 w 901862"/>
                  <a:gd name="connsiteY6" fmla="*/ 373490 h 373784"/>
                  <a:gd name="connsiteX7" fmla="*/ 486526 w 901862"/>
                  <a:gd name="connsiteY7" fmla="*/ 373784 h 373784"/>
                  <a:gd name="connsiteX8" fmla="*/ 43448 w 901862"/>
                  <a:gd name="connsiteY8" fmla="*/ 373490 h 373784"/>
                  <a:gd name="connsiteX9" fmla="*/ 0 w 901862"/>
                  <a:gd name="connsiteY9" fmla="*/ 330042 h 373784"/>
                  <a:gd name="connsiteX10" fmla="*/ 0 w 901862"/>
                  <a:gd name="connsiteY10" fmla="*/ 156254 h 373784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71864 w 901862"/>
                  <a:gd name="connsiteY7" fmla="*/ 26426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490"/>
                  <a:gd name="connsiteX1" fmla="*/ 45639 w 901862"/>
                  <a:gd name="connsiteY1" fmla="*/ 0 h 373490"/>
                  <a:gd name="connsiteX2" fmla="*/ 408216 w 901862"/>
                  <a:gd name="connsiteY2" fmla="*/ 189898 h 373490"/>
                  <a:gd name="connsiteX3" fmla="*/ 792935 w 901862"/>
                  <a:gd name="connsiteY3" fmla="*/ 70414 h 373490"/>
                  <a:gd name="connsiteX4" fmla="*/ 901862 w 901862"/>
                  <a:gd name="connsiteY4" fmla="*/ 156254 h 373490"/>
                  <a:gd name="connsiteX5" fmla="*/ 901862 w 901862"/>
                  <a:gd name="connsiteY5" fmla="*/ 330042 h 373490"/>
                  <a:gd name="connsiteX6" fmla="*/ 858414 w 901862"/>
                  <a:gd name="connsiteY6" fmla="*/ 373490 h 373490"/>
                  <a:gd name="connsiteX7" fmla="*/ 459752 w 901862"/>
                  <a:gd name="connsiteY7" fmla="*/ 336619 h 373490"/>
                  <a:gd name="connsiteX8" fmla="*/ 43448 w 901862"/>
                  <a:gd name="connsiteY8" fmla="*/ 373490 h 373490"/>
                  <a:gd name="connsiteX9" fmla="*/ 0 w 901862"/>
                  <a:gd name="connsiteY9" fmla="*/ 330042 h 373490"/>
                  <a:gd name="connsiteX10" fmla="*/ 0 w 901862"/>
                  <a:gd name="connsiteY10" fmla="*/ 156254 h 373490"/>
                  <a:gd name="connsiteX0" fmla="*/ 0 w 901862"/>
                  <a:gd name="connsiteY0" fmla="*/ 156254 h 373507"/>
                  <a:gd name="connsiteX1" fmla="*/ 45639 w 901862"/>
                  <a:gd name="connsiteY1" fmla="*/ 0 h 373507"/>
                  <a:gd name="connsiteX2" fmla="*/ 408216 w 901862"/>
                  <a:gd name="connsiteY2" fmla="*/ 189898 h 373507"/>
                  <a:gd name="connsiteX3" fmla="*/ 792935 w 901862"/>
                  <a:gd name="connsiteY3" fmla="*/ 70414 h 373507"/>
                  <a:gd name="connsiteX4" fmla="*/ 901862 w 901862"/>
                  <a:gd name="connsiteY4" fmla="*/ 156254 h 373507"/>
                  <a:gd name="connsiteX5" fmla="*/ 901862 w 901862"/>
                  <a:gd name="connsiteY5" fmla="*/ 330042 h 373507"/>
                  <a:gd name="connsiteX6" fmla="*/ 858414 w 901862"/>
                  <a:gd name="connsiteY6" fmla="*/ 373490 h 373507"/>
                  <a:gd name="connsiteX7" fmla="*/ 459752 w 901862"/>
                  <a:gd name="connsiteY7" fmla="*/ 336619 h 373507"/>
                  <a:gd name="connsiteX8" fmla="*/ 43448 w 901862"/>
                  <a:gd name="connsiteY8" fmla="*/ 373490 h 373507"/>
                  <a:gd name="connsiteX9" fmla="*/ 0 w 901862"/>
                  <a:gd name="connsiteY9" fmla="*/ 330042 h 373507"/>
                  <a:gd name="connsiteX10" fmla="*/ 0 w 901862"/>
                  <a:gd name="connsiteY10" fmla="*/ 156254 h 373507"/>
                  <a:gd name="connsiteX0" fmla="*/ 0 w 901862"/>
                  <a:gd name="connsiteY0" fmla="*/ 156254 h 420677"/>
                  <a:gd name="connsiteX1" fmla="*/ 45639 w 901862"/>
                  <a:gd name="connsiteY1" fmla="*/ 0 h 420677"/>
                  <a:gd name="connsiteX2" fmla="*/ 408216 w 901862"/>
                  <a:gd name="connsiteY2" fmla="*/ 189898 h 420677"/>
                  <a:gd name="connsiteX3" fmla="*/ 792935 w 901862"/>
                  <a:gd name="connsiteY3" fmla="*/ 70414 h 420677"/>
                  <a:gd name="connsiteX4" fmla="*/ 901862 w 901862"/>
                  <a:gd name="connsiteY4" fmla="*/ 156254 h 420677"/>
                  <a:gd name="connsiteX5" fmla="*/ 901862 w 901862"/>
                  <a:gd name="connsiteY5" fmla="*/ 330042 h 420677"/>
                  <a:gd name="connsiteX6" fmla="*/ 858414 w 901862"/>
                  <a:gd name="connsiteY6" fmla="*/ 373490 h 420677"/>
                  <a:gd name="connsiteX7" fmla="*/ 459752 w 901862"/>
                  <a:gd name="connsiteY7" fmla="*/ 336619 h 420677"/>
                  <a:gd name="connsiteX8" fmla="*/ 49971 w 901862"/>
                  <a:gd name="connsiteY8" fmla="*/ 420666 h 420677"/>
                  <a:gd name="connsiteX9" fmla="*/ 0 w 901862"/>
                  <a:gd name="connsiteY9" fmla="*/ 330042 h 420677"/>
                  <a:gd name="connsiteX10" fmla="*/ 0 w 901862"/>
                  <a:gd name="connsiteY10" fmla="*/ 156254 h 420677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460941"/>
                  <a:gd name="connsiteX1" fmla="*/ 45639 w 901862"/>
                  <a:gd name="connsiteY1" fmla="*/ 0 h 460941"/>
                  <a:gd name="connsiteX2" fmla="*/ 408216 w 901862"/>
                  <a:gd name="connsiteY2" fmla="*/ 189898 h 460941"/>
                  <a:gd name="connsiteX3" fmla="*/ 792935 w 901862"/>
                  <a:gd name="connsiteY3" fmla="*/ 70414 h 460941"/>
                  <a:gd name="connsiteX4" fmla="*/ 901862 w 901862"/>
                  <a:gd name="connsiteY4" fmla="*/ 156254 h 460941"/>
                  <a:gd name="connsiteX5" fmla="*/ 901862 w 901862"/>
                  <a:gd name="connsiteY5" fmla="*/ 330042 h 460941"/>
                  <a:gd name="connsiteX6" fmla="*/ 834446 w 901862"/>
                  <a:gd name="connsiteY6" fmla="*/ 460941 h 460941"/>
                  <a:gd name="connsiteX7" fmla="*/ 459752 w 901862"/>
                  <a:gd name="connsiteY7" fmla="*/ 336619 h 460941"/>
                  <a:gd name="connsiteX8" fmla="*/ 49971 w 901862"/>
                  <a:gd name="connsiteY8" fmla="*/ 420666 h 460941"/>
                  <a:gd name="connsiteX9" fmla="*/ 0 w 901862"/>
                  <a:gd name="connsiteY9" fmla="*/ 330042 h 460941"/>
                  <a:gd name="connsiteX10" fmla="*/ 0 w 901862"/>
                  <a:gd name="connsiteY10" fmla="*/ 156254 h 460941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59752 w 901862"/>
                  <a:gd name="connsiteY7" fmla="*/ 33661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49971 w 901862"/>
                  <a:gd name="connsiteY8" fmla="*/ 420666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56254 h 518129"/>
                  <a:gd name="connsiteX1" fmla="*/ 45639 w 901862"/>
                  <a:gd name="connsiteY1" fmla="*/ 0 h 518129"/>
                  <a:gd name="connsiteX2" fmla="*/ 408216 w 901862"/>
                  <a:gd name="connsiteY2" fmla="*/ 189898 h 518129"/>
                  <a:gd name="connsiteX3" fmla="*/ 792935 w 901862"/>
                  <a:gd name="connsiteY3" fmla="*/ 70414 h 518129"/>
                  <a:gd name="connsiteX4" fmla="*/ 901862 w 901862"/>
                  <a:gd name="connsiteY4" fmla="*/ 156254 h 518129"/>
                  <a:gd name="connsiteX5" fmla="*/ 901862 w 901862"/>
                  <a:gd name="connsiteY5" fmla="*/ 330042 h 518129"/>
                  <a:gd name="connsiteX6" fmla="*/ 820718 w 901862"/>
                  <a:gd name="connsiteY6" fmla="*/ 518129 h 518129"/>
                  <a:gd name="connsiteX7" fmla="*/ 449618 w 901862"/>
                  <a:gd name="connsiteY7" fmla="*/ 343309 h 518129"/>
                  <a:gd name="connsiteX8" fmla="*/ 53233 w 901862"/>
                  <a:gd name="connsiteY8" fmla="*/ 444254 h 518129"/>
                  <a:gd name="connsiteX9" fmla="*/ 0 w 901862"/>
                  <a:gd name="connsiteY9" fmla="*/ 330042 h 518129"/>
                  <a:gd name="connsiteX10" fmla="*/ 0 w 901862"/>
                  <a:gd name="connsiteY10" fmla="*/ 156254 h 518129"/>
                  <a:gd name="connsiteX0" fmla="*/ 0 w 901862"/>
                  <a:gd name="connsiteY0" fmla="*/ 171490 h 533365"/>
                  <a:gd name="connsiteX1" fmla="*/ 27185 w 901862"/>
                  <a:gd name="connsiteY1" fmla="*/ 0 h 533365"/>
                  <a:gd name="connsiteX2" fmla="*/ 408216 w 901862"/>
                  <a:gd name="connsiteY2" fmla="*/ 205134 h 533365"/>
                  <a:gd name="connsiteX3" fmla="*/ 792935 w 901862"/>
                  <a:gd name="connsiteY3" fmla="*/ 85650 h 533365"/>
                  <a:gd name="connsiteX4" fmla="*/ 901862 w 901862"/>
                  <a:gd name="connsiteY4" fmla="*/ 171490 h 533365"/>
                  <a:gd name="connsiteX5" fmla="*/ 901862 w 901862"/>
                  <a:gd name="connsiteY5" fmla="*/ 345278 h 533365"/>
                  <a:gd name="connsiteX6" fmla="*/ 820718 w 901862"/>
                  <a:gd name="connsiteY6" fmla="*/ 533365 h 533365"/>
                  <a:gd name="connsiteX7" fmla="*/ 449618 w 901862"/>
                  <a:gd name="connsiteY7" fmla="*/ 358545 h 533365"/>
                  <a:gd name="connsiteX8" fmla="*/ 53233 w 901862"/>
                  <a:gd name="connsiteY8" fmla="*/ 459490 h 533365"/>
                  <a:gd name="connsiteX9" fmla="*/ 0 w 901862"/>
                  <a:gd name="connsiteY9" fmla="*/ 345278 h 533365"/>
                  <a:gd name="connsiteX10" fmla="*/ 0 w 901862"/>
                  <a:gd name="connsiteY10" fmla="*/ 171490 h 533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01862" h="533365">
                    <a:moveTo>
                      <a:pt x="0" y="171490"/>
                    </a:moveTo>
                    <a:cubicBezTo>
                      <a:pt x="0" y="147494"/>
                      <a:pt x="3189" y="0"/>
                      <a:pt x="27185" y="0"/>
                    </a:cubicBezTo>
                    <a:cubicBezTo>
                      <a:pt x="108606" y="96799"/>
                      <a:pt x="280591" y="190859"/>
                      <a:pt x="408216" y="205134"/>
                    </a:cubicBezTo>
                    <a:cubicBezTo>
                      <a:pt x="535841" y="219409"/>
                      <a:pt x="638523" y="203937"/>
                      <a:pt x="792935" y="85650"/>
                    </a:cubicBezTo>
                    <a:cubicBezTo>
                      <a:pt x="816931" y="85650"/>
                      <a:pt x="901862" y="147494"/>
                      <a:pt x="901862" y="171490"/>
                    </a:cubicBezTo>
                    <a:lnTo>
                      <a:pt x="901862" y="345278"/>
                    </a:lnTo>
                    <a:cubicBezTo>
                      <a:pt x="901862" y="369274"/>
                      <a:pt x="844714" y="533365"/>
                      <a:pt x="820718" y="533365"/>
                    </a:cubicBezTo>
                    <a:cubicBezTo>
                      <a:pt x="658038" y="406441"/>
                      <a:pt x="577532" y="370857"/>
                      <a:pt x="449618" y="358545"/>
                    </a:cubicBezTo>
                    <a:cubicBezTo>
                      <a:pt x="321704" y="346233"/>
                      <a:pt x="129858" y="460586"/>
                      <a:pt x="53233" y="459490"/>
                    </a:cubicBezTo>
                    <a:cubicBezTo>
                      <a:pt x="29237" y="459490"/>
                      <a:pt x="0" y="369274"/>
                      <a:pt x="0" y="345278"/>
                    </a:cubicBezTo>
                    <a:lnTo>
                      <a:pt x="0" y="17149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圆角矩形 16"/>
            <p:cNvSpPr/>
            <p:nvPr/>
          </p:nvSpPr>
          <p:spPr>
            <a:xfrm>
              <a:off x="700088" y="-4168775"/>
              <a:ext cx="1447800" cy="990600"/>
            </a:xfrm>
            <a:prstGeom prst="roundRect">
              <a:avLst/>
            </a:prstGeom>
            <a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Rectangle 15"/>
          <p:cNvSpPr>
            <a:spLocks noChangeArrowheads="1"/>
          </p:cNvSpPr>
          <p:nvPr/>
        </p:nvSpPr>
        <p:spPr bwMode="auto">
          <a:xfrm>
            <a:off x="946289" y="5533423"/>
            <a:ext cx="6005876" cy="101303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29" name="Rectangle 11"/>
          <p:cNvSpPr>
            <a:spLocks noChangeArrowheads="1"/>
          </p:cNvSpPr>
          <p:nvPr/>
        </p:nvSpPr>
        <p:spPr bwMode="auto">
          <a:xfrm>
            <a:off x="946289" y="3865387"/>
            <a:ext cx="6005878" cy="103634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946290" y="1875614"/>
            <a:ext cx="6005876" cy="13122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6393" tIns="48196" rIns="96393" bIns="48196" numCol="1" anchor="t" anchorCtr="0" compatLnSpc="1">
            <a:prstTxWarp prst="textNoShape">
              <a:avLst/>
            </a:prstTxWarp>
          </a:bodyPr>
          <a:lstStyle/>
          <a:p>
            <a:pPr defTabSz="1285372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30" kern="0">
              <a:solidFill>
                <a:sysClr val="windowText" lastClr="0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92157" y="1930924"/>
            <a:ext cx="1451423" cy="355866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292157" y="3876474"/>
            <a:ext cx="1451423" cy="355866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1B323D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92157" y="5572913"/>
            <a:ext cx="1451423" cy="333552"/>
          </a:xfrm>
          <a:prstGeom prst="rect">
            <a:avLst/>
          </a:prstGeom>
          <a:noFill/>
        </p:spPr>
        <p:txBody>
          <a:bodyPr wrap="none" lIns="96393" tIns="48196" rIns="96393" bIns="48196" rtlCol="0">
            <a:spAutoFit/>
          </a:bodyPr>
          <a:lstStyle>
            <a:defPPr>
              <a:defRPr lang="en-US"/>
            </a:defPPr>
            <a:lvl1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000" i="0" u="none" strike="noStrike" kern="0" cap="none" spc="0" normalizeH="0" baseline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微软雅黑"/>
                <a:ea typeface="微软雅黑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92157" y="2415107"/>
            <a:ext cx="5067833" cy="65133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92157" y="4215985"/>
            <a:ext cx="5147287" cy="65133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92157" y="5848051"/>
            <a:ext cx="5042291" cy="651331"/>
          </a:xfrm>
          <a:prstGeom prst="rect">
            <a:avLst/>
          </a:prstGeom>
          <a:noFill/>
        </p:spPr>
        <p:txBody>
          <a:bodyPr wrap="square" lIns="96393" tIns="48196" rIns="96393" bIns="48196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4482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4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660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Work\Private\Image Bank\IMG_577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4" y="248"/>
            <a:ext cx="12857163" cy="723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43653" y="289872"/>
            <a:ext cx="3857149" cy="862165"/>
          </a:xfrm>
        </p:spPr>
        <p:txBody>
          <a:bodyPr>
            <a:normAutofit/>
          </a:bodyPr>
          <a:lstStyle/>
          <a:p>
            <a:pPr algn="l"/>
            <a:r>
              <a:rPr lang="en-US" sz="3375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About Company</a:t>
            </a:r>
            <a:br>
              <a:rPr lang="en-US" sz="3375" b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</a:br>
            <a:r>
              <a:rPr lang="en-US" sz="1547" dirty="0">
                <a:solidFill>
                  <a:schemeClr val="bg1"/>
                </a:solidFill>
                <a:latin typeface="Roboto" pitchFamily="2" charset="0"/>
                <a:ea typeface="Roboto" pitchFamily="2" charset="0"/>
              </a:rPr>
              <a:t>Your Sub Title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678176" y="4259184"/>
            <a:ext cx="3000005" cy="1303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69" b="1" dirty="0">
                <a:solidFill>
                  <a:schemeClr val="bg1"/>
                </a:solidFill>
              </a:rPr>
              <a:t>LOREM IPSUM DOLOR </a:t>
            </a:r>
          </a:p>
          <a:p>
            <a:pPr algn="ctr"/>
            <a:r>
              <a:rPr lang="en-US" sz="1476" dirty="0">
                <a:solidFill>
                  <a:schemeClr val="bg1"/>
                </a:solidFill>
              </a:rPr>
              <a:t>sit </a:t>
            </a:r>
            <a:r>
              <a:rPr lang="en-US" sz="1476" dirty="0" err="1">
                <a:solidFill>
                  <a:schemeClr val="bg1"/>
                </a:solidFill>
              </a:rPr>
              <a:t>amet</a:t>
            </a:r>
            <a:r>
              <a:rPr lang="en-US" sz="1476" dirty="0">
                <a:solidFill>
                  <a:schemeClr val="bg1"/>
                </a:solidFill>
              </a:rPr>
              <a:t>, </a:t>
            </a:r>
            <a:r>
              <a:rPr lang="en-US" sz="1476" dirty="0" err="1">
                <a:solidFill>
                  <a:schemeClr val="bg1"/>
                </a:solidFill>
              </a:rPr>
              <a:t>consectetur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adipisicing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elit</a:t>
            </a:r>
            <a:r>
              <a:rPr lang="en-US" sz="1476" dirty="0">
                <a:solidFill>
                  <a:schemeClr val="bg1"/>
                </a:solidFill>
              </a:rPr>
              <a:t>, </a:t>
            </a:r>
            <a:r>
              <a:rPr lang="en-US" sz="1476" dirty="0" err="1">
                <a:solidFill>
                  <a:schemeClr val="bg1"/>
                </a:solidFill>
              </a:rPr>
              <a:t>sed</a:t>
            </a:r>
            <a:r>
              <a:rPr lang="en-US" sz="1476" dirty="0">
                <a:solidFill>
                  <a:schemeClr val="bg1"/>
                </a:solidFill>
              </a:rPr>
              <a:t> do </a:t>
            </a:r>
            <a:r>
              <a:rPr lang="en-US" sz="1476" dirty="0" err="1">
                <a:solidFill>
                  <a:schemeClr val="bg1"/>
                </a:solidFill>
              </a:rPr>
              <a:t>eiusmod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tempor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incididunt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ut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labore</a:t>
            </a:r>
            <a:r>
              <a:rPr lang="en-US" sz="1476" dirty="0">
                <a:solidFill>
                  <a:schemeClr val="bg1"/>
                </a:solidFill>
              </a:rPr>
              <a:t> et </a:t>
            </a:r>
            <a:r>
              <a:rPr lang="en-US" sz="1476" dirty="0" err="1">
                <a:solidFill>
                  <a:schemeClr val="bg1"/>
                </a:solidFill>
              </a:rPr>
              <a:t>dolore</a:t>
            </a:r>
            <a:r>
              <a:rPr lang="en-US" sz="1476" dirty="0">
                <a:solidFill>
                  <a:schemeClr val="bg1"/>
                </a:solidFill>
              </a:rPr>
              <a:t> magna </a:t>
            </a:r>
            <a:r>
              <a:rPr lang="en-US" sz="1476" dirty="0" err="1">
                <a:solidFill>
                  <a:schemeClr val="bg1"/>
                </a:solidFill>
              </a:rPr>
              <a:t>aliqua</a:t>
            </a:r>
            <a:r>
              <a:rPr lang="en-US" sz="1476" dirty="0">
                <a:solidFill>
                  <a:schemeClr val="bg1"/>
                </a:solidFill>
              </a:rPr>
              <a:t>. </a:t>
            </a:r>
            <a:r>
              <a:rPr lang="en-US" sz="1476" dirty="0" err="1">
                <a:solidFill>
                  <a:schemeClr val="bg1"/>
                </a:solidFill>
              </a:rPr>
              <a:t>Ut</a:t>
            </a:r>
            <a:r>
              <a:rPr lang="en-US" sz="1476" dirty="0">
                <a:solidFill>
                  <a:schemeClr val="bg1"/>
                </a:solidFill>
              </a:rPr>
              <a:t> </a:t>
            </a:r>
            <a:r>
              <a:rPr lang="en-US" sz="1476" dirty="0" err="1">
                <a:solidFill>
                  <a:schemeClr val="bg1"/>
                </a:solidFill>
              </a:rPr>
              <a:t>enim</a:t>
            </a:r>
            <a:r>
              <a:rPr lang="en-US" sz="1476" dirty="0">
                <a:solidFill>
                  <a:schemeClr val="bg1"/>
                </a:solidFill>
              </a:rPr>
              <a:t> ad minim </a:t>
            </a:r>
            <a:r>
              <a:rPr lang="en-US" sz="1476" dirty="0" err="1">
                <a:solidFill>
                  <a:schemeClr val="bg1"/>
                </a:solidFill>
              </a:rPr>
              <a:t>veniam</a:t>
            </a:r>
            <a:r>
              <a:rPr lang="en-US" sz="1476" dirty="0">
                <a:solidFill>
                  <a:schemeClr val="bg1"/>
                </a:solidFill>
              </a:rPr>
              <a:t>,</a:t>
            </a:r>
          </a:p>
        </p:txBody>
      </p:sp>
      <p:sp>
        <p:nvSpPr>
          <p:cNvPr id="8" name="Freeform 12"/>
          <p:cNvSpPr>
            <a:spLocks noEditPoints="1"/>
          </p:cNvSpPr>
          <p:nvPr/>
        </p:nvSpPr>
        <p:spPr bwMode="auto">
          <a:xfrm>
            <a:off x="9749605" y="3271498"/>
            <a:ext cx="857144" cy="689657"/>
          </a:xfrm>
          <a:custGeom>
            <a:avLst/>
            <a:gdLst>
              <a:gd name="T0" fmla="*/ 44 w 174"/>
              <a:gd name="T1" fmla="*/ 121 h 140"/>
              <a:gd name="T2" fmla="*/ 31 w 174"/>
              <a:gd name="T3" fmla="*/ 140 h 140"/>
              <a:gd name="T4" fmla="*/ 141 w 174"/>
              <a:gd name="T5" fmla="*/ 140 h 140"/>
              <a:gd name="T6" fmla="*/ 128 w 174"/>
              <a:gd name="T7" fmla="*/ 121 h 140"/>
              <a:gd name="T8" fmla="*/ 44 w 174"/>
              <a:gd name="T9" fmla="*/ 121 h 140"/>
              <a:gd name="T10" fmla="*/ 0 w 174"/>
              <a:gd name="T11" fmla="*/ 0 h 140"/>
              <a:gd name="T12" fmla="*/ 0 w 174"/>
              <a:gd name="T13" fmla="*/ 106 h 140"/>
              <a:gd name="T14" fmla="*/ 174 w 174"/>
              <a:gd name="T15" fmla="*/ 106 h 140"/>
              <a:gd name="T16" fmla="*/ 174 w 174"/>
              <a:gd name="T17" fmla="*/ 0 h 140"/>
              <a:gd name="T18" fmla="*/ 0 w 174"/>
              <a:gd name="T19" fmla="*/ 0 h 140"/>
              <a:gd name="T20" fmla="*/ 162 w 174"/>
              <a:gd name="T21" fmla="*/ 95 h 140"/>
              <a:gd name="T22" fmla="*/ 11 w 174"/>
              <a:gd name="T23" fmla="*/ 95 h 140"/>
              <a:gd name="T24" fmla="*/ 11 w 174"/>
              <a:gd name="T25" fmla="*/ 11 h 140"/>
              <a:gd name="T26" fmla="*/ 162 w 174"/>
              <a:gd name="T27" fmla="*/ 11 h 140"/>
              <a:gd name="T28" fmla="*/ 162 w 174"/>
              <a:gd name="T29" fmla="*/ 95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4" h="140">
                <a:moveTo>
                  <a:pt x="44" y="121"/>
                </a:moveTo>
                <a:lnTo>
                  <a:pt x="31" y="140"/>
                </a:lnTo>
                <a:lnTo>
                  <a:pt x="141" y="140"/>
                </a:lnTo>
                <a:lnTo>
                  <a:pt x="128" y="121"/>
                </a:lnTo>
                <a:lnTo>
                  <a:pt x="44" y="121"/>
                </a:lnTo>
                <a:close/>
                <a:moveTo>
                  <a:pt x="0" y="0"/>
                </a:moveTo>
                <a:lnTo>
                  <a:pt x="0" y="106"/>
                </a:lnTo>
                <a:lnTo>
                  <a:pt x="174" y="106"/>
                </a:lnTo>
                <a:lnTo>
                  <a:pt x="174" y="0"/>
                </a:lnTo>
                <a:lnTo>
                  <a:pt x="0" y="0"/>
                </a:lnTo>
                <a:close/>
                <a:moveTo>
                  <a:pt x="162" y="95"/>
                </a:moveTo>
                <a:lnTo>
                  <a:pt x="11" y="95"/>
                </a:lnTo>
                <a:lnTo>
                  <a:pt x="11" y="11"/>
                </a:lnTo>
                <a:lnTo>
                  <a:pt x="162" y="11"/>
                </a:lnTo>
                <a:lnTo>
                  <a:pt x="162" y="9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79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20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871613" y="462355"/>
            <a:ext cx="339752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Click On Add Related Title Words</a:t>
            </a:r>
          </a:p>
          <a:p>
            <a:pPr defTabSz="96432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点击添加相关标题文字</a:t>
            </a:r>
            <a:endParaRPr lang="en-GB" altLang="zh-CN" sz="24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3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3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5480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10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A2A2A"/>
      </a:accent1>
      <a:accent2>
        <a:srgbClr val="9C5932"/>
      </a:accent2>
      <a:accent3>
        <a:srgbClr val="2A2A2A"/>
      </a:accent3>
      <a:accent4>
        <a:srgbClr val="9C5932"/>
      </a:accent4>
      <a:accent5>
        <a:srgbClr val="2A2A2A"/>
      </a:accent5>
      <a:accent6>
        <a:srgbClr val="9C5932"/>
      </a:accent6>
      <a:hlink>
        <a:srgbClr val="2A2A2A"/>
      </a:hlink>
      <a:folHlink>
        <a:srgbClr val="9C593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5589</Words>
  <Application>Microsoft Office PowerPoint</Application>
  <PresentationFormat>自定义</PresentationFormat>
  <Paragraphs>275</Paragraphs>
  <Slides>23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About Company Your Sub Title</vt:lpstr>
      <vt:lpstr>PowerPoint 演示文稿</vt:lpstr>
      <vt:lpstr>PowerPoint 演示文稿</vt:lpstr>
      <vt:lpstr>PowerPoint 演示文稿</vt:lpstr>
      <vt:lpstr>PowerPoint 演示文稿</vt:lpstr>
      <vt:lpstr>About Company Your Sub Title</vt:lpstr>
      <vt:lpstr>PowerPoint 演示文稿</vt:lpstr>
      <vt:lpstr>PowerPoint 演示文稿</vt:lpstr>
      <vt:lpstr>PowerPoint 演示文稿</vt:lpstr>
      <vt:lpstr>PowerPoint 演示文稿</vt:lpstr>
      <vt:lpstr>About Company Your Sub Title</vt:lpstr>
      <vt:lpstr>PowerPoint 演示文稿</vt:lpstr>
      <vt:lpstr>PowerPoint 演示文稿</vt:lpstr>
      <vt:lpstr>PowerPoint 演示文稿</vt:lpstr>
      <vt:lpstr>PowerPoint 演示文稿</vt:lpstr>
      <vt:lpstr>About Company Your Sub Title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数据分析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2018-02-03T09:15:37Z</dcterms:modified>
</cp:coreProperties>
</file>