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92" r:id="rId3"/>
    <p:sldId id="293" r:id="rId4"/>
    <p:sldId id="294" r:id="rId5"/>
    <p:sldId id="259" r:id="rId6"/>
    <p:sldId id="263" r:id="rId7"/>
    <p:sldId id="264" r:id="rId8"/>
    <p:sldId id="266" r:id="rId9"/>
    <p:sldId id="261" r:id="rId10"/>
    <p:sldId id="277" r:id="rId11"/>
    <p:sldId id="288" r:id="rId12"/>
    <p:sldId id="295" r:id="rId13"/>
    <p:sldId id="267" r:id="rId14"/>
    <p:sldId id="269" r:id="rId15"/>
    <p:sldId id="265" r:id="rId16"/>
    <p:sldId id="290" r:id="rId17"/>
    <p:sldId id="260" r:id="rId18"/>
    <p:sldId id="270" r:id="rId19"/>
    <p:sldId id="296" r:id="rId20"/>
    <p:sldId id="286" r:id="rId21"/>
    <p:sldId id="268" r:id="rId22"/>
    <p:sldId id="282" r:id="rId23"/>
    <p:sldId id="285" r:id="rId24"/>
    <p:sldId id="272" r:id="rId25"/>
    <p:sldId id="279" r:id="rId26"/>
    <p:sldId id="297" r:id="rId27"/>
    <p:sldId id="283" r:id="rId28"/>
    <p:sldId id="284" r:id="rId29"/>
    <p:sldId id="287" r:id="rId30"/>
    <p:sldId id="291" r:id="rId31"/>
    <p:sldId id="298" r:id="rId32"/>
    <p:sldId id="299" r:id="rId3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28"/>
      </p:cViewPr>
      <p:guideLst>
        <p:guide orient="horz" pos="1620"/>
        <p:guide pos="2880"/>
      </p:guideLst>
    </p:cSldViewPr>
  </p:slideViewPr>
  <p:notesTextViewPr>
    <p:cViewPr>
      <p:scale>
        <a:sx n="100" d="100"/>
        <a:sy n="100" d="100"/>
      </p:scale>
      <p:origin x="0" y="0"/>
    </p:cViewPr>
  </p:notesTextViewPr>
  <p:sorterViewPr>
    <p:cViewPr>
      <p:scale>
        <a:sx n="121" d="100"/>
        <a:sy n="12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image" Target="../media/image4.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rgbClr val="0070C0"/>
            </a:solidFill>
            <a:ln w="47625">
              <a:gradFill>
                <a:gsLst>
                  <a:gs pos="0">
                    <a:schemeClr val="bg1"/>
                  </a:gs>
                  <a:gs pos="100000">
                    <a:schemeClr val="bg1">
                      <a:lumMod val="85000"/>
                    </a:schemeClr>
                  </a:gs>
                </a:gsLst>
                <a:lin ang="5400000" scaled="1"/>
              </a:gradFill>
            </a:ln>
            <a:effectLst>
              <a:outerShdw blurRad="50800" dist="38100" dir="2700000" algn="tl" rotWithShape="0">
                <a:prstClr val="black">
                  <a:alpha val="40000"/>
                </a:prstClr>
              </a:outerShdw>
            </a:effectLst>
          </c:spPr>
          <c:dPt>
            <c:idx val="0"/>
            <c:bubble3D val="0"/>
            <c:explosion val="10"/>
          </c:dPt>
          <c:dPt>
            <c:idx val="1"/>
            <c:bubble3D val="0"/>
            <c:explosion val="7"/>
          </c:dPt>
          <c:dPt>
            <c:idx val="2"/>
            <c:bubble3D val="0"/>
            <c:explosion val="11"/>
          </c:dPt>
          <c:dLbls>
            <c:dLbl>
              <c:idx val="0"/>
              <c:layout>
                <c:manualLayout>
                  <c:x val="-0.16806791338582677"/>
                  <c:y val="-6.0559543518728866E-2"/>
                </c:manualLayout>
              </c:layout>
              <c:tx>
                <c:rich>
                  <a:bodyPr/>
                  <a:lstStyle/>
                  <a:p>
                    <a:r>
                      <a:rPr lang="en-US">
                        <a:solidFill>
                          <a:schemeClr val="bg1"/>
                        </a:solidFill>
                      </a:rPr>
                      <a:t>64%</a:t>
                    </a:r>
                    <a:endParaRPr lang="en-US"/>
                  </a:p>
                </c:rich>
              </c:tx>
              <c:showLegendKey val="0"/>
              <c:showVal val="1"/>
              <c:showCatName val="0"/>
              <c:showSerName val="0"/>
              <c:showPercent val="0"/>
              <c:showBubbleSize val="0"/>
              <c:extLst>
                <c:ext xmlns:c15="http://schemas.microsoft.com/office/drawing/2012/chart" uri="{CE6537A1-D6FC-4f65-9D91-7224C49458BB}"/>
              </c:extLst>
            </c:dLbl>
            <c:dLbl>
              <c:idx val="1"/>
              <c:layout>
                <c:manualLayout>
                  <c:x val="0.14912475393700789"/>
                  <c:y val="2.7523558838363753E-2"/>
                </c:manualLayout>
              </c:layout>
              <c:tx>
                <c:rich>
                  <a:bodyPr rot="0" spcFirstLastPara="1" vertOverflow="ellipsis" vert="horz" wrap="square" anchor="ctr" anchorCtr="1"/>
                  <a:lstStyle/>
                  <a:p>
                    <a:pPr algn="ctr" rtl="0">
                      <a:defRPr sz="2800" b="0" i="0" u="none" strike="noStrike" kern="1200" baseline="0">
                        <a:solidFill>
                          <a:schemeClr val="bg1"/>
                        </a:solidFill>
                        <a:latin typeface="Akzidenz-Grotesk BQ Condensed" pitchFamily="2" charset="0"/>
                        <a:ea typeface="方正中等线简体" panose="03000509000000000000" pitchFamily="65" charset="-122"/>
                        <a:cs typeface="+mn-cs"/>
                      </a:defRPr>
                    </a:pPr>
                    <a:r>
                      <a:rPr lang="en-US" sz="2800">
                        <a:solidFill>
                          <a:schemeClr val="bg1"/>
                        </a:solidFill>
                      </a:rPr>
                      <a:t>24%</a:t>
                    </a:r>
                    <a:endParaRPr lang="en-US" sz="2800">
                      <a:blipFill>
                        <a:blip xmlns:r="http://schemas.openxmlformats.org/officeDocument/2006/relationships" r:embed="rId1"/>
                        <a:stretch>
                          <a:fillRect/>
                        </a:stretch>
                      </a:blipFill>
                    </a:endParaRPr>
                  </a:p>
                </c:rich>
              </c:tx>
              <c:spPr>
                <a:noFill/>
                <a:ln>
                  <a:noFill/>
                </a:ln>
                <a:effectLst/>
              </c:spPr>
              <c:showLegendKey val="0"/>
              <c:showVal val="1"/>
              <c:showCatName val="0"/>
              <c:showSerName val="0"/>
              <c:showPercent val="0"/>
              <c:showBubbleSize val="0"/>
              <c:extLst>
                <c:ext xmlns:c15="http://schemas.microsoft.com/office/drawing/2012/chart" uri="{CE6537A1-D6FC-4f65-9D91-7224C49458BB}"/>
              </c:extLst>
            </c:dLbl>
            <c:dLbl>
              <c:idx val="2"/>
              <c:layout>
                <c:manualLayout>
                  <c:x val="8.2787770669291286E-2"/>
                  <c:y val="0.14490943990468505"/>
                </c:manualLayout>
              </c:layout>
              <c:tx>
                <c:rich>
                  <a:bodyPr/>
                  <a:lstStyle/>
                  <a:p>
                    <a:r>
                      <a:rPr lang="en-US">
                        <a:solidFill>
                          <a:schemeClr val="bg1"/>
                        </a:solidFill>
                      </a:rPr>
                      <a:t>12%</a:t>
                    </a:r>
                    <a:endParaRPr lang="en-US"/>
                  </a:p>
                </c:rich>
              </c:tx>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2800" b="0" i="0" u="none" strike="noStrike" kern="1200" baseline="0">
                    <a:solidFill>
                      <a:schemeClr val="bg1"/>
                    </a:solidFill>
                    <a:latin typeface="Akzidenz-Grotesk BQ Condensed" pitchFamily="2" charset="0"/>
                    <a:ea typeface="方正中等线简体" panose="03000509000000000000" pitchFamily="65" charset="-122"/>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kzidenz-Grotesk BQ Condensed" pitchFamily="2" charset="0"/>
              <a:ea typeface="方正中等线简体" panose="03000509000000000000" pitchFamily="65" charset="-122"/>
              <a:cs typeface="+mn-cs"/>
            </a:defRPr>
          </a:pPr>
          <a:endParaRPr lang="zh-CN"/>
        </a:p>
      </c:txPr>
    </c:legend>
    <c:plotVisOnly val="1"/>
    <c:dispBlanksAs val="gap"/>
    <c:showDLblsOverMax val="0"/>
  </c:chart>
  <c:spPr>
    <a:noFill/>
    <a:ln>
      <a:noFill/>
    </a:ln>
    <a:effectLst/>
  </c:spPr>
  <c:txPr>
    <a:bodyPr/>
    <a:lstStyle/>
    <a:p>
      <a:pPr>
        <a:defRPr sz="1600">
          <a:solidFill>
            <a:schemeClr val="bg1"/>
          </a:solidFill>
          <a:latin typeface="Akzidenz-Grotesk BQ Condensed" pitchFamily="2" charset="0"/>
          <a:ea typeface="方正中等线简体" panose="03000509000000000000" pitchFamily="65" charset="-122"/>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2/1/2018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a:t>
            </a:fld>
            <a:endParaRPr lang="zh-CN" altLang="en-US"/>
          </a:p>
        </p:txBody>
      </p:sp>
    </p:spTree>
    <p:extLst>
      <p:ext uri="{BB962C8B-B14F-4D97-AF65-F5344CB8AC3E}">
        <p14:creationId xmlns:p14="http://schemas.microsoft.com/office/powerpoint/2010/main" val="3260816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2661009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15</a:t>
            </a:fld>
            <a:endParaRPr lang="zh-CN" altLang="en-US"/>
          </a:p>
        </p:txBody>
      </p:sp>
    </p:spTree>
    <p:extLst>
      <p:ext uri="{BB962C8B-B14F-4D97-AF65-F5344CB8AC3E}">
        <p14:creationId xmlns:p14="http://schemas.microsoft.com/office/powerpoint/2010/main" val="1257587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64B6D98A-FB7C-4FB2-9590-D02D3A508A75}" type="slidenum">
              <a:rPr lang="zh-CN" altLang="en-US" sz="1200" b="0">
                <a:latin typeface="Calibri" pitchFamily="34" charset="0"/>
                <a:ea typeface="宋体" charset="-122"/>
              </a:rPr>
              <a:pPr algn="r" defTabSz="914400"/>
              <a:t>16</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1158955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19</a:t>
            </a:fld>
            <a:endParaRPr lang="zh-CN" altLang="en-US"/>
          </a:p>
        </p:txBody>
      </p:sp>
    </p:spTree>
    <p:extLst>
      <p:ext uri="{BB962C8B-B14F-4D97-AF65-F5344CB8AC3E}">
        <p14:creationId xmlns:p14="http://schemas.microsoft.com/office/powerpoint/2010/main" val="1947978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22</a:t>
            </a:fld>
            <a:endParaRPr lang="zh-CN" altLang="en-US"/>
          </a:p>
        </p:txBody>
      </p:sp>
    </p:spTree>
    <p:extLst>
      <p:ext uri="{BB962C8B-B14F-4D97-AF65-F5344CB8AC3E}">
        <p14:creationId xmlns:p14="http://schemas.microsoft.com/office/powerpoint/2010/main" val="14369809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2CEEF91-2149-4F37-8E47-B55672E4ED76}" type="slidenum">
              <a:rPr lang="zh-CN" altLang="en-US" smtClean="0"/>
              <a:pPr>
                <a:defRPr/>
              </a:pPr>
              <a:t>23</a:t>
            </a:fld>
            <a:endParaRPr lang="zh-CN" altLang="en-US"/>
          </a:p>
        </p:txBody>
      </p:sp>
    </p:spTree>
    <p:extLst>
      <p:ext uri="{BB962C8B-B14F-4D97-AF65-F5344CB8AC3E}">
        <p14:creationId xmlns:p14="http://schemas.microsoft.com/office/powerpoint/2010/main" val="1069660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26</a:t>
            </a:fld>
            <a:endParaRPr lang="zh-CN" altLang="en-US"/>
          </a:p>
        </p:txBody>
      </p:sp>
    </p:spTree>
    <p:extLst>
      <p:ext uri="{BB962C8B-B14F-4D97-AF65-F5344CB8AC3E}">
        <p14:creationId xmlns:p14="http://schemas.microsoft.com/office/powerpoint/2010/main" val="3878590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27</a:t>
            </a:fld>
            <a:endParaRPr lang="zh-CN" altLang="en-US"/>
          </a:p>
        </p:txBody>
      </p:sp>
    </p:spTree>
    <p:extLst>
      <p:ext uri="{BB962C8B-B14F-4D97-AF65-F5344CB8AC3E}">
        <p14:creationId xmlns:p14="http://schemas.microsoft.com/office/powerpoint/2010/main" val="1528688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CAF7C6-F520-494E-A505-468C33C29BB0}" type="slidenum">
              <a:rPr lang="zh-CN" altLang="en-US" smtClean="0"/>
              <a:t>28</a:t>
            </a:fld>
            <a:endParaRPr lang="zh-CN" altLang="en-US"/>
          </a:p>
        </p:txBody>
      </p:sp>
    </p:spTree>
    <p:extLst>
      <p:ext uri="{BB962C8B-B14F-4D97-AF65-F5344CB8AC3E}">
        <p14:creationId xmlns:p14="http://schemas.microsoft.com/office/powerpoint/2010/main" val="566983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DE9961C-96FC-437D-8B8B-79CBBB84F82F}" type="slidenum">
              <a:rPr lang="zh-CN" altLang="en-US" smtClean="0"/>
              <a:t>29</a:t>
            </a:fld>
            <a:endParaRPr lang="zh-CN" altLang="en-US"/>
          </a:p>
        </p:txBody>
      </p:sp>
    </p:spTree>
    <p:extLst>
      <p:ext uri="{BB962C8B-B14F-4D97-AF65-F5344CB8AC3E}">
        <p14:creationId xmlns:p14="http://schemas.microsoft.com/office/powerpoint/2010/main" val="591205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A3664DAC-3ADF-4D9F-B880-8E539DAB63AE}" type="slidenum">
              <a:rPr lang="zh-CN" altLang="en-US" sz="1200" b="0">
                <a:latin typeface="+mn-lt"/>
                <a:ea typeface="+mn-ea"/>
              </a:rPr>
              <a:pPr algn="r" defTabSz="914400">
                <a:defRPr/>
              </a:pPr>
              <a:t>4</a:t>
            </a:fld>
            <a:endParaRPr lang="en-US" altLang="zh-CN" sz="1200" b="0">
              <a:latin typeface="+mn-lt"/>
              <a:ea typeface="+mn-ea"/>
            </a:endParaRPr>
          </a:p>
        </p:txBody>
      </p:sp>
    </p:spTree>
    <p:extLst>
      <p:ext uri="{BB962C8B-B14F-4D97-AF65-F5344CB8AC3E}">
        <p14:creationId xmlns:p14="http://schemas.microsoft.com/office/powerpoint/2010/main" val="2742926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30</a:t>
            </a:fld>
            <a:endParaRPr lang="zh-CN" altLang="en-US"/>
          </a:p>
        </p:txBody>
      </p:sp>
    </p:spTree>
    <p:extLst>
      <p:ext uri="{BB962C8B-B14F-4D97-AF65-F5344CB8AC3E}">
        <p14:creationId xmlns:p14="http://schemas.microsoft.com/office/powerpoint/2010/main" val="3092362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2B7E187-2DAF-4636-B35B-679B19B1D72A}" type="slidenum">
              <a:rPr lang="zh-CN" altLang="en-US" smtClean="0"/>
              <a:pPr>
                <a:defRPr/>
              </a:pPr>
              <a:t>5</a:t>
            </a:fld>
            <a:endParaRPr lang="zh-CN" altLang="en-US"/>
          </a:p>
        </p:txBody>
      </p:sp>
    </p:spTree>
    <p:extLst>
      <p:ext uri="{BB962C8B-B14F-4D97-AF65-F5344CB8AC3E}">
        <p14:creationId xmlns:p14="http://schemas.microsoft.com/office/powerpoint/2010/main" val="1152650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6</a:t>
            </a:fld>
            <a:endParaRPr kumimoji="1" lang="zh-CN" altLang="en-US"/>
          </a:p>
        </p:txBody>
      </p:sp>
    </p:spTree>
    <p:extLst>
      <p:ext uri="{BB962C8B-B14F-4D97-AF65-F5344CB8AC3E}">
        <p14:creationId xmlns:p14="http://schemas.microsoft.com/office/powerpoint/2010/main" val="3692500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995978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A28D21-2707-4CA8-BBC0-E072FA1B7B82}" type="slidenum">
              <a:rPr lang="zh-CN" altLang="en-US" smtClean="0"/>
              <a:t>8</a:t>
            </a:fld>
            <a:endParaRPr lang="zh-CN" altLang="en-US"/>
          </a:p>
        </p:txBody>
      </p:sp>
    </p:spTree>
    <p:extLst>
      <p:ext uri="{BB962C8B-B14F-4D97-AF65-F5344CB8AC3E}">
        <p14:creationId xmlns:p14="http://schemas.microsoft.com/office/powerpoint/2010/main" val="3759990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A4489E-250B-47E1-8A43-1BD0E54494C6}" type="slidenum">
              <a:rPr lang="zh-CN" altLang="en-US" smtClean="0"/>
              <a:t>10</a:t>
            </a:fld>
            <a:endParaRPr lang="zh-CN" altLang="en-US"/>
          </a:p>
        </p:txBody>
      </p:sp>
    </p:spTree>
    <p:extLst>
      <p:ext uri="{BB962C8B-B14F-4D97-AF65-F5344CB8AC3E}">
        <p14:creationId xmlns:p14="http://schemas.microsoft.com/office/powerpoint/2010/main" val="2326907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03846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3469408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BDC11D-C56D-43F7-9324-A802D50A1050}" type="datetimeFigureOut">
              <a:rPr lang="en-US" smtClean="0"/>
              <a:pPr/>
              <a:t>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BDC11D-C56D-43F7-9324-A802D50A1050}" type="datetimeFigureOut">
              <a:rPr lang="en-US" smtClean="0"/>
              <a:pPr/>
              <a:t>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BDC11D-C56D-43F7-9324-A802D50A1050}" type="datetimeFigureOut">
              <a:rPr lang="en-US" smtClean="0"/>
              <a:pPr/>
              <a:t>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686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956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7212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409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9337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6058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84559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231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BDC11D-C56D-43F7-9324-A802D50A1050}" type="datetimeFigureOut">
              <a:rPr lang="en-US" smtClean="0"/>
              <a:pPr/>
              <a:t>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8326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8949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354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DC11D-C56D-43F7-9324-A802D50A1050}" type="datetimeFigureOut">
              <a:rPr lang="en-US" smtClean="0"/>
              <a:pPr/>
              <a:t>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BDC11D-C56D-43F7-9324-A802D50A1050}" type="datetimeFigureOut">
              <a:rPr lang="en-US" smtClean="0"/>
              <a:pPr/>
              <a:t>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BDC11D-C56D-43F7-9324-A802D50A1050}" type="datetimeFigureOut">
              <a:rPr lang="en-US" smtClean="0"/>
              <a:pPr/>
              <a:t>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BDC11D-C56D-43F7-9324-A802D50A1050}" type="datetimeFigureOut">
              <a:rPr lang="en-US" smtClean="0"/>
              <a:pPr/>
              <a:t>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DC11D-C56D-43F7-9324-A802D50A1050}" type="datetimeFigureOut">
              <a:rPr lang="en-US" smtClean="0"/>
              <a:pPr/>
              <a:t>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DC11D-C56D-43F7-9324-A802D50A1050}" type="datetimeFigureOut">
              <a:rPr lang="en-US" smtClean="0"/>
              <a:pPr/>
              <a:t>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DC11D-C56D-43F7-9324-A802D50A1050}" type="datetimeFigureOut">
              <a:rPr lang="en-US" smtClean="0"/>
              <a:pPr/>
              <a:t>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6EE1C3-4C97-4D89-86D4-AB0FC9C35D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9BDC11D-C56D-43F7-9324-A802D50A1050}" type="datetimeFigureOut">
              <a:rPr lang="en-US" smtClean="0"/>
              <a:pPr/>
              <a:t>2/1/2018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16EE1C3-4C97-4D89-86D4-AB0FC9C35D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5712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3.jp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600" y="1"/>
            <a:ext cx="9182600" cy="5143500"/>
          </a:xfrm>
          <a:prstGeom prst="rect">
            <a:avLst/>
          </a:prstGeom>
        </p:spPr>
      </p:pic>
      <p:sp>
        <p:nvSpPr>
          <p:cNvPr id="12" name="矩形 11"/>
          <p:cNvSpPr/>
          <p:nvPr/>
        </p:nvSpPr>
        <p:spPr>
          <a:xfrm flipH="1">
            <a:off x="62530" y="1622936"/>
            <a:ext cx="4673074" cy="633187"/>
          </a:xfrm>
          <a:prstGeom prst="rect">
            <a:avLst/>
          </a:prstGeom>
        </p:spPr>
        <p:txBody>
          <a:bodyPr wrap="none">
            <a:spAutoFit/>
          </a:bodyPr>
          <a:lstStyle/>
          <a:p>
            <a:pPr fontAlgn="base">
              <a:lnSpc>
                <a:spcPct val="120000"/>
              </a:lnSpc>
            </a:pPr>
            <a:r>
              <a:rPr lang="zh-CN" altLang="en-US" sz="3200" b="1" dirty="0" smtClean="0">
                <a:solidFill>
                  <a:srgbClr val="414042"/>
                </a:solidFill>
                <a:latin typeface="微软雅黑" pitchFamily="34" charset="-122"/>
                <a:ea typeface="微软雅黑" pitchFamily="34" charset="-122"/>
                <a:sym typeface="Arial" pitchFamily="34" charset="0"/>
              </a:rPr>
              <a:t>工作总结汇报类</a:t>
            </a:r>
            <a:r>
              <a:rPr lang="en-US" altLang="zh-CN" sz="3200" b="1" dirty="0" smtClean="0">
                <a:solidFill>
                  <a:srgbClr val="414042"/>
                </a:solidFill>
                <a:latin typeface="微软雅黑" pitchFamily="34" charset="-122"/>
                <a:ea typeface="微软雅黑" pitchFamily="34" charset="-122"/>
                <a:sym typeface="Arial" pitchFamily="34" charset="0"/>
              </a:rPr>
              <a:t>PPT</a:t>
            </a:r>
            <a:r>
              <a:rPr lang="zh-CN" altLang="en-US" sz="3200" b="1" dirty="0" smtClean="0">
                <a:solidFill>
                  <a:srgbClr val="414042"/>
                </a:solidFill>
                <a:latin typeface="微软雅黑" pitchFamily="34" charset="-122"/>
                <a:ea typeface="微软雅黑" pitchFamily="34" charset="-122"/>
                <a:sym typeface="Arial" pitchFamily="34" charset="0"/>
              </a:rPr>
              <a:t>模板</a:t>
            </a:r>
            <a:endParaRPr lang="zh-CN" altLang="en-US" sz="3200" b="1" dirty="0">
              <a:solidFill>
                <a:srgbClr val="414042"/>
              </a:solidFill>
              <a:latin typeface="微软雅黑" pitchFamily="34" charset="-122"/>
              <a:ea typeface="微软雅黑" pitchFamily="34" charset="-122"/>
              <a:sym typeface="Arial" pitchFamily="34" charset="0"/>
            </a:endParaRPr>
          </a:p>
        </p:txBody>
      </p:sp>
      <p:cxnSp>
        <p:nvCxnSpPr>
          <p:cNvPr id="13" name="直接连接符 12"/>
          <p:cNvCxnSpPr/>
          <p:nvPr/>
        </p:nvCxnSpPr>
        <p:spPr>
          <a:xfrm>
            <a:off x="62530" y="1634136"/>
            <a:ext cx="4608512"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2530" y="2256123"/>
            <a:ext cx="4673074"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flipH="1">
            <a:off x="101718" y="2457008"/>
            <a:ext cx="3897605" cy="332592"/>
          </a:xfrm>
          <a:prstGeom prst="rect">
            <a:avLst/>
          </a:prstGeom>
        </p:spPr>
        <p:txBody>
          <a:bodyPr wrap="none">
            <a:spAutoFit/>
          </a:bodyPr>
          <a:lstStyle/>
          <a:p>
            <a:pPr fontAlgn="base">
              <a:lnSpc>
                <a:spcPct val="120000"/>
              </a:lnSpc>
            </a:pPr>
            <a:r>
              <a:rPr lang="en-US" altLang="zh-CN" sz="1400" b="1" dirty="0">
                <a:solidFill>
                  <a:schemeClr val="bg1">
                    <a:lumMod val="65000"/>
                  </a:schemeClr>
                </a:solidFill>
              </a:rPr>
              <a:t>Blue business work summary report PPT template</a:t>
            </a:r>
            <a:endParaRPr lang="zh-CN" altLang="en-US" sz="1400" b="1" dirty="0">
              <a:solidFill>
                <a:schemeClr val="bg1">
                  <a:lumMod val="65000"/>
                </a:schemeClr>
              </a:solidFill>
              <a:latin typeface="微软雅黑" pitchFamily="34" charset="-122"/>
              <a:ea typeface="微软雅黑" pitchFamily="34" charset="-122"/>
              <a:sym typeface="Arial" pitchFamily="34" charset="0"/>
            </a:endParaRPr>
          </a:p>
        </p:txBody>
      </p:sp>
      <p:sp>
        <p:nvSpPr>
          <p:cNvPr id="18" name="矩形 13"/>
          <p:cNvSpPr/>
          <p:nvPr/>
        </p:nvSpPr>
        <p:spPr>
          <a:xfrm flipH="1">
            <a:off x="202632" y="285750"/>
            <a:ext cx="2135521" cy="1413207"/>
          </a:xfrm>
          <a:custGeom>
            <a:avLst/>
            <a:gdLst>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0 w 2600392"/>
              <a:gd name="connsiteY4" fmla="*/ 0 h 1677382"/>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91440 w 2600392"/>
              <a:gd name="connsiteY4" fmla="*/ 91440 h 1677382"/>
              <a:gd name="connsiteX0" fmla="*/ 0 w 2600392"/>
              <a:gd name="connsiteY0" fmla="*/ 124250 h 1801632"/>
              <a:gd name="connsiteX1" fmla="*/ 2600392 w 2600392"/>
              <a:gd name="connsiteY1" fmla="*/ 124250 h 1801632"/>
              <a:gd name="connsiteX2" fmla="*/ 2600392 w 2600392"/>
              <a:gd name="connsiteY2" fmla="*/ 1801632 h 1801632"/>
              <a:gd name="connsiteX3" fmla="*/ 0 w 2600392"/>
              <a:gd name="connsiteY3" fmla="*/ 1801632 h 1801632"/>
              <a:gd name="connsiteX4" fmla="*/ 91440 w 2600392"/>
              <a:gd name="connsiteY4" fmla="*/ 215690 h 1801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392" h="1801632">
                <a:moveTo>
                  <a:pt x="0" y="124250"/>
                </a:moveTo>
                <a:cubicBezTo>
                  <a:pt x="866797" y="124250"/>
                  <a:pt x="2166993" y="-155314"/>
                  <a:pt x="2600392" y="124250"/>
                </a:cubicBezTo>
                <a:lnTo>
                  <a:pt x="2600392" y="1801632"/>
                </a:lnTo>
                <a:lnTo>
                  <a:pt x="0" y="1801632"/>
                </a:lnTo>
                <a:cubicBezTo>
                  <a:pt x="0" y="1242505"/>
                  <a:pt x="91440" y="215690"/>
                  <a:pt x="91440" y="215690"/>
                </a:cubicBezTo>
              </a:path>
            </a:pathLst>
          </a:custGeom>
        </p:spPr>
        <p:txBody>
          <a:bodyPr wrap="none">
            <a:spAutoFit/>
          </a:bodyPr>
          <a:lstStyle/>
          <a:p>
            <a:pPr fontAlgn="base">
              <a:lnSpc>
                <a:spcPct val="120000"/>
              </a:lnSpc>
            </a:pPr>
            <a:r>
              <a:rPr lang="en-US" altLang="zh-CN" sz="8000" dirty="0" smtClean="0">
                <a:solidFill>
                  <a:srgbClr val="414042"/>
                </a:solidFill>
                <a:latin typeface="Impact" pitchFamily="34" charset="0"/>
                <a:ea typeface="微软雅黑" pitchFamily="34" charset="-122"/>
                <a:sym typeface="Arial" pitchFamily="34" charset="0"/>
              </a:rPr>
              <a:t>201X</a:t>
            </a:r>
            <a:endParaRPr lang="zh-CN" altLang="en-US" sz="8000" dirty="0">
              <a:solidFill>
                <a:srgbClr val="414042"/>
              </a:solidFill>
              <a:latin typeface="Impact" pitchFamily="34" charset="0"/>
              <a:ea typeface="微软雅黑" pitchFamily="34" charset="-122"/>
              <a:sym typeface="Arial" pitchFamily="34" charset="0"/>
            </a:endParaRPr>
          </a:p>
        </p:txBody>
      </p:sp>
      <p:pic>
        <p:nvPicPr>
          <p:cNvPr id="19" name="图片 6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3607256"/>
            <a:ext cx="9143999" cy="1556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1351602"/>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1000"/>
                                        <p:tgtEl>
                                          <p:spTgt spid="19"/>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50" fill="hold"/>
                                        <p:tgtEl>
                                          <p:spTgt spid="14"/>
                                        </p:tgtEl>
                                        <p:attrNameLst>
                                          <p:attrName>ppt_x</p:attrName>
                                        </p:attrNameLst>
                                      </p:cBhvr>
                                      <p:tavLst>
                                        <p:tav tm="0">
                                          <p:val>
                                            <p:strVal val="1+#ppt_w/2"/>
                                          </p:val>
                                        </p:tav>
                                        <p:tav tm="100000">
                                          <p:val>
                                            <p:strVal val="#ppt_x"/>
                                          </p:val>
                                        </p:tav>
                                      </p:tavLst>
                                    </p:anim>
                                    <p:anim calcmode="lin" valueType="num">
                                      <p:cBhvr additive="base">
                                        <p:cTn id="16" dur="25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250" fill="hold"/>
                                        <p:tgtEl>
                                          <p:spTgt spid="13"/>
                                        </p:tgtEl>
                                        <p:attrNameLst>
                                          <p:attrName>ppt_x</p:attrName>
                                        </p:attrNameLst>
                                      </p:cBhvr>
                                      <p:tavLst>
                                        <p:tav tm="0">
                                          <p:val>
                                            <p:strVal val="0-#ppt_w/2"/>
                                          </p:val>
                                        </p:tav>
                                        <p:tav tm="100000">
                                          <p:val>
                                            <p:strVal val="#ppt_x"/>
                                          </p:val>
                                        </p:tav>
                                      </p:tavLst>
                                    </p:anim>
                                    <p:anim calcmode="lin" valueType="num">
                                      <p:cBhvr additive="base">
                                        <p:cTn id="20" dur="2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53" presetClass="entr" presetSubtype="16" fill="hold"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p:cTn id="24" dur="10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26" dur="1000"/>
                                        <p:tgtEl>
                                          <p:spTgt spid="12">
                                            <p:txEl>
                                              <p:pRg st="0" end="0"/>
                                            </p:txEl>
                                          </p:spTgt>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 calcmode="lin" valueType="num">
                                      <p:cBhvr>
                                        <p:cTn id="30" dur="10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32" dur="1000"/>
                                        <p:tgtEl>
                                          <p:spTgt spid="15">
                                            <p:txEl>
                                              <p:pRg st="0" end="0"/>
                                            </p:txEl>
                                          </p:spTgt>
                                        </p:tgtEl>
                                      </p:cBhvr>
                                    </p:animEffect>
                                  </p:childTnLst>
                                </p:cTn>
                              </p:par>
                            </p:childTnLst>
                          </p:cTn>
                        </p:par>
                        <p:par>
                          <p:cTn id="33" fill="hold">
                            <p:stCondLst>
                              <p:cond delay="4750"/>
                            </p:stCondLst>
                            <p:childTnLst>
                              <p:par>
                                <p:cTn id="34" presetID="42"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250"/>
                                        <p:tgtEl>
                                          <p:spTgt spid="11"/>
                                        </p:tgtEl>
                                      </p:cBhvr>
                                    </p:animEffect>
                                    <p:anim calcmode="lin" valueType="num">
                                      <p:cBhvr>
                                        <p:cTn id="37" dur="1250" fill="hold"/>
                                        <p:tgtEl>
                                          <p:spTgt spid="11"/>
                                        </p:tgtEl>
                                        <p:attrNameLst>
                                          <p:attrName>ppt_x</p:attrName>
                                        </p:attrNameLst>
                                      </p:cBhvr>
                                      <p:tavLst>
                                        <p:tav tm="0">
                                          <p:val>
                                            <p:strVal val="#ppt_x"/>
                                          </p:val>
                                        </p:tav>
                                        <p:tav tm="100000">
                                          <p:val>
                                            <p:strVal val="#ppt_x"/>
                                          </p:val>
                                        </p:tav>
                                      </p:tavLst>
                                    </p:anim>
                                    <p:anim calcmode="lin" valueType="num">
                                      <p:cBhvr>
                                        <p:cTn id="38" dur="1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4006307" y="970490"/>
          <a:ext cx="5338780" cy="3749230"/>
        </p:xfrm>
        <a:graphic>
          <a:graphicData uri="http://schemas.openxmlformats.org/drawingml/2006/chart">
            <c:chart xmlns:c="http://schemas.openxmlformats.org/drawingml/2006/chart" xmlns:r="http://schemas.openxmlformats.org/officeDocument/2006/relationships" r:id="rId3"/>
          </a:graphicData>
        </a:graphic>
      </p:graphicFrame>
      <p:sp>
        <p:nvSpPr>
          <p:cNvPr id="9" name="矩形 8"/>
          <p:cNvSpPr/>
          <p:nvPr/>
        </p:nvSpPr>
        <p:spPr>
          <a:xfrm>
            <a:off x="1470007" y="1391154"/>
            <a:ext cx="3437256" cy="750651"/>
          </a:xfrm>
          <a:prstGeom prst="rect">
            <a:avLst/>
          </a:prstGeom>
        </p:spPr>
        <p:txBody>
          <a:bodyPr wrap="square" lIns="66354" tIns="33177" rIns="66354" bIns="33177">
            <a:spAutoFit/>
          </a:bodyPr>
          <a:lstStyle/>
          <a:p>
            <a:pPr algn="just">
              <a:lnSpc>
                <a:spcPct val="130000"/>
              </a:lnSpc>
            </a:pPr>
            <a:r>
              <a:rPr lang="zh-CN" altLang="en-US" sz="1139" dirty="0">
                <a:latin typeface="方正正中黑简体" panose="02000000000000000000" pitchFamily="2" charset="-122"/>
                <a:ea typeface="方正正中黑简体" panose="02000000000000000000" pitchFamily="2" charset="-122"/>
              </a:rPr>
              <a:t>由中国最好的</a:t>
            </a:r>
            <a:r>
              <a:rPr lang="en-US" altLang="zh-CN" sz="1139" dirty="0">
                <a:latin typeface="方正正中黑简体" panose="02000000000000000000" pitchFamily="2" charset="-122"/>
                <a:ea typeface="方正正中黑简体" panose="02000000000000000000" pitchFamily="2" charset="-122"/>
              </a:rPr>
              <a:t>PPT</a:t>
            </a:r>
            <a:r>
              <a:rPr lang="zh-CN" altLang="en-US" sz="1139" dirty="0">
                <a:latin typeface="方正正中黑简体" panose="02000000000000000000" pitchFamily="2" charset="-122"/>
                <a:ea typeface="方正正中黑简体" panose="02000000000000000000" pitchFamily="2" charset="-122"/>
              </a:rPr>
              <a:t>设计公司全面运作。</a:t>
            </a:r>
            <a:r>
              <a:rPr lang="en-US" altLang="zh-CN" sz="1139" dirty="0">
                <a:latin typeface="方正正中黑简体" panose="02000000000000000000" pitchFamily="2" charset="-122"/>
                <a:ea typeface="方正正中黑简体" panose="02000000000000000000" pitchFamily="2" charset="-122"/>
              </a:rPr>
              <a:t>7</a:t>
            </a:r>
            <a:r>
              <a:rPr lang="zh-CN" altLang="en-US" sz="1139" dirty="0">
                <a:latin typeface="方正正中黑简体" panose="02000000000000000000" pitchFamily="2" charset="-122"/>
                <a:ea typeface="方正正中黑简体" panose="02000000000000000000" pitchFamily="2" charset="-122"/>
              </a:rPr>
              <a:t>年专业</a:t>
            </a:r>
            <a:r>
              <a:rPr lang="en-US" altLang="zh-CN" sz="1139" dirty="0">
                <a:latin typeface="方正正中黑简体" panose="02000000000000000000" pitchFamily="2" charset="-122"/>
                <a:ea typeface="方正正中黑简体" panose="02000000000000000000" pitchFamily="2" charset="-122"/>
              </a:rPr>
              <a:t>PPT</a:t>
            </a:r>
            <a:r>
              <a:rPr lang="zh-CN" altLang="en-US" sz="1139" dirty="0">
                <a:latin typeface="方正正中黑简体" panose="02000000000000000000" pitchFamily="2" charset="-122"/>
                <a:ea typeface="方正正中黑简体" panose="02000000000000000000" pitchFamily="2" charset="-122"/>
              </a:rPr>
              <a:t>演示设计经验对卖家资质进行精准审核确保专业对卖方进行技术培训和指导</a:t>
            </a:r>
          </a:p>
        </p:txBody>
      </p:sp>
      <p:sp>
        <p:nvSpPr>
          <p:cNvPr id="10" name="圆角矩形 9"/>
          <p:cNvSpPr/>
          <p:nvPr/>
        </p:nvSpPr>
        <p:spPr>
          <a:xfrm>
            <a:off x="962743" y="2742892"/>
            <a:ext cx="519229" cy="342702"/>
          </a:xfrm>
          <a:prstGeom prst="roundRect">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354" tIns="33177" rIns="66354" bIns="33177" rtlCol="0" anchor="ctr"/>
          <a:lstStyle/>
          <a:p>
            <a:pPr algn="ctr"/>
            <a:r>
              <a:rPr lang="en-US" altLang="zh-CN" sz="1709" b="1" dirty="0">
                <a:solidFill>
                  <a:schemeClr val="bg1"/>
                </a:solidFill>
                <a:latin typeface="Akzidenz-Grotesk BQ Condensed" pitchFamily="2" charset="0"/>
              </a:rPr>
              <a:t>24%</a:t>
            </a:r>
            <a:endParaRPr lang="zh-CN" altLang="en-US" sz="1709" b="1" dirty="0">
              <a:solidFill>
                <a:schemeClr val="bg1"/>
              </a:solidFill>
              <a:latin typeface="Akzidenz-Grotesk BQ Condensed" pitchFamily="2" charset="0"/>
            </a:endParaRPr>
          </a:p>
        </p:txBody>
      </p:sp>
      <p:sp>
        <p:nvSpPr>
          <p:cNvPr id="11" name="矩形 10"/>
          <p:cNvSpPr/>
          <p:nvPr/>
        </p:nvSpPr>
        <p:spPr>
          <a:xfrm>
            <a:off x="1470007" y="2629244"/>
            <a:ext cx="3437256" cy="750651"/>
          </a:xfrm>
          <a:prstGeom prst="rect">
            <a:avLst/>
          </a:prstGeom>
        </p:spPr>
        <p:txBody>
          <a:bodyPr wrap="square" lIns="66354" tIns="33177" rIns="66354" bIns="33177">
            <a:spAutoFit/>
          </a:bodyPr>
          <a:lstStyle/>
          <a:p>
            <a:pPr algn="just">
              <a:lnSpc>
                <a:spcPct val="130000"/>
              </a:lnSpc>
            </a:pPr>
            <a:r>
              <a:rPr lang="zh-CN" altLang="en-US" sz="1139" dirty="0">
                <a:latin typeface="方正正中黑简体" panose="02000000000000000000" pitchFamily="2" charset="-122"/>
                <a:ea typeface="方正正中黑简体" panose="02000000000000000000" pitchFamily="2" charset="-122"/>
              </a:rPr>
              <a:t>由中国最好的</a:t>
            </a:r>
            <a:r>
              <a:rPr lang="en-US" altLang="zh-CN" sz="1139" dirty="0">
                <a:latin typeface="方正正中黑简体" panose="02000000000000000000" pitchFamily="2" charset="-122"/>
                <a:ea typeface="方正正中黑简体" panose="02000000000000000000" pitchFamily="2" charset="-122"/>
              </a:rPr>
              <a:t>PPT</a:t>
            </a:r>
            <a:r>
              <a:rPr lang="zh-CN" altLang="en-US" sz="1139" dirty="0">
                <a:latin typeface="方正正中黑简体" panose="02000000000000000000" pitchFamily="2" charset="-122"/>
                <a:ea typeface="方正正中黑简体" panose="02000000000000000000" pitchFamily="2" charset="-122"/>
              </a:rPr>
              <a:t>设计公司全面运作。</a:t>
            </a:r>
            <a:r>
              <a:rPr lang="en-US" altLang="zh-CN" sz="1139" dirty="0">
                <a:latin typeface="方正正中黑简体" panose="02000000000000000000" pitchFamily="2" charset="-122"/>
                <a:ea typeface="方正正中黑简体" panose="02000000000000000000" pitchFamily="2" charset="-122"/>
              </a:rPr>
              <a:t>7</a:t>
            </a:r>
            <a:r>
              <a:rPr lang="zh-CN" altLang="en-US" sz="1139" dirty="0">
                <a:latin typeface="方正正中黑简体" panose="02000000000000000000" pitchFamily="2" charset="-122"/>
                <a:ea typeface="方正正中黑简体" panose="02000000000000000000" pitchFamily="2" charset="-122"/>
              </a:rPr>
              <a:t>年专业</a:t>
            </a:r>
            <a:r>
              <a:rPr lang="en-US" altLang="zh-CN" sz="1139" dirty="0">
                <a:latin typeface="方正正中黑简体" panose="02000000000000000000" pitchFamily="2" charset="-122"/>
                <a:ea typeface="方正正中黑简体" panose="02000000000000000000" pitchFamily="2" charset="-122"/>
              </a:rPr>
              <a:t>PPT</a:t>
            </a:r>
            <a:r>
              <a:rPr lang="zh-CN" altLang="en-US" sz="1139" dirty="0">
                <a:latin typeface="方正正中黑简体" panose="02000000000000000000" pitchFamily="2" charset="-122"/>
                <a:ea typeface="方正正中黑简体" panose="02000000000000000000" pitchFamily="2" charset="-122"/>
              </a:rPr>
              <a:t>演示设计经验对卖家资质进行精准审核确保专业对卖方进行技术培训和指导</a:t>
            </a:r>
          </a:p>
        </p:txBody>
      </p:sp>
      <p:sp>
        <p:nvSpPr>
          <p:cNvPr id="12" name="圆角矩形 11"/>
          <p:cNvSpPr/>
          <p:nvPr/>
        </p:nvSpPr>
        <p:spPr>
          <a:xfrm>
            <a:off x="796114" y="3992159"/>
            <a:ext cx="579775" cy="342702"/>
          </a:xfrm>
          <a:prstGeom prst="roundRect">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354" tIns="33177" rIns="66354" bIns="33177" rtlCol="0" anchor="ctr"/>
          <a:lstStyle/>
          <a:p>
            <a:pPr algn="ctr"/>
            <a:r>
              <a:rPr lang="en-US" altLang="zh-CN" sz="1709" b="1" dirty="0">
                <a:solidFill>
                  <a:schemeClr val="bg1"/>
                </a:solidFill>
                <a:latin typeface="Akzidenz-Grotesk BQ Condensed" pitchFamily="2" charset="0"/>
              </a:rPr>
              <a:t>12%</a:t>
            </a:r>
            <a:endParaRPr lang="zh-CN" altLang="en-US" sz="1709" b="1" dirty="0">
              <a:solidFill>
                <a:schemeClr val="bg1"/>
              </a:solidFill>
              <a:latin typeface="Akzidenz-Grotesk BQ Condensed" pitchFamily="2" charset="0"/>
            </a:endParaRPr>
          </a:p>
        </p:txBody>
      </p:sp>
      <p:sp>
        <p:nvSpPr>
          <p:cNvPr id="13" name="矩形 12"/>
          <p:cNvSpPr/>
          <p:nvPr/>
        </p:nvSpPr>
        <p:spPr>
          <a:xfrm>
            <a:off x="1470007" y="3867333"/>
            <a:ext cx="3437256" cy="750651"/>
          </a:xfrm>
          <a:prstGeom prst="rect">
            <a:avLst/>
          </a:prstGeom>
        </p:spPr>
        <p:txBody>
          <a:bodyPr wrap="square" lIns="66354" tIns="33177" rIns="66354" bIns="33177">
            <a:spAutoFit/>
          </a:bodyPr>
          <a:lstStyle/>
          <a:p>
            <a:pPr algn="just">
              <a:lnSpc>
                <a:spcPct val="130000"/>
              </a:lnSpc>
            </a:pPr>
            <a:r>
              <a:rPr lang="zh-CN" altLang="en-US" sz="1139" dirty="0">
                <a:latin typeface="方正正中黑简体" panose="02000000000000000000" pitchFamily="2" charset="-122"/>
                <a:ea typeface="方正正中黑简体" panose="02000000000000000000" pitchFamily="2" charset="-122"/>
              </a:rPr>
              <a:t>由中国最好的</a:t>
            </a:r>
            <a:r>
              <a:rPr lang="en-US" altLang="zh-CN" sz="1139" dirty="0">
                <a:latin typeface="方正正中黑简体" panose="02000000000000000000" pitchFamily="2" charset="-122"/>
                <a:ea typeface="方正正中黑简体" panose="02000000000000000000" pitchFamily="2" charset="-122"/>
              </a:rPr>
              <a:t>PPT</a:t>
            </a:r>
            <a:r>
              <a:rPr lang="zh-CN" altLang="en-US" sz="1139" dirty="0">
                <a:latin typeface="方正正中黑简体" panose="02000000000000000000" pitchFamily="2" charset="-122"/>
                <a:ea typeface="方正正中黑简体" panose="02000000000000000000" pitchFamily="2" charset="-122"/>
              </a:rPr>
              <a:t>设计公司全面运作。</a:t>
            </a:r>
            <a:r>
              <a:rPr lang="en-US" altLang="zh-CN" sz="1139" dirty="0">
                <a:latin typeface="方正正中黑简体" panose="02000000000000000000" pitchFamily="2" charset="-122"/>
                <a:ea typeface="方正正中黑简体" panose="02000000000000000000" pitchFamily="2" charset="-122"/>
              </a:rPr>
              <a:t>7</a:t>
            </a:r>
            <a:r>
              <a:rPr lang="zh-CN" altLang="en-US" sz="1139" dirty="0">
                <a:latin typeface="方正正中黑简体" panose="02000000000000000000" pitchFamily="2" charset="-122"/>
                <a:ea typeface="方正正中黑简体" panose="02000000000000000000" pitchFamily="2" charset="-122"/>
              </a:rPr>
              <a:t>年专业</a:t>
            </a:r>
            <a:r>
              <a:rPr lang="en-US" altLang="zh-CN" sz="1139" dirty="0">
                <a:latin typeface="方正正中黑简体" panose="02000000000000000000" pitchFamily="2" charset="-122"/>
                <a:ea typeface="方正正中黑简体" panose="02000000000000000000" pitchFamily="2" charset="-122"/>
              </a:rPr>
              <a:t>PPT</a:t>
            </a:r>
            <a:r>
              <a:rPr lang="zh-CN" altLang="en-US" sz="1139" dirty="0">
                <a:latin typeface="方正正中黑简体" panose="02000000000000000000" pitchFamily="2" charset="-122"/>
                <a:ea typeface="方正正中黑简体" panose="02000000000000000000" pitchFamily="2" charset="-122"/>
              </a:rPr>
              <a:t>演示设计经验对卖家资质进行精准审核确保专业对卖方进行技术培训和指导</a:t>
            </a:r>
          </a:p>
        </p:txBody>
      </p:sp>
      <p:sp>
        <p:nvSpPr>
          <p:cNvPr id="14" name="圆角矩形 13"/>
          <p:cNvSpPr/>
          <p:nvPr/>
        </p:nvSpPr>
        <p:spPr>
          <a:xfrm>
            <a:off x="965470" y="1493624"/>
            <a:ext cx="504537" cy="342702"/>
          </a:xfrm>
          <a:prstGeom prst="roundRect">
            <a:avLst/>
          </a:prstGeom>
          <a:solidFill>
            <a:srgbClr val="0070C0"/>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6354" tIns="33177" rIns="66354" bIns="33177" rtlCol="0" anchor="ctr"/>
          <a:lstStyle/>
          <a:p>
            <a:pPr algn="ctr"/>
            <a:r>
              <a:rPr lang="en-US" altLang="zh-CN" sz="1709" b="1" dirty="0">
                <a:solidFill>
                  <a:schemeClr val="bg1"/>
                </a:solidFill>
                <a:latin typeface="Akzidenz-Grotesk BQ Condensed" pitchFamily="2" charset="0"/>
              </a:rPr>
              <a:t>64%</a:t>
            </a:r>
            <a:endParaRPr lang="zh-CN" altLang="en-US" sz="1709" b="1" dirty="0">
              <a:solidFill>
                <a:schemeClr val="bg1"/>
              </a:solidFill>
              <a:latin typeface="Akzidenz-Grotesk BQ Condensed" pitchFamily="2" charset="0"/>
            </a:endParaRPr>
          </a:p>
        </p:txBody>
      </p:sp>
      <p:sp>
        <p:nvSpPr>
          <p:cNvPr id="21" name="TextBox 20"/>
          <p:cNvSpPr txBox="1"/>
          <p:nvPr/>
        </p:nvSpPr>
        <p:spPr>
          <a:xfrm>
            <a:off x="231748" y="21918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2" name="组合 21"/>
          <p:cNvGrpSpPr/>
          <p:nvPr/>
        </p:nvGrpSpPr>
        <p:grpSpPr>
          <a:xfrm>
            <a:off x="494438" y="-25855"/>
            <a:ext cx="791906" cy="791906"/>
            <a:chOff x="7414667" y="3750264"/>
            <a:chExt cx="871129" cy="871129"/>
          </a:xfrm>
        </p:grpSpPr>
        <p:sp>
          <p:nvSpPr>
            <p:cNvPr id="23" name="椭圆 22"/>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4"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04</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5" name="矩形 9"/>
          <p:cNvSpPr>
            <a:spLocks noChangeArrowheads="1"/>
          </p:cNvSpPr>
          <p:nvPr/>
        </p:nvSpPr>
        <p:spPr bwMode="auto">
          <a:xfrm>
            <a:off x="2077369" y="14236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工作不足与改善</a:t>
            </a:r>
          </a:p>
        </p:txBody>
      </p:sp>
    </p:spTree>
    <p:extLst>
      <p:ext uri="{BB962C8B-B14F-4D97-AF65-F5344CB8AC3E}">
        <p14:creationId xmlns:p14="http://schemas.microsoft.com/office/powerpoint/2010/main" val="2763231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5"/>
                                        </p:tgtEl>
                                        <p:attrNameLst>
                                          <p:attrName>style.visibility</p:attrName>
                                        </p:attrNameLst>
                                      </p:cBhvr>
                                      <p:to>
                                        <p:strVal val="visible"/>
                                      </p:to>
                                    </p:set>
                                    <p:animEffect>
                                      <p:cBhvr>
                                        <p:cTn id="13" dur="750"/>
                                        <p:tgtEl>
                                          <p:spTgt spid="25"/>
                                        </p:tgtEl>
                                      </p:cBhvr>
                                    </p:animEffect>
                                    <p:anim calcmode="lin" valueType="num">
                                      <p:cBhvr>
                                        <p:cTn id="14" dur="750" fill="hold"/>
                                        <p:tgtEl>
                                          <p:spTgt spid="25"/>
                                        </p:tgtEl>
                                        <p:attrNameLst>
                                          <p:attrName>ppt_x</p:attrName>
                                        </p:attrNameLst>
                                      </p:cBhvr>
                                      <p:tavLst>
                                        <p:tav tm="0">
                                          <p:val>
                                            <p:strVal val="#ppt_x"/>
                                          </p:val>
                                        </p:tav>
                                        <p:tav tm="100000">
                                          <p:val>
                                            <p:strVal val="#ppt_x"/>
                                          </p:val>
                                        </p:tav>
                                      </p:tavLst>
                                    </p:anim>
                                    <p:anim calcmode="lin" valueType="num">
                                      <p:cBhvr>
                                        <p:cTn id="15" dur="75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17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2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700"/>
                            </p:stCondLst>
                            <p:childTnLst>
                              <p:par>
                                <p:cTn id="27" presetID="53" presetClass="entr" presetSubtype="1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par>
                          <p:cTn id="32" fill="hold">
                            <p:stCondLst>
                              <p:cond delay="32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37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42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4700"/>
                            </p:stCondLst>
                            <p:childTnLst>
                              <p:par>
                                <p:cTn id="51" presetID="53" presetClass="entr" presetSubtype="16"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P spid="10" grpId="0" animBg="1"/>
      <p:bldP spid="11" grpId="0"/>
      <p:bldP spid="12" grpId="0" animBg="1"/>
      <p:bldP spid="13" grpId="0"/>
      <p:bldP spid="14" grpId="0" animBg="1"/>
      <p:bldP spid="25"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2110814" y="1923678"/>
            <a:ext cx="1441001" cy="1441002"/>
            <a:chOff x="3720555" y="1275606"/>
            <a:chExt cx="1441001" cy="1441002"/>
          </a:xfrm>
        </p:grpSpPr>
        <p:sp>
          <p:nvSpPr>
            <p:cNvPr id="8" name="椭圆 7"/>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07DC5"/>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10" name="矩形 9"/>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工作完成情况</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12" name="直接连接符 11"/>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a:off x="3695831" y="2866647"/>
            <a:ext cx="3036409" cy="281167"/>
          </a:xfrm>
          <a:prstGeom prst="rect">
            <a:avLst/>
          </a:prstGeom>
        </p:spPr>
        <p:txBody>
          <a:bodyPr wrap="none">
            <a:spAutoFit/>
          </a:bodyPr>
          <a:lstStyle/>
          <a:p>
            <a:pPr fontAlgn="base">
              <a:lnSpc>
                <a:spcPct val="120000"/>
              </a:lnSpc>
            </a:pPr>
            <a:r>
              <a:rPr lang="en-US" altLang="zh-CN" sz="1100" dirty="0">
                <a:solidFill>
                  <a:schemeClr val="bg1"/>
                </a:solidFill>
              </a:rPr>
              <a:t>Blue business work summary report PPT template</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3493277803"/>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fltVal val="0"/>
                                          </p:val>
                                        </p:tav>
                                        <p:tav tm="100000">
                                          <p:val>
                                            <p:strVal val="#ppt_w"/>
                                          </p:val>
                                        </p:tav>
                                      </p:tavLst>
                                    </p:anim>
                                    <p:anim calcmode="lin" valueType="num">
                                      <p:cBhvr>
                                        <p:cTn id="11" dur="1000" fill="hold"/>
                                        <p:tgtEl>
                                          <p:spTgt spid="7"/>
                                        </p:tgtEl>
                                        <p:attrNameLst>
                                          <p:attrName>ppt_h</p:attrName>
                                        </p:attrNameLst>
                                      </p:cBhvr>
                                      <p:tavLst>
                                        <p:tav tm="0">
                                          <p:val>
                                            <p:fltVal val="0"/>
                                          </p:val>
                                        </p:tav>
                                        <p:tav tm="100000">
                                          <p:val>
                                            <p:strVal val="#ppt_h"/>
                                          </p:val>
                                        </p:tav>
                                      </p:tavLst>
                                    </p:anim>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fltVal val="0.5"/>
                                          </p:val>
                                        </p:tav>
                                        <p:tav tm="100000">
                                          <p:val>
                                            <p:strVal val="#ppt_x"/>
                                          </p:val>
                                        </p:tav>
                                      </p:tavLst>
                                    </p:anim>
                                    <p:anim calcmode="lin" valueType="num">
                                      <p:cBhvr>
                                        <p:cTn id="14" dur="1000" fill="hold"/>
                                        <p:tgtEl>
                                          <p:spTgt spid="7"/>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p:cTn id="18" dur="10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10">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p:cTn id="32"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endParaRPr lang="zh-CN" altLang="en-US" sz="1693"/>
            </a:p>
          </p:txBody>
        </p:sp>
        <p:sp>
          <p:nvSpPr>
            <p:cNvPr id="91152" name="文本框 3"/>
            <p:cNvSpPr txBox="1">
              <a:spLocks noChangeArrowheads="1"/>
            </p:cNvSpPr>
            <p:nvPr/>
          </p:nvSpPr>
          <p:spPr bwMode="auto">
            <a:xfrm rot="1212081">
              <a:off x="4936429" y="1938370"/>
              <a:ext cx="1448336" cy="232931"/>
            </a:xfrm>
            <a:prstGeom prst="rect">
              <a:avLst/>
            </a:prstGeom>
            <a:solidFill>
              <a:schemeClr val="tx2"/>
            </a:solidFill>
            <a:ln w="9525">
              <a:noFill/>
              <a:miter lim="800000"/>
              <a:headEnd/>
              <a:tailEnd/>
            </a:ln>
          </p:spPr>
          <p:txBody>
            <a:bodyPr wrap="none" lIns="0" tIns="34136" rIns="0" bIns="34136">
              <a:spAutoFit/>
            </a:bodyPr>
            <a:lstStyle/>
            <a:p>
              <a:pPr algn="r" defTabSz="682376"/>
              <a:r>
                <a:rPr lang="zh-CN" altLang="en-US" sz="1223">
                  <a:solidFill>
                    <a:schemeClr val="bg1"/>
                  </a:solidFill>
                  <a:latin typeface="Calibri" pitchFamily="34" charset="0"/>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accent1"/>
            </a:solidFill>
            <a:ln w="12700" cap="flat" cmpd="sng" algn="ctr">
              <a:noFill/>
              <a:prstDash val="solid"/>
              <a:miter lim="800000"/>
              <a:headEnd/>
              <a:tailEnd/>
            </a:ln>
          </p:spPr>
          <p:txBody>
            <a:bodyPr anchor="ctr"/>
            <a:lstStyle/>
            <a:p>
              <a:endParaRPr lang="zh-CN" altLang="en-US" sz="1693"/>
            </a:p>
          </p:txBody>
        </p:sp>
        <p:sp>
          <p:nvSpPr>
            <p:cNvPr id="91150" name="文本框 6"/>
            <p:cNvSpPr txBox="1">
              <a:spLocks noChangeArrowheads="1"/>
            </p:cNvSpPr>
            <p:nvPr/>
          </p:nvSpPr>
          <p:spPr bwMode="auto">
            <a:xfrm rot="1309175">
              <a:off x="2678168" y="2355161"/>
              <a:ext cx="1448335" cy="235977"/>
            </a:xfrm>
            <a:prstGeom prst="rect">
              <a:avLst/>
            </a:prstGeom>
            <a:noFill/>
            <a:ln w="9525">
              <a:noFill/>
              <a:miter lim="800000"/>
              <a:headEnd/>
              <a:tailEnd/>
            </a:ln>
          </p:spPr>
          <p:txBody>
            <a:bodyPr wrap="none" lIns="0" tIns="34136" rIns="0" bIns="34136">
              <a:spAutoFit/>
            </a:bodyPr>
            <a:lstStyle/>
            <a:p>
              <a:pPr defTabSz="682376"/>
              <a:r>
                <a:rPr lang="zh-CN" altLang="en-US" sz="1223" dirty="0">
                  <a:solidFill>
                    <a:schemeClr val="bg1"/>
                  </a:solidFill>
                  <a:latin typeface="Calibri" pitchFamily="34" charset="0"/>
                </a:rPr>
                <a:t>请在此处添加关键字</a:t>
              </a:r>
            </a:p>
          </p:txBody>
        </p:sp>
      </p:grpSp>
      <p:sp>
        <p:nvSpPr>
          <p:cNvPr id="90115" name="文本框 7"/>
          <p:cNvSpPr txBox="1">
            <a:spLocks noChangeArrowheads="1"/>
          </p:cNvSpPr>
          <p:nvPr/>
        </p:nvSpPr>
        <p:spPr bwMode="auto">
          <a:xfrm>
            <a:off x="7031206" y="1365293"/>
            <a:ext cx="1512552" cy="1370834"/>
          </a:xfrm>
          <a:prstGeom prst="rect">
            <a:avLst/>
          </a:prstGeom>
          <a:noFill/>
          <a:ln w="9525">
            <a:noFill/>
            <a:miter lim="800000"/>
            <a:headEnd/>
            <a:tailEnd/>
          </a:ln>
        </p:spPr>
        <p:txBody>
          <a:bodyPr lIns="0" tIns="34136" rIns="0" bIns="34136">
            <a:spAutoFit/>
          </a:bodyPr>
          <a:lstStyle/>
          <a:p>
            <a:pPr algn="just" defTabSz="682376">
              <a:lnSpc>
                <a:spcPct val="150000"/>
              </a:lnSpc>
            </a:pPr>
            <a:r>
              <a:rPr lang="zh-CN" altLang="en-US" sz="94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0834"/>
          </a:xfrm>
          <a:prstGeom prst="rect">
            <a:avLst/>
          </a:prstGeom>
          <a:noFill/>
          <a:ln w="9525">
            <a:noFill/>
            <a:miter lim="800000"/>
            <a:headEnd/>
            <a:tailEnd/>
          </a:ln>
        </p:spPr>
        <p:txBody>
          <a:bodyPr lIns="0" tIns="34136" rIns="0" bIns="34136">
            <a:spAutoFit/>
          </a:bodyPr>
          <a:lstStyle/>
          <a:p>
            <a:pPr algn="just" defTabSz="682376">
              <a:lnSpc>
                <a:spcPct val="150000"/>
              </a:lnSpc>
            </a:pPr>
            <a:r>
              <a:rPr lang="zh-CN" altLang="en-US" sz="94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173"/>
            <a:chOff x="3793629" y="732817"/>
            <a:chExt cx="3356715" cy="1020110"/>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defTabSz="682376"/>
              <a:endParaRPr lang="zh-CN" altLang="en-US" sz="940">
                <a:solidFill>
                  <a:srgbClr val="808080"/>
                </a:solidFill>
                <a:latin typeface="微软雅黑" pitchFamily="34" charset="-122"/>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defTabSz="682376"/>
              <a:r>
                <a:rPr lang="zh-CN" altLang="en-US" sz="1317">
                  <a:solidFill>
                    <a:srgbClr val="808080"/>
                  </a:solidFill>
                  <a:latin typeface="微软雅黑" pitchFamily="34" charset="-122"/>
                </a:rPr>
                <a:t>在此处添加小标题</a:t>
              </a:r>
            </a:p>
          </p:txBody>
        </p:sp>
        <p:sp>
          <p:nvSpPr>
            <p:cNvPr id="91148" name="TextBox 82"/>
            <p:cNvSpPr txBox="1">
              <a:spLocks noChangeArrowheads="1"/>
            </p:cNvSpPr>
            <p:nvPr/>
          </p:nvSpPr>
          <p:spPr bwMode="auto">
            <a:xfrm>
              <a:off x="4087246" y="1006754"/>
              <a:ext cx="3063098" cy="746173"/>
            </a:xfrm>
            <a:prstGeom prst="rect">
              <a:avLst/>
            </a:prstGeom>
            <a:noFill/>
            <a:ln w="9525">
              <a:noFill/>
              <a:miter lim="800000"/>
              <a:headEnd/>
              <a:tailEnd/>
            </a:ln>
          </p:spPr>
          <p:txBody>
            <a:bodyPr lIns="0" tIns="34136" rIns="0" bIns="34136">
              <a:spAutoFit/>
            </a:bodyPr>
            <a:lstStyle/>
            <a:p>
              <a:pPr algn="just" defTabSz="682376">
                <a:lnSpc>
                  <a:spcPct val="150000"/>
                </a:lnSpc>
              </a:pPr>
              <a:r>
                <a:rPr lang="zh-CN" altLang="en-US" sz="94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173"/>
            <a:chOff x="3793629" y="732817"/>
            <a:chExt cx="3356715" cy="1020110"/>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defTabSz="682376"/>
              <a:endParaRPr lang="zh-CN" altLang="en-US" sz="940">
                <a:solidFill>
                  <a:srgbClr val="808080"/>
                </a:solidFill>
                <a:latin typeface="微软雅黑" pitchFamily="34" charset="-122"/>
              </a:endParaRPr>
            </a:p>
          </p:txBody>
        </p:sp>
        <p:sp>
          <p:nvSpPr>
            <p:cNvPr id="91144" name="TextBox 81"/>
            <p:cNvSpPr txBox="1">
              <a:spLocks noChangeArrowheads="1"/>
            </p:cNvSpPr>
            <p:nvPr/>
          </p:nvSpPr>
          <p:spPr bwMode="auto">
            <a:xfrm>
              <a:off x="4006292" y="732817"/>
              <a:ext cx="3113453" cy="266521"/>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tx2"/>
                  </a:solidFill>
                  <a:latin typeface="微软雅黑" pitchFamily="34" charset="-122"/>
                </a:rPr>
                <a:t>在此处添加小标题</a:t>
              </a:r>
            </a:p>
          </p:txBody>
        </p:sp>
        <p:sp>
          <p:nvSpPr>
            <p:cNvPr id="91145" name="TextBox 82"/>
            <p:cNvSpPr txBox="1">
              <a:spLocks noChangeArrowheads="1"/>
            </p:cNvSpPr>
            <p:nvPr/>
          </p:nvSpPr>
          <p:spPr bwMode="auto">
            <a:xfrm>
              <a:off x="4087380" y="1006754"/>
              <a:ext cx="3062964" cy="746173"/>
            </a:xfrm>
            <a:prstGeom prst="rect">
              <a:avLst/>
            </a:prstGeom>
            <a:noFill/>
            <a:ln w="9525">
              <a:noFill/>
              <a:miter lim="800000"/>
              <a:headEnd/>
              <a:tailEnd/>
            </a:ln>
          </p:spPr>
          <p:txBody>
            <a:bodyPr lIns="0" tIns="34136" rIns="0" bIns="34136">
              <a:spAutoFit/>
            </a:bodyPr>
            <a:lstStyle/>
            <a:p>
              <a:pPr algn="just" defTabSz="682376">
                <a:lnSpc>
                  <a:spcPct val="150000"/>
                </a:lnSpc>
              </a:pPr>
              <a:r>
                <a:rPr lang="zh-CN" altLang="en-US" sz="94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sp>
        <p:nvSpPr>
          <p:cNvPr id="18"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19" name="组合 18"/>
          <p:cNvGrpSpPr/>
          <p:nvPr/>
        </p:nvGrpSpPr>
        <p:grpSpPr>
          <a:xfrm>
            <a:off x="494438" y="2536"/>
            <a:ext cx="791906" cy="887759"/>
            <a:chOff x="7414667" y="3750264"/>
            <a:chExt cx="871129" cy="976571"/>
          </a:xfrm>
        </p:grpSpPr>
        <p:sp>
          <p:nvSpPr>
            <p:cNvPr id="20" name="椭圆 19"/>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1" name="文本框 20"/>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2"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158802081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par>
                          <p:cTn id="26" fill="hold">
                            <p:stCondLst>
                              <p:cond delay="2000"/>
                            </p:stCondLst>
                            <p:childTnLst>
                              <p:par>
                                <p:cTn id="27" presetID="53" presetClass="entr" presetSubtype="16" fill="hold" nodeType="afterEffect">
                                  <p:stCondLst>
                                    <p:cond delay="0"/>
                                  </p:stCondLst>
                                  <p:iterate type="lt">
                                    <p:tmPct val="10000"/>
                                  </p:iterate>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2500"/>
                            </p:stCondLst>
                            <p:childTnLst>
                              <p:par>
                                <p:cTn id="33" presetID="42" presetClass="entr" presetSubtype="0" fill="hold" grpId="0" nodeType="afterEffect">
                                  <p:stCondLst>
                                    <p:cond delay="0"/>
                                  </p:stCondLst>
                                  <p:iterate type="lt">
                                    <p:tmPct val="10000"/>
                                  </p:iterate>
                                  <p:childTnLst>
                                    <p:set>
                                      <p:cBhvr>
                                        <p:cTn id="34" dur="1" fill="hold">
                                          <p:stCondLst>
                                            <p:cond delay="0"/>
                                          </p:stCondLst>
                                        </p:cTn>
                                        <p:tgtEl>
                                          <p:spTgt spid="22"/>
                                        </p:tgtEl>
                                        <p:attrNameLst>
                                          <p:attrName>style.visibility</p:attrName>
                                        </p:attrNameLst>
                                      </p:cBhvr>
                                      <p:to>
                                        <p:strVal val="visible"/>
                                      </p:to>
                                    </p:set>
                                    <p:animEffect>
                                      <p:cBhvr>
                                        <p:cTn id="35" dur="750"/>
                                        <p:tgtEl>
                                          <p:spTgt spid="22"/>
                                        </p:tgtEl>
                                      </p:cBhvr>
                                    </p:animEffect>
                                    <p:anim calcmode="lin" valueType="num">
                                      <p:cBhvr>
                                        <p:cTn id="36" dur="750" fill="hold"/>
                                        <p:tgtEl>
                                          <p:spTgt spid="22"/>
                                        </p:tgtEl>
                                        <p:attrNameLst>
                                          <p:attrName>ppt_x</p:attrName>
                                        </p:attrNameLst>
                                      </p:cBhvr>
                                      <p:tavLst>
                                        <p:tav tm="0">
                                          <p:val>
                                            <p:strVal val="#ppt_x"/>
                                          </p:val>
                                        </p:tav>
                                        <p:tav tm="100000">
                                          <p:val>
                                            <p:strVal val="#ppt_x"/>
                                          </p:val>
                                        </p:tav>
                                      </p:tavLst>
                                    </p:anim>
                                    <p:anim calcmode="lin" valueType="num">
                                      <p:cBhvr>
                                        <p:cTn id="37"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P spid="22"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1" y="2226105"/>
            <a:ext cx="7667078"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6"/>
            <a:ext cx="1306142"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4"/>
            <a:ext cx="1098261" cy="368754"/>
          </a:xfrm>
          <a:prstGeom prst="rect">
            <a:avLst/>
          </a:prstGeom>
          <a:noFill/>
        </p:spPr>
        <p:txBody>
          <a:bodyPr wrap="square" lIns="90868" tIns="45434" rIns="90868" bIns="45434" rtlCol="0">
            <a:spAutoFit/>
          </a:bodyPr>
          <a:lstStyle/>
          <a:p>
            <a:pPr algn="ctr"/>
            <a:r>
              <a:rPr lang="zh-CN" altLang="en-US"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6" y="1623596"/>
            <a:ext cx="1306142"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6"/>
            <a:ext cx="1306142"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4"/>
            <a:ext cx="1098261" cy="368754"/>
          </a:xfrm>
          <a:prstGeom prst="rect">
            <a:avLst/>
          </a:prstGeom>
          <a:noFill/>
        </p:spPr>
        <p:txBody>
          <a:bodyPr wrap="square" lIns="90868" tIns="45434" rIns="90868" bIns="45434" rtlCol="0">
            <a:spAutoFit/>
          </a:bodyPr>
          <a:lstStyle/>
          <a:p>
            <a:pPr algn="ctr"/>
            <a:r>
              <a:rPr lang="zh-CN" altLang="en-US"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4"/>
            <a:ext cx="1098261" cy="368754"/>
          </a:xfrm>
          <a:prstGeom prst="rect">
            <a:avLst/>
          </a:prstGeom>
          <a:noFill/>
        </p:spPr>
        <p:txBody>
          <a:bodyPr wrap="square" lIns="90868" tIns="45434" rIns="90868" bIns="45434" rtlCol="0">
            <a:spAutoFit/>
          </a:bodyPr>
          <a:lstStyle/>
          <a:p>
            <a:pPr algn="ctr"/>
            <a:r>
              <a:rPr lang="zh-CN" altLang="en-US"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3" y="1623596"/>
            <a:ext cx="1306142"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4"/>
            <a:ext cx="1098261" cy="368754"/>
          </a:xfrm>
          <a:prstGeom prst="rect">
            <a:avLst/>
          </a:prstGeom>
          <a:noFill/>
        </p:spPr>
        <p:txBody>
          <a:bodyPr wrap="square" lIns="90868" tIns="45434" rIns="90868" bIns="45434" rtlCol="0">
            <a:spAutoFit/>
          </a:bodyPr>
          <a:lstStyle/>
          <a:p>
            <a:pPr algn="ctr"/>
            <a:r>
              <a:rPr lang="zh-CN" altLang="en-US"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6" y="3212711"/>
            <a:ext cx="1350326" cy="276977"/>
          </a:xfrm>
          <a:prstGeom prst="rect">
            <a:avLst/>
          </a:prstGeom>
        </p:spPr>
        <p:txBody>
          <a:bodyPr wrap="none" lIns="68558" tIns="34279" rIns="68558" bIns="34279">
            <a:spAutoFit/>
          </a:bodyPr>
          <a:lstStyle/>
          <a:p>
            <a:pPr algn="ctr"/>
            <a:r>
              <a:rPr lang="zh-CN" altLang="en-US" sz="1350" b="1" dirty="0">
                <a:solidFill>
                  <a:schemeClr val="tx1">
                    <a:lumMod val="75000"/>
                    <a:lumOff val="25000"/>
                  </a:schemeClr>
                </a:solidFill>
                <a:latin typeface="微软雅黑" pitchFamily="34" charset="-122"/>
                <a:ea typeface="微软雅黑" pitchFamily="34" charset="-122"/>
              </a:rPr>
              <a:t>输入小标题内容</a:t>
            </a:r>
            <a:endParaRPr lang="en-US" altLang="zh-CN" sz="1350"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8" tIns="34279" rIns="68558"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7" y="3212711"/>
            <a:ext cx="1350326" cy="276977"/>
          </a:xfrm>
          <a:prstGeom prst="rect">
            <a:avLst/>
          </a:prstGeom>
        </p:spPr>
        <p:txBody>
          <a:bodyPr wrap="none" lIns="68558" tIns="34279" rIns="68558" bIns="34279">
            <a:spAutoFit/>
          </a:bodyPr>
          <a:lstStyle/>
          <a:p>
            <a:pPr algn="ctr"/>
            <a:r>
              <a:rPr lang="zh-CN" altLang="en-US" sz="1350" b="1" dirty="0">
                <a:solidFill>
                  <a:schemeClr val="tx1">
                    <a:lumMod val="75000"/>
                    <a:lumOff val="25000"/>
                  </a:schemeClr>
                </a:solidFill>
                <a:latin typeface="微软雅黑" pitchFamily="34" charset="-122"/>
                <a:ea typeface="微软雅黑" pitchFamily="34" charset="-122"/>
              </a:rPr>
              <a:t>输入小标题内容</a:t>
            </a:r>
            <a:endParaRPr lang="en-US" altLang="zh-CN" sz="1350"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4"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8" tIns="34279" rIns="68558"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6" cy="276977"/>
          </a:xfrm>
          <a:prstGeom prst="rect">
            <a:avLst/>
          </a:prstGeom>
        </p:spPr>
        <p:txBody>
          <a:bodyPr wrap="none" lIns="68558" tIns="34279" rIns="68558" bIns="34279">
            <a:spAutoFit/>
          </a:bodyPr>
          <a:lstStyle/>
          <a:p>
            <a:pPr algn="ctr"/>
            <a:r>
              <a:rPr lang="zh-CN" altLang="en-US" sz="1350" b="1" dirty="0">
                <a:solidFill>
                  <a:schemeClr val="tx1">
                    <a:lumMod val="75000"/>
                    <a:lumOff val="25000"/>
                  </a:schemeClr>
                </a:solidFill>
                <a:latin typeface="微软雅黑" pitchFamily="34" charset="-122"/>
                <a:ea typeface="微软雅黑" pitchFamily="34" charset="-122"/>
              </a:rPr>
              <a:t>输入小标题内容</a:t>
            </a:r>
            <a:endParaRPr lang="en-US" altLang="zh-CN" sz="1350"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8" tIns="34279" rIns="68558"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10" y="3212711"/>
            <a:ext cx="1350326" cy="276977"/>
          </a:xfrm>
          <a:prstGeom prst="rect">
            <a:avLst/>
          </a:prstGeom>
        </p:spPr>
        <p:txBody>
          <a:bodyPr wrap="none" lIns="68558" tIns="34279" rIns="68558" bIns="34279">
            <a:spAutoFit/>
          </a:bodyPr>
          <a:lstStyle/>
          <a:p>
            <a:pPr algn="ctr"/>
            <a:r>
              <a:rPr lang="zh-CN" altLang="en-US" sz="1350" b="1" dirty="0">
                <a:solidFill>
                  <a:schemeClr val="tx1">
                    <a:lumMod val="75000"/>
                    <a:lumOff val="25000"/>
                  </a:schemeClr>
                </a:solidFill>
                <a:latin typeface="微软雅黑" pitchFamily="34" charset="-122"/>
                <a:ea typeface="微软雅黑" pitchFamily="34" charset="-122"/>
              </a:rPr>
              <a:t>输入小标题内容</a:t>
            </a:r>
            <a:endParaRPr lang="en-US" altLang="zh-CN" sz="135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7"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8" tIns="34279" rIns="68558"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2"/>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8" tIns="34279" rIns="68558"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20"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1" name="组合 20"/>
          <p:cNvGrpSpPr/>
          <p:nvPr/>
        </p:nvGrpSpPr>
        <p:grpSpPr>
          <a:xfrm>
            <a:off x="494438" y="2536"/>
            <a:ext cx="791906" cy="887759"/>
            <a:chOff x="7414667" y="3750264"/>
            <a:chExt cx="871129" cy="976571"/>
          </a:xfrm>
        </p:grpSpPr>
        <p:sp>
          <p:nvSpPr>
            <p:cNvPr id="22" name="椭圆 2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3" name="文本框 22"/>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4"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198771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par>
                          <p:cTn id="81" fill="hold">
                            <p:stCondLst>
                              <p:cond delay="5000"/>
                            </p:stCondLst>
                            <p:childTnLst>
                              <p:par>
                                <p:cTn id="82" presetID="53" presetClass="entr" presetSubtype="16" fill="hold" nodeType="afterEffect">
                                  <p:stCondLst>
                                    <p:cond delay="0"/>
                                  </p:stCondLst>
                                  <p:iterate type="lt">
                                    <p:tmPct val="10000"/>
                                  </p:iterate>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par>
                          <p:cTn id="87" fill="hold">
                            <p:stCondLst>
                              <p:cond delay="5500"/>
                            </p:stCondLst>
                            <p:childTnLst>
                              <p:par>
                                <p:cTn id="88" presetID="42" presetClass="entr" presetSubtype="0" fill="hold" grpId="0" nodeType="afterEffect">
                                  <p:stCondLst>
                                    <p:cond delay="0"/>
                                  </p:stCondLst>
                                  <p:iterate type="lt">
                                    <p:tmPct val="10000"/>
                                  </p:iterate>
                                  <p:childTnLst>
                                    <p:set>
                                      <p:cBhvr>
                                        <p:cTn id="89" dur="1" fill="hold">
                                          <p:stCondLst>
                                            <p:cond delay="0"/>
                                          </p:stCondLst>
                                        </p:cTn>
                                        <p:tgtEl>
                                          <p:spTgt spid="24"/>
                                        </p:tgtEl>
                                        <p:attrNameLst>
                                          <p:attrName>style.visibility</p:attrName>
                                        </p:attrNameLst>
                                      </p:cBhvr>
                                      <p:to>
                                        <p:strVal val="visible"/>
                                      </p:to>
                                    </p:set>
                                    <p:animEffect>
                                      <p:cBhvr>
                                        <p:cTn id="90" dur="750"/>
                                        <p:tgtEl>
                                          <p:spTgt spid="24"/>
                                        </p:tgtEl>
                                      </p:cBhvr>
                                    </p:animEffect>
                                    <p:anim calcmode="lin" valueType="num">
                                      <p:cBhvr>
                                        <p:cTn id="91" dur="750" fill="hold"/>
                                        <p:tgtEl>
                                          <p:spTgt spid="24"/>
                                        </p:tgtEl>
                                        <p:attrNameLst>
                                          <p:attrName>ppt_x</p:attrName>
                                        </p:attrNameLst>
                                      </p:cBhvr>
                                      <p:tavLst>
                                        <p:tav tm="0">
                                          <p:val>
                                            <p:strVal val="#ppt_x"/>
                                          </p:val>
                                        </p:tav>
                                        <p:tav tm="100000">
                                          <p:val>
                                            <p:strVal val="#ppt_x"/>
                                          </p:val>
                                        </p:tav>
                                      </p:tavLst>
                                    </p:anim>
                                    <p:anim calcmode="lin" valueType="num">
                                      <p:cBhvr>
                                        <p:cTn id="92"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P spid="24"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655595" y="1838520"/>
            <a:ext cx="1786590" cy="1787236"/>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350">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548890" y="1460383"/>
            <a:ext cx="0" cy="55895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4548890" y="3426030"/>
            <a:ext cx="0" cy="558000"/>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5547608" y="2453239"/>
            <a:ext cx="0" cy="55779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3548693" y="2453239"/>
            <a:ext cx="0" cy="557798"/>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5158995" y="897953"/>
            <a:ext cx="1388924" cy="207749"/>
          </a:xfrm>
          <a:prstGeom prst="rect">
            <a:avLst/>
          </a:prstGeom>
          <a:noFill/>
        </p:spPr>
        <p:txBody>
          <a:bodyPr wrap="square" lIns="0" tIns="0" rIns="0" bIns="0" rtlCol="0">
            <a:spAutoFit/>
          </a:bodyPr>
          <a:lstStyle/>
          <a:p>
            <a:r>
              <a:rPr lang="zh-CN" altLang="en-US" sz="1350" b="1" dirty="0">
                <a:solidFill>
                  <a:schemeClr val="tx2"/>
                </a:solidFill>
                <a:latin typeface="微软雅黑" panose="020B0503020204020204" pitchFamily="34" charset="-122"/>
                <a:ea typeface="微软雅黑" panose="020B0503020204020204" pitchFamily="34" charset="-122"/>
              </a:rPr>
              <a:t>添加标题内容</a:t>
            </a:r>
          </a:p>
        </p:txBody>
      </p:sp>
      <p:sp>
        <p:nvSpPr>
          <p:cNvPr id="8" name="TextBox 7"/>
          <p:cNvSpPr txBox="1"/>
          <p:nvPr/>
        </p:nvSpPr>
        <p:spPr>
          <a:xfrm>
            <a:off x="5158996" y="1239336"/>
            <a:ext cx="2945375" cy="666849"/>
          </a:xfrm>
          <a:prstGeom prst="rect">
            <a:avLst/>
          </a:prstGeom>
          <a:noFill/>
        </p:spPr>
        <p:txBody>
          <a:bodyPr wrap="square" lIns="0" tIns="0" rIns="0" bIns="0" rtlCol="0">
            <a:spAutoFit/>
          </a:bodyPr>
          <a:lstStyle/>
          <a:p>
            <a:pPr>
              <a:lnSpc>
                <a:spcPts val="13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9" name="TextBox 8"/>
          <p:cNvSpPr txBox="1"/>
          <p:nvPr/>
        </p:nvSpPr>
        <p:spPr>
          <a:xfrm>
            <a:off x="4309633" y="961938"/>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01</a:t>
            </a:r>
            <a:endParaRPr lang="zh-CN" altLang="en-US" sz="2399" b="1" dirty="0">
              <a:solidFill>
                <a:schemeClr val="tx2"/>
              </a:solidFill>
              <a:latin typeface="微软雅黑" pitchFamily="34" charset="-122"/>
              <a:ea typeface="微软雅黑" pitchFamily="34" charset="-122"/>
            </a:endParaRPr>
          </a:p>
        </p:txBody>
      </p:sp>
      <p:sp>
        <p:nvSpPr>
          <p:cNvPr id="10" name="TextBox 9"/>
          <p:cNvSpPr txBox="1"/>
          <p:nvPr/>
        </p:nvSpPr>
        <p:spPr>
          <a:xfrm>
            <a:off x="5898490" y="2547472"/>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02</a:t>
            </a:r>
            <a:endParaRPr lang="zh-CN" altLang="en-US" sz="2399" b="1" dirty="0">
              <a:solidFill>
                <a:schemeClr val="tx2"/>
              </a:solidFill>
              <a:latin typeface="微软雅黑" pitchFamily="34" charset="-122"/>
              <a:ea typeface="微软雅黑" pitchFamily="34" charset="-122"/>
            </a:endParaRPr>
          </a:p>
        </p:txBody>
      </p:sp>
      <p:sp>
        <p:nvSpPr>
          <p:cNvPr id="11" name="TextBox 10"/>
          <p:cNvSpPr txBox="1"/>
          <p:nvPr/>
        </p:nvSpPr>
        <p:spPr>
          <a:xfrm>
            <a:off x="6715447" y="2301542"/>
            <a:ext cx="1388924" cy="207749"/>
          </a:xfrm>
          <a:prstGeom prst="rect">
            <a:avLst/>
          </a:prstGeom>
          <a:noFill/>
        </p:spPr>
        <p:txBody>
          <a:bodyPr wrap="square" lIns="0" tIns="0" rIns="0" bIns="0" rtlCol="0">
            <a:spAutoFit/>
          </a:bodyPr>
          <a:lstStyle/>
          <a:p>
            <a:r>
              <a:rPr lang="zh-CN" altLang="en-US" sz="1350" b="1" dirty="0">
                <a:solidFill>
                  <a:schemeClr val="tx2"/>
                </a:solidFill>
                <a:latin typeface="微软雅黑" panose="020B0503020204020204" pitchFamily="34" charset="-122"/>
                <a:ea typeface="微软雅黑" panose="020B0503020204020204" pitchFamily="34" charset="-122"/>
              </a:rPr>
              <a:t>添加标题内容</a:t>
            </a:r>
          </a:p>
        </p:txBody>
      </p:sp>
      <p:sp>
        <p:nvSpPr>
          <p:cNvPr id="12" name="TextBox 11"/>
          <p:cNvSpPr txBox="1"/>
          <p:nvPr/>
        </p:nvSpPr>
        <p:spPr>
          <a:xfrm>
            <a:off x="6720201" y="2673525"/>
            <a:ext cx="1739332" cy="1166986"/>
          </a:xfrm>
          <a:prstGeom prst="rect">
            <a:avLst/>
          </a:prstGeom>
          <a:noFill/>
        </p:spPr>
        <p:txBody>
          <a:bodyPr wrap="square" lIns="0" tIns="0" rIns="0" bIns="0" rtlCol="0">
            <a:spAutoFit/>
          </a:bodyPr>
          <a:lstStyle/>
          <a:p>
            <a:pPr algn="just">
              <a:lnSpc>
                <a:spcPts val="13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13" name="TextBox 12"/>
          <p:cNvSpPr txBox="1"/>
          <p:nvPr/>
        </p:nvSpPr>
        <p:spPr>
          <a:xfrm>
            <a:off x="4309633" y="4067154"/>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03</a:t>
            </a:r>
            <a:endParaRPr lang="zh-CN" altLang="en-US" sz="2399" b="1" dirty="0">
              <a:solidFill>
                <a:schemeClr val="tx2"/>
              </a:solidFill>
              <a:latin typeface="微软雅黑" pitchFamily="34" charset="-122"/>
              <a:ea typeface="微软雅黑" pitchFamily="34" charset="-122"/>
            </a:endParaRPr>
          </a:p>
        </p:txBody>
      </p:sp>
      <p:sp>
        <p:nvSpPr>
          <p:cNvPr id="14" name="TextBox 13"/>
          <p:cNvSpPr txBox="1"/>
          <p:nvPr/>
        </p:nvSpPr>
        <p:spPr>
          <a:xfrm>
            <a:off x="2763582" y="2547472"/>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04</a:t>
            </a:r>
            <a:endParaRPr lang="zh-CN" altLang="en-US" sz="2399" b="1" dirty="0">
              <a:solidFill>
                <a:schemeClr val="tx2"/>
              </a:solidFill>
              <a:latin typeface="微软雅黑" pitchFamily="34" charset="-122"/>
              <a:ea typeface="微软雅黑" pitchFamily="34" charset="-122"/>
            </a:endParaRPr>
          </a:p>
        </p:txBody>
      </p:sp>
      <p:cxnSp>
        <p:nvCxnSpPr>
          <p:cNvPr id="15" name="直接连接符 14"/>
          <p:cNvCxnSpPr/>
          <p:nvPr/>
        </p:nvCxnSpPr>
        <p:spPr>
          <a:xfrm>
            <a:off x="5048555" y="897952"/>
            <a:ext cx="0" cy="84191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4788149" y="1146540"/>
            <a:ext cx="264616" cy="64"/>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24445" y="2301542"/>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364038"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003467" y="3788155"/>
            <a:ext cx="0" cy="797438"/>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003468" y="4251820"/>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512128" y="3743977"/>
            <a:ext cx="1388924" cy="207749"/>
          </a:xfrm>
          <a:prstGeom prst="rect">
            <a:avLst/>
          </a:prstGeom>
          <a:noFill/>
        </p:spPr>
        <p:txBody>
          <a:bodyPr wrap="square" lIns="0" tIns="0" rIns="0" bIns="0" rtlCol="0">
            <a:spAutoFit/>
          </a:bodyPr>
          <a:lstStyle/>
          <a:p>
            <a:pPr algn="r"/>
            <a:r>
              <a:rPr lang="zh-CN" altLang="en-US" sz="1350" b="1" dirty="0">
                <a:solidFill>
                  <a:schemeClr val="tx2"/>
                </a:solidFill>
                <a:latin typeface="微软雅黑" panose="020B0503020204020204" pitchFamily="34" charset="-122"/>
                <a:ea typeface="微软雅黑" panose="020B0503020204020204" pitchFamily="34" charset="-122"/>
              </a:rPr>
              <a:t>添加标题内容</a:t>
            </a:r>
          </a:p>
        </p:txBody>
      </p:sp>
      <p:sp>
        <p:nvSpPr>
          <p:cNvPr id="22" name="TextBox 21"/>
          <p:cNvSpPr txBox="1"/>
          <p:nvPr/>
        </p:nvSpPr>
        <p:spPr>
          <a:xfrm>
            <a:off x="580692" y="4085360"/>
            <a:ext cx="3397380" cy="666849"/>
          </a:xfrm>
          <a:prstGeom prst="rect">
            <a:avLst/>
          </a:prstGeom>
          <a:noFill/>
        </p:spPr>
        <p:txBody>
          <a:bodyPr wrap="square" lIns="0" tIns="0" rIns="0" bIns="0" rtlCol="0">
            <a:spAutoFit/>
          </a:bodyPr>
          <a:lstStyle/>
          <a:p>
            <a:pPr>
              <a:lnSpc>
                <a:spcPts val="13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cxnSp>
        <p:nvCxnSpPr>
          <p:cNvPr id="23" name="直接连接符 22"/>
          <p:cNvCxnSpPr/>
          <p:nvPr/>
        </p:nvCxnSpPr>
        <p:spPr>
          <a:xfrm>
            <a:off x="2472927" y="1836358"/>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472928"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72809" y="1821545"/>
            <a:ext cx="1388924" cy="207749"/>
          </a:xfrm>
          <a:prstGeom prst="rect">
            <a:avLst/>
          </a:prstGeom>
          <a:noFill/>
        </p:spPr>
        <p:txBody>
          <a:bodyPr wrap="square" lIns="0" tIns="0" rIns="0" bIns="0" rtlCol="0">
            <a:spAutoFit/>
          </a:bodyPr>
          <a:lstStyle/>
          <a:p>
            <a:pPr algn="r"/>
            <a:r>
              <a:rPr lang="zh-CN" altLang="en-US" sz="1350" b="1" dirty="0">
                <a:solidFill>
                  <a:schemeClr val="tx2"/>
                </a:solidFill>
                <a:latin typeface="微软雅黑" panose="020B0503020204020204" pitchFamily="34" charset="-122"/>
                <a:ea typeface="微软雅黑" panose="020B0503020204020204" pitchFamily="34" charset="-122"/>
              </a:rPr>
              <a:t>添加标题内容</a:t>
            </a:r>
          </a:p>
        </p:txBody>
      </p:sp>
      <p:sp>
        <p:nvSpPr>
          <p:cNvPr id="26" name="TextBox 25"/>
          <p:cNvSpPr txBox="1"/>
          <p:nvPr/>
        </p:nvSpPr>
        <p:spPr>
          <a:xfrm>
            <a:off x="532871" y="2193528"/>
            <a:ext cx="1933383" cy="1166986"/>
          </a:xfrm>
          <a:prstGeom prst="rect">
            <a:avLst/>
          </a:prstGeom>
          <a:noFill/>
        </p:spPr>
        <p:txBody>
          <a:bodyPr wrap="square" lIns="0" tIns="0" rIns="0" bIns="0" rtlCol="0">
            <a:spAutoFit/>
          </a:bodyPr>
          <a:lstStyle/>
          <a:p>
            <a:pPr>
              <a:lnSpc>
                <a:spcPts val="13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7" name="椭圆 26"/>
          <p:cNvSpPr/>
          <p:nvPr/>
        </p:nvSpPr>
        <p:spPr>
          <a:xfrm>
            <a:off x="3725277" y="1908225"/>
            <a:ext cx="1647229" cy="1647824"/>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28" name="TextBox 27"/>
          <p:cNvSpPr txBox="1"/>
          <p:nvPr/>
        </p:nvSpPr>
        <p:spPr>
          <a:xfrm>
            <a:off x="3950069" y="2231199"/>
            <a:ext cx="1197644" cy="1015382"/>
          </a:xfrm>
          <a:prstGeom prst="rect">
            <a:avLst/>
          </a:prstGeom>
          <a:noFill/>
        </p:spPr>
        <p:txBody>
          <a:bodyPr wrap="square" lIns="91417" tIns="45708" rIns="91417" bIns="45708" rtlCol="0">
            <a:spAutoFit/>
          </a:bodyPr>
          <a:lstStyle/>
          <a:p>
            <a:pPr algn="ctr"/>
            <a:r>
              <a:rPr lang="zh-CN" altLang="en-US" sz="2999" b="1" dirty="0">
                <a:solidFill>
                  <a:schemeClr val="bg1"/>
                </a:solidFill>
                <a:latin typeface="微软雅黑" panose="020B0503020204020204" pitchFamily="34" charset="-122"/>
                <a:ea typeface="微软雅黑" panose="020B0503020204020204" pitchFamily="34" charset="-122"/>
              </a:rPr>
              <a:t>总体目标</a:t>
            </a:r>
          </a:p>
        </p:txBody>
      </p:sp>
      <p:sp>
        <p:nvSpPr>
          <p:cNvPr id="29"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30" name="组合 29"/>
          <p:cNvGrpSpPr/>
          <p:nvPr/>
        </p:nvGrpSpPr>
        <p:grpSpPr>
          <a:xfrm>
            <a:off x="494438" y="2536"/>
            <a:ext cx="791906" cy="887759"/>
            <a:chOff x="7414667" y="3750264"/>
            <a:chExt cx="871129" cy="976571"/>
          </a:xfrm>
        </p:grpSpPr>
        <p:sp>
          <p:nvSpPr>
            <p:cNvPr id="31" name="椭圆 30"/>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32" name="文本框 31"/>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3"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4256451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par>
                          <p:cTn id="122" fill="hold">
                            <p:stCondLst>
                              <p:cond delay="7500"/>
                            </p:stCondLst>
                            <p:childTnLst>
                              <p:par>
                                <p:cTn id="123" presetID="53" presetClass="entr" presetSubtype="16" fill="hold" nodeType="afterEffect">
                                  <p:stCondLst>
                                    <p:cond delay="0"/>
                                  </p:stCondLst>
                                  <p:iterate type="lt">
                                    <p:tmPct val="10000"/>
                                  </p:iterate>
                                  <p:childTnLst>
                                    <p:set>
                                      <p:cBhvr>
                                        <p:cTn id="124" dur="1" fill="hold">
                                          <p:stCondLst>
                                            <p:cond delay="0"/>
                                          </p:stCondLst>
                                        </p:cTn>
                                        <p:tgtEl>
                                          <p:spTgt spid="30"/>
                                        </p:tgtEl>
                                        <p:attrNameLst>
                                          <p:attrName>style.visibility</p:attrName>
                                        </p:attrNameLst>
                                      </p:cBhvr>
                                      <p:to>
                                        <p:strVal val="visible"/>
                                      </p:to>
                                    </p:set>
                                    <p:anim calcmode="lin" valueType="num">
                                      <p:cBhvr>
                                        <p:cTn id="125" dur="500" fill="hold"/>
                                        <p:tgtEl>
                                          <p:spTgt spid="30"/>
                                        </p:tgtEl>
                                        <p:attrNameLst>
                                          <p:attrName>ppt_w</p:attrName>
                                        </p:attrNameLst>
                                      </p:cBhvr>
                                      <p:tavLst>
                                        <p:tav tm="0">
                                          <p:val>
                                            <p:fltVal val="0"/>
                                          </p:val>
                                        </p:tav>
                                        <p:tav tm="100000">
                                          <p:val>
                                            <p:strVal val="#ppt_w"/>
                                          </p:val>
                                        </p:tav>
                                      </p:tavLst>
                                    </p:anim>
                                    <p:anim calcmode="lin" valueType="num">
                                      <p:cBhvr>
                                        <p:cTn id="126" dur="500" fill="hold"/>
                                        <p:tgtEl>
                                          <p:spTgt spid="30"/>
                                        </p:tgtEl>
                                        <p:attrNameLst>
                                          <p:attrName>ppt_h</p:attrName>
                                        </p:attrNameLst>
                                      </p:cBhvr>
                                      <p:tavLst>
                                        <p:tav tm="0">
                                          <p:val>
                                            <p:fltVal val="0"/>
                                          </p:val>
                                        </p:tav>
                                        <p:tav tm="100000">
                                          <p:val>
                                            <p:strVal val="#ppt_h"/>
                                          </p:val>
                                        </p:tav>
                                      </p:tavLst>
                                    </p:anim>
                                    <p:animEffect transition="in" filter="fade">
                                      <p:cBhvr>
                                        <p:cTn id="127" dur="500"/>
                                        <p:tgtEl>
                                          <p:spTgt spid="30"/>
                                        </p:tgtEl>
                                      </p:cBhvr>
                                    </p:animEffect>
                                  </p:childTnLst>
                                </p:cTn>
                              </p:par>
                            </p:childTnLst>
                          </p:cTn>
                        </p:par>
                        <p:par>
                          <p:cTn id="128" fill="hold">
                            <p:stCondLst>
                              <p:cond delay="8000"/>
                            </p:stCondLst>
                            <p:childTnLst>
                              <p:par>
                                <p:cTn id="129" presetID="42" presetClass="entr" presetSubtype="0" fill="hold" grpId="0" nodeType="afterEffect">
                                  <p:stCondLst>
                                    <p:cond delay="0"/>
                                  </p:stCondLst>
                                  <p:iterate type="lt">
                                    <p:tmPct val="10000"/>
                                  </p:iterate>
                                  <p:childTnLst>
                                    <p:set>
                                      <p:cBhvr>
                                        <p:cTn id="130" dur="1" fill="hold">
                                          <p:stCondLst>
                                            <p:cond delay="0"/>
                                          </p:stCondLst>
                                        </p:cTn>
                                        <p:tgtEl>
                                          <p:spTgt spid="33"/>
                                        </p:tgtEl>
                                        <p:attrNameLst>
                                          <p:attrName>style.visibility</p:attrName>
                                        </p:attrNameLst>
                                      </p:cBhvr>
                                      <p:to>
                                        <p:strVal val="visible"/>
                                      </p:to>
                                    </p:set>
                                    <p:animEffect>
                                      <p:cBhvr>
                                        <p:cTn id="131" dur="750"/>
                                        <p:tgtEl>
                                          <p:spTgt spid="33"/>
                                        </p:tgtEl>
                                      </p:cBhvr>
                                    </p:animEffect>
                                    <p:anim calcmode="lin" valueType="num">
                                      <p:cBhvr>
                                        <p:cTn id="132" dur="750" fill="hold"/>
                                        <p:tgtEl>
                                          <p:spTgt spid="33"/>
                                        </p:tgtEl>
                                        <p:attrNameLst>
                                          <p:attrName>ppt_x</p:attrName>
                                        </p:attrNameLst>
                                      </p:cBhvr>
                                      <p:tavLst>
                                        <p:tav tm="0">
                                          <p:val>
                                            <p:strVal val="#ppt_x"/>
                                          </p:val>
                                        </p:tav>
                                        <p:tav tm="100000">
                                          <p:val>
                                            <p:strVal val="#ppt_x"/>
                                          </p:val>
                                        </p:tav>
                                      </p:tavLst>
                                    </p:anim>
                                    <p:anim calcmode="lin" valueType="num">
                                      <p:cBhvr>
                                        <p:cTn id="133"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P spid="33" grpId="0" bldLvl="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AutoShape 2"/>
          <p:cNvSpPr>
            <a:spLocks noChangeArrowheads="1"/>
          </p:cNvSpPr>
          <p:nvPr/>
        </p:nvSpPr>
        <p:spPr bwMode="auto">
          <a:xfrm>
            <a:off x="6463497" y="2580120"/>
            <a:ext cx="1665270" cy="1152525"/>
          </a:xfrm>
          <a:prstGeom prst="roundRect">
            <a:avLst>
              <a:gd name="adj" fmla="val 0"/>
            </a:avLst>
          </a:prstGeom>
          <a:noFill/>
          <a:ln w="3175" algn="ctr">
            <a:solidFill>
              <a:srgbClr val="969696"/>
            </a:solidFill>
            <a:prstDash val="dash"/>
            <a:round/>
            <a:headEnd/>
            <a:tailEnd/>
          </a:ln>
          <a:extLst/>
        </p:spPr>
        <p:txBody>
          <a:bodyPr anchor="b"/>
          <a:lstStyle/>
          <a:p>
            <a:pPr defTabSz="918733">
              <a:lnSpc>
                <a:spcPct val="120000"/>
              </a:lnSpc>
              <a:defRPr/>
            </a:pPr>
            <a:r>
              <a:rPr lang="zh-CN" altLang="en-US" sz="1519" dirty="0">
                <a:latin typeface="微软雅黑" pitchFamily="34" charset="-122"/>
                <a:ea typeface="微软雅黑" pitchFamily="34" charset="-122"/>
              </a:rPr>
              <a:t>单击添加段落文字单击添加段落文字单击添加段落文字</a:t>
            </a:r>
          </a:p>
          <a:p>
            <a:pPr defTabSz="918733">
              <a:lnSpc>
                <a:spcPct val="120000"/>
              </a:lnSpc>
              <a:defRPr/>
            </a:pPr>
            <a:endParaRPr lang="zh-CN" altLang="en-US" sz="1519" dirty="0">
              <a:latin typeface="微软雅黑" pitchFamily="34" charset="-122"/>
              <a:ea typeface="微软雅黑" pitchFamily="34" charset="-122"/>
            </a:endParaRPr>
          </a:p>
        </p:txBody>
      </p:sp>
      <p:sp>
        <p:nvSpPr>
          <p:cNvPr id="9" name="AutoShape 3"/>
          <p:cNvSpPr>
            <a:spLocks noChangeArrowheads="1"/>
          </p:cNvSpPr>
          <p:nvPr/>
        </p:nvSpPr>
        <p:spPr bwMode="auto">
          <a:xfrm>
            <a:off x="2760717" y="2575358"/>
            <a:ext cx="1665271" cy="1156096"/>
          </a:xfrm>
          <a:prstGeom prst="roundRect">
            <a:avLst>
              <a:gd name="adj" fmla="val 0"/>
            </a:avLst>
          </a:prstGeom>
          <a:noFill/>
          <a:ln w="3175" algn="ctr">
            <a:solidFill>
              <a:srgbClr val="969696"/>
            </a:solidFill>
            <a:prstDash val="dash"/>
            <a:round/>
            <a:headEnd/>
            <a:tailEnd/>
          </a:ln>
          <a:extLst/>
        </p:spPr>
        <p:txBody>
          <a:bodyPr anchor="b"/>
          <a:lstStyle/>
          <a:p>
            <a:pPr defTabSz="918733">
              <a:lnSpc>
                <a:spcPct val="120000"/>
              </a:lnSpc>
              <a:defRPr/>
            </a:pPr>
            <a:r>
              <a:rPr lang="zh-CN" altLang="en-US" sz="1519" dirty="0">
                <a:latin typeface="微软雅黑" pitchFamily="34" charset="-122"/>
                <a:ea typeface="微软雅黑" pitchFamily="34" charset="-122"/>
              </a:rPr>
              <a:t>单击添加段落文字单击添加段落文字单击添加段落文字</a:t>
            </a:r>
            <a:endParaRPr lang="en-US" altLang="zh-CN" sz="1519" dirty="0">
              <a:latin typeface="微软雅黑" pitchFamily="34" charset="-122"/>
              <a:ea typeface="微软雅黑" pitchFamily="34" charset="-122"/>
            </a:endParaRPr>
          </a:p>
          <a:p>
            <a:pPr defTabSz="918733">
              <a:lnSpc>
                <a:spcPct val="120000"/>
              </a:lnSpc>
              <a:defRPr/>
            </a:pPr>
            <a:endParaRPr lang="zh-CN" altLang="en-US" sz="1519" dirty="0">
              <a:latin typeface="微软雅黑" pitchFamily="34" charset="-122"/>
              <a:ea typeface="微软雅黑" pitchFamily="34" charset="-122"/>
            </a:endParaRPr>
          </a:p>
        </p:txBody>
      </p:sp>
      <p:sp>
        <p:nvSpPr>
          <p:cNvPr id="10" name="AutoShape 4"/>
          <p:cNvSpPr>
            <a:spLocks noChangeArrowheads="1"/>
          </p:cNvSpPr>
          <p:nvPr/>
        </p:nvSpPr>
        <p:spPr bwMode="auto">
          <a:xfrm>
            <a:off x="4611354" y="2584884"/>
            <a:ext cx="1656229" cy="1148953"/>
          </a:xfrm>
          <a:prstGeom prst="roundRect">
            <a:avLst>
              <a:gd name="adj" fmla="val 0"/>
            </a:avLst>
          </a:prstGeom>
          <a:noFill/>
          <a:ln w="3175" algn="ctr">
            <a:solidFill>
              <a:srgbClr val="969696"/>
            </a:solidFill>
            <a:prstDash val="dash"/>
            <a:round/>
            <a:headEnd/>
            <a:tailEnd/>
          </a:ln>
          <a:extLst/>
        </p:spPr>
        <p:txBody>
          <a:bodyPr/>
          <a:lstStyle/>
          <a:p>
            <a:pPr defTabSz="918733">
              <a:lnSpc>
                <a:spcPct val="120000"/>
              </a:lnSpc>
              <a:defRPr/>
            </a:pPr>
            <a:r>
              <a:rPr lang="zh-CN" altLang="en-US" sz="1519" dirty="0">
                <a:latin typeface="微软雅黑" pitchFamily="34" charset="-122"/>
                <a:ea typeface="微软雅黑" pitchFamily="34" charset="-122"/>
              </a:rPr>
              <a:t>单击添加段落文字单击添加段落文字单击添加段落文字</a:t>
            </a:r>
          </a:p>
        </p:txBody>
      </p:sp>
      <p:sp>
        <p:nvSpPr>
          <p:cNvPr id="11" name="AutoShape 6"/>
          <p:cNvSpPr>
            <a:spLocks noChangeArrowheads="1"/>
          </p:cNvSpPr>
          <p:nvPr/>
        </p:nvSpPr>
        <p:spPr bwMode="auto">
          <a:xfrm>
            <a:off x="908577" y="2575359"/>
            <a:ext cx="1617045" cy="1148953"/>
          </a:xfrm>
          <a:prstGeom prst="roundRect">
            <a:avLst>
              <a:gd name="adj" fmla="val 0"/>
            </a:avLst>
          </a:prstGeom>
          <a:noFill/>
          <a:ln w="3175" algn="ctr">
            <a:solidFill>
              <a:srgbClr val="969696"/>
            </a:solidFill>
            <a:prstDash val="dash"/>
            <a:round/>
            <a:headEnd/>
            <a:tailEnd/>
          </a:ln>
          <a:extLst/>
        </p:spPr>
        <p:txBody>
          <a:bodyPr/>
          <a:lstStyle/>
          <a:p>
            <a:pPr defTabSz="918733">
              <a:lnSpc>
                <a:spcPct val="120000"/>
              </a:lnSpc>
              <a:defRPr/>
            </a:pPr>
            <a:r>
              <a:rPr lang="zh-CN" altLang="en-US" sz="1519" dirty="0">
                <a:latin typeface="微软雅黑" pitchFamily="34" charset="-122"/>
                <a:ea typeface="微软雅黑" pitchFamily="34" charset="-122"/>
              </a:rPr>
              <a:t>单击添加段落文字单击添加段落文字单击添加段落文字</a:t>
            </a:r>
          </a:p>
        </p:txBody>
      </p:sp>
      <p:sp>
        <p:nvSpPr>
          <p:cNvPr id="12" name="AutoShape 9"/>
          <p:cNvSpPr>
            <a:spLocks noChangeArrowheads="1"/>
          </p:cNvSpPr>
          <p:nvPr/>
        </p:nvSpPr>
        <p:spPr bwMode="auto">
          <a:xfrm>
            <a:off x="2759211" y="1691915"/>
            <a:ext cx="1963662" cy="892969"/>
          </a:xfrm>
          <a:prstGeom prst="chevron">
            <a:avLst>
              <a:gd name="adj" fmla="val 25746"/>
            </a:avLst>
          </a:prstGeom>
          <a:solidFill>
            <a:srgbClr val="0070C0"/>
          </a:solidFill>
          <a:ln>
            <a:noFill/>
          </a:ln>
          <a:extLst/>
        </p:spPr>
        <p:txBody>
          <a:bodyPr wrap="none" anchor="ctr"/>
          <a:lstStyle/>
          <a:p>
            <a:pPr algn="ctr"/>
            <a:r>
              <a:rPr lang="en-US" altLang="zh-CN" sz="2278">
                <a:solidFill>
                  <a:srgbClr val="F8F8F8"/>
                </a:solidFill>
                <a:latin typeface="微软雅黑" pitchFamily="34" charset="-122"/>
                <a:ea typeface="微软雅黑" pitchFamily="34" charset="-122"/>
              </a:rPr>
              <a:t>NO.2</a:t>
            </a:r>
          </a:p>
        </p:txBody>
      </p:sp>
      <p:sp>
        <p:nvSpPr>
          <p:cNvPr id="13" name="AutoShape 10"/>
          <p:cNvSpPr>
            <a:spLocks noChangeArrowheads="1"/>
          </p:cNvSpPr>
          <p:nvPr/>
        </p:nvSpPr>
        <p:spPr bwMode="auto">
          <a:xfrm>
            <a:off x="908576" y="1691915"/>
            <a:ext cx="1963662" cy="892969"/>
          </a:xfrm>
          <a:prstGeom prst="homePlate">
            <a:avLst>
              <a:gd name="adj" fmla="val 30452"/>
            </a:avLst>
          </a:prstGeom>
          <a:solidFill>
            <a:srgbClr val="0070C0"/>
          </a:solidFill>
          <a:ln>
            <a:noFill/>
          </a:ln>
          <a:extLst/>
        </p:spPr>
        <p:txBody>
          <a:bodyPr wrap="none" anchor="ctr"/>
          <a:lstStyle/>
          <a:p>
            <a:pPr algn="ctr"/>
            <a:r>
              <a:rPr lang="en-US" altLang="zh-CN" sz="2278">
                <a:solidFill>
                  <a:srgbClr val="F8F8F8"/>
                </a:solidFill>
                <a:latin typeface="微软雅黑" pitchFamily="34" charset="-122"/>
                <a:ea typeface="微软雅黑" pitchFamily="34" charset="-122"/>
              </a:rPr>
              <a:t>NO.1</a:t>
            </a:r>
          </a:p>
        </p:txBody>
      </p:sp>
      <p:sp>
        <p:nvSpPr>
          <p:cNvPr id="14" name="AutoShape 11"/>
          <p:cNvSpPr>
            <a:spLocks noChangeArrowheads="1"/>
          </p:cNvSpPr>
          <p:nvPr/>
        </p:nvSpPr>
        <p:spPr bwMode="auto">
          <a:xfrm>
            <a:off x="4609846" y="1691915"/>
            <a:ext cx="1963662" cy="892969"/>
          </a:xfrm>
          <a:prstGeom prst="chevron">
            <a:avLst>
              <a:gd name="adj" fmla="val 25746"/>
            </a:avLst>
          </a:prstGeom>
          <a:solidFill>
            <a:srgbClr val="0070C0"/>
          </a:solidFill>
          <a:ln>
            <a:noFill/>
          </a:ln>
          <a:extLst/>
        </p:spPr>
        <p:txBody>
          <a:bodyPr wrap="none" anchor="ctr"/>
          <a:lstStyle/>
          <a:p>
            <a:pPr algn="ctr"/>
            <a:r>
              <a:rPr lang="en-US" altLang="zh-CN" sz="2278">
                <a:solidFill>
                  <a:srgbClr val="F8F8F8"/>
                </a:solidFill>
                <a:latin typeface="微软雅黑" pitchFamily="34" charset="-122"/>
                <a:ea typeface="微软雅黑" pitchFamily="34" charset="-122"/>
              </a:rPr>
              <a:t>NO.3</a:t>
            </a:r>
          </a:p>
        </p:txBody>
      </p:sp>
      <p:sp>
        <p:nvSpPr>
          <p:cNvPr id="15" name="AutoShape 12"/>
          <p:cNvSpPr>
            <a:spLocks noChangeArrowheads="1"/>
          </p:cNvSpPr>
          <p:nvPr/>
        </p:nvSpPr>
        <p:spPr bwMode="auto">
          <a:xfrm>
            <a:off x="6458975" y="1691915"/>
            <a:ext cx="1963663" cy="892969"/>
          </a:xfrm>
          <a:prstGeom prst="chevron">
            <a:avLst>
              <a:gd name="adj" fmla="val 25780"/>
            </a:avLst>
          </a:prstGeom>
          <a:solidFill>
            <a:srgbClr val="0070C0"/>
          </a:solidFill>
          <a:ln>
            <a:noFill/>
          </a:ln>
          <a:extLst/>
        </p:spPr>
        <p:txBody>
          <a:bodyPr wrap="none" anchor="ctr"/>
          <a:lstStyle/>
          <a:p>
            <a:pPr algn="ctr" defTabSz="918733">
              <a:defRPr/>
            </a:pPr>
            <a:r>
              <a:rPr lang="en-US" altLang="zh-CN" sz="2278">
                <a:solidFill>
                  <a:srgbClr val="F8F8F8"/>
                </a:solidFill>
                <a:latin typeface="微软雅黑" pitchFamily="34" charset="-122"/>
                <a:ea typeface="微软雅黑" pitchFamily="34" charset="-122"/>
              </a:rPr>
              <a:t>NO.4</a:t>
            </a:r>
          </a:p>
        </p:txBody>
      </p:sp>
      <p:sp>
        <p:nvSpPr>
          <p:cNvPr id="17" name="TextBox 16"/>
          <p:cNvSpPr txBox="1"/>
          <p:nvPr/>
        </p:nvSpPr>
        <p:spPr>
          <a:xfrm>
            <a:off x="231748" y="21918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18" name="组合 17"/>
          <p:cNvGrpSpPr/>
          <p:nvPr/>
        </p:nvGrpSpPr>
        <p:grpSpPr>
          <a:xfrm>
            <a:off x="494438" y="-25855"/>
            <a:ext cx="791906" cy="791906"/>
            <a:chOff x="7414667" y="3750264"/>
            <a:chExt cx="871129" cy="871129"/>
          </a:xfrm>
        </p:grpSpPr>
        <p:sp>
          <p:nvSpPr>
            <p:cNvPr id="19" name="椭圆 18"/>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0"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1" name="矩形 9"/>
          <p:cNvSpPr>
            <a:spLocks noChangeArrowheads="1"/>
          </p:cNvSpPr>
          <p:nvPr/>
        </p:nvSpPr>
        <p:spPr bwMode="auto">
          <a:xfrm>
            <a:off x="2077369" y="14236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今年工作计划</a:t>
            </a:r>
          </a:p>
        </p:txBody>
      </p:sp>
    </p:spTree>
    <p:extLst>
      <p:ext uri="{BB962C8B-B14F-4D97-AF65-F5344CB8AC3E}">
        <p14:creationId xmlns:p14="http://schemas.microsoft.com/office/powerpoint/2010/main" val="220999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1"/>
                                        </p:tgtEl>
                                        <p:attrNameLst>
                                          <p:attrName>style.visibility</p:attrName>
                                        </p:attrNameLst>
                                      </p:cBhvr>
                                      <p:to>
                                        <p:strVal val="visible"/>
                                      </p:to>
                                    </p:set>
                                    <p:animEffect>
                                      <p:cBhvr>
                                        <p:cTn id="13" dur="750"/>
                                        <p:tgtEl>
                                          <p:spTgt spid="21"/>
                                        </p:tgtEl>
                                      </p:cBhvr>
                                    </p:animEffect>
                                    <p:anim calcmode="lin" valueType="num">
                                      <p:cBhvr>
                                        <p:cTn id="14" dur="750" fill="hold"/>
                                        <p:tgtEl>
                                          <p:spTgt spid="21"/>
                                        </p:tgtEl>
                                        <p:attrNameLst>
                                          <p:attrName>ppt_x</p:attrName>
                                        </p:attrNameLst>
                                      </p:cBhvr>
                                      <p:tavLst>
                                        <p:tav tm="0">
                                          <p:val>
                                            <p:strVal val="#ppt_x"/>
                                          </p:val>
                                        </p:tav>
                                        <p:tav tm="100000">
                                          <p:val>
                                            <p:strVal val="#ppt_x"/>
                                          </p:val>
                                        </p:tav>
                                      </p:tavLst>
                                    </p:anim>
                                    <p:anim calcmode="lin" valueType="num">
                                      <p:cBhvr>
                                        <p:cTn id="15" dur="75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300" fill="hold"/>
                                        <p:tgtEl>
                                          <p:spTgt spid="13"/>
                                        </p:tgtEl>
                                        <p:attrNameLst>
                                          <p:attrName>ppt_x</p:attrName>
                                        </p:attrNameLst>
                                      </p:cBhvr>
                                      <p:tavLst>
                                        <p:tav tm="0">
                                          <p:val>
                                            <p:strVal val="0-#ppt_w/2"/>
                                          </p:val>
                                        </p:tav>
                                        <p:tav tm="100000">
                                          <p:val>
                                            <p:strVal val="#ppt_x"/>
                                          </p:val>
                                        </p:tav>
                                      </p:tavLst>
                                    </p:anim>
                                    <p:anim calcmode="lin" valueType="num">
                                      <p:cBhvr additive="base">
                                        <p:cTn id="20" dur="3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925"/>
                            </p:stCondLst>
                            <p:childTnLst>
                              <p:par>
                                <p:cTn id="22" presetID="22"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2425"/>
                            </p:stCondLst>
                            <p:childTnLst>
                              <p:par>
                                <p:cTn id="26" presetID="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300" fill="hold"/>
                                        <p:tgtEl>
                                          <p:spTgt spid="12"/>
                                        </p:tgtEl>
                                        <p:attrNameLst>
                                          <p:attrName>ppt_x</p:attrName>
                                        </p:attrNameLst>
                                      </p:cBhvr>
                                      <p:tavLst>
                                        <p:tav tm="0">
                                          <p:val>
                                            <p:strVal val="0-#ppt_w/2"/>
                                          </p:val>
                                        </p:tav>
                                        <p:tav tm="100000">
                                          <p:val>
                                            <p:strVal val="#ppt_x"/>
                                          </p:val>
                                        </p:tav>
                                      </p:tavLst>
                                    </p:anim>
                                    <p:anim calcmode="lin" valueType="num">
                                      <p:cBhvr additive="base">
                                        <p:cTn id="29" dur="3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2725"/>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childTnLst>
                          </p:cTn>
                        </p:par>
                        <p:par>
                          <p:cTn id="34" fill="hold">
                            <p:stCondLst>
                              <p:cond delay="3225"/>
                            </p:stCondLst>
                            <p:childTnLst>
                              <p:par>
                                <p:cTn id="35" presetID="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300" fill="hold"/>
                                        <p:tgtEl>
                                          <p:spTgt spid="14"/>
                                        </p:tgtEl>
                                        <p:attrNameLst>
                                          <p:attrName>ppt_x</p:attrName>
                                        </p:attrNameLst>
                                      </p:cBhvr>
                                      <p:tavLst>
                                        <p:tav tm="0">
                                          <p:val>
                                            <p:strVal val="0-#ppt_w/2"/>
                                          </p:val>
                                        </p:tav>
                                        <p:tav tm="100000">
                                          <p:val>
                                            <p:strVal val="#ppt_x"/>
                                          </p:val>
                                        </p:tav>
                                      </p:tavLst>
                                    </p:anim>
                                    <p:anim calcmode="lin" valueType="num">
                                      <p:cBhvr additive="base">
                                        <p:cTn id="38" dur="3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3525"/>
                            </p:stCondLst>
                            <p:childTnLst>
                              <p:par>
                                <p:cTn id="40" presetID="2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up)">
                                      <p:cBhvr>
                                        <p:cTn id="42" dur="500"/>
                                        <p:tgtEl>
                                          <p:spTgt spid="10"/>
                                        </p:tgtEl>
                                      </p:cBhvr>
                                    </p:animEffect>
                                  </p:childTnLst>
                                </p:cTn>
                              </p:par>
                            </p:childTnLst>
                          </p:cTn>
                        </p:par>
                        <p:par>
                          <p:cTn id="43" fill="hold">
                            <p:stCondLst>
                              <p:cond delay="4025"/>
                            </p:stCondLst>
                            <p:childTnLst>
                              <p:par>
                                <p:cTn id="44" presetID="2" presetClass="entr" presetSubtype="8"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300" fill="hold"/>
                                        <p:tgtEl>
                                          <p:spTgt spid="15"/>
                                        </p:tgtEl>
                                        <p:attrNameLst>
                                          <p:attrName>ppt_x</p:attrName>
                                        </p:attrNameLst>
                                      </p:cBhvr>
                                      <p:tavLst>
                                        <p:tav tm="0">
                                          <p:val>
                                            <p:strVal val="0-#ppt_w/2"/>
                                          </p:val>
                                        </p:tav>
                                        <p:tav tm="100000">
                                          <p:val>
                                            <p:strVal val="#ppt_x"/>
                                          </p:val>
                                        </p:tav>
                                      </p:tavLst>
                                    </p:anim>
                                    <p:anim calcmode="lin" valueType="num">
                                      <p:cBhvr additive="base">
                                        <p:cTn id="47" dur="300" fill="hold"/>
                                        <p:tgtEl>
                                          <p:spTgt spid="15"/>
                                        </p:tgtEl>
                                        <p:attrNameLst>
                                          <p:attrName>ppt_y</p:attrName>
                                        </p:attrNameLst>
                                      </p:cBhvr>
                                      <p:tavLst>
                                        <p:tav tm="0">
                                          <p:val>
                                            <p:strVal val="#ppt_y"/>
                                          </p:val>
                                        </p:tav>
                                        <p:tav tm="100000">
                                          <p:val>
                                            <p:strVal val="#ppt_y"/>
                                          </p:val>
                                        </p:tav>
                                      </p:tavLst>
                                    </p:anim>
                                  </p:childTnLst>
                                </p:cTn>
                              </p:par>
                            </p:childTnLst>
                          </p:cTn>
                        </p:par>
                        <p:par>
                          <p:cTn id="48" fill="hold">
                            <p:stCondLst>
                              <p:cond delay="4325"/>
                            </p:stCondLst>
                            <p:childTnLst>
                              <p:par>
                                <p:cTn id="49" presetID="22" presetClass="entr" presetSubtype="1"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up)">
                                      <p:cBhvr>
                                        <p:cTn id="5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21"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4"/>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29"/>
              <a:r>
                <a:rPr lang="zh-CN" altLang="en-US" sz="847">
                  <a:solidFill>
                    <a:srgbClr val="808080"/>
                  </a:solidFill>
                </a:rPr>
                <a:t>请在此处插入你需要的文字内容请在此处插入你需要的文字内容请在此处插入你需要的文字内容</a:t>
              </a:r>
            </a:p>
            <a:p>
              <a:pPr defTabSz="910829"/>
              <a:r>
                <a:rPr lang="zh-CN" altLang="en-US" sz="847">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29"/>
              <a:r>
                <a:rPr lang="zh-CN" altLang="en-US" sz="847">
                  <a:solidFill>
                    <a:srgbClr val="808080"/>
                  </a:solidFill>
                </a:rPr>
                <a:t>请在此处插入你需要的文字内容请在此处插入你需要的文字内容请在此处插入你需要的文字内容请在此处插入你需要的文字内容</a:t>
              </a:r>
              <a:endParaRPr lang="en-US" altLang="zh-CN" sz="847">
                <a:solidFill>
                  <a:srgbClr val="808080"/>
                </a:solidFill>
              </a:endParaRPr>
            </a:p>
            <a:p>
              <a:pPr defTabSz="910829"/>
              <a:endParaRPr lang="en-US" altLang="zh-CN" sz="847">
                <a:solidFill>
                  <a:srgbClr val="808080"/>
                </a:solidFill>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29"/>
              <a:r>
                <a:rPr lang="zh-CN" altLang="en-US" sz="1505">
                  <a:solidFill>
                    <a:srgbClr val="808080"/>
                  </a:solidFill>
                  <a:latin typeface="TeXGyreAdventor"/>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23" name="矩形 22"/>
          <p:cNvSpPr>
            <a:spLocks noChangeArrowheads="1"/>
          </p:cNvSpPr>
          <p:nvPr/>
        </p:nvSpPr>
        <p:spPr bwMode="auto">
          <a:xfrm>
            <a:off x="1049679" y="2704640"/>
            <a:ext cx="1157185" cy="1343542"/>
          </a:xfrm>
          <a:prstGeom prst="rect">
            <a:avLst/>
          </a:prstGeom>
          <a:noFill/>
          <a:ln w="9525">
            <a:noFill/>
            <a:miter lim="800000"/>
            <a:headEnd/>
            <a:tailEnd/>
          </a:ln>
        </p:spPr>
        <p:txBody>
          <a:bodyPr lIns="91028" tIns="45514" rIns="91028" bIns="45514">
            <a:spAutoFit/>
          </a:bodyPr>
          <a:lstStyle/>
          <a:p>
            <a:pPr defTabSz="910829">
              <a:lnSpc>
                <a:spcPct val="120000"/>
              </a:lnSpc>
            </a:pPr>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3" y="2334341"/>
            <a:ext cx="261300"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1</a:t>
            </a:r>
            <a:endParaRPr lang="zh-CN" altLang="en-US" sz="1693">
              <a:solidFill>
                <a:schemeClr val="bg1"/>
              </a:solidFill>
              <a:latin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accent1"/>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27" name="矩形 26"/>
          <p:cNvSpPr>
            <a:spLocks noChangeArrowheads="1"/>
          </p:cNvSpPr>
          <p:nvPr/>
        </p:nvSpPr>
        <p:spPr bwMode="auto">
          <a:xfrm>
            <a:off x="2733944" y="2785271"/>
            <a:ext cx="1088500"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2</a:t>
            </a:r>
            <a:endParaRPr lang="zh-CN" altLang="en-US" sz="1693">
              <a:solidFill>
                <a:schemeClr val="bg1"/>
              </a:solidFill>
              <a:latin typeface="微软雅黑" pitchFamily="34" charset="-122"/>
            </a:endParaRPr>
          </a:p>
        </p:txBody>
      </p:sp>
      <p:sp>
        <p:nvSpPr>
          <p:cNvPr id="30" name="Freeform 10"/>
          <p:cNvSpPr>
            <a:spLocks/>
          </p:cNvSpPr>
          <p:nvPr/>
        </p:nvSpPr>
        <p:spPr bwMode="auto">
          <a:xfrm>
            <a:off x="3961306"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31" name="矩形 30"/>
          <p:cNvSpPr>
            <a:spLocks noChangeArrowheads="1"/>
          </p:cNvSpPr>
          <p:nvPr/>
        </p:nvSpPr>
        <p:spPr bwMode="auto">
          <a:xfrm>
            <a:off x="4319661" y="2785271"/>
            <a:ext cx="1107911"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32" name="矩形 31"/>
          <p:cNvSpPr>
            <a:spLocks noChangeArrowheads="1"/>
          </p:cNvSpPr>
          <p:nvPr/>
        </p:nvSpPr>
        <p:spPr bwMode="auto">
          <a:xfrm>
            <a:off x="4572001" y="2322396"/>
            <a:ext cx="262793"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3</a:t>
            </a:r>
            <a:endParaRPr lang="zh-CN" altLang="en-US" sz="1693">
              <a:solidFill>
                <a:schemeClr val="bg1"/>
              </a:solidFill>
              <a:latin typeface="微软雅黑" pitchFamily="34" charset="-122"/>
            </a:endParaRPr>
          </a:p>
        </p:txBody>
      </p:sp>
      <p:sp>
        <p:nvSpPr>
          <p:cNvPr id="34" name="Freeform 14"/>
          <p:cNvSpPr>
            <a:spLocks/>
          </p:cNvSpPr>
          <p:nvPr/>
        </p:nvSpPr>
        <p:spPr bwMode="auto">
          <a:xfrm>
            <a:off x="5545528"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accent1"/>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35" name="矩形 34"/>
          <p:cNvSpPr>
            <a:spLocks noChangeArrowheads="1"/>
          </p:cNvSpPr>
          <p:nvPr/>
        </p:nvSpPr>
        <p:spPr bwMode="auto">
          <a:xfrm>
            <a:off x="5897911" y="2788257"/>
            <a:ext cx="1107911"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36" name="矩形 35"/>
          <p:cNvSpPr>
            <a:spLocks noChangeArrowheads="1"/>
          </p:cNvSpPr>
          <p:nvPr/>
        </p:nvSpPr>
        <p:spPr bwMode="auto">
          <a:xfrm>
            <a:off x="6157717" y="2325383"/>
            <a:ext cx="262793"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4</a:t>
            </a:r>
            <a:endParaRPr lang="zh-CN" altLang="en-US" sz="1693">
              <a:solidFill>
                <a:schemeClr val="bg1"/>
              </a:solidFill>
              <a:latin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58" name="矩形 57"/>
          <p:cNvSpPr>
            <a:spLocks noChangeArrowheads="1"/>
          </p:cNvSpPr>
          <p:nvPr/>
        </p:nvSpPr>
        <p:spPr bwMode="auto">
          <a:xfrm>
            <a:off x="7474669" y="2788257"/>
            <a:ext cx="1107911"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5</a:t>
            </a:r>
            <a:endParaRPr lang="zh-CN" altLang="en-US" sz="1693">
              <a:solidFill>
                <a:schemeClr val="bg1"/>
              </a:solidFill>
              <a:latin typeface="微软雅黑" pitchFamily="34" charset="-122"/>
            </a:endParaRPr>
          </a:p>
        </p:txBody>
      </p:sp>
      <p:sp>
        <p:nvSpPr>
          <p:cNvPr id="3" name="圆角矩形 2"/>
          <p:cNvSpPr>
            <a:spLocks noChangeArrowheads="1"/>
          </p:cNvSpPr>
          <p:nvPr/>
        </p:nvSpPr>
        <p:spPr bwMode="auto">
          <a:xfrm>
            <a:off x="780913"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29"/>
            <a:r>
              <a:rPr lang="zh-CN" altLang="en-US" sz="1505">
                <a:solidFill>
                  <a:schemeClr val="bg1"/>
                </a:solidFill>
                <a:latin typeface="Ping Hei"/>
              </a:rPr>
              <a:t>请在此添加主题内容</a:t>
            </a:r>
          </a:p>
        </p:txBody>
      </p:sp>
      <p:sp>
        <p:nvSpPr>
          <p:cNvPr id="21"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5" name="组合 24"/>
          <p:cNvGrpSpPr/>
          <p:nvPr/>
        </p:nvGrpSpPr>
        <p:grpSpPr>
          <a:xfrm>
            <a:off x="494438" y="2536"/>
            <a:ext cx="791906" cy="887759"/>
            <a:chOff x="7414667" y="3750264"/>
            <a:chExt cx="871129" cy="976571"/>
          </a:xfrm>
        </p:grpSpPr>
        <p:sp>
          <p:nvSpPr>
            <p:cNvPr id="29" name="椭圆 28"/>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33" name="文本框 32"/>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7"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4196441783"/>
      </p:ext>
    </p:extLst>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par>
                          <p:cTn id="88" fill="hold">
                            <p:stCondLst>
                              <p:cond delay="6500"/>
                            </p:stCondLst>
                            <p:childTnLst>
                              <p:par>
                                <p:cTn id="89" presetID="53" presetClass="entr" presetSubtype="16" fill="hold" nodeType="afterEffect">
                                  <p:stCondLst>
                                    <p:cond delay="0"/>
                                  </p:stCondLst>
                                  <p:iterate type="lt">
                                    <p:tmPct val="10000"/>
                                  </p:iterate>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childTnLst>
                          </p:cTn>
                        </p:par>
                        <p:par>
                          <p:cTn id="94" fill="hold">
                            <p:stCondLst>
                              <p:cond delay="7000"/>
                            </p:stCondLst>
                            <p:childTnLst>
                              <p:par>
                                <p:cTn id="95" presetID="42" presetClass="entr" presetSubtype="0" fill="hold" grpId="0" nodeType="afterEffect">
                                  <p:stCondLst>
                                    <p:cond delay="0"/>
                                  </p:stCondLst>
                                  <p:iterate type="lt">
                                    <p:tmPct val="10000"/>
                                  </p:iterate>
                                  <p:childTnLst>
                                    <p:set>
                                      <p:cBhvr>
                                        <p:cTn id="96" dur="1" fill="hold">
                                          <p:stCondLst>
                                            <p:cond delay="0"/>
                                          </p:stCondLst>
                                        </p:cTn>
                                        <p:tgtEl>
                                          <p:spTgt spid="37"/>
                                        </p:tgtEl>
                                        <p:attrNameLst>
                                          <p:attrName>style.visibility</p:attrName>
                                        </p:attrNameLst>
                                      </p:cBhvr>
                                      <p:to>
                                        <p:strVal val="visible"/>
                                      </p:to>
                                    </p:set>
                                    <p:animEffect>
                                      <p:cBhvr>
                                        <p:cTn id="97" dur="750"/>
                                        <p:tgtEl>
                                          <p:spTgt spid="37"/>
                                        </p:tgtEl>
                                      </p:cBhvr>
                                    </p:animEffect>
                                    <p:anim calcmode="lin" valueType="num">
                                      <p:cBhvr>
                                        <p:cTn id="98" dur="750" fill="hold"/>
                                        <p:tgtEl>
                                          <p:spTgt spid="37"/>
                                        </p:tgtEl>
                                        <p:attrNameLst>
                                          <p:attrName>ppt_x</p:attrName>
                                        </p:attrNameLst>
                                      </p:cBhvr>
                                      <p:tavLst>
                                        <p:tav tm="0">
                                          <p:val>
                                            <p:strVal val="#ppt_x"/>
                                          </p:val>
                                        </p:tav>
                                        <p:tav tm="100000">
                                          <p:val>
                                            <p:strVal val="#ppt_x"/>
                                          </p:val>
                                        </p:tav>
                                      </p:tavLst>
                                    </p:anim>
                                    <p:anim calcmode="lin" valueType="num">
                                      <p:cBhvr>
                                        <p:cTn id="99" dur="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P spid="37"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50"/>
          <p:cNvGrpSpPr/>
          <p:nvPr/>
        </p:nvGrpSpPr>
        <p:grpSpPr>
          <a:xfrm>
            <a:off x="7134955" y="1322911"/>
            <a:ext cx="1260956" cy="1260955"/>
            <a:chOff x="1400541" y="1592431"/>
            <a:chExt cx="1296169" cy="1296168"/>
          </a:xfrm>
        </p:grpSpPr>
        <p:sp>
          <p:nvSpPr>
            <p:cNvPr id="52" name="Oval 51"/>
            <p:cNvSpPr/>
            <p:nvPr/>
          </p:nvSpPr>
          <p:spPr>
            <a:xfrm>
              <a:off x="1533041" y="1693149"/>
              <a:ext cx="1094733" cy="10947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solidFill>
              </a:endParaRPr>
            </a:p>
          </p:txBody>
        </p:sp>
        <p:sp>
          <p:nvSpPr>
            <p:cNvPr id="53" name="Pie 52"/>
            <p:cNvSpPr/>
            <p:nvPr/>
          </p:nvSpPr>
          <p:spPr>
            <a:xfrm>
              <a:off x="1400541" y="1592431"/>
              <a:ext cx="1296169" cy="1296168"/>
            </a:xfrm>
            <a:prstGeom prst="pie">
              <a:avLst>
                <a:gd name="adj1" fmla="val 27111"/>
                <a:gd name="adj2" fmla="val 1620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grpSp>
      <p:grpSp>
        <p:nvGrpSpPr>
          <p:cNvPr id="9" name="Group 51"/>
          <p:cNvGrpSpPr/>
          <p:nvPr/>
        </p:nvGrpSpPr>
        <p:grpSpPr>
          <a:xfrm>
            <a:off x="2411487" y="1322911"/>
            <a:ext cx="1260956" cy="1260955"/>
            <a:chOff x="3099936" y="1592431"/>
            <a:chExt cx="1296169" cy="1296168"/>
          </a:xfrm>
        </p:grpSpPr>
        <p:sp>
          <p:nvSpPr>
            <p:cNvPr id="10" name="Oval 9"/>
            <p:cNvSpPr/>
            <p:nvPr/>
          </p:nvSpPr>
          <p:spPr>
            <a:xfrm>
              <a:off x="3232436" y="1693149"/>
              <a:ext cx="1094733" cy="10947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solidFill>
              </a:endParaRPr>
            </a:p>
          </p:txBody>
        </p:sp>
        <p:sp>
          <p:nvSpPr>
            <p:cNvPr id="11" name="Pie 10"/>
            <p:cNvSpPr/>
            <p:nvPr/>
          </p:nvSpPr>
          <p:spPr>
            <a:xfrm>
              <a:off x="3099936" y="1592431"/>
              <a:ext cx="1296169" cy="1296168"/>
            </a:xfrm>
            <a:prstGeom prst="pie">
              <a:avLst>
                <a:gd name="adj1" fmla="val 5379724"/>
                <a:gd name="adj2" fmla="val 1620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grpSp>
      <p:grpSp>
        <p:nvGrpSpPr>
          <p:cNvPr id="13" name="Group 60"/>
          <p:cNvGrpSpPr/>
          <p:nvPr/>
        </p:nvGrpSpPr>
        <p:grpSpPr>
          <a:xfrm>
            <a:off x="3990161" y="1322911"/>
            <a:ext cx="1260956" cy="1260955"/>
            <a:chOff x="4834295" y="1592431"/>
            <a:chExt cx="1296169" cy="1296168"/>
          </a:xfrm>
        </p:grpSpPr>
        <p:sp>
          <p:nvSpPr>
            <p:cNvPr id="14" name="Oval 13"/>
            <p:cNvSpPr/>
            <p:nvPr/>
          </p:nvSpPr>
          <p:spPr>
            <a:xfrm>
              <a:off x="4966795" y="1693149"/>
              <a:ext cx="1094733" cy="10947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solidFill>
              </a:endParaRPr>
            </a:p>
          </p:txBody>
        </p:sp>
        <p:sp>
          <p:nvSpPr>
            <p:cNvPr id="15" name="Pie 14"/>
            <p:cNvSpPr/>
            <p:nvPr/>
          </p:nvSpPr>
          <p:spPr>
            <a:xfrm>
              <a:off x="4834295" y="1592431"/>
              <a:ext cx="1296169" cy="1296168"/>
            </a:xfrm>
            <a:prstGeom prst="pie">
              <a:avLst>
                <a:gd name="adj1" fmla="val 19548649"/>
                <a:gd name="adj2" fmla="val 1620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grpSp>
      <p:grpSp>
        <p:nvGrpSpPr>
          <p:cNvPr id="17" name="Group 61"/>
          <p:cNvGrpSpPr/>
          <p:nvPr/>
        </p:nvGrpSpPr>
        <p:grpSpPr>
          <a:xfrm>
            <a:off x="5568370" y="1322911"/>
            <a:ext cx="1260956" cy="1260955"/>
            <a:chOff x="6447291" y="1592431"/>
            <a:chExt cx="1296169" cy="1296168"/>
          </a:xfrm>
        </p:grpSpPr>
        <p:sp>
          <p:nvSpPr>
            <p:cNvPr id="18" name="Oval 17"/>
            <p:cNvSpPr/>
            <p:nvPr/>
          </p:nvSpPr>
          <p:spPr>
            <a:xfrm>
              <a:off x="6579791" y="1661368"/>
              <a:ext cx="1094733" cy="10947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solidFill>
              </a:endParaRPr>
            </a:p>
          </p:txBody>
        </p:sp>
        <p:sp>
          <p:nvSpPr>
            <p:cNvPr id="19" name="Pie 18"/>
            <p:cNvSpPr/>
            <p:nvPr/>
          </p:nvSpPr>
          <p:spPr>
            <a:xfrm>
              <a:off x="6447291" y="1592431"/>
              <a:ext cx="1296169" cy="1296168"/>
            </a:xfrm>
            <a:prstGeom prst="pie">
              <a:avLst>
                <a:gd name="adj1" fmla="val 17910010"/>
                <a:gd name="adj2" fmla="val 5351067"/>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grpSp>
      <p:grpSp>
        <p:nvGrpSpPr>
          <p:cNvPr id="55" name="Group 52"/>
          <p:cNvGrpSpPr/>
          <p:nvPr/>
        </p:nvGrpSpPr>
        <p:grpSpPr>
          <a:xfrm>
            <a:off x="790137" y="1322911"/>
            <a:ext cx="1260956" cy="1260955"/>
            <a:chOff x="6447291" y="1592431"/>
            <a:chExt cx="1296169" cy="1296168"/>
          </a:xfrm>
        </p:grpSpPr>
        <p:sp>
          <p:nvSpPr>
            <p:cNvPr id="56" name="Oval 55"/>
            <p:cNvSpPr/>
            <p:nvPr/>
          </p:nvSpPr>
          <p:spPr>
            <a:xfrm>
              <a:off x="6579791" y="1661368"/>
              <a:ext cx="1094733" cy="10947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bg1"/>
                </a:solidFill>
              </a:endParaRPr>
            </a:p>
          </p:txBody>
        </p:sp>
        <p:sp>
          <p:nvSpPr>
            <p:cNvPr id="57" name="Pie 56"/>
            <p:cNvSpPr/>
            <p:nvPr/>
          </p:nvSpPr>
          <p:spPr>
            <a:xfrm>
              <a:off x="6447291" y="1592431"/>
              <a:ext cx="1296169" cy="1296168"/>
            </a:xfrm>
            <a:prstGeom prst="pie">
              <a:avLst>
                <a:gd name="adj1" fmla="val 93326"/>
                <a:gd name="adj2" fmla="val 13706274"/>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bg1"/>
                </a:solidFill>
              </a:endParaRPr>
            </a:p>
          </p:txBody>
        </p:sp>
      </p:grpSp>
      <p:grpSp>
        <p:nvGrpSpPr>
          <p:cNvPr id="59" name="Group 58"/>
          <p:cNvGrpSpPr/>
          <p:nvPr/>
        </p:nvGrpSpPr>
        <p:grpSpPr>
          <a:xfrm>
            <a:off x="530757" y="3281268"/>
            <a:ext cx="1779716" cy="905364"/>
            <a:chOff x="5408083" y="2933595"/>
            <a:chExt cx="2372955" cy="1207152"/>
          </a:xfrm>
        </p:grpSpPr>
        <p:sp>
          <p:nvSpPr>
            <p:cNvPr id="60" name="TextBox 59"/>
            <p:cNvSpPr txBox="1"/>
            <p:nvPr/>
          </p:nvSpPr>
          <p:spPr>
            <a:xfrm>
              <a:off x="6020120" y="2933595"/>
              <a:ext cx="1066959" cy="369332"/>
            </a:xfrm>
            <a:prstGeom prst="rect">
              <a:avLst/>
            </a:prstGeom>
            <a:noFill/>
          </p:spPr>
          <p:txBody>
            <a:bodyPr wrap="none" rtlCol="0">
              <a:spAutoFit/>
            </a:bodyPr>
            <a:lstStyle/>
            <a:p>
              <a:pPr algn="r"/>
              <a:r>
                <a:rPr lang="zh-CN" altLang="en-US" sz="1200" dirty="0">
                  <a:solidFill>
                    <a:schemeClr val="tx1">
                      <a:lumMod val="95000"/>
                      <a:lumOff val="5000"/>
                    </a:schemeClr>
                  </a:solidFill>
                  <a:latin typeface="微软雅黑" pitchFamily="34" charset="-122"/>
                  <a:ea typeface="微软雅黑" pitchFamily="34" charset="-122"/>
                </a:rPr>
                <a:t>添加标题</a:t>
              </a:r>
            </a:p>
          </p:txBody>
        </p:sp>
        <p:sp>
          <p:nvSpPr>
            <p:cNvPr id="61" name="Rectangle 60"/>
            <p:cNvSpPr/>
            <p:nvPr/>
          </p:nvSpPr>
          <p:spPr>
            <a:xfrm>
              <a:off x="5408083" y="3217418"/>
              <a:ext cx="2372955" cy="923329"/>
            </a:xfrm>
            <a:prstGeom prst="rect">
              <a:avLst/>
            </a:prstGeom>
          </p:spPr>
          <p:txBody>
            <a:bodyPr wrap="square">
              <a:spAutoFit/>
            </a:bodyPr>
            <a:lstStyle/>
            <a:p>
              <a:pPr algn="ctr" defTabSz="604670">
                <a:lnSpc>
                  <a:spcPct val="130000"/>
                </a:lnSpc>
                <a:defRPr/>
              </a:pPr>
              <a:r>
                <a:rPr lang="zh-CN" altLang="en-US" sz="750" kern="0" dirty="0">
                  <a:solidFill>
                    <a:schemeClr val="bg1">
                      <a:lumMod val="50000"/>
                    </a:schemeClr>
                  </a:solidFill>
                  <a:latin typeface="微软雅黑" pitchFamily="34" charset="-122"/>
                  <a:ea typeface="微软雅黑" pitchFamily="34" charset="-122"/>
                </a:rPr>
                <a:t>您的内容打在这里，</a:t>
              </a:r>
              <a:endParaRPr lang="en-US" altLang="zh-CN" sz="750"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50" kern="0" dirty="0">
                  <a:solidFill>
                    <a:schemeClr val="bg1">
                      <a:lumMod val="50000"/>
                    </a:schemeClr>
                  </a:solidFill>
                  <a:latin typeface="微软雅黑" pitchFamily="34" charset="-122"/>
                  <a:ea typeface="微软雅黑" pitchFamily="34" charset="-122"/>
                </a:rPr>
                <a:t>通过复制您的文本后，在此框</a:t>
              </a:r>
              <a:endParaRPr lang="en-US" altLang="zh-CN" sz="750"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50" kern="0" dirty="0">
                  <a:solidFill>
                    <a:schemeClr val="bg1">
                      <a:lumMod val="50000"/>
                    </a:schemeClr>
                  </a:solidFill>
                  <a:latin typeface="微软雅黑" pitchFamily="34" charset="-122"/>
                  <a:ea typeface="微软雅黑" pitchFamily="34" charset="-122"/>
                </a:rPr>
                <a:t>中选择粘贴，并选择只</a:t>
              </a:r>
              <a:endParaRPr lang="en-US" altLang="zh-CN" sz="750"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50" kern="0" dirty="0">
                  <a:solidFill>
                    <a:schemeClr val="bg1">
                      <a:lumMod val="50000"/>
                    </a:schemeClr>
                  </a:solidFill>
                  <a:latin typeface="微软雅黑" pitchFamily="34" charset="-122"/>
                  <a:ea typeface="微软雅黑" pitchFamily="34" charset="-122"/>
                </a:rPr>
                <a:t>保留文字。</a:t>
              </a:r>
            </a:p>
          </p:txBody>
        </p:sp>
      </p:grpSp>
      <p:grpSp>
        <p:nvGrpSpPr>
          <p:cNvPr id="62" name="Group 61"/>
          <p:cNvGrpSpPr/>
          <p:nvPr/>
        </p:nvGrpSpPr>
        <p:grpSpPr>
          <a:xfrm>
            <a:off x="2152107" y="3281268"/>
            <a:ext cx="1779716" cy="935629"/>
            <a:chOff x="5408083" y="2933595"/>
            <a:chExt cx="2372955" cy="1247505"/>
          </a:xfrm>
        </p:grpSpPr>
        <p:sp>
          <p:nvSpPr>
            <p:cNvPr id="63" name="TextBox 62"/>
            <p:cNvSpPr txBox="1"/>
            <p:nvPr/>
          </p:nvSpPr>
          <p:spPr>
            <a:xfrm>
              <a:off x="6074874" y="2933595"/>
              <a:ext cx="1066959" cy="369332"/>
            </a:xfrm>
            <a:prstGeom prst="rect">
              <a:avLst/>
            </a:prstGeom>
            <a:noFill/>
          </p:spPr>
          <p:txBody>
            <a:bodyPr wrap="none" rtlCol="0">
              <a:spAutoFit/>
            </a:bodyPr>
            <a:lstStyle/>
            <a:p>
              <a:pPr algn="r"/>
              <a:r>
                <a:rPr lang="zh-CN" altLang="en-US" sz="1200" dirty="0">
                  <a:solidFill>
                    <a:schemeClr val="tx1">
                      <a:lumMod val="95000"/>
                      <a:lumOff val="5000"/>
                    </a:schemeClr>
                  </a:solidFill>
                  <a:latin typeface="微软雅黑" pitchFamily="34" charset="-122"/>
                  <a:ea typeface="微软雅黑" pitchFamily="34" charset="-122"/>
                </a:rPr>
                <a:t>添加标题</a:t>
              </a:r>
            </a:p>
          </p:txBody>
        </p:sp>
        <p:sp>
          <p:nvSpPr>
            <p:cNvPr id="64" name="Rectangle 63"/>
            <p:cNvSpPr/>
            <p:nvPr/>
          </p:nvSpPr>
          <p:spPr>
            <a:xfrm>
              <a:off x="5408083" y="3217418"/>
              <a:ext cx="2372955" cy="963682"/>
            </a:xfrm>
            <a:prstGeom prst="rect">
              <a:avLst/>
            </a:prstGeom>
          </p:spPr>
          <p:txBody>
            <a:bodyPr wrap="square">
              <a:spAutoFit/>
            </a:bodyPr>
            <a:lstStyle/>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您的内容打在这里，</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通过复制您的文本后，在此框</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中选择粘贴，并选择只</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保留文字。</a:t>
              </a:r>
            </a:p>
          </p:txBody>
        </p:sp>
      </p:grpSp>
      <p:grpSp>
        <p:nvGrpSpPr>
          <p:cNvPr id="65" name="Group 64"/>
          <p:cNvGrpSpPr/>
          <p:nvPr/>
        </p:nvGrpSpPr>
        <p:grpSpPr>
          <a:xfrm>
            <a:off x="3730781" y="3281268"/>
            <a:ext cx="1779716" cy="935629"/>
            <a:chOff x="5408083" y="2933595"/>
            <a:chExt cx="2372955" cy="1247505"/>
          </a:xfrm>
        </p:grpSpPr>
        <p:sp>
          <p:nvSpPr>
            <p:cNvPr id="66" name="TextBox 65"/>
            <p:cNvSpPr txBox="1"/>
            <p:nvPr/>
          </p:nvSpPr>
          <p:spPr>
            <a:xfrm>
              <a:off x="5951699" y="2933595"/>
              <a:ext cx="1066959" cy="369332"/>
            </a:xfrm>
            <a:prstGeom prst="rect">
              <a:avLst/>
            </a:prstGeom>
            <a:noFill/>
          </p:spPr>
          <p:txBody>
            <a:bodyPr wrap="none" rtlCol="0">
              <a:spAutoFit/>
            </a:bodyPr>
            <a:lstStyle/>
            <a:p>
              <a:pPr algn="r"/>
              <a:r>
                <a:rPr lang="zh-CN" altLang="en-US" sz="1200" dirty="0">
                  <a:solidFill>
                    <a:schemeClr val="tx1">
                      <a:lumMod val="95000"/>
                      <a:lumOff val="5000"/>
                    </a:schemeClr>
                  </a:solidFill>
                  <a:latin typeface="微软雅黑" pitchFamily="34" charset="-122"/>
                  <a:ea typeface="微软雅黑" pitchFamily="34" charset="-122"/>
                </a:rPr>
                <a:t>添加标题</a:t>
              </a:r>
            </a:p>
          </p:txBody>
        </p:sp>
        <p:sp>
          <p:nvSpPr>
            <p:cNvPr id="67" name="Rectangle 66"/>
            <p:cNvSpPr/>
            <p:nvPr/>
          </p:nvSpPr>
          <p:spPr>
            <a:xfrm>
              <a:off x="5408083" y="3217418"/>
              <a:ext cx="2372955" cy="963682"/>
            </a:xfrm>
            <a:prstGeom prst="rect">
              <a:avLst/>
            </a:prstGeom>
          </p:spPr>
          <p:txBody>
            <a:bodyPr wrap="square">
              <a:spAutoFit/>
            </a:bodyPr>
            <a:lstStyle/>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您的内容打在这里，</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通过复制您的文本后，在此框</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中选择粘贴，并选择只</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保留文字。</a:t>
              </a:r>
            </a:p>
          </p:txBody>
        </p:sp>
      </p:grpSp>
      <p:grpSp>
        <p:nvGrpSpPr>
          <p:cNvPr id="68" name="Group 67"/>
          <p:cNvGrpSpPr/>
          <p:nvPr/>
        </p:nvGrpSpPr>
        <p:grpSpPr>
          <a:xfrm>
            <a:off x="5308990" y="3281268"/>
            <a:ext cx="1779716" cy="935629"/>
            <a:chOff x="5408083" y="2933595"/>
            <a:chExt cx="2372955" cy="1247505"/>
          </a:xfrm>
        </p:grpSpPr>
        <p:sp>
          <p:nvSpPr>
            <p:cNvPr id="69" name="TextBox 68"/>
            <p:cNvSpPr txBox="1"/>
            <p:nvPr/>
          </p:nvSpPr>
          <p:spPr>
            <a:xfrm>
              <a:off x="5958143" y="2933595"/>
              <a:ext cx="1066959" cy="369332"/>
            </a:xfrm>
            <a:prstGeom prst="rect">
              <a:avLst/>
            </a:prstGeom>
            <a:noFill/>
          </p:spPr>
          <p:txBody>
            <a:bodyPr wrap="none" rtlCol="0">
              <a:spAutoFit/>
            </a:bodyPr>
            <a:lstStyle/>
            <a:p>
              <a:pPr algn="r"/>
              <a:r>
                <a:rPr lang="zh-CN" altLang="en-US" sz="1200" dirty="0">
                  <a:solidFill>
                    <a:schemeClr val="tx1">
                      <a:lumMod val="95000"/>
                      <a:lumOff val="5000"/>
                    </a:schemeClr>
                  </a:solidFill>
                  <a:latin typeface="微软雅黑" pitchFamily="34" charset="-122"/>
                  <a:ea typeface="微软雅黑" pitchFamily="34" charset="-122"/>
                </a:rPr>
                <a:t>添加标题</a:t>
              </a:r>
            </a:p>
          </p:txBody>
        </p:sp>
        <p:sp>
          <p:nvSpPr>
            <p:cNvPr id="70" name="Rectangle 69"/>
            <p:cNvSpPr/>
            <p:nvPr/>
          </p:nvSpPr>
          <p:spPr>
            <a:xfrm>
              <a:off x="5408083" y="3217418"/>
              <a:ext cx="2372955" cy="963682"/>
            </a:xfrm>
            <a:prstGeom prst="rect">
              <a:avLst/>
            </a:prstGeom>
          </p:spPr>
          <p:txBody>
            <a:bodyPr wrap="square">
              <a:spAutoFit/>
            </a:bodyPr>
            <a:lstStyle/>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您的内容打在这里，</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通过复制您的文本后，在此框</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中选择粘贴，并选择只</a:t>
              </a:r>
              <a:endParaRPr lang="en-US" altLang="zh-CN" sz="788"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788" kern="0" dirty="0">
                  <a:solidFill>
                    <a:schemeClr val="bg1">
                      <a:lumMod val="50000"/>
                    </a:schemeClr>
                  </a:solidFill>
                  <a:latin typeface="微软雅黑" pitchFamily="34" charset="-122"/>
                  <a:ea typeface="微软雅黑" pitchFamily="34" charset="-122"/>
                </a:rPr>
                <a:t>保留文字。</a:t>
              </a:r>
            </a:p>
          </p:txBody>
        </p:sp>
      </p:grpSp>
      <p:grpSp>
        <p:nvGrpSpPr>
          <p:cNvPr id="71" name="Group 70"/>
          <p:cNvGrpSpPr/>
          <p:nvPr/>
        </p:nvGrpSpPr>
        <p:grpSpPr>
          <a:xfrm>
            <a:off x="6875575" y="3281269"/>
            <a:ext cx="1779716" cy="965382"/>
            <a:chOff x="5408083" y="2933595"/>
            <a:chExt cx="2372955" cy="1287175"/>
          </a:xfrm>
        </p:grpSpPr>
        <p:sp>
          <p:nvSpPr>
            <p:cNvPr id="72" name="TextBox 71"/>
            <p:cNvSpPr txBox="1"/>
            <p:nvPr/>
          </p:nvSpPr>
          <p:spPr>
            <a:xfrm>
              <a:off x="5930604" y="2933595"/>
              <a:ext cx="1066959" cy="369332"/>
            </a:xfrm>
            <a:prstGeom prst="rect">
              <a:avLst/>
            </a:prstGeom>
            <a:noFill/>
          </p:spPr>
          <p:txBody>
            <a:bodyPr wrap="none" rtlCol="0">
              <a:spAutoFit/>
            </a:bodyPr>
            <a:lstStyle/>
            <a:p>
              <a:pPr algn="r"/>
              <a:r>
                <a:rPr lang="zh-CN" altLang="en-US" sz="1200" dirty="0">
                  <a:solidFill>
                    <a:schemeClr val="tx1">
                      <a:lumMod val="95000"/>
                      <a:lumOff val="5000"/>
                    </a:schemeClr>
                  </a:solidFill>
                  <a:latin typeface="微软雅黑" pitchFamily="34" charset="-122"/>
                  <a:ea typeface="微软雅黑" pitchFamily="34" charset="-122"/>
                </a:rPr>
                <a:t>添加标题</a:t>
              </a:r>
            </a:p>
          </p:txBody>
        </p:sp>
        <p:sp>
          <p:nvSpPr>
            <p:cNvPr id="73" name="Rectangle 72"/>
            <p:cNvSpPr/>
            <p:nvPr/>
          </p:nvSpPr>
          <p:spPr>
            <a:xfrm>
              <a:off x="5408083" y="3217418"/>
              <a:ext cx="2372955" cy="1003352"/>
            </a:xfrm>
            <a:prstGeom prst="rect">
              <a:avLst/>
            </a:prstGeom>
          </p:spPr>
          <p:txBody>
            <a:bodyPr wrap="square">
              <a:spAutoFit/>
            </a:bodyPr>
            <a:lstStyle/>
            <a:p>
              <a:pPr algn="ctr" defTabSz="604670">
                <a:lnSpc>
                  <a:spcPct val="130000"/>
                </a:lnSpc>
                <a:defRPr/>
              </a:pPr>
              <a:r>
                <a:rPr lang="zh-CN" altLang="en-US" sz="825" kern="0" dirty="0">
                  <a:solidFill>
                    <a:schemeClr val="bg1">
                      <a:lumMod val="50000"/>
                    </a:schemeClr>
                  </a:solidFill>
                  <a:latin typeface="微软雅黑" pitchFamily="34" charset="-122"/>
                  <a:ea typeface="微软雅黑" pitchFamily="34" charset="-122"/>
                </a:rPr>
                <a:t>您的内容打在这里，</a:t>
              </a:r>
              <a:endParaRPr lang="en-US" altLang="zh-CN" sz="825"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825" kern="0" dirty="0">
                  <a:solidFill>
                    <a:schemeClr val="bg1">
                      <a:lumMod val="50000"/>
                    </a:schemeClr>
                  </a:solidFill>
                  <a:latin typeface="微软雅黑" pitchFamily="34" charset="-122"/>
                  <a:ea typeface="微软雅黑" pitchFamily="34" charset="-122"/>
                </a:rPr>
                <a:t>通过复制您的文本后，在此框</a:t>
              </a:r>
              <a:endParaRPr lang="en-US" altLang="zh-CN" sz="825"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825" kern="0" dirty="0">
                  <a:solidFill>
                    <a:schemeClr val="bg1">
                      <a:lumMod val="50000"/>
                    </a:schemeClr>
                  </a:solidFill>
                  <a:latin typeface="微软雅黑" pitchFamily="34" charset="-122"/>
                  <a:ea typeface="微软雅黑" pitchFamily="34" charset="-122"/>
                </a:rPr>
                <a:t>中选择粘贴，并选择只</a:t>
              </a:r>
              <a:endParaRPr lang="en-US" altLang="zh-CN" sz="825" kern="0" dirty="0">
                <a:solidFill>
                  <a:schemeClr val="bg1">
                    <a:lumMod val="50000"/>
                  </a:schemeClr>
                </a:solidFill>
                <a:latin typeface="微软雅黑" pitchFamily="34" charset="-122"/>
                <a:ea typeface="微软雅黑" pitchFamily="34" charset="-122"/>
              </a:endParaRPr>
            </a:p>
            <a:p>
              <a:pPr algn="ctr" defTabSz="604670">
                <a:lnSpc>
                  <a:spcPct val="130000"/>
                </a:lnSpc>
                <a:defRPr/>
              </a:pPr>
              <a:r>
                <a:rPr lang="zh-CN" altLang="en-US" sz="825" kern="0" dirty="0">
                  <a:solidFill>
                    <a:schemeClr val="bg1">
                      <a:lumMod val="50000"/>
                    </a:schemeClr>
                  </a:solidFill>
                  <a:latin typeface="微软雅黑" pitchFamily="34" charset="-122"/>
                  <a:ea typeface="微软雅黑" pitchFamily="34" charset="-122"/>
                </a:rPr>
                <a:t>保留文字。</a:t>
              </a:r>
            </a:p>
          </p:txBody>
        </p:sp>
      </p:grpSp>
      <p:grpSp>
        <p:nvGrpSpPr>
          <p:cNvPr id="2" name="Group 1"/>
          <p:cNvGrpSpPr/>
          <p:nvPr/>
        </p:nvGrpSpPr>
        <p:grpSpPr>
          <a:xfrm>
            <a:off x="872872" y="2714231"/>
            <a:ext cx="877164" cy="410664"/>
            <a:chOff x="1163827" y="3618975"/>
            <a:chExt cx="1169552" cy="547552"/>
          </a:xfrm>
        </p:grpSpPr>
        <p:sp>
          <p:nvSpPr>
            <p:cNvPr id="75" name="TextBox 74"/>
            <p:cNvSpPr txBox="1"/>
            <p:nvPr/>
          </p:nvSpPr>
          <p:spPr>
            <a:xfrm>
              <a:off x="1525776" y="3618975"/>
              <a:ext cx="716390" cy="510909"/>
            </a:xfrm>
            <a:prstGeom prst="rect">
              <a:avLst/>
            </a:prstGeom>
            <a:noFill/>
          </p:spPr>
          <p:txBody>
            <a:bodyPr wrap="square" rtlCol="0">
              <a:spAutoFit/>
            </a:bodyPr>
            <a:lstStyle/>
            <a:p>
              <a:pPr algn="ctr">
                <a:lnSpc>
                  <a:spcPct val="70000"/>
                </a:lnSpc>
              </a:pPr>
              <a:r>
                <a:rPr lang="en-US"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65</a:t>
              </a:r>
              <a:r>
                <a:rPr lang="id-ID"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a:t>
              </a:r>
            </a:p>
          </p:txBody>
        </p:sp>
        <p:sp>
          <p:nvSpPr>
            <p:cNvPr id="80" name="TextBox 79"/>
            <p:cNvSpPr txBox="1"/>
            <p:nvPr/>
          </p:nvSpPr>
          <p:spPr>
            <a:xfrm>
              <a:off x="1163827" y="3858751"/>
              <a:ext cx="1169552" cy="307776"/>
            </a:xfrm>
            <a:prstGeom prst="rect">
              <a:avLst/>
            </a:prstGeom>
            <a:noFill/>
          </p:spPr>
          <p:txBody>
            <a:bodyPr wrap="none" rtlCol="0">
              <a:spAutoFit/>
            </a:bodyPr>
            <a:lstStyle/>
            <a:p>
              <a:pPr algn="r"/>
              <a:r>
                <a:rPr lang="zh-CN" altLang="en-US" sz="900" dirty="0">
                  <a:solidFill>
                    <a:schemeClr val="tx1">
                      <a:lumMod val="95000"/>
                      <a:lumOff val="5000"/>
                    </a:schemeClr>
                  </a:solidFill>
                  <a:latin typeface="微软雅黑" pitchFamily="34" charset="-122"/>
                  <a:ea typeface="微软雅黑" pitchFamily="34" charset="-122"/>
                </a:rPr>
                <a:t>添加需要标题</a:t>
              </a:r>
            </a:p>
          </p:txBody>
        </p:sp>
      </p:grpSp>
      <p:grpSp>
        <p:nvGrpSpPr>
          <p:cNvPr id="3" name="Group 2"/>
          <p:cNvGrpSpPr/>
          <p:nvPr/>
        </p:nvGrpSpPr>
        <p:grpSpPr>
          <a:xfrm>
            <a:off x="2575255" y="2714231"/>
            <a:ext cx="877164" cy="410664"/>
            <a:chOff x="3433673" y="3618975"/>
            <a:chExt cx="1169552" cy="547552"/>
          </a:xfrm>
        </p:grpSpPr>
        <p:sp>
          <p:nvSpPr>
            <p:cNvPr id="76" name="TextBox 75"/>
            <p:cNvSpPr txBox="1"/>
            <p:nvPr/>
          </p:nvSpPr>
          <p:spPr>
            <a:xfrm>
              <a:off x="3697757" y="3618975"/>
              <a:ext cx="716389" cy="510909"/>
            </a:xfrm>
            <a:prstGeom prst="rect">
              <a:avLst/>
            </a:prstGeom>
            <a:noFill/>
          </p:spPr>
          <p:txBody>
            <a:bodyPr wrap="square" rtlCol="0">
              <a:spAutoFit/>
            </a:bodyPr>
            <a:lstStyle/>
            <a:p>
              <a:pPr algn="ctr">
                <a:lnSpc>
                  <a:spcPct val="70000"/>
                </a:lnSpc>
              </a:pPr>
              <a:r>
                <a:rPr lang="en-US"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50</a:t>
              </a:r>
              <a:r>
                <a:rPr lang="id-ID"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a:t>
              </a:r>
            </a:p>
          </p:txBody>
        </p:sp>
        <p:sp>
          <p:nvSpPr>
            <p:cNvPr id="81" name="TextBox 80"/>
            <p:cNvSpPr txBox="1"/>
            <p:nvPr/>
          </p:nvSpPr>
          <p:spPr>
            <a:xfrm>
              <a:off x="3433673" y="3858751"/>
              <a:ext cx="1169552" cy="307776"/>
            </a:xfrm>
            <a:prstGeom prst="rect">
              <a:avLst/>
            </a:prstGeom>
            <a:noFill/>
          </p:spPr>
          <p:txBody>
            <a:bodyPr wrap="none" rtlCol="0">
              <a:spAutoFit/>
            </a:bodyPr>
            <a:lstStyle/>
            <a:p>
              <a:pPr algn="r"/>
              <a:r>
                <a:rPr lang="zh-CN" altLang="en-US" sz="900" dirty="0">
                  <a:solidFill>
                    <a:schemeClr val="tx1">
                      <a:lumMod val="95000"/>
                      <a:lumOff val="5000"/>
                    </a:schemeClr>
                  </a:solidFill>
                  <a:latin typeface="微软雅黑" pitchFamily="34" charset="-122"/>
                  <a:ea typeface="微软雅黑" pitchFamily="34" charset="-122"/>
                </a:rPr>
                <a:t>添加需要标题</a:t>
              </a:r>
            </a:p>
          </p:txBody>
        </p:sp>
      </p:grpSp>
      <p:grpSp>
        <p:nvGrpSpPr>
          <p:cNvPr id="4" name="Group 3"/>
          <p:cNvGrpSpPr/>
          <p:nvPr/>
        </p:nvGrpSpPr>
        <p:grpSpPr>
          <a:xfrm>
            <a:off x="4072897" y="2714231"/>
            <a:ext cx="877164" cy="410664"/>
            <a:chOff x="5430526" y="3618975"/>
            <a:chExt cx="1169552" cy="547552"/>
          </a:xfrm>
        </p:grpSpPr>
        <p:sp>
          <p:nvSpPr>
            <p:cNvPr id="77" name="TextBox 76"/>
            <p:cNvSpPr txBox="1"/>
            <p:nvPr/>
          </p:nvSpPr>
          <p:spPr>
            <a:xfrm>
              <a:off x="5740980" y="3618975"/>
              <a:ext cx="716390" cy="510909"/>
            </a:xfrm>
            <a:prstGeom prst="rect">
              <a:avLst/>
            </a:prstGeom>
            <a:noFill/>
          </p:spPr>
          <p:txBody>
            <a:bodyPr wrap="square" rtlCol="0">
              <a:spAutoFit/>
            </a:bodyPr>
            <a:lstStyle/>
            <a:p>
              <a:pPr algn="ctr">
                <a:lnSpc>
                  <a:spcPct val="70000"/>
                </a:lnSpc>
              </a:pPr>
              <a:r>
                <a:rPr lang="en-US"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85</a:t>
              </a:r>
              <a:r>
                <a:rPr lang="id-ID"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a:t>
              </a:r>
            </a:p>
          </p:txBody>
        </p:sp>
        <p:sp>
          <p:nvSpPr>
            <p:cNvPr id="82" name="TextBox 81"/>
            <p:cNvSpPr txBox="1"/>
            <p:nvPr/>
          </p:nvSpPr>
          <p:spPr>
            <a:xfrm>
              <a:off x="5430526" y="3858751"/>
              <a:ext cx="1169552" cy="307776"/>
            </a:xfrm>
            <a:prstGeom prst="rect">
              <a:avLst/>
            </a:prstGeom>
            <a:noFill/>
          </p:spPr>
          <p:txBody>
            <a:bodyPr wrap="none" rtlCol="0">
              <a:spAutoFit/>
            </a:bodyPr>
            <a:lstStyle/>
            <a:p>
              <a:pPr algn="r"/>
              <a:r>
                <a:rPr lang="zh-CN" altLang="en-US" sz="900" dirty="0">
                  <a:solidFill>
                    <a:schemeClr val="tx1">
                      <a:lumMod val="95000"/>
                      <a:lumOff val="5000"/>
                    </a:schemeClr>
                  </a:solidFill>
                  <a:latin typeface="微软雅黑" pitchFamily="34" charset="-122"/>
                  <a:ea typeface="微软雅黑" pitchFamily="34" charset="-122"/>
                </a:rPr>
                <a:t>添加需要标题</a:t>
              </a:r>
            </a:p>
          </p:txBody>
        </p:sp>
      </p:grpSp>
      <p:grpSp>
        <p:nvGrpSpPr>
          <p:cNvPr id="5" name="Group 4"/>
          <p:cNvGrpSpPr/>
          <p:nvPr/>
        </p:nvGrpSpPr>
        <p:grpSpPr>
          <a:xfrm>
            <a:off x="5732139" y="2714231"/>
            <a:ext cx="877164" cy="410664"/>
            <a:chOff x="7642849" y="3618975"/>
            <a:chExt cx="1169552" cy="547552"/>
          </a:xfrm>
        </p:grpSpPr>
        <p:sp>
          <p:nvSpPr>
            <p:cNvPr id="78" name="TextBox 77"/>
            <p:cNvSpPr txBox="1"/>
            <p:nvPr/>
          </p:nvSpPr>
          <p:spPr>
            <a:xfrm>
              <a:off x="7906934" y="3618975"/>
              <a:ext cx="716390" cy="510909"/>
            </a:xfrm>
            <a:prstGeom prst="rect">
              <a:avLst/>
            </a:prstGeom>
            <a:noFill/>
          </p:spPr>
          <p:txBody>
            <a:bodyPr wrap="square" rtlCol="0">
              <a:spAutoFit/>
            </a:bodyPr>
            <a:lstStyle/>
            <a:p>
              <a:pPr algn="ctr">
                <a:lnSpc>
                  <a:spcPct val="70000"/>
                </a:lnSpc>
              </a:pPr>
              <a:r>
                <a:rPr lang="en-US"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45</a:t>
              </a:r>
              <a:r>
                <a:rPr lang="id-ID"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a:t>
              </a:r>
            </a:p>
          </p:txBody>
        </p:sp>
        <p:sp>
          <p:nvSpPr>
            <p:cNvPr id="83" name="TextBox 82"/>
            <p:cNvSpPr txBox="1"/>
            <p:nvPr/>
          </p:nvSpPr>
          <p:spPr>
            <a:xfrm>
              <a:off x="7642849" y="3858751"/>
              <a:ext cx="1169552" cy="307776"/>
            </a:xfrm>
            <a:prstGeom prst="rect">
              <a:avLst/>
            </a:prstGeom>
            <a:noFill/>
          </p:spPr>
          <p:txBody>
            <a:bodyPr wrap="none" rtlCol="0">
              <a:spAutoFit/>
            </a:bodyPr>
            <a:lstStyle/>
            <a:p>
              <a:pPr algn="r"/>
              <a:r>
                <a:rPr lang="zh-CN" altLang="en-US" sz="900" dirty="0">
                  <a:solidFill>
                    <a:schemeClr val="tx1">
                      <a:lumMod val="95000"/>
                      <a:lumOff val="5000"/>
                    </a:schemeClr>
                  </a:solidFill>
                  <a:latin typeface="微软雅黑" pitchFamily="34" charset="-122"/>
                  <a:ea typeface="微软雅黑" pitchFamily="34" charset="-122"/>
                </a:rPr>
                <a:t>添加需要标题</a:t>
              </a:r>
            </a:p>
          </p:txBody>
        </p:sp>
      </p:grpSp>
      <p:grpSp>
        <p:nvGrpSpPr>
          <p:cNvPr id="6" name="Group 5"/>
          <p:cNvGrpSpPr/>
          <p:nvPr/>
        </p:nvGrpSpPr>
        <p:grpSpPr>
          <a:xfrm>
            <a:off x="7303768" y="2714232"/>
            <a:ext cx="877164" cy="399602"/>
            <a:chOff x="9738357" y="3618975"/>
            <a:chExt cx="1169551" cy="532803"/>
          </a:xfrm>
        </p:grpSpPr>
        <p:sp>
          <p:nvSpPr>
            <p:cNvPr id="79" name="TextBox 78"/>
            <p:cNvSpPr txBox="1"/>
            <p:nvPr/>
          </p:nvSpPr>
          <p:spPr>
            <a:xfrm>
              <a:off x="9995714" y="3618975"/>
              <a:ext cx="716389" cy="510910"/>
            </a:xfrm>
            <a:prstGeom prst="rect">
              <a:avLst/>
            </a:prstGeom>
            <a:noFill/>
          </p:spPr>
          <p:txBody>
            <a:bodyPr wrap="square" rtlCol="0">
              <a:spAutoFit/>
            </a:bodyPr>
            <a:lstStyle/>
            <a:p>
              <a:pPr algn="ctr">
                <a:lnSpc>
                  <a:spcPct val="70000"/>
                </a:lnSpc>
              </a:pPr>
              <a:r>
                <a:rPr lang="en-US"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75</a:t>
              </a:r>
              <a:r>
                <a:rPr lang="id-ID" sz="1350" b="1" dirty="0">
                  <a:solidFill>
                    <a:schemeClr val="tx1">
                      <a:lumMod val="65000"/>
                      <a:lumOff val="35000"/>
                    </a:schemeClr>
                  </a:solidFill>
                  <a:latin typeface="Futura Md BT" pitchFamily="34" charset="0"/>
                  <a:ea typeface="Fira Sans SemiBold" panose="00000700000000000000" pitchFamily="50" charset="0"/>
                  <a:cs typeface="Clear Sans Light" panose="020B0303030202020304" pitchFamily="34" charset="0"/>
                </a:rPr>
                <a:t>%</a:t>
              </a:r>
            </a:p>
          </p:txBody>
        </p:sp>
        <p:sp>
          <p:nvSpPr>
            <p:cNvPr id="84" name="TextBox 83"/>
            <p:cNvSpPr txBox="1"/>
            <p:nvPr/>
          </p:nvSpPr>
          <p:spPr>
            <a:xfrm>
              <a:off x="9738357" y="3844002"/>
              <a:ext cx="1169551" cy="307776"/>
            </a:xfrm>
            <a:prstGeom prst="rect">
              <a:avLst/>
            </a:prstGeom>
            <a:noFill/>
          </p:spPr>
          <p:txBody>
            <a:bodyPr wrap="none" rtlCol="0">
              <a:spAutoFit/>
            </a:bodyPr>
            <a:lstStyle/>
            <a:p>
              <a:pPr algn="r"/>
              <a:r>
                <a:rPr lang="zh-CN" altLang="en-US" sz="900" dirty="0">
                  <a:solidFill>
                    <a:schemeClr val="tx1">
                      <a:lumMod val="95000"/>
                      <a:lumOff val="5000"/>
                    </a:schemeClr>
                  </a:solidFill>
                  <a:latin typeface="微软雅黑" pitchFamily="34" charset="-122"/>
                  <a:ea typeface="微软雅黑" pitchFamily="34" charset="-122"/>
                </a:rPr>
                <a:t>添加需要标题</a:t>
              </a:r>
            </a:p>
          </p:txBody>
        </p:sp>
      </p:grpSp>
      <p:sp>
        <p:nvSpPr>
          <p:cNvPr id="47"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48" name="组合 47"/>
          <p:cNvGrpSpPr/>
          <p:nvPr/>
        </p:nvGrpSpPr>
        <p:grpSpPr>
          <a:xfrm>
            <a:off x="494438" y="2536"/>
            <a:ext cx="791906" cy="887759"/>
            <a:chOff x="7414667" y="3750264"/>
            <a:chExt cx="871129" cy="976571"/>
          </a:xfrm>
        </p:grpSpPr>
        <p:sp>
          <p:nvSpPr>
            <p:cNvPr id="49" name="椭圆 48"/>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50" name="文本框 49"/>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54"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935783062"/>
      </p:ext>
    </p:extLst>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up)">
                                      <p:cBhvr>
                                        <p:cTn id="17" dur="500"/>
                                        <p:tgtEl>
                                          <p:spTgt spid="59"/>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up)">
                                      <p:cBhvr>
                                        <p:cTn id="31" dur="500"/>
                                        <p:tgtEl>
                                          <p:spTgt spid="62"/>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wipe(up)">
                                      <p:cBhvr>
                                        <p:cTn id="45" dur="500"/>
                                        <p:tgtEl>
                                          <p:spTgt spid="65"/>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5000"/>
                            </p:stCondLst>
                            <p:childTnLst>
                              <p:par>
                                <p:cTn id="53" presetID="10" presetClass="entr" presetSubtype="0"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500"/>
                                        <p:tgtEl>
                                          <p:spTgt spid="5"/>
                                        </p:tgtEl>
                                      </p:cBhvr>
                                    </p:animEffect>
                                  </p:childTnLst>
                                </p:cTn>
                              </p:par>
                            </p:childTnLst>
                          </p:cTn>
                        </p:par>
                        <p:par>
                          <p:cTn id="56" fill="hold">
                            <p:stCondLst>
                              <p:cond delay="5500"/>
                            </p:stCondLst>
                            <p:childTnLst>
                              <p:par>
                                <p:cTn id="57" presetID="22" presetClass="entr" presetSubtype="1"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wipe(up)">
                                      <p:cBhvr>
                                        <p:cTn id="59" dur="500"/>
                                        <p:tgtEl>
                                          <p:spTgt spid="68"/>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p:cTn id="63" dur="500" fill="hold"/>
                                        <p:tgtEl>
                                          <p:spTgt spid="51"/>
                                        </p:tgtEl>
                                        <p:attrNameLst>
                                          <p:attrName>ppt_w</p:attrName>
                                        </p:attrNameLst>
                                      </p:cBhvr>
                                      <p:tavLst>
                                        <p:tav tm="0">
                                          <p:val>
                                            <p:fltVal val="0"/>
                                          </p:val>
                                        </p:tav>
                                        <p:tav tm="100000">
                                          <p:val>
                                            <p:strVal val="#ppt_w"/>
                                          </p:val>
                                        </p:tav>
                                      </p:tavLst>
                                    </p:anim>
                                    <p:anim calcmode="lin" valueType="num">
                                      <p:cBhvr>
                                        <p:cTn id="64" dur="500" fill="hold"/>
                                        <p:tgtEl>
                                          <p:spTgt spid="51"/>
                                        </p:tgtEl>
                                        <p:attrNameLst>
                                          <p:attrName>ppt_h</p:attrName>
                                        </p:attrNameLst>
                                      </p:cBhvr>
                                      <p:tavLst>
                                        <p:tav tm="0">
                                          <p:val>
                                            <p:fltVal val="0"/>
                                          </p:val>
                                        </p:tav>
                                        <p:tav tm="100000">
                                          <p:val>
                                            <p:strVal val="#ppt_h"/>
                                          </p:val>
                                        </p:tav>
                                      </p:tavLst>
                                    </p:anim>
                                    <p:animEffect transition="in" filter="fade">
                                      <p:cBhvr>
                                        <p:cTn id="65" dur="500"/>
                                        <p:tgtEl>
                                          <p:spTgt spid="51"/>
                                        </p:tgtEl>
                                      </p:cBhvr>
                                    </p:animEffect>
                                  </p:childTnLst>
                                </p:cTn>
                              </p:par>
                            </p:childTnLst>
                          </p:cTn>
                        </p:par>
                        <p:par>
                          <p:cTn id="66" fill="hold">
                            <p:stCondLst>
                              <p:cond delay="6500"/>
                            </p:stCondLst>
                            <p:childTnLst>
                              <p:par>
                                <p:cTn id="67" presetID="10" presetClass="entr" presetSubtype="0"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fade">
                                      <p:cBhvr>
                                        <p:cTn id="69" dur="500"/>
                                        <p:tgtEl>
                                          <p:spTgt spid="6"/>
                                        </p:tgtEl>
                                      </p:cBhvr>
                                    </p:animEffect>
                                  </p:childTnLst>
                                </p:cTn>
                              </p:par>
                            </p:childTnLst>
                          </p:cTn>
                        </p:par>
                        <p:par>
                          <p:cTn id="70" fill="hold">
                            <p:stCondLst>
                              <p:cond delay="7000"/>
                            </p:stCondLst>
                            <p:childTnLst>
                              <p:par>
                                <p:cTn id="71" presetID="22" presetClass="entr" presetSubtype="1" fill="hold"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wipe(up)">
                                      <p:cBhvr>
                                        <p:cTn id="73" dur="500"/>
                                        <p:tgtEl>
                                          <p:spTgt spid="71"/>
                                        </p:tgtEl>
                                      </p:cBhvr>
                                    </p:animEffect>
                                  </p:childTnLst>
                                </p:cTn>
                              </p:par>
                            </p:childTnLst>
                          </p:cTn>
                        </p:par>
                        <p:par>
                          <p:cTn id="74" fill="hold">
                            <p:stCondLst>
                              <p:cond delay="7500"/>
                            </p:stCondLst>
                            <p:childTnLst>
                              <p:par>
                                <p:cTn id="75" presetID="53" presetClass="entr" presetSubtype="16" fill="hold" nodeType="afterEffect">
                                  <p:stCondLst>
                                    <p:cond delay="0"/>
                                  </p:stCondLst>
                                  <p:iterate type="lt">
                                    <p:tmPct val="10000"/>
                                  </p:iterate>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childTnLst>
                          </p:cTn>
                        </p:par>
                        <p:par>
                          <p:cTn id="80" fill="hold">
                            <p:stCondLst>
                              <p:cond delay="8000"/>
                            </p:stCondLst>
                            <p:childTnLst>
                              <p:par>
                                <p:cTn id="81" presetID="42" presetClass="entr" presetSubtype="0" fill="hold" grpId="0" nodeType="afterEffect">
                                  <p:stCondLst>
                                    <p:cond delay="0"/>
                                  </p:stCondLst>
                                  <p:iterate type="lt">
                                    <p:tmPct val="10000"/>
                                  </p:iterate>
                                  <p:childTnLst>
                                    <p:set>
                                      <p:cBhvr>
                                        <p:cTn id="82" dur="1" fill="hold">
                                          <p:stCondLst>
                                            <p:cond delay="0"/>
                                          </p:stCondLst>
                                        </p:cTn>
                                        <p:tgtEl>
                                          <p:spTgt spid="54"/>
                                        </p:tgtEl>
                                        <p:attrNameLst>
                                          <p:attrName>style.visibility</p:attrName>
                                        </p:attrNameLst>
                                      </p:cBhvr>
                                      <p:to>
                                        <p:strVal val="visible"/>
                                      </p:to>
                                    </p:set>
                                    <p:animEffect>
                                      <p:cBhvr>
                                        <p:cTn id="83" dur="750"/>
                                        <p:tgtEl>
                                          <p:spTgt spid="54"/>
                                        </p:tgtEl>
                                      </p:cBhvr>
                                    </p:animEffect>
                                    <p:anim calcmode="lin" valueType="num">
                                      <p:cBhvr>
                                        <p:cTn id="84" dur="750" fill="hold"/>
                                        <p:tgtEl>
                                          <p:spTgt spid="54"/>
                                        </p:tgtEl>
                                        <p:attrNameLst>
                                          <p:attrName>ppt_x</p:attrName>
                                        </p:attrNameLst>
                                      </p:cBhvr>
                                      <p:tavLst>
                                        <p:tav tm="0">
                                          <p:val>
                                            <p:strVal val="#ppt_x"/>
                                          </p:val>
                                        </p:tav>
                                        <p:tav tm="100000">
                                          <p:val>
                                            <p:strVal val="#ppt_x"/>
                                          </p:val>
                                        </p:tav>
                                      </p:tavLst>
                                    </p:anim>
                                    <p:anim calcmode="lin" valueType="num">
                                      <p:cBhvr>
                                        <p:cTn id="85" dur="75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2110814" y="1923678"/>
            <a:ext cx="1441001" cy="1441002"/>
            <a:chOff x="3720555" y="1275606"/>
            <a:chExt cx="1441001" cy="1441002"/>
          </a:xfrm>
        </p:grpSpPr>
        <p:sp>
          <p:nvSpPr>
            <p:cNvPr id="8" name="椭圆 7"/>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07DC5"/>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10" name="矩形 9"/>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成功项目展示</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12" name="直接连接符 11"/>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a:off x="3695831" y="2866647"/>
            <a:ext cx="3036409" cy="281167"/>
          </a:xfrm>
          <a:prstGeom prst="rect">
            <a:avLst/>
          </a:prstGeom>
        </p:spPr>
        <p:txBody>
          <a:bodyPr wrap="none">
            <a:spAutoFit/>
          </a:bodyPr>
          <a:lstStyle/>
          <a:p>
            <a:pPr fontAlgn="base">
              <a:lnSpc>
                <a:spcPct val="120000"/>
              </a:lnSpc>
            </a:pPr>
            <a:r>
              <a:rPr lang="en-US" altLang="zh-CN" sz="1100" dirty="0">
                <a:solidFill>
                  <a:schemeClr val="bg1"/>
                </a:solidFill>
              </a:rPr>
              <a:t>Blue business work summary report PPT template</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869885504"/>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fltVal val="0"/>
                                          </p:val>
                                        </p:tav>
                                        <p:tav tm="100000">
                                          <p:val>
                                            <p:strVal val="#ppt_w"/>
                                          </p:val>
                                        </p:tav>
                                      </p:tavLst>
                                    </p:anim>
                                    <p:anim calcmode="lin" valueType="num">
                                      <p:cBhvr>
                                        <p:cTn id="11" dur="1000" fill="hold"/>
                                        <p:tgtEl>
                                          <p:spTgt spid="7"/>
                                        </p:tgtEl>
                                        <p:attrNameLst>
                                          <p:attrName>ppt_h</p:attrName>
                                        </p:attrNameLst>
                                      </p:cBhvr>
                                      <p:tavLst>
                                        <p:tav tm="0">
                                          <p:val>
                                            <p:fltVal val="0"/>
                                          </p:val>
                                        </p:tav>
                                        <p:tav tm="100000">
                                          <p:val>
                                            <p:strVal val="#ppt_h"/>
                                          </p:val>
                                        </p:tav>
                                      </p:tavLst>
                                    </p:anim>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fltVal val="0.5"/>
                                          </p:val>
                                        </p:tav>
                                        <p:tav tm="100000">
                                          <p:val>
                                            <p:strVal val="#ppt_x"/>
                                          </p:val>
                                        </p:tav>
                                      </p:tavLst>
                                    </p:anim>
                                    <p:anim calcmode="lin" valueType="num">
                                      <p:cBhvr>
                                        <p:cTn id="14" dur="1000" fill="hold"/>
                                        <p:tgtEl>
                                          <p:spTgt spid="7"/>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p:cTn id="18" dur="10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10">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p:cTn id="32"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Freeform 2"/>
          <p:cNvSpPr>
            <a:spLocks/>
          </p:cNvSpPr>
          <p:nvPr/>
        </p:nvSpPr>
        <p:spPr bwMode="auto">
          <a:xfrm>
            <a:off x="571585" y="735672"/>
            <a:ext cx="5681509" cy="3978012"/>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9582" tIns="39791" rIns="79582" bIns="39791" anchor="ctr"/>
          <a:lstStyle/>
          <a:p>
            <a:pPr algn="ctr" defTabSz="918733">
              <a:defRPr/>
            </a:pPr>
            <a:endParaRPr lang="zh-CN" altLang="en-US" sz="1614" b="1" kern="0">
              <a:solidFill>
                <a:srgbClr val="000000"/>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2024365" y="3362326"/>
            <a:ext cx="2014901" cy="294084"/>
          </a:xfrm>
          <a:prstGeom prst="roundRect">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582" tIns="39791" rIns="79582" bIns="39791" anchor="ctr"/>
          <a:lstStyle/>
          <a:p>
            <a:pPr algn="ctr" defTabSz="918733">
              <a:defRPr/>
            </a:pPr>
            <a:r>
              <a:rPr lang="en-US" altLang="zh-CN" sz="1614" dirty="0">
                <a:latin typeface="微软雅黑" panose="020B0503020204020204" pitchFamily="34" charset="-122"/>
              </a:rPr>
              <a:t>2012</a:t>
            </a:r>
            <a:r>
              <a:rPr lang="zh-CN" altLang="en-US" sz="1614" dirty="0">
                <a:latin typeface="微软雅黑" panose="020B0503020204020204" pitchFamily="34" charset="-122"/>
              </a:rPr>
              <a:t>年</a:t>
            </a:r>
            <a:r>
              <a:rPr lang="en-US" altLang="zh-CN" sz="1614" dirty="0">
                <a:latin typeface="微软雅黑" panose="020B0503020204020204" pitchFamily="34" charset="-122"/>
              </a:rPr>
              <a:t>4</a:t>
            </a:r>
            <a:r>
              <a:rPr lang="zh-CN" altLang="en-US" sz="1614" dirty="0">
                <a:latin typeface="微软雅黑" panose="020B0503020204020204" pitchFamily="34" charset="-122"/>
              </a:rPr>
              <a:t>月</a:t>
            </a:r>
          </a:p>
        </p:txBody>
      </p:sp>
      <p:sp>
        <p:nvSpPr>
          <p:cNvPr id="32" name="圆角矩形 31"/>
          <p:cNvSpPr/>
          <p:nvPr/>
        </p:nvSpPr>
        <p:spPr>
          <a:xfrm>
            <a:off x="2869808" y="2726531"/>
            <a:ext cx="2014902" cy="295275"/>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582" tIns="39791" rIns="79582" bIns="39791" anchor="ctr"/>
          <a:lstStyle/>
          <a:p>
            <a:pPr algn="ctr" defTabSz="918733">
              <a:defRPr/>
            </a:pPr>
            <a:r>
              <a:rPr lang="en-US" altLang="zh-CN" sz="1614" dirty="0">
                <a:latin typeface="微软雅黑" panose="020B0503020204020204" pitchFamily="34" charset="-122"/>
              </a:rPr>
              <a:t>2013</a:t>
            </a:r>
            <a:r>
              <a:rPr lang="zh-CN" altLang="en-US" sz="1614" dirty="0">
                <a:latin typeface="微软雅黑" panose="020B0503020204020204" pitchFamily="34" charset="-122"/>
              </a:rPr>
              <a:t>年</a:t>
            </a:r>
            <a:r>
              <a:rPr lang="en-US" altLang="zh-CN" sz="1614" dirty="0">
                <a:latin typeface="微软雅黑" panose="020B0503020204020204" pitchFamily="34" charset="-122"/>
              </a:rPr>
              <a:t>5</a:t>
            </a:r>
            <a:r>
              <a:rPr lang="zh-CN" altLang="en-US" sz="1614" dirty="0">
                <a:latin typeface="微软雅黑" panose="020B0503020204020204" pitchFamily="34" charset="-122"/>
              </a:rPr>
              <a:t>月</a:t>
            </a:r>
          </a:p>
        </p:txBody>
      </p:sp>
      <p:sp>
        <p:nvSpPr>
          <p:cNvPr id="33" name="圆角矩形 32"/>
          <p:cNvSpPr/>
          <p:nvPr/>
        </p:nvSpPr>
        <p:spPr>
          <a:xfrm>
            <a:off x="3498242" y="2114550"/>
            <a:ext cx="2014901" cy="29527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582" tIns="39791" rIns="79582" bIns="39791" anchor="ctr"/>
          <a:lstStyle/>
          <a:p>
            <a:pPr algn="ctr" defTabSz="918733">
              <a:defRPr/>
            </a:pPr>
            <a:r>
              <a:rPr lang="en-US" altLang="zh-CN" sz="1614" dirty="0">
                <a:latin typeface="微软雅黑" panose="020B0503020204020204" pitchFamily="34" charset="-122"/>
              </a:rPr>
              <a:t>2014</a:t>
            </a:r>
            <a:r>
              <a:rPr lang="zh-CN" altLang="en-US" sz="1614" dirty="0">
                <a:latin typeface="微软雅黑" panose="020B0503020204020204" pitchFamily="34" charset="-122"/>
              </a:rPr>
              <a:t>年</a:t>
            </a:r>
            <a:r>
              <a:rPr lang="en-US" altLang="zh-CN" sz="1614" dirty="0">
                <a:latin typeface="微软雅黑" panose="020B0503020204020204" pitchFamily="34" charset="-122"/>
              </a:rPr>
              <a:t>6</a:t>
            </a:r>
            <a:r>
              <a:rPr lang="zh-CN" altLang="en-US" sz="1614" dirty="0">
                <a:latin typeface="微软雅黑" panose="020B0503020204020204" pitchFamily="34" charset="-122"/>
              </a:rPr>
              <a:t>月</a:t>
            </a:r>
          </a:p>
        </p:txBody>
      </p:sp>
      <p:sp>
        <p:nvSpPr>
          <p:cNvPr id="34" name="圆角矩形 33"/>
          <p:cNvSpPr/>
          <p:nvPr/>
        </p:nvSpPr>
        <p:spPr>
          <a:xfrm>
            <a:off x="4205038" y="1535906"/>
            <a:ext cx="2014902" cy="295275"/>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582" tIns="39791" rIns="79582" bIns="39791" anchor="ctr"/>
          <a:lstStyle/>
          <a:p>
            <a:pPr algn="ctr" defTabSz="918733">
              <a:defRPr/>
            </a:pPr>
            <a:r>
              <a:rPr lang="en-US" altLang="zh-CN" sz="1614" dirty="0">
                <a:latin typeface="微软雅黑" panose="020B0503020204020204" pitchFamily="34" charset="-122"/>
              </a:rPr>
              <a:t>2015</a:t>
            </a:r>
            <a:r>
              <a:rPr lang="zh-CN" altLang="en-US" sz="1614" dirty="0">
                <a:latin typeface="微软雅黑" panose="020B0503020204020204" pitchFamily="34" charset="-122"/>
              </a:rPr>
              <a:t>年</a:t>
            </a:r>
            <a:r>
              <a:rPr lang="en-US" altLang="zh-CN" sz="1614" dirty="0">
                <a:latin typeface="微软雅黑" panose="020B0503020204020204" pitchFamily="34" charset="-122"/>
              </a:rPr>
              <a:t>12</a:t>
            </a:r>
            <a:r>
              <a:rPr lang="zh-CN" altLang="en-US" sz="1614" dirty="0">
                <a:latin typeface="微软雅黑" panose="020B0503020204020204" pitchFamily="34" charset="-122"/>
              </a:rPr>
              <a:t>月</a:t>
            </a:r>
          </a:p>
        </p:txBody>
      </p:sp>
      <p:sp>
        <p:nvSpPr>
          <p:cNvPr id="35" name="圆角矩形 34"/>
          <p:cNvSpPr/>
          <p:nvPr/>
        </p:nvSpPr>
        <p:spPr>
          <a:xfrm>
            <a:off x="1224129" y="3943350"/>
            <a:ext cx="2014902" cy="295275"/>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9582" tIns="39791" rIns="79582" bIns="39791" anchor="ctr"/>
          <a:lstStyle/>
          <a:p>
            <a:pPr algn="ctr" defTabSz="918733">
              <a:defRPr/>
            </a:pPr>
            <a:r>
              <a:rPr lang="en-US" altLang="zh-CN" sz="1614" dirty="0">
                <a:latin typeface="微软雅黑" panose="020B0503020204020204" pitchFamily="34" charset="-122"/>
              </a:rPr>
              <a:t>2011</a:t>
            </a:r>
            <a:r>
              <a:rPr lang="zh-CN" altLang="en-US" sz="1614" dirty="0">
                <a:latin typeface="微软雅黑" panose="020B0503020204020204" pitchFamily="34" charset="-122"/>
              </a:rPr>
              <a:t>年</a:t>
            </a:r>
            <a:r>
              <a:rPr lang="en-US" altLang="zh-CN" sz="1614" dirty="0">
                <a:latin typeface="微软雅黑" panose="020B0503020204020204" pitchFamily="34" charset="-122"/>
              </a:rPr>
              <a:t>3</a:t>
            </a:r>
            <a:r>
              <a:rPr lang="zh-CN" altLang="en-US" sz="1614" dirty="0">
                <a:latin typeface="微软雅黑" panose="020B0503020204020204" pitchFamily="34" charset="-122"/>
              </a:rPr>
              <a:t>月</a:t>
            </a:r>
          </a:p>
        </p:txBody>
      </p:sp>
      <p:sp>
        <p:nvSpPr>
          <p:cNvPr id="36" name="矩形 35"/>
          <p:cNvSpPr/>
          <p:nvPr/>
        </p:nvSpPr>
        <p:spPr>
          <a:xfrm>
            <a:off x="4205040" y="3924300"/>
            <a:ext cx="1998324" cy="518684"/>
          </a:xfrm>
          <a:prstGeom prst="rect">
            <a:avLst/>
          </a:prstGeom>
          <a:ln>
            <a:solidFill>
              <a:schemeClr val="accent4"/>
            </a:solidFill>
            <a:prstDash val="dash"/>
          </a:ln>
        </p:spPr>
        <p:txBody>
          <a:bodyPr lIns="79582" tIns="39791" rIns="79582" bIns="39791">
            <a:spAutoFit/>
          </a:bodyPr>
          <a:lstStyle/>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24" dirty="0">
              <a:solidFill>
                <a:schemeClr val="accent5">
                  <a:lumMod val="50000"/>
                </a:schemeClr>
              </a:solidFill>
              <a:latin typeface="微软雅黑" panose="020B0503020204020204" pitchFamily="34" charset="-122"/>
              <a:ea typeface="微软雅黑" panose="020B0503020204020204" pitchFamily="34" charset="-122"/>
            </a:endParaRPr>
          </a:p>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737022" y="3300412"/>
            <a:ext cx="1998324" cy="518684"/>
          </a:xfrm>
          <a:prstGeom prst="rect">
            <a:avLst/>
          </a:prstGeom>
          <a:ln>
            <a:solidFill>
              <a:schemeClr val="accent3"/>
            </a:solidFill>
            <a:prstDash val="dash"/>
          </a:ln>
        </p:spPr>
        <p:txBody>
          <a:bodyPr lIns="79582" tIns="39791" rIns="79582" bIns="39791">
            <a:spAutoFit/>
          </a:bodyPr>
          <a:lstStyle/>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24" dirty="0">
              <a:solidFill>
                <a:schemeClr val="accent5">
                  <a:lumMod val="50000"/>
                </a:schemeClr>
              </a:solidFill>
              <a:latin typeface="微软雅黑" panose="020B0503020204020204" pitchFamily="34" charset="-122"/>
              <a:ea typeface="微软雅黑" panose="020B0503020204020204" pitchFamily="34" charset="-122"/>
            </a:endParaRPr>
          </a:p>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253934" y="2676525"/>
            <a:ext cx="1998324" cy="518684"/>
          </a:xfrm>
          <a:prstGeom prst="rect">
            <a:avLst/>
          </a:prstGeom>
          <a:ln>
            <a:solidFill>
              <a:schemeClr val="accent2"/>
            </a:solidFill>
            <a:prstDash val="dash"/>
          </a:ln>
        </p:spPr>
        <p:txBody>
          <a:bodyPr lIns="79582" tIns="39791" rIns="79582" bIns="39791">
            <a:spAutoFit/>
          </a:bodyPr>
          <a:lstStyle/>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24" dirty="0">
              <a:solidFill>
                <a:schemeClr val="accent5">
                  <a:lumMod val="50000"/>
                </a:schemeClr>
              </a:solidFill>
              <a:latin typeface="微软雅黑" panose="020B0503020204020204" pitchFamily="34" charset="-122"/>
              <a:ea typeface="微软雅黑" panose="020B0503020204020204" pitchFamily="34" charset="-122"/>
            </a:endParaRPr>
          </a:p>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5736184" y="2052637"/>
            <a:ext cx="1999832" cy="518684"/>
          </a:xfrm>
          <a:prstGeom prst="rect">
            <a:avLst/>
          </a:prstGeom>
          <a:ln>
            <a:solidFill>
              <a:schemeClr val="accent1"/>
            </a:solidFill>
            <a:prstDash val="dash"/>
          </a:ln>
        </p:spPr>
        <p:txBody>
          <a:bodyPr lIns="79582" tIns="39791" rIns="79582" bIns="39791">
            <a:spAutoFit/>
          </a:bodyPr>
          <a:lstStyle/>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24" dirty="0">
              <a:solidFill>
                <a:schemeClr val="accent5">
                  <a:lumMod val="50000"/>
                </a:schemeClr>
              </a:solidFill>
              <a:latin typeface="微软雅黑" panose="020B0503020204020204" pitchFamily="34" charset="-122"/>
              <a:ea typeface="微软雅黑" panose="020B0503020204020204" pitchFamily="34" charset="-122"/>
            </a:endParaRPr>
          </a:p>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40" name="矩形 39"/>
          <p:cNvSpPr/>
          <p:nvPr/>
        </p:nvSpPr>
        <p:spPr>
          <a:xfrm>
            <a:off x="6494222" y="1485899"/>
            <a:ext cx="1998324" cy="518684"/>
          </a:xfrm>
          <a:prstGeom prst="rect">
            <a:avLst/>
          </a:prstGeom>
          <a:ln>
            <a:solidFill>
              <a:schemeClr val="bg2"/>
            </a:solidFill>
            <a:prstDash val="dash"/>
          </a:ln>
        </p:spPr>
        <p:txBody>
          <a:bodyPr lIns="79582" tIns="39791" rIns="79582" bIns="39791">
            <a:spAutoFit/>
          </a:bodyPr>
          <a:lstStyle/>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424" dirty="0">
              <a:solidFill>
                <a:schemeClr val="accent5">
                  <a:lumMod val="50000"/>
                </a:schemeClr>
              </a:solidFill>
              <a:latin typeface="微软雅黑" panose="020B0503020204020204" pitchFamily="34" charset="-122"/>
              <a:ea typeface="微软雅黑" panose="020B0503020204020204" pitchFamily="34" charset="-122"/>
            </a:endParaRPr>
          </a:p>
          <a:p>
            <a:pPr algn="ctr" defTabSz="918733">
              <a:defRPr/>
            </a:pPr>
            <a:r>
              <a:rPr lang="zh-CN" altLang="en-US" sz="1424"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20" name="TextBox 19"/>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1" name="组合 20"/>
          <p:cNvGrpSpPr/>
          <p:nvPr/>
        </p:nvGrpSpPr>
        <p:grpSpPr>
          <a:xfrm>
            <a:off x="494438" y="2535"/>
            <a:ext cx="791906" cy="791906"/>
            <a:chOff x="7414667" y="3750264"/>
            <a:chExt cx="871129" cy="871129"/>
          </a:xfrm>
        </p:grpSpPr>
        <p:sp>
          <p:nvSpPr>
            <p:cNvPr id="22" name="椭圆 2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3"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4" name="矩形 9"/>
          <p:cNvSpPr>
            <a:spLocks noChangeArrowheads="1"/>
          </p:cNvSpPr>
          <p:nvPr/>
        </p:nvSpPr>
        <p:spPr bwMode="auto">
          <a:xfrm>
            <a:off x="1906038"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068281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24"/>
                                        </p:tgtEl>
                                        <p:attrNameLst>
                                          <p:attrName>style.visibility</p:attrName>
                                        </p:attrNameLst>
                                      </p:cBhvr>
                                      <p:to>
                                        <p:strVal val="visible"/>
                                      </p:to>
                                    </p:set>
                                    <p:animEffect>
                                      <p:cBhvr>
                                        <p:cTn id="13" dur="750"/>
                                        <p:tgtEl>
                                          <p:spTgt spid="24"/>
                                        </p:tgtEl>
                                      </p:cBhvr>
                                    </p:animEffect>
                                    <p:anim calcmode="lin" valueType="num">
                                      <p:cBhvr>
                                        <p:cTn id="14" dur="750" fill="hold"/>
                                        <p:tgtEl>
                                          <p:spTgt spid="24"/>
                                        </p:tgtEl>
                                        <p:attrNameLst>
                                          <p:attrName>ppt_x</p:attrName>
                                        </p:attrNameLst>
                                      </p:cBhvr>
                                      <p:tavLst>
                                        <p:tav tm="0">
                                          <p:val>
                                            <p:strVal val="#ppt_x"/>
                                          </p:val>
                                        </p:tav>
                                        <p:tav tm="100000">
                                          <p:val>
                                            <p:strVal val="#ppt_x"/>
                                          </p:val>
                                        </p:tav>
                                      </p:tavLst>
                                    </p:anim>
                                    <p:anim calcmode="lin" valueType="num">
                                      <p:cBhvr>
                                        <p:cTn id="15" dur="750" fill="hold"/>
                                        <p:tgtEl>
                                          <p:spTgt spid="24"/>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par>
                                <p:cTn id="20" presetID="2" presetClass="entr" presetSubtype="8" fill="hold" grpId="0" nodeType="withEffect">
                                  <p:stCondLst>
                                    <p:cond delay="30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0-#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30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fill="hold"/>
                                        <p:tgtEl>
                                          <p:spTgt spid="36"/>
                                        </p:tgtEl>
                                        <p:attrNameLst>
                                          <p:attrName>ppt_x</p:attrName>
                                        </p:attrNameLst>
                                      </p:cBhvr>
                                      <p:tavLst>
                                        <p:tav tm="0">
                                          <p:val>
                                            <p:strVal val="1+#ppt_w/2"/>
                                          </p:val>
                                        </p:tav>
                                        <p:tav tm="100000">
                                          <p:val>
                                            <p:strVal val="#ppt_x"/>
                                          </p:val>
                                        </p:tav>
                                      </p:tavLst>
                                    </p:anim>
                                    <p:anim calcmode="lin" valueType="num">
                                      <p:cBhvr additive="base">
                                        <p:cTn id="27" dur="500" fill="hold"/>
                                        <p:tgtEl>
                                          <p:spTgt spid="3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fill="hold"/>
                                        <p:tgtEl>
                                          <p:spTgt spid="37"/>
                                        </p:tgtEl>
                                        <p:attrNameLst>
                                          <p:attrName>ppt_x</p:attrName>
                                        </p:attrNameLst>
                                      </p:cBhvr>
                                      <p:tavLst>
                                        <p:tav tm="0">
                                          <p:val>
                                            <p:strVal val="1+#ppt_w/2"/>
                                          </p:val>
                                        </p:tav>
                                        <p:tav tm="100000">
                                          <p:val>
                                            <p:strVal val="#ppt_x"/>
                                          </p:val>
                                        </p:tav>
                                      </p:tavLst>
                                    </p:anim>
                                    <p:anim calcmode="lin" valueType="num">
                                      <p:cBhvr additive="base">
                                        <p:cTn id="35" dur="500" fill="hold"/>
                                        <p:tgtEl>
                                          <p:spTgt spid="3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7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0-#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0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1+#ppt_w/2"/>
                                          </p:val>
                                        </p:tav>
                                        <p:tav tm="100000">
                                          <p:val>
                                            <p:strVal val="#ppt_x"/>
                                          </p:val>
                                        </p:tav>
                                      </p:tavLst>
                                    </p:anim>
                                    <p:anim calcmode="lin" valueType="num">
                                      <p:cBhvr additive="base">
                                        <p:cTn id="43" dur="500" fill="hold"/>
                                        <p:tgtEl>
                                          <p:spTgt spid="38"/>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90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90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fill="hold"/>
                                        <p:tgtEl>
                                          <p:spTgt spid="39"/>
                                        </p:tgtEl>
                                        <p:attrNameLst>
                                          <p:attrName>ppt_x</p:attrName>
                                        </p:attrNameLst>
                                      </p:cBhvr>
                                      <p:tavLst>
                                        <p:tav tm="0">
                                          <p:val>
                                            <p:strVal val="1+#ppt_w/2"/>
                                          </p:val>
                                        </p:tav>
                                        <p:tav tm="100000">
                                          <p:val>
                                            <p:strVal val="#ppt_x"/>
                                          </p:val>
                                        </p:tav>
                                      </p:tavLst>
                                    </p:anim>
                                    <p:anim calcmode="lin" valueType="num">
                                      <p:cBhvr additive="base">
                                        <p:cTn id="51" dur="500" fill="hold"/>
                                        <p:tgtEl>
                                          <p:spTgt spid="39"/>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120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0-#ppt_w/2"/>
                                          </p:val>
                                        </p:tav>
                                        <p:tav tm="100000">
                                          <p:val>
                                            <p:strVal val="#ppt_x"/>
                                          </p:val>
                                        </p:tav>
                                      </p:tavLst>
                                    </p:anim>
                                    <p:anim calcmode="lin" valueType="num">
                                      <p:cBhvr additive="base">
                                        <p:cTn id="55" dur="500" fill="hold"/>
                                        <p:tgtEl>
                                          <p:spTgt spid="34"/>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20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500" fill="hold"/>
                                        <p:tgtEl>
                                          <p:spTgt spid="40"/>
                                        </p:tgtEl>
                                        <p:attrNameLst>
                                          <p:attrName>ppt_x</p:attrName>
                                        </p:attrNameLst>
                                      </p:cBhvr>
                                      <p:tavLst>
                                        <p:tav tm="0">
                                          <p:val>
                                            <p:strVal val="1+#ppt_w/2"/>
                                          </p:val>
                                        </p:tav>
                                        <p:tav tm="100000">
                                          <p:val>
                                            <p:strVal val="#ppt_x"/>
                                          </p:val>
                                        </p:tav>
                                      </p:tavLst>
                                    </p:anim>
                                    <p:anim calcmode="lin" valueType="num">
                                      <p:cBhvr additive="base">
                                        <p:cTn id="59"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24"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2590800" y="0"/>
            <a:ext cx="6758354" cy="5121377"/>
          </a:xfrm>
          <a:prstGeom prst="rect">
            <a:avLst/>
          </a:prstGeom>
        </p:spPr>
      </p:pic>
      <p:sp>
        <p:nvSpPr>
          <p:cNvPr id="30" name="TextBox 29"/>
          <p:cNvSpPr txBox="1"/>
          <p:nvPr>
            <p:custDataLst>
              <p:tags r:id="rId2"/>
            </p:custDataLst>
          </p:nvPr>
        </p:nvSpPr>
        <p:spPr>
          <a:xfrm>
            <a:off x="4372570" y="1718348"/>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02</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1" name="TextBox 30"/>
          <p:cNvSpPr txBox="1"/>
          <p:nvPr>
            <p:custDataLst>
              <p:tags r:id="rId3"/>
            </p:custDataLst>
          </p:nvPr>
        </p:nvSpPr>
        <p:spPr>
          <a:xfrm>
            <a:off x="4372570" y="2261596"/>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03</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2" name="TextBox 31"/>
          <p:cNvSpPr txBox="1"/>
          <p:nvPr>
            <p:custDataLst>
              <p:tags r:id="rId4"/>
            </p:custDataLst>
          </p:nvPr>
        </p:nvSpPr>
        <p:spPr>
          <a:xfrm>
            <a:off x="4372570" y="2806185"/>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04</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3" name="TextBox 32"/>
          <p:cNvSpPr txBox="1"/>
          <p:nvPr>
            <p:custDataLst>
              <p:tags r:id="rId5"/>
            </p:custDataLst>
          </p:nvPr>
        </p:nvSpPr>
        <p:spPr>
          <a:xfrm>
            <a:off x="4372570" y="3341716"/>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05</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4" name="矩形 33"/>
          <p:cNvSpPr/>
          <p:nvPr>
            <p:custDataLst>
              <p:tags r:id="rId6"/>
            </p:custDataLst>
          </p:nvPr>
        </p:nvSpPr>
        <p:spPr>
          <a:xfrm>
            <a:off x="5094882" y="1781451"/>
            <a:ext cx="3348038" cy="32385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l="100000" b="100000"/>
            </a:path>
            <a:tileRect t="-100000" r="-100000"/>
          </a:gra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工作完成情况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36"/>
          <p:cNvSpPr/>
          <p:nvPr>
            <p:custDataLst>
              <p:tags r:id="rId7"/>
            </p:custDataLst>
          </p:nvPr>
        </p:nvSpPr>
        <p:spPr>
          <a:xfrm>
            <a:off x="5094882" y="2324773"/>
            <a:ext cx="3348038" cy="32385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l="100000" b="100000"/>
            </a:path>
            <a:tileRect t="-100000" r="-100000"/>
          </a:gra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成功项目展示</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矩形 37"/>
          <p:cNvSpPr/>
          <p:nvPr>
            <p:custDataLst>
              <p:tags r:id="rId8"/>
            </p:custDataLst>
          </p:nvPr>
        </p:nvSpPr>
        <p:spPr>
          <a:xfrm>
            <a:off x="5094882" y="2868095"/>
            <a:ext cx="3348038" cy="32385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l="100000" b="100000"/>
            </a:path>
            <a:tileRect t="-100000" r="-100000"/>
          </a:gra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工作存在情况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矩形 38"/>
          <p:cNvSpPr/>
          <p:nvPr>
            <p:custDataLst>
              <p:tags r:id="rId9"/>
            </p:custDataLst>
          </p:nvPr>
        </p:nvSpPr>
        <p:spPr>
          <a:xfrm>
            <a:off x="5094882" y="3411416"/>
            <a:ext cx="3348038" cy="325041"/>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l="100000" b="100000"/>
            </a:path>
            <a:tileRect t="-100000" r="-100000"/>
          </a:gra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明年工作计划</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0"/>
          <p:cNvSpPr txBox="1"/>
          <p:nvPr>
            <p:custDataLst>
              <p:tags r:id="rId10"/>
            </p:custDataLst>
          </p:nvPr>
        </p:nvSpPr>
        <p:spPr>
          <a:xfrm>
            <a:off x="4338464" y="1181476"/>
            <a:ext cx="703262" cy="535531"/>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01</a:t>
            </a:r>
          </a:p>
        </p:txBody>
      </p:sp>
      <p:sp>
        <p:nvSpPr>
          <p:cNvPr id="42" name="矩形 41"/>
          <p:cNvSpPr/>
          <p:nvPr>
            <p:custDataLst>
              <p:tags r:id="rId11"/>
            </p:custDataLst>
          </p:nvPr>
        </p:nvSpPr>
        <p:spPr>
          <a:xfrm>
            <a:off x="5094882" y="1244579"/>
            <a:ext cx="3348038" cy="32385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l="100000" b="100000"/>
            </a:path>
            <a:tileRect t="-100000" r="-100000"/>
          </a:gra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年度工作叙述</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 name="矩形 13"/>
          <p:cNvSpPr/>
          <p:nvPr/>
        </p:nvSpPr>
        <p:spPr>
          <a:xfrm flipH="1">
            <a:off x="6061015" y="80670"/>
            <a:ext cx="1415772" cy="978729"/>
          </a:xfrm>
          <a:custGeom>
            <a:avLst/>
            <a:gdLst>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0 w 2600392"/>
              <a:gd name="connsiteY4" fmla="*/ 0 h 1677382"/>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91440 w 2600392"/>
              <a:gd name="connsiteY4" fmla="*/ 91440 h 1677382"/>
              <a:gd name="connsiteX0" fmla="*/ 0 w 2600392"/>
              <a:gd name="connsiteY0" fmla="*/ 124250 h 1801632"/>
              <a:gd name="connsiteX1" fmla="*/ 2600392 w 2600392"/>
              <a:gd name="connsiteY1" fmla="*/ 124250 h 1801632"/>
              <a:gd name="connsiteX2" fmla="*/ 2600392 w 2600392"/>
              <a:gd name="connsiteY2" fmla="*/ 1801632 h 1801632"/>
              <a:gd name="connsiteX3" fmla="*/ 0 w 2600392"/>
              <a:gd name="connsiteY3" fmla="*/ 1801632 h 1801632"/>
              <a:gd name="connsiteX4" fmla="*/ 91440 w 2600392"/>
              <a:gd name="connsiteY4" fmla="*/ 215690 h 1801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392" h="1801632">
                <a:moveTo>
                  <a:pt x="0" y="124250"/>
                </a:moveTo>
                <a:cubicBezTo>
                  <a:pt x="866797" y="124250"/>
                  <a:pt x="2166993" y="-155314"/>
                  <a:pt x="2600392" y="124250"/>
                </a:cubicBezTo>
                <a:lnTo>
                  <a:pt x="2600392" y="1801632"/>
                </a:lnTo>
                <a:lnTo>
                  <a:pt x="0" y="1801632"/>
                </a:lnTo>
                <a:cubicBezTo>
                  <a:pt x="0" y="1242505"/>
                  <a:pt x="91440" y="215690"/>
                  <a:pt x="91440" y="215690"/>
                </a:cubicBezTo>
              </a:path>
            </a:pathLst>
          </a:custGeom>
        </p:spPr>
        <p:txBody>
          <a:bodyPr wrap="none">
            <a:spAutoFit/>
          </a:bodyPr>
          <a:lstStyle/>
          <a:p>
            <a:pPr fontAlgn="base">
              <a:lnSpc>
                <a:spcPct val="120000"/>
              </a:lnSpc>
            </a:pPr>
            <a:r>
              <a:rPr lang="zh-CN" altLang="en-US" sz="4800" b="1" dirty="0">
                <a:solidFill>
                  <a:srgbClr val="414042"/>
                </a:solidFill>
                <a:latin typeface="Impact" pitchFamily="34" charset="0"/>
                <a:ea typeface="微软雅黑" pitchFamily="34" charset="-122"/>
                <a:sym typeface="Arial" pitchFamily="34" charset="0"/>
              </a:rPr>
              <a:t>目录</a:t>
            </a:r>
          </a:p>
        </p:txBody>
      </p:sp>
    </p:spTree>
    <p:custDataLst>
      <p:tags r:id="rId1"/>
    </p:custDataLst>
    <p:extLst>
      <p:ext uri="{BB962C8B-B14F-4D97-AF65-F5344CB8AC3E}">
        <p14:creationId xmlns:p14="http://schemas.microsoft.com/office/powerpoint/2010/main" val="509124072"/>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250" fill="hold"/>
                                        <p:tgtEl>
                                          <p:spTgt spid="2"/>
                                        </p:tgtEl>
                                        <p:attrNameLst>
                                          <p:attrName>ppt_x</p:attrName>
                                        </p:attrNameLst>
                                      </p:cBhvr>
                                      <p:tavLst>
                                        <p:tav tm="0">
                                          <p:val>
                                            <p:strVal val="0-#ppt_w/2"/>
                                          </p:val>
                                        </p:tav>
                                        <p:tav tm="100000">
                                          <p:val>
                                            <p:strVal val="#ppt_x"/>
                                          </p:val>
                                        </p:tav>
                                      </p:tavLst>
                                    </p:anim>
                                    <p:anim calcmode="lin" valueType="num">
                                      <p:cBhvr additive="base">
                                        <p:cTn id="8" dur="1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6" presetClass="emph" presetSubtype="0" fill="hold" nodeType="afterEffect">
                                  <p:stCondLst>
                                    <p:cond delay="0"/>
                                  </p:stCondLst>
                                  <p:childTnLst>
                                    <p:animEffect transition="out" filter="fade">
                                      <p:cBhvr>
                                        <p:cTn id="11" dur="1000" tmFilter="0, 0; .2, .5; .8, .5; 1, 0"/>
                                        <p:tgtEl>
                                          <p:spTgt spid="2"/>
                                        </p:tgtEl>
                                      </p:cBhvr>
                                    </p:animEffect>
                                    <p:animScale>
                                      <p:cBhvr>
                                        <p:cTn id="12" dur="500" autoRev="1" fill="hold"/>
                                        <p:tgtEl>
                                          <p:spTgt spid="2"/>
                                        </p:tgtEl>
                                      </p:cBhvr>
                                      <p:by x="105000" y="105000"/>
                                    </p:animScale>
                                  </p:childTnLst>
                                </p:cTn>
                              </p:par>
                            </p:childTnLst>
                          </p:cTn>
                        </p:par>
                        <p:par>
                          <p:cTn id="13" fill="hold">
                            <p:stCondLst>
                              <p:cond delay="2250"/>
                            </p:stCondLst>
                            <p:childTnLst>
                              <p:par>
                                <p:cTn id="14" presetID="49" presetClass="entr" presetSubtype="0" decel="10000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750" fill="hold"/>
                                        <p:tgtEl>
                                          <p:spTgt spid="41"/>
                                        </p:tgtEl>
                                        <p:attrNameLst>
                                          <p:attrName>ppt_w</p:attrName>
                                        </p:attrNameLst>
                                      </p:cBhvr>
                                      <p:tavLst>
                                        <p:tav tm="0">
                                          <p:val>
                                            <p:fltVal val="0"/>
                                          </p:val>
                                        </p:tav>
                                        <p:tav tm="100000">
                                          <p:val>
                                            <p:strVal val="#ppt_w"/>
                                          </p:val>
                                        </p:tav>
                                      </p:tavLst>
                                    </p:anim>
                                    <p:anim calcmode="lin" valueType="num">
                                      <p:cBhvr>
                                        <p:cTn id="17" dur="750" fill="hold"/>
                                        <p:tgtEl>
                                          <p:spTgt spid="41"/>
                                        </p:tgtEl>
                                        <p:attrNameLst>
                                          <p:attrName>ppt_h</p:attrName>
                                        </p:attrNameLst>
                                      </p:cBhvr>
                                      <p:tavLst>
                                        <p:tav tm="0">
                                          <p:val>
                                            <p:fltVal val="0"/>
                                          </p:val>
                                        </p:tav>
                                        <p:tav tm="100000">
                                          <p:val>
                                            <p:strVal val="#ppt_h"/>
                                          </p:val>
                                        </p:tav>
                                      </p:tavLst>
                                    </p:anim>
                                    <p:anim calcmode="lin" valueType="num">
                                      <p:cBhvr>
                                        <p:cTn id="18" dur="750" fill="hold"/>
                                        <p:tgtEl>
                                          <p:spTgt spid="41"/>
                                        </p:tgtEl>
                                        <p:attrNameLst>
                                          <p:attrName>style.rotation</p:attrName>
                                        </p:attrNameLst>
                                      </p:cBhvr>
                                      <p:tavLst>
                                        <p:tav tm="0">
                                          <p:val>
                                            <p:fltVal val="360"/>
                                          </p:val>
                                        </p:tav>
                                        <p:tav tm="100000">
                                          <p:val>
                                            <p:fltVal val="0"/>
                                          </p:val>
                                        </p:tav>
                                      </p:tavLst>
                                    </p:anim>
                                    <p:animEffect transition="in" filter="fade">
                                      <p:cBhvr>
                                        <p:cTn id="19" dur="750"/>
                                        <p:tgtEl>
                                          <p:spTgt spid="41"/>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750"/>
                                        <p:tgtEl>
                                          <p:spTgt spid="42"/>
                                        </p:tgtEl>
                                      </p:cBhvr>
                                    </p:animEffect>
                                  </p:childTnLst>
                                </p:cTn>
                              </p:par>
                            </p:childTnLst>
                          </p:cTn>
                        </p:par>
                        <p:par>
                          <p:cTn id="24" fill="hold">
                            <p:stCondLst>
                              <p:cond delay="3750"/>
                            </p:stCondLst>
                            <p:childTnLst>
                              <p:par>
                                <p:cTn id="25" presetID="49" presetClass="entr" presetSubtype="0" decel="10000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 calcmode="lin" valueType="num">
                                      <p:cBhvr>
                                        <p:cTn id="29" dur="750" fill="hold"/>
                                        <p:tgtEl>
                                          <p:spTgt spid="30"/>
                                        </p:tgtEl>
                                        <p:attrNameLst>
                                          <p:attrName>style.rotation</p:attrName>
                                        </p:attrNameLst>
                                      </p:cBhvr>
                                      <p:tavLst>
                                        <p:tav tm="0">
                                          <p:val>
                                            <p:fltVal val="360"/>
                                          </p:val>
                                        </p:tav>
                                        <p:tav tm="100000">
                                          <p:val>
                                            <p:fltVal val="0"/>
                                          </p:val>
                                        </p:tav>
                                      </p:tavLst>
                                    </p:anim>
                                    <p:animEffect transition="in" filter="fade">
                                      <p:cBhvr>
                                        <p:cTn id="30" dur="750"/>
                                        <p:tgtEl>
                                          <p:spTgt spid="30"/>
                                        </p:tgtEl>
                                      </p:cBhvr>
                                    </p:animEffect>
                                  </p:childTnLst>
                                </p:cTn>
                              </p:par>
                            </p:childTnLst>
                          </p:cTn>
                        </p:par>
                        <p:par>
                          <p:cTn id="31" fill="hold">
                            <p:stCondLst>
                              <p:cond delay="4500"/>
                            </p:stCondLst>
                            <p:childTnLst>
                              <p:par>
                                <p:cTn id="32" presetID="2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750"/>
                                        <p:tgtEl>
                                          <p:spTgt spid="34"/>
                                        </p:tgtEl>
                                      </p:cBhvr>
                                    </p:animEffect>
                                  </p:childTnLst>
                                </p:cTn>
                              </p:par>
                            </p:childTnLst>
                          </p:cTn>
                        </p:par>
                        <p:par>
                          <p:cTn id="35" fill="hold">
                            <p:stCondLst>
                              <p:cond delay="5250"/>
                            </p:stCondLst>
                            <p:childTnLst>
                              <p:par>
                                <p:cTn id="36" presetID="49" presetClass="entr" presetSubtype="0"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750" fill="hold"/>
                                        <p:tgtEl>
                                          <p:spTgt spid="31"/>
                                        </p:tgtEl>
                                        <p:attrNameLst>
                                          <p:attrName>ppt_w</p:attrName>
                                        </p:attrNameLst>
                                      </p:cBhvr>
                                      <p:tavLst>
                                        <p:tav tm="0">
                                          <p:val>
                                            <p:fltVal val="0"/>
                                          </p:val>
                                        </p:tav>
                                        <p:tav tm="100000">
                                          <p:val>
                                            <p:strVal val="#ppt_w"/>
                                          </p:val>
                                        </p:tav>
                                      </p:tavLst>
                                    </p:anim>
                                    <p:anim calcmode="lin" valueType="num">
                                      <p:cBhvr>
                                        <p:cTn id="39" dur="750" fill="hold"/>
                                        <p:tgtEl>
                                          <p:spTgt spid="31"/>
                                        </p:tgtEl>
                                        <p:attrNameLst>
                                          <p:attrName>ppt_h</p:attrName>
                                        </p:attrNameLst>
                                      </p:cBhvr>
                                      <p:tavLst>
                                        <p:tav tm="0">
                                          <p:val>
                                            <p:fltVal val="0"/>
                                          </p:val>
                                        </p:tav>
                                        <p:tav tm="100000">
                                          <p:val>
                                            <p:strVal val="#ppt_h"/>
                                          </p:val>
                                        </p:tav>
                                      </p:tavLst>
                                    </p:anim>
                                    <p:anim calcmode="lin" valueType="num">
                                      <p:cBhvr>
                                        <p:cTn id="40" dur="750" fill="hold"/>
                                        <p:tgtEl>
                                          <p:spTgt spid="31"/>
                                        </p:tgtEl>
                                        <p:attrNameLst>
                                          <p:attrName>style.rotation</p:attrName>
                                        </p:attrNameLst>
                                      </p:cBhvr>
                                      <p:tavLst>
                                        <p:tav tm="0">
                                          <p:val>
                                            <p:fltVal val="360"/>
                                          </p:val>
                                        </p:tav>
                                        <p:tav tm="100000">
                                          <p:val>
                                            <p:fltVal val="0"/>
                                          </p:val>
                                        </p:tav>
                                      </p:tavLst>
                                    </p:anim>
                                    <p:animEffect transition="in" filter="fade">
                                      <p:cBhvr>
                                        <p:cTn id="41" dur="750"/>
                                        <p:tgtEl>
                                          <p:spTgt spid="31"/>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750"/>
                                        <p:tgtEl>
                                          <p:spTgt spid="37"/>
                                        </p:tgtEl>
                                      </p:cBhvr>
                                    </p:animEffect>
                                  </p:childTnLst>
                                </p:cTn>
                              </p:par>
                            </p:childTnLst>
                          </p:cTn>
                        </p:par>
                        <p:par>
                          <p:cTn id="46" fill="hold">
                            <p:stCondLst>
                              <p:cond delay="6750"/>
                            </p:stCondLst>
                            <p:childTnLst>
                              <p:par>
                                <p:cTn id="47" presetID="49" presetClass="entr" presetSubtype="0" decel="10000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750" fill="hold"/>
                                        <p:tgtEl>
                                          <p:spTgt spid="32"/>
                                        </p:tgtEl>
                                        <p:attrNameLst>
                                          <p:attrName>ppt_w</p:attrName>
                                        </p:attrNameLst>
                                      </p:cBhvr>
                                      <p:tavLst>
                                        <p:tav tm="0">
                                          <p:val>
                                            <p:fltVal val="0"/>
                                          </p:val>
                                        </p:tav>
                                        <p:tav tm="100000">
                                          <p:val>
                                            <p:strVal val="#ppt_w"/>
                                          </p:val>
                                        </p:tav>
                                      </p:tavLst>
                                    </p:anim>
                                    <p:anim calcmode="lin" valueType="num">
                                      <p:cBhvr>
                                        <p:cTn id="50" dur="750" fill="hold"/>
                                        <p:tgtEl>
                                          <p:spTgt spid="32"/>
                                        </p:tgtEl>
                                        <p:attrNameLst>
                                          <p:attrName>ppt_h</p:attrName>
                                        </p:attrNameLst>
                                      </p:cBhvr>
                                      <p:tavLst>
                                        <p:tav tm="0">
                                          <p:val>
                                            <p:fltVal val="0"/>
                                          </p:val>
                                        </p:tav>
                                        <p:tav tm="100000">
                                          <p:val>
                                            <p:strVal val="#ppt_h"/>
                                          </p:val>
                                        </p:tav>
                                      </p:tavLst>
                                    </p:anim>
                                    <p:anim calcmode="lin" valueType="num">
                                      <p:cBhvr>
                                        <p:cTn id="51" dur="750" fill="hold"/>
                                        <p:tgtEl>
                                          <p:spTgt spid="32"/>
                                        </p:tgtEl>
                                        <p:attrNameLst>
                                          <p:attrName>style.rotation</p:attrName>
                                        </p:attrNameLst>
                                      </p:cBhvr>
                                      <p:tavLst>
                                        <p:tav tm="0">
                                          <p:val>
                                            <p:fltVal val="360"/>
                                          </p:val>
                                        </p:tav>
                                        <p:tav tm="100000">
                                          <p:val>
                                            <p:fltVal val="0"/>
                                          </p:val>
                                        </p:tav>
                                      </p:tavLst>
                                    </p:anim>
                                    <p:animEffect transition="in" filter="fade">
                                      <p:cBhvr>
                                        <p:cTn id="52" dur="750"/>
                                        <p:tgtEl>
                                          <p:spTgt spid="32"/>
                                        </p:tgtEl>
                                      </p:cBhvr>
                                    </p:animEffect>
                                  </p:childTnLst>
                                </p:cTn>
                              </p:par>
                            </p:childTnLst>
                          </p:cTn>
                        </p:par>
                        <p:par>
                          <p:cTn id="53" fill="hold">
                            <p:stCondLst>
                              <p:cond delay="7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750"/>
                                        <p:tgtEl>
                                          <p:spTgt spid="38"/>
                                        </p:tgtEl>
                                      </p:cBhvr>
                                    </p:animEffect>
                                  </p:childTnLst>
                                </p:cTn>
                              </p:par>
                            </p:childTnLst>
                          </p:cTn>
                        </p:par>
                        <p:par>
                          <p:cTn id="57" fill="hold">
                            <p:stCondLst>
                              <p:cond delay="8250"/>
                            </p:stCondLst>
                            <p:childTnLst>
                              <p:par>
                                <p:cTn id="58" presetID="49" presetClass="entr" presetSubtype="0" decel="100000"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p:cTn id="60" dur="750" fill="hold"/>
                                        <p:tgtEl>
                                          <p:spTgt spid="33"/>
                                        </p:tgtEl>
                                        <p:attrNameLst>
                                          <p:attrName>ppt_w</p:attrName>
                                        </p:attrNameLst>
                                      </p:cBhvr>
                                      <p:tavLst>
                                        <p:tav tm="0">
                                          <p:val>
                                            <p:fltVal val="0"/>
                                          </p:val>
                                        </p:tav>
                                        <p:tav tm="100000">
                                          <p:val>
                                            <p:strVal val="#ppt_w"/>
                                          </p:val>
                                        </p:tav>
                                      </p:tavLst>
                                    </p:anim>
                                    <p:anim calcmode="lin" valueType="num">
                                      <p:cBhvr>
                                        <p:cTn id="61" dur="750" fill="hold"/>
                                        <p:tgtEl>
                                          <p:spTgt spid="33"/>
                                        </p:tgtEl>
                                        <p:attrNameLst>
                                          <p:attrName>ppt_h</p:attrName>
                                        </p:attrNameLst>
                                      </p:cBhvr>
                                      <p:tavLst>
                                        <p:tav tm="0">
                                          <p:val>
                                            <p:fltVal val="0"/>
                                          </p:val>
                                        </p:tav>
                                        <p:tav tm="100000">
                                          <p:val>
                                            <p:strVal val="#ppt_h"/>
                                          </p:val>
                                        </p:tav>
                                      </p:tavLst>
                                    </p:anim>
                                    <p:anim calcmode="lin" valueType="num">
                                      <p:cBhvr>
                                        <p:cTn id="62" dur="750" fill="hold"/>
                                        <p:tgtEl>
                                          <p:spTgt spid="33"/>
                                        </p:tgtEl>
                                        <p:attrNameLst>
                                          <p:attrName>style.rotation</p:attrName>
                                        </p:attrNameLst>
                                      </p:cBhvr>
                                      <p:tavLst>
                                        <p:tav tm="0">
                                          <p:val>
                                            <p:fltVal val="360"/>
                                          </p:val>
                                        </p:tav>
                                        <p:tav tm="100000">
                                          <p:val>
                                            <p:fltVal val="0"/>
                                          </p:val>
                                        </p:tav>
                                      </p:tavLst>
                                    </p:anim>
                                    <p:animEffect transition="in" filter="fade">
                                      <p:cBhvr>
                                        <p:cTn id="63" dur="750"/>
                                        <p:tgtEl>
                                          <p:spTgt spid="33"/>
                                        </p:tgtEl>
                                      </p:cBhvr>
                                    </p:animEffect>
                                  </p:childTnLst>
                                </p:cTn>
                              </p:par>
                            </p:childTnLst>
                          </p:cTn>
                        </p:par>
                        <p:par>
                          <p:cTn id="64" fill="hold">
                            <p:stCondLst>
                              <p:cond delay="9000"/>
                            </p:stCondLst>
                            <p:childTnLst>
                              <p:par>
                                <p:cTn id="65" presetID="22" presetClass="entr" presetSubtype="8"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left)">
                                      <p:cBhvr>
                                        <p:cTn id="67" dur="750"/>
                                        <p:tgtEl>
                                          <p:spTgt spid="39"/>
                                        </p:tgtEl>
                                      </p:cBhvr>
                                    </p:animEffect>
                                  </p:childTnLst>
                                </p:cTn>
                              </p:par>
                            </p:childTnLst>
                          </p:cTn>
                        </p:par>
                        <p:par>
                          <p:cTn id="68" fill="hold">
                            <p:stCondLst>
                              <p:cond delay="9750"/>
                            </p:stCondLst>
                            <p:childTnLst>
                              <p:par>
                                <p:cTn id="69" presetID="27" presetClass="emph" presetSubtype="0" fill="remove" grpId="1" nodeType="afterEffect">
                                  <p:stCondLst>
                                    <p:cond delay="0"/>
                                  </p:stCondLst>
                                  <p:childTnLst>
                                    <p:animClr clrSpc="rgb" dir="cw">
                                      <p:cBhvr override="childStyle">
                                        <p:cTn id="70" dur="250" autoRev="1" fill="remove"/>
                                        <p:tgtEl>
                                          <p:spTgt spid="42"/>
                                        </p:tgtEl>
                                        <p:attrNameLst>
                                          <p:attrName>style.color</p:attrName>
                                        </p:attrNameLst>
                                      </p:cBhvr>
                                      <p:to>
                                        <a:schemeClr val="bg1"/>
                                      </p:to>
                                    </p:animClr>
                                    <p:animClr clrSpc="rgb" dir="cw">
                                      <p:cBhvr>
                                        <p:cTn id="71" dur="250" autoRev="1" fill="remove"/>
                                        <p:tgtEl>
                                          <p:spTgt spid="42"/>
                                        </p:tgtEl>
                                        <p:attrNameLst>
                                          <p:attrName>fillcolor</p:attrName>
                                        </p:attrNameLst>
                                      </p:cBhvr>
                                      <p:to>
                                        <a:schemeClr val="bg1"/>
                                      </p:to>
                                    </p:animClr>
                                    <p:set>
                                      <p:cBhvr>
                                        <p:cTn id="72" dur="250" autoRev="1" fill="remove"/>
                                        <p:tgtEl>
                                          <p:spTgt spid="42"/>
                                        </p:tgtEl>
                                        <p:attrNameLst>
                                          <p:attrName>fill.type</p:attrName>
                                        </p:attrNameLst>
                                      </p:cBhvr>
                                      <p:to>
                                        <p:strVal val="solid"/>
                                      </p:to>
                                    </p:set>
                                    <p:set>
                                      <p:cBhvr>
                                        <p:cTn id="73" dur="250" autoRev="1" fill="remove"/>
                                        <p:tgtEl>
                                          <p:spTgt spid="42"/>
                                        </p:tgtEl>
                                        <p:attrNameLst>
                                          <p:attrName>fill.on</p:attrName>
                                        </p:attrNameLst>
                                      </p:cBhvr>
                                      <p:to>
                                        <p:strVal val="true"/>
                                      </p:to>
                                    </p:set>
                                  </p:childTnLst>
                                </p:cTn>
                              </p:par>
                            </p:childTnLst>
                          </p:cTn>
                        </p:par>
                        <p:par>
                          <p:cTn id="74" fill="hold">
                            <p:stCondLst>
                              <p:cond delay="10250"/>
                            </p:stCondLst>
                            <p:childTnLst>
                              <p:par>
                                <p:cTn id="75" presetID="2" presetClass="entr" presetSubtype="1"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500" fill="hold"/>
                                        <p:tgtEl>
                                          <p:spTgt spid="13"/>
                                        </p:tgtEl>
                                        <p:attrNameLst>
                                          <p:attrName>ppt_x</p:attrName>
                                        </p:attrNameLst>
                                      </p:cBhvr>
                                      <p:tavLst>
                                        <p:tav tm="0">
                                          <p:val>
                                            <p:strVal val="#ppt_x"/>
                                          </p:val>
                                        </p:tav>
                                        <p:tav tm="100000">
                                          <p:val>
                                            <p:strVal val="#ppt_x"/>
                                          </p:val>
                                        </p:tav>
                                      </p:tavLst>
                                    </p:anim>
                                    <p:anim calcmode="lin" valueType="num">
                                      <p:cBhvr additive="base">
                                        <p:cTn id="7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animBg="1"/>
      <p:bldP spid="37" grpId="0" animBg="1"/>
      <p:bldP spid="38" grpId="0" animBg="1"/>
      <p:bldP spid="39" grpId="0" animBg="1"/>
      <p:bldP spid="41" grpId="0"/>
      <p:bldP spid="42" grpId="0" animBg="1"/>
      <p:bldP spid="42" grpId="1"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3903408" y="1347616"/>
            <a:ext cx="1385318" cy="2492375"/>
            <a:chOff x="3903407" y="1347614"/>
            <a:chExt cx="1385318" cy="2492375"/>
          </a:xfrm>
        </p:grpSpPr>
        <p:grpSp>
          <p:nvGrpSpPr>
            <p:cNvPr id="96" name="组合 95"/>
            <p:cNvGrpSpPr/>
            <p:nvPr/>
          </p:nvGrpSpPr>
          <p:grpSpPr>
            <a:xfrm>
              <a:off x="3903407" y="1347614"/>
              <a:ext cx="1385318" cy="2492375"/>
              <a:chOff x="3851919" y="1591543"/>
              <a:chExt cx="1385318" cy="2492375"/>
            </a:xfrm>
          </p:grpSpPr>
          <p:sp>
            <p:nvSpPr>
              <p:cNvPr id="98" name="矩形 27"/>
              <p:cNvSpPr/>
              <p:nvPr/>
            </p:nvSpPr>
            <p:spPr>
              <a:xfrm flipH="1">
                <a:off x="4067944"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椭圆 22"/>
              <p:cNvSpPr/>
              <p:nvPr/>
            </p:nvSpPr>
            <p:spPr>
              <a:xfrm>
                <a:off x="3851919" y="2447355"/>
                <a:ext cx="1385318" cy="1636563"/>
              </a:xfrm>
              <a:custGeom>
                <a:avLst/>
                <a:gdLst/>
                <a:ahLst/>
                <a:cxnLst/>
                <a:rect l="l" t="t" r="r" b="b"/>
                <a:pathLst>
                  <a:path w="1385318" h="1636563">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矩形 27"/>
              <p:cNvSpPr/>
              <p:nvPr/>
            </p:nvSpPr>
            <p:spPr>
              <a:xfrm>
                <a:off x="4393306"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7" name="TextBox 96"/>
            <p:cNvSpPr txBox="1"/>
            <p:nvPr/>
          </p:nvSpPr>
          <p:spPr>
            <a:xfrm>
              <a:off x="4276091" y="2787774"/>
              <a:ext cx="655949" cy="707886"/>
            </a:xfrm>
            <a:prstGeom prst="rect">
              <a:avLst/>
            </a:prstGeom>
            <a:noFill/>
          </p:spPr>
          <p:txBody>
            <a:bodyPr wrap="none" rtlCol="0">
              <a:spAutoFit/>
            </a:bodyPr>
            <a:lstStyle/>
            <a:p>
              <a:r>
                <a:rPr lang="en-US" altLang="zh-CN" sz="4000" dirty="0">
                  <a:solidFill>
                    <a:prstClr val="white"/>
                  </a:solidFill>
                  <a:latin typeface="Impact" pitchFamily="34" charset="0"/>
                </a:rPr>
                <a:t>01</a:t>
              </a:r>
              <a:endParaRPr lang="zh-CN" altLang="en-US" sz="4000" dirty="0">
                <a:solidFill>
                  <a:prstClr val="white"/>
                </a:solidFill>
                <a:latin typeface="Impact" pitchFamily="34" charset="0"/>
              </a:endParaRPr>
            </a:p>
          </p:txBody>
        </p:sp>
      </p:grpSp>
      <p:grpSp>
        <p:nvGrpSpPr>
          <p:cNvPr id="101" name="组合 100"/>
          <p:cNvGrpSpPr/>
          <p:nvPr/>
        </p:nvGrpSpPr>
        <p:grpSpPr>
          <a:xfrm>
            <a:off x="1522701" y="1347614"/>
            <a:ext cx="1225224" cy="2204343"/>
            <a:chOff x="1522701" y="1347614"/>
            <a:chExt cx="1225224" cy="2204343"/>
          </a:xfrm>
        </p:grpSpPr>
        <p:grpSp>
          <p:nvGrpSpPr>
            <p:cNvPr id="102" name="组合 101"/>
            <p:cNvGrpSpPr/>
            <p:nvPr/>
          </p:nvGrpSpPr>
          <p:grpSpPr>
            <a:xfrm>
              <a:off x="1522701" y="1347614"/>
              <a:ext cx="1225224" cy="2204343"/>
              <a:chOff x="3851919" y="1591543"/>
              <a:chExt cx="1385318" cy="2492375"/>
            </a:xfrm>
          </p:grpSpPr>
          <p:sp>
            <p:nvSpPr>
              <p:cNvPr id="104" name="矩形 27"/>
              <p:cNvSpPr/>
              <p:nvPr/>
            </p:nvSpPr>
            <p:spPr>
              <a:xfrm flipH="1">
                <a:off x="4067944"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5" name="椭圆 22"/>
              <p:cNvSpPr/>
              <p:nvPr/>
            </p:nvSpPr>
            <p:spPr>
              <a:xfrm>
                <a:off x="3851919" y="2447355"/>
                <a:ext cx="1385318" cy="1636563"/>
              </a:xfrm>
              <a:custGeom>
                <a:avLst/>
                <a:gdLst/>
                <a:ahLst/>
                <a:cxnLst/>
                <a:rect l="l" t="t" r="r" b="b"/>
                <a:pathLst>
                  <a:path w="1385318" h="1636563">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矩形 27"/>
              <p:cNvSpPr/>
              <p:nvPr/>
            </p:nvSpPr>
            <p:spPr>
              <a:xfrm>
                <a:off x="4393306"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3" name="TextBox 102"/>
            <p:cNvSpPr txBox="1"/>
            <p:nvPr/>
          </p:nvSpPr>
          <p:spPr>
            <a:xfrm>
              <a:off x="1776080" y="2583944"/>
              <a:ext cx="718466" cy="707886"/>
            </a:xfrm>
            <a:prstGeom prst="rect">
              <a:avLst/>
            </a:prstGeom>
            <a:noFill/>
          </p:spPr>
          <p:txBody>
            <a:bodyPr wrap="none" rtlCol="0">
              <a:spAutoFit/>
            </a:bodyPr>
            <a:lstStyle/>
            <a:p>
              <a:r>
                <a:rPr lang="en-US" altLang="zh-CN" sz="4000" dirty="0">
                  <a:solidFill>
                    <a:prstClr val="white"/>
                  </a:solidFill>
                  <a:latin typeface="Impact" pitchFamily="34" charset="0"/>
                </a:rPr>
                <a:t>02</a:t>
              </a:r>
              <a:endParaRPr lang="zh-CN" altLang="en-US" sz="4000" dirty="0">
                <a:solidFill>
                  <a:prstClr val="white"/>
                </a:solidFill>
                <a:latin typeface="Impact" pitchFamily="34" charset="0"/>
              </a:endParaRPr>
            </a:p>
          </p:txBody>
        </p:sp>
      </p:grpSp>
      <p:grpSp>
        <p:nvGrpSpPr>
          <p:cNvPr id="107" name="组合 106"/>
          <p:cNvGrpSpPr/>
          <p:nvPr/>
        </p:nvGrpSpPr>
        <p:grpSpPr>
          <a:xfrm>
            <a:off x="6444208" y="1347614"/>
            <a:ext cx="1225224" cy="2204343"/>
            <a:chOff x="6444208" y="1347614"/>
            <a:chExt cx="1225224" cy="2204343"/>
          </a:xfrm>
          <a:solidFill>
            <a:schemeClr val="accent5"/>
          </a:solidFill>
        </p:grpSpPr>
        <p:grpSp>
          <p:nvGrpSpPr>
            <p:cNvPr id="108" name="组合 107"/>
            <p:cNvGrpSpPr/>
            <p:nvPr/>
          </p:nvGrpSpPr>
          <p:grpSpPr>
            <a:xfrm>
              <a:off x="6444208" y="1347614"/>
              <a:ext cx="1225224" cy="2204343"/>
              <a:chOff x="3851919" y="1591543"/>
              <a:chExt cx="1385318" cy="2492375"/>
            </a:xfrm>
            <a:grpFill/>
          </p:grpSpPr>
          <p:sp>
            <p:nvSpPr>
              <p:cNvPr id="110" name="矩形 27"/>
              <p:cNvSpPr/>
              <p:nvPr/>
            </p:nvSpPr>
            <p:spPr>
              <a:xfrm flipH="1">
                <a:off x="4067944"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椭圆 22"/>
              <p:cNvSpPr/>
              <p:nvPr/>
            </p:nvSpPr>
            <p:spPr>
              <a:xfrm>
                <a:off x="3851919" y="2447355"/>
                <a:ext cx="1385318" cy="1636563"/>
              </a:xfrm>
              <a:custGeom>
                <a:avLst/>
                <a:gdLst/>
                <a:ahLst/>
                <a:cxnLst/>
                <a:rect l="l" t="t" r="r" b="b"/>
                <a:pathLst>
                  <a:path w="1385318" h="1636563">
                    <a:moveTo>
                      <a:pt x="692658" y="409189"/>
                    </a:moveTo>
                    <a:cubicBezTo>
                      <a:pt x="987972" y="409189"/>
                      <a:pt x="1227372" y="648589"/>
                      <a:pt x="1227372" y="943903"/>
                    </a:cubicBezTo>
                    <a:cubicBezTo>
                      <a:pt x="1227372" y="1239217"/>
                      <a:pt x="987972" y="1478617"/>
                      <a:pt x="692658" y="1478617"/>
                    </a:cubicBezTo>
                    <a:cubicBezTo>
                      <a:pt x="397344" y="1478617"/>
                      <a:pt x="157944" y="1239217"/>
                      <a:pt x="157944" y="943903"/>
                    </a:cubicBezTo>
                    <a:cubicBezTo>
                      <a:pt x="157944" y="648589"/>
                      <a:pt x="397344" y="409189"/>
                      <a:pt x="692658" y="409189"/>
                    </a:cubicBezTo>
                    <a:close/>
                    <a:moveTo>
                      <a:pt x="692658" y="367839"/>
                    </a:moveTo>
                    <a:cubicBezTo>
                      <a:pt x="374507" y="367839"/>
                      <a:pt x="116594" y="625752"/>
                      <a:pt x="116594" y="943903"/>
                    </a:cubicBezTo>
                    <a:cubicBezTo>
                      <a:pt x="116594" y="1262054"/>
                      <a:pt x="374507" y="1519967"/>
                      <a:pt x="692658" y="1519967"/>
                    </a:cubicBezTo>
                    <a:cubicBezTo>
                      <a:pt x="1010809" y="1519967"/>
                      <a:pt x="1268722" y="1262054"/>
                      <a:pt x="1268722" y="943903"/>
                    </a:cubicBezTo>
                    <a:cubicBezTo>
                      <a:pt x="1268722" y="625752"/>
                      <a:pt x="1010809" y="367839"/>
                      <a:pt x="692658" y="367839"/>
                    </a:cubicBezTo>
                    <a:close/>
                    <a:moveTo>
                      <a:pt x="453480" y="72008"/>
                    </a:moveTo>
                    <a:lnTo>
                      <a:pt x="453480" y="296230"/>
                    </a:lnTo>
                    <a:cubicBezTo>
                      <a:pt x="527423" y="266333"/>
                      <a:pt x="608279" y="251245"/>
                      <a:pt x="692659" y="251245"/>
                    </a:cubicBezTo>
                    <a:cubicBezTo>
                      <a:pt x="786546" y="251245"/>
                      <a:pt x="876070" y="269925"/>
                      <a:pt x="957536" y="304207"/>
                    </a:cubicBezTo>
                    <a:lnTo>
                      <a:pt x="957536" y="72008"/>
                    </a:lnTo>
                    <a:close/>
                    <a:moveTo>
                      <a:pt x="381472" y="0"/>
                    </a:moveTo>
                    <a:lnTo>
                      <a:pt x="1029544" y="0"/>
                    </a:lnTo>
                    <a:lnTo>
                      <a:pt x="1029544" y="72008"/>
                    </a:lnTo>
                    <a:lnTo>
                      <a:pt x="1029544" y="342191"/>
                    </a:lnTo>
                    <a:cubicBezTo>
                      <a:pt x="1242479" y="458018"/>
                      <a:pt x="1385318" y="684280"/>
                      <a:pt x="1385318" y="943904"/>
                    </a:cubicBezTo>
                    <a:cubicBezTo>
                      <a:pt x="1385318" y="1326449"/>
                      <a:pt x="1075204" y="1636563"/>
                      <a:pt x="692659" y="1636563"/>
                    </a:cubicBezTo>
                    <a:cubicBezTo>
                      <a:pt x="310114" y="1636563"/>
                      <a:pt x="0" y="1326449"/>
                      <a:pt x="0" y="943904"/>
                    </a:cubicBezTo>
                    <a:cubicBezTo>
                      <a:pt x="0" y="673806"/>
                      <a:pt x="154597" y="439816"/>
                      <a:pt x="381472" y="328243"/>
                    </a:cubicBezTo>
                    <a:lnTo>
                      <a:pt x="381472" y="7200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矩形 27"/>
              <p:cNvSpPr/>
              <p:nvPr/>
            </p:nvSpPr>
            <p:spPr>
              <a:xfrm>
                <a:off x="4393306" y="1591543"/>
                <a:ext cx="689223" cy="1027832"/>
              </a:xfrm>
              <a:custGeom>
                <a:avLst/>
                <a:gdLst/>
                <a:ahLst/>
                <a:cxnLst/>
                <a:rect l="l" t="t" r="r" b="b"/>
                <a:pathLst>
                  <a:path w="689223" h="1027832">
                    <a:moveTo>
                      <a:pt x="439813" y="108968"/>
                    </a:moveTo>
                    <a:cubicBezTo>
                      <a:pt x="399126" y="108968"/>
                      <a:pt x="366143" y="141951"/>
                      <a:pt x="366143" y="182638"/>
                    </a:cubicBezTo>
                    <a:cubicBezTo>
                      <a:pt x="366143" y="223325"/>
                      <a:pt x="399126" y="256308"/>
                      <a:pt x="439813" y="256308"/>
                    </a:cubicBezTo>
                    <a:cubicBezTo>
                      <a:pt x="480500" y="256308"/>
                      <a:pt x="513483" y="223325"/>
                      <a:pt x="513483" y="182638"/>
                    </a:cubicBezTo>
                    <a:cubicBezTo>
                      <a:pt x="513483" y="141951"/>
                      <a:pt x="480500" y="108968"/>
                      <a:pt x="439813" y="108968"/>
                    </a:cubicBezTo>
                    <a:close/>
                    <a:moveTo>
                      <a:pt x="311944" y="0"/>
                    </a:moveTo>
                    <a:lnTo>
                      <a:pt x="689223" y="0"/>
                    </a:lnTo>
                    <a:lnTo>
                      <a:pt x="372517" y="1025450"/>
                    </a:lnTo>
                    <a:lnTo>
                      <a:pt x="0" y="102783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9" name="TextBox 108"/>
            <p:cNvSpPr txBox="1"/>
            <p:nvPr/>
          </p:nvSpPr>
          <p:spPr>
            <a:xfrm>
              <a:off x="6690373" y="2583944"/>
              <a:ext cx="732893" cy="707886"/>
            </a:xfrm>
            <a:prstGeom prst="rect">
              <a:avLst/>
            </a:prstGeom>
            <a:noFill/>
          </p:spPr>
          <p:txBody>
            <a:bodyPr wrap="none" rtlCol="0">
              <a:spAutoFit/>
            </a:bodyPr>
            <a:lstStyle/>
            <a:p>
              <a:r>
                <a:rPr lang="en-US" altLang="zh-CN" sz="4000" dirty="0">
                  <a:solidFill>
                    <a:prstClr val="white"/>
                  </a:solidFill>
                  <a:latin typeface="Impact" pitchFamily="34" charset="0"/>
                </a:rPr>
                <a:t>03</a:t>
              </a:r>
              <a:endParaRPr lang="zh-CN" altLang="en-US" sz="4000" dirty="0">
                <a:solidFill>
                  <a:prstClr val="white"/>
                </a:solidFill>
                <a:latin typeface="Impact" pitchFamily="34" charset="0"/>
              </a:endParaRPr>
            </a:p>
          </p:txBody>
        </p:sp>
      </p:grpSp>
      <p:sp>
        <p:nvSpPr>
          <p:cNvPr id="113" name="矩形 1"/>
          <p:cNvSpPr>
            <a:spLocks noChangeArrowheads="1"/>
          </p:cNvSpPr>
          <p:nvPr/>
        </p:nvSpPr>
        <p:spPr bwMode="auto">
          <a:xfrm>
            <a:off x="1071702" y="395598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随着计算机技术的发展及印刷技术进步，平面设计在视觉感观领域的表现也越来越丰富的这真正的对今天的平面设计的。</a:t>
            </a:r>
          </a:p>
        </p:txBody>
      </p:sp>
      <p:sp>
        <p:nvSpPr>
          <p:cNvPr id="114" name="矩形 1"/>
          <p:cNvSpPr>
            <a:spLocks noChangeArrowheads="1"/>
          </p:cNvSpPr>
          <p:nvPr/>
        </p:nvSpPr>
        <p:spPr bwMode="auto">
          <a:xfrm>
            <a:off x="3590838" y="395598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随着计算机技术的发展及印刷技术进步，平面设计在视觉感观领域的表现也越来越丰富的这真正的对今天的平面设计的。</a:t>
            </a:r>
          </a:p>
        </p:txBody>
      </p:sp>
      <p:sp>
        <p:nvSpPr>
          <p:cNvPr id="115" name="矩形 1"/>
          <p:cNvSpPr>
            <a:spLocks noChangeArrowheads="1"/>
          </p:cNvSpPr>
          <p:nvPr/>
        </p:nvSpPr>
        <p:spPr bwMode="auto">
          <a:xfrm>
            <a:off x="6109974" y="3955986"/>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随着计算机技术的发展及印刷技术进步，平面设计在视觉感观领域的表现也越来越丰富的这真正的对今天的平面设计的。</a:t>
            </a:r>
          </a:p>
        </p:txBody>
      </p:sp>
      <p:sp>
        <p:nvSpPr>
          <p:cNvPr id="23"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4" name="组合 23"/>
          <p:cNvGrpSpPr/>
          <p:nvPr/>
        </p:nvGrpSpPr>
        <p:grpSpPr>
          <a:xfrm>
            <a:off x="494438" y="2536"/>
            <a:ext cx="791906" cy="887759"/>
            <a:chOff x="7414667" y="3750264"/>
            <a:chExt cx="871129" cy="976571"/>
          </a:xfrm>
        </p:grpSpPr>
        <p:sp>
          <p:nvSpPr>
            <p:cNvPr id="25" name="椭圆 24"/>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6" name="文本框 25"/>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7"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371833102"/>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4000">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14:bounceEnd="54000">
                                          <p:cBhvr additive="base">
                                            <p:cTn id="7" dur="500" fill="hold"/>
                                            <p:tgtEl>
                                              <p:spTgt spid="95"/>
                                            </p:tgtEl>
                                            <p:attrNameLst>
                                              <p:attrName>ppt_x</p:attrName>
                                            </p:attrNameLst>
                                          </p:cBhvr>
                                          <p:tavLst>
                                            <p:tav tm="0">
                                              <p:val>
                                                <p:strVal val="#ppt_x"/>
                                              </p:val>
                                            </p:tav>
                                            <p:tav tm="100000">
                                              <p:val>
                                                <p:strVal val="#ppt_x"/>
                                              </p:val>
                                            </p:tav>
                                          </p:tavLst>
                                        </p:anim>
                                        <p:anim calcmode="lin" valueType="num" p14:bounceEnd="54000">
                                          <p:cBhvr additive="base">
                                            <p:cTn id="8" dur="50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54000">
                                      <p:stCondLst>
                                        <p:cond delay="0"/>
                                      </p:stCondLst>
                                      <p:childTnLst>
                                        <p:set>
                                          <p:cBhvr>
                                            <p:cTn id="11" dur="1" fill="hold">
                                              <p:stCondLst>
                                                <p:cond delay="0"/>
                                              </p:stCondLst>
                                            </p:cTn>
                                            <p:tgtEl>
                                              <p:spTgt spid="101"/>
                                            </p:tgtEl>
                                            <p:attrNameLst>
                                              <p:attrName>style.visibility</p:attrName>
                                            </p:attrNameLst>
                                          </p:cBhvr>
                                          <p:to>
                                            <p:strVal val="visible"/>
                                          </p:to>
                                        </p:set>
                                        <p:anim calcmode="lin" valueType="num" p14:bounceEnd="54000">
                                          <p:cBhvr additive="base">
                                            <p:cTn id="12" dur="500" fill="hold"/>
                                            <p:tgtEl>
                                              <p:spTgt spid="101"/>
                                            </p:tgtEl>
                                            <p:attrNameLst>
                                              <p:attrName>ppt_x</p:attrName>
                                            </p:attrNameLst>
                                          </p:cBhvr>
                                          <p:tavLst>
                                            <p:tav tm="0">
                                              <p:val>
                                                <p:strVal val="#ppt_x"/>
                                              </p:val>
                                            </p:tav>
                                            <p:tav tm="100000">
                                              <p:val>
                                                <p:strVal val="#ppt_x"/>
                                              </p:val>
                                            </p:tav>
                                          </p:tavLst>
                                        </p:anim>
                                        <p:anim calcmode="lin" valueType="num" p14:bounceEnd="54000">
                                          <p:cBhvr additive="base">
                                            <p:cTn id="13" dur="500" fill="hold"/>
                                            <p:tgtEl>
                                              <p:spTgt spid="10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54000">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14:bounceEnd="54000">
                                          <p:cBhvr additive="base">
                                            <p:cTn id="17" dur="500" fill="hold"/>
                                            <p:tgtEl>
                                              <p:spTgt spid="107"/>
                                            </p:tgtEl>
                                            <p:attrNameLst>
                                              <p:attrName>ppt_x</p:attrName>
                                            </p:attrNameLst>
                                          </p:cBhvr>
                                          <p:tavLst>
                                            <p:tav tm="0">
                                              <p:val>
                                                <p:strVal val="#ppt_x"/>
                                              </p:val>
                                            </p:tav>
                                            <p:tav tm="100000">
                                              <p:val>
                                                <p:strVal val="#ppt_x"/>
                                              </p:val>
                                            </p:tav>
                                          </p:tavLst>
                                        </p:anim>
                                        <p:anim calcmode="lin" valueType="num" p14:bounceEnd="54000">
                                          <p:cBhvr additive="base">
                                            <p:cTn id="18" dur="500" fill="hold"/>
                                            <p:tgtEl>
                                              <p:spTgt spid="10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50000">
                                      <p:stCondLst>
                                        <p:cond delay="0"/>
                                      </p:stCondLst>
                                      <p:childTnLst>
                                        <p:set>
                                          <p:cBhvr>
                                            <p:cTn id="21" dur="1" fill="hold">
                                              <p:stCondLst>
                                                <p:cond delay="0"/>
                                              </p:stCondLst>
                                            </p:cTn>
                                            <p:tgtEl>
                                              <p:spTgt spid="113"/>
                                            </p:tgtEl>
                                            <p:attrNameLst>
                                              <p:attrName>style.visibility</p:attrName>
                                            </p:attrNameLst>
                                          </p:cBhvr>
                                          <p:to>
                                            <p:strVal val="visible"/>
                                          </p:to>
                                        </p:set>
                                        <p:anim calcmode="lin" valueType="num" p14:bounceEnd="50000">
                                          <p:cBhvr additive="base">
                                            <p:cTn id="22" dur="300" fill="hold"/>
                                            <p:tgtEl>
                                              <p:spTgt spid="113"/>
                                            </p:tgtEl>
                                            <p:attrNameLst>
                                              <p:attrName>ppt_x</p:attrName>
                                            </p:attrNameLst>
                                          </p:cBhvr>
                                          <p:tavLst>
                                            <p:tav tm="0">
                                              <p:val>
                                                <p:strVal val="0-#ppt_w/2"/>
                                              </p:val>
                                            </p:tav>
                                            <p:tav tm="100000">
                                              <p:val>
                                                <p:strVal val="#ppt_x"/>
                                              </p:val>
                                            </p:tav>
                                          </p:tavLst>
                                        </p:anim>
                                        <p:anim calcmode="lin" valueType="num" p14:bounceEnd="50000">
                                          <p:cBhvr additive="base">
                                            <p:cTn id="23" dur="300" fill="hold"/>
                                            <p:tgtEl>
                                              <p:spTgt spid="113"/>
                                            </p:tgtEl>
                                            <p:attrNameLst>
                                              <p:attrName>ppt_y</p:attrName>
                                            </p:attrNameLst>
                                          </p:cBhvr>
                                          <p:tavLst>
                                            <p:tav tm="0">
                                              <p:val>
                                                <p:strVal val="#ppt_y"/>
                                              </p:val>
                                            </p:tav>
                                            <p:tav tm="100000">
                                              <p:val>
                                                <p:strVal val="#ppt_y"/>
                                              </p:val>
                                            </p:tav>
                                          </p:tavLst>
                                        </p:anim>
                                      </p:childTnLst>
                                    </p:cTn>
                                  </p:par>
                                </p:childTnLst>
                              </p:cTn>
                            </p:par>
                            <p:par>
                              <p:cTn id="24" fill="hold">
                                <p:stCondLst>
                                  <p:cond delay="1800"/>
                                </p:stCondLst>
                                <p:childTnLst>
                                  <p:par>
                                    <p:cTn id="25" presetID="2" presetClass="entr" presetSubtype="8" fill="hold" grpId="0" nodeType="afterEffect" p14:presetBounceEnd="50000">
                                      <p:stCondLst>
                                        <p:cond delay="0"/>
                                      </p:stCondLst>
                                      <p:childTnLst>
                                        <p:set>
                                          <p:cBhvr>
                                            <p:cTn id="26" dur="1" fill="hold">
                                              <p:stCondLst>
                                                <p:cond delay="0"/>
                                              </p:stCondLst>
                                            </p:cTn>
                                            <p:tgtEl>
                                              <p:spTgt spid="114"/>
                                            </p:tgtEl>
                                            <p:attrNameLst>
                                              <p:attrName>style.visibility</p:attrName>
                                            </p:attrNameLst>
                                          </p:cBhvr>
                                          <p:to>
                                            <p:strVal val="visible"/>
                                          </p:to>
                                        </p:set>
                                        <p:anim calcmode="lin" valueType="num" p14:bounceEnd="50000">
                                          <p:cBhvr additive="base">
                                            <p:cTn id="27" dur="300" fill="hold"/>
                                            <p:tgtEl>
                                              <p:spTgt spid="114"/>
                                            </p:tgtEl>
                                            <p:attrNameLst>
                                              <p:attrName>ppt_x</p:attrName>
                                            </p:attrNameLst>
                                          </p:cBhvr>
                                          <p:tavLst>
                                            <p:tav tm="0">
                                              <p:val>
                                                <p:strVal val="0-#ppt_w/2"/>
                                              </p:val>
                                            </p:tav>
                                            <p:tav tm="100000">
                                              <p:val>
                                                <p:strVal val="#ppt_x"/>
                                              </p:val>
                                            </p:tav>
                                          </p:tavLst>
                                        </p:anim>
                                        <p:anim calcmode="lin" valueType="num" p14:bounceEnd="50000">
                                          <p:cBhvr additive="base">
                                            <p:cTn id="28" dur="300" fill="hold"/>
                                            <p:tgtEl>
                                              <p:spTgt spid="114"/>
                                            </p:tgtEl>
                                            <p:attrNameLst>
                                              <p:attrName>ppt_y</p:attrName>
                                            </p:attrNameLst>
                                          </p:cBhvr>
                                          <p:tavLst>
                                            <p:tav tm="0">
                                              <p:val>
                                                <p:strVal val="#ppt_y"/>
                                              </p:val>
                                            </p:tav>
                                            <p:tav tm="100000">
                                              <p:val>
                                                <p:strVal val="#ppt_y"/>
                                              </p:val>
                                            </p:tav>
                                          </p:tavLst>
                                        </p:anim>
                                      </p:childTnLst>
                                    </p:cTn>
                                  </p:par>
                                </p:childTnLst>
                              </p:cTn>
                            </p:par>
                            <p:par>
                              <p:cTn id="29" fill="hold">
                                <p:stCondLst>
                                  <p:cond delay="2100"/>
                                </p:stCondLst>
                                <p:childTnLst>
                                  <p:par>
                                    <p:cTn id="30" presetID="2" presetClass="entr" presetSubtype="8" fill="hold" grpId="0" nodeType="afterEffect" p14:presetBounceEnd="50000">
                                      <p:stCondLst>
                                        <p:cond delay="0"/>
                                      </p:stCondLst>
                                      <p:childTnLst>
                                        <p:set>
                                          <p:cBhvr>
                                            <p:cTn id="31" dur="1" fill="hold">
                                              <p:stCondLst>
                                                <p:cond delay="0"/>
                                              </p:stCondLst>
                                            </p:cTn>
                                            <p:tgtEl>
                                              <p:spTgt spid="115"/>
                                            </p:tgtEl>
                                            <p:attrNameLst>
                                              <p:attrName>style.visibility</p:attrName>
                                            </p:attrNameLst>
                                          </p:cBhvr>
                                          <p:to>
                                            <p:strVal val="visible"/>
                                          </p:to>
                                        </p:set>
                                        <p:anim calcmode="lin" valueType="num" p14:bounceEnd="50000">
                                          <p:cBhvr additive="base">
                                            <p:cTn id="32" dur="300" fill="hold"/>
                                            <p:tgtEl>
                                              <p:spTgt spid="115"/>
                                            </p:tgtEl>
                                            <p:attrNameLst>
                                              <p:attrName>ppt_x</p:attrName>
                                            </p:attrNameLst>
                                          </p:cBhvr>
                                          <p:tavLst>
                                            <p:tav tm="0">
                                              <p:val>
                                                <p:strVal val="0-#ppt_w/2"/>
                                              </p:val>
                                            </p:tav>
                                            <p:tav tm="100000">
                                              <p:val>
                                                <p:strVal val="#ppt_x"/>
                                              </p:val>
                                            </p:tav>
                                          </p:tavLst>
                                        </p:anim>
                                        <p:anim calcmode="lin" valueType="num" p14:bounceEnd="50000">
                                          <p:cBhvr additive="base">
                                            <p:cTn id="33" dur="300" fill="hold"/>
                                            <p:tgtEl>
                                              <p:spTgt spid="115"/>
                                            </p:tgtEl>
                                            <p:attrNameLst>
                                              <p:attrName>ppt_y</p:attrName>
                                            </p:attrNameLst>
                                          </p:cBhvr>
                                          <p:tavLst>
                                            <p:tav tm="0">
                                              <p:val>
                                                <p:strVal val="#ppt_y"/>
                                              </p:val>
                                            </p:tav>
                                            <p:tav tm="100000">
                                              <p:val>
                                                <p:strVal val="#ppt_y"/>
                                              </p:val>
                                            </p:tav>
                                          </p:tavLst>
                                        </p:anim>
                                      </p:childTnLst>
                                    </p:cTn>
                                  </p:par>
                                </p:childTnLst>
                              </p:cTn>
                            </p:par>
                            <p:par>
                              <p:cTn id="34" fill="hold">
                                <p:stCondLst>
                                  <p:cond delay="2400"/>
                                </p:stCondLst>
                                <p:childTnLst>
                                  <p:par>
                                    <p:cTn id="35" presetID="53" presetClass="entr" presetSubtype="16" fill="hold" nodeType="afterEffect">
                                      <p:stCondLst>
                                        <p:cond delay="0"/>
                                      </p:stCondLst>
                                      <p:iterate type="lt">
                                        <p:tmPct val="10000"/>
                                      </p:iterate>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2900"/>
                                </p:stCondLst>
                                <p:childTnLst>
                                  <p:par>
                                    <p:cTn id="41" presetID="42" presetClass="entr" presetSubtype="0" fill="hold" grpId="0" nodeType="after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p:cBhvr>
                                            <p:cTn id="43" dur="750"/>
                                            <p:tgtEl>
                                              <p:spTgt spid="27"/>
                                            </p:tgtEl>
                                          </p:cBhvr>
                                        </p:animEffect>
                                        <p:anim calcmode="lin" valueType="num">
                                          <p:cBhvr>
                                            <p:cTn id="44" dur="750" fill="hold"/>
                                            <p:tgtEl>
                                              <p:spTgt spid="27"/>
                                            </p:tgtEl>
                                            <p:attrNameLst>
                                              <p:attrName>ppt_x</p:attrName>
                                            </p:attrNameLst>
                                          </p:cBhvr>
                                          <p:tavLst>
                                            <p:tav tm="0">
                                              <p:val>
                                                <p:strVal val="#ppt_x"/>
                                              </p:val>
                                            </p:tav>
                                            <p:tav tm="100000">
                                              <p:val>
                                                <p:strVal val="#ppt_x"/>
                                              </p:val>
                                            </p:tav>
                                          </p:tavLst>
                                        </p:anim>
                                        <p:anim calcmode="lin" valueType="num">
                                          <p:cBhvr>
                                            <p:cTn id="45"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27" grpId="0" bldLvl="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additive="base">
                                            <p:cTn id="7" dur="500" fill="hold"/>
                                            <p:tgtEl>
                                              <p:spTgt spid="95"/>
                                            </p:tgtEl>
                                            <p:attrNameLst>
                                              <p:attrName>ppt_x</p:attrName>
                                            </p:attrNameLst>
                                          </p:cBhvr>
                                          <p:tavLst>
                                            <p:tav tm="0">
                                              <p:val>
                                                <p:strVal val="#ppt_x"/>
                                              </p:val>
                                            </p:tav>
                                            <p:tav tm="100000">
                                              <p:val>
                                                <p:strVal val="#ppt_x"/>
                                              </p:val>
                                            </p:tav>
                                          </p:tavLst>
                                        </p:anim>
                                        <p:anim calcmode="lin" valueType="num">
                                          <p:cBhvr additive="base">
                                            <p:cTn id="8" dur="500" fill="hold"/>
                                            <p:tgtEl>
                                              <p:spTgt spid="9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1"/>
                                            </p:tgtEl>
                                            <p:attrNameLst>
                                              <p:attrName>style.visibility</p:attrName>
                                            </p:attrNameLst>
                                          </p:cBhvr>
                                          <p:to>
                                            <p:strVal val="visible"/>
                                          </p:to>
                                        </p:set>
                                        <p:anim calcmode="lin" valueType="num">
                                          <p:cBhvr additive="base">
                                            <p:cTn id="12" dur="500" fill="hold"/>
                                            <p:tgtEl>
                                              <p:spTgt spid="101"/>
                                            </p:tgtEl>
                                            <p:attrNameLst>
                                              <p:attrName>ppt_x</p:attrName>
                                            </p:attrNameLst>
                                          </p:cBhvr>
                                          <p:tavLst>
                                            <p:tav tm="0">
                                              <p:val>
                                                <p:strVal val="#ppt_x"/>
                                              </p:val>
                                            </p:tav>
                                            <p:tav tm="100000">
                                              <p:val>
                                                <p:strVal val="#ppt_x"/>
                                              </p:val>
                                            </p:tav>
                                          </p:tavLst>
                                        </p:anim>
                                        <p:anim calcmode="lin" valueType="num">
                                          <p:cBhvr additive="base">
                                            <p:cTn id="13" dur="500" fill="hold"/>
                                            <p:tgtEl>
                                              <p:spTgt spid="10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additive="base">
                                            <p:cTn id="17" dur="500" fill="hold"/>
                                            <p:tgtEl>
                                              <p:spTgt spid="107"/>
                                            </p:tgtEl>
                                            <p:attrNameLst>
                                              <p:attrName>ppt_x</p:attrName>
                                            </p:attrNameLst>
                                          </p:cBhvr>
                                          <p:tavLst>
                                            <p:tav tm="0">
                                              <p:val>
                                                <p:strVal val="#ppt_x"/>
                                              </p:val>
                                            </p:tav>
                                            <p:tav tm="100000">
                                              <p:val>
                                                <p:strVal val="#ppt_x"/>
                                              </p:val>
                                            </p:tav>
                                          </p:tavLst>
                                        </p:anim>
                                        <p:anim calcmode="lin" valueType="num">
                                          <p:cBhvr additive="base">
                                            <p:cTn id="18" dur="500" fill="hold"/>
                                            <p:tgtEl>
                                              <p:spTgt spid="10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3"/>
                                            </p:tgtEl>
                                            <p:attrNameLst>
                                              <p:attrName>style.visibility</p:attrName>
                                            </p:attrNameLst>
                                          </p:cBhvr>
                                          <p:to>
                                            <p:strVal val="visible"/>
                                          </p:to>
                                        </p:set>
                                        <p:anim calcmode="lin" valueType="num">
                                          <p:cBhvr additive="base">
                                            <p:cTn id="22" dur="300" fill="hold"/>
                                            <p:tgtEl>
                                              <p:spTgt spid="113"/>
                                            </p:tgtEl>
                                            <p:attrNameLst>
                                              <p:attrName>ppt_x</p:attrName>
                                            </p:attrNameLst>
                                          </p:cBhvr>
                                          <p:tavLst>
                                            <p:tav tm="0">
                                              <p:val>
                                                <p:strVal val="0-#ppt_w/2"/>
                                              </p:val>
                                            </p:tav>
                                            <p:tav tm="100000">
                                              <p:val>
                                                <p:strVal val="#ppt_x"/>
                                              </p:val>
                                            </p:tav>
                                          </p:tavLst>
                                        </p:anim>
                                        <p:anim calcmode="lin" valueType="num">
                                          <p:cBhvr additive="base">
                                            <p:cTn id="23" dur="300" fill="hold"/>
                                            <p:tgtEl>
                                              <p:spTgt spid="113"/>
                                            </p:tgtEl>
                                            <p:attrNameLst>
                                              <p:attrName>ppt_y</p:attrName>
                                            </p:attrNameLst>
                                          </p:cBhvr>
                                          <p:tavLst>
                                            <p:tav tm="0">
                                              <p:val>
                                                <p:strVal val="#ppt_y"/>
                                              </p:val>
                                            </p:tav>
                                            <p:tav tm="100000">
                                              <p:val>
                                                <p:strVal val="#ppt_y"/>
                                              </p:val>
                                            </p:tav>
                                          </p:tavLst>
                                        </p:anim>
                                      </p:childTnLst>
                                    </p:cTn>
                                  </p:par>
                                </p:childTnLst>
                              </p:cTn>
                            </p:par>
                            <p:par>
                              <p:cTn id="24" fill="hold">
                                <p:stCondLst>
                                  <p:cond delay="1800"/>
                                </p:stCondLst>
                                <p:childTnLst>
                                  <p:par>
                                    <p:cTn id="25" presetID="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 calcmode="lin" valueType="num">
                                          <p:cBhvr additive="base">
                                            <p:cTn id="27" dur="300" fill="hold"/>
                                            <p:tgtEl>
                                              <p:spTgt spid="114"/>
                                            </p:tgtEl>
                                            <p:attrNameLst>
                                              <p:attrName>ppt_x</p:attrName>
                                            </p:attrNameLst>
                                          </p:cBhvr>
                                          <p:tavLst>
                                            <p:tav tm="0">
                                              <p:val>
                                                <p:strVal val="0-#ppt_w/2"/>
                                              </p:val>
                                            </p:tav>
                                            <p:tav tm="100000">
                                              <p:val>
                                                <p:strVal val="#ppt_x"/>
                                              </p:val>
                                            </p:tav>
                                          </p:tavLst>
                                        </p:anim>
                                        <p:anim calcmode="lin" valueType="num">
                                          <p:cBhvr additive="base">
                                            <p:cTn id="28" dur="300" fill="hold"/>
                                            <p:tgtEl>
                                              <p:spTgt spid="114"/>
                                            </p:tgtEl>
                                            <p:attrNameLst>
                                              <p:attrName>ppt_y</p:attrName>
                                            </p:attrNameLst>
                                          </p:cBhvr>
                                          <p:tavLst>
                                            <p:tav tm="0">
                                              <p:val>
                                                <p:strVal val="#ppt_y"/>
                                              </p:val>
                                            </p:tav>
                                            <p:tav tm="100000">
                                              <p:val>
                                                <p:strVal val="#ppt_y"/>
                                              </p:val>
                                            </p:tav>
                                          </p:tavLst>
                                        </p:anim>
                                      </p:childTnLst>
                                    </p:cTn>
                                  </p:par>
                                </p:childTnLst>
                              </p:cTn>
                            </p:par>
                            <p:par>
                              <p:cTn id="29" fill="hold">
                                <p:stCondLst>
                                  <p:cond delay="2100"/>
                                </p:stCondLst>
                                <p:childTnLst>
                                  <p:par>
                                    <p:cTn id="30" presetID="2" presetClass="entr" presetSubtype="8" fill="hold" grpId="0" nodeType="afterEffect">
                                      <p:stCondLst>
                                        <p:cond delay="0"/>
                                      </p:stCondLst>
                                      <p:childTnLst>
                                        <p:set>
                                          <p:cBhvr>
                                            <p:cTn id="31" dur="1" fill="hold">
                                              <p:stCondLst>
                                                <p:cond delay="0"/>
                                              </p:stCondLst>
                                            </p:cTn>
                                            <p:tgtEl>
                                              <p:spTgt spid="115"/>
                                            </p:tgtEl>
                                            <p:attrNameLst>
                                              <p:attrName>style.visibility</p:attrName>
                                            </p:attrNameLst>
                                          </p:cBhvr>
                                          <p:to>
                                            <p:strVal val="visible"/>
                                          </p:to>
                                        </p:set>
                                        <p:anim calcmode="lin" valueType="num">
                                          <p:cBhvr additive="base">
                                            <p:cTn id="32" dur="300" fill="hold"/>
                                            <p:tgtEl>
                                              <p:spTgt spid="115"/>
                                            </p:tgtEl>
                                            <p:attrNameLst>
                                              <p:attrName>ppt_x</p:attrName>
                                            </p:attrNameLst>
                                          </p:cBhvr>
                                          <p:tavLst>
                                            <p:tav tm="0">
                                              <p:val>
                                                <p:strVal val="0-#ppt_w/2"/>
                                              </p:val>
                                            </p:tav>
                                            <p:tav tm="100000">
                                              <p:val>
                                                <p:strVal val="#ppt_x"/>
                                              </p:val>
                                            </p:tav>
                                          </p:tavLst>
                                        </p:anim>
                                        <p:anim calcmode="lin" valueType="num">
                                          <p:cBhvr additive="base">
                                            <p:cTn id="33" dur="300" fill="hold"/>
                                            <p:tgtEl>
                                              <p:spTgt spid="115"/>
                                            </p:tgtEl>
                                            <p:attrNameLst>
                                              <p:attrName>ppt_y</p:attrName>
                                            </p:attrNameLst>
                                          </p:cBhvr>
                                          <p:tavLst>
                                            <p:tav tm="0">
                                              <p:val>
                                                <p:strVal val="#ppt_y"/>
                                              </p:val>
                                            </p:tav>
                                            <p:tav tm="100000">
                                              <p:val>
                                                <p:strVal val="#ppt_y"/>
                                              </p:val>
                                            </p:tav>
                                          </p:tavLst>
                                        </p:anim>
                                      </p:childTnLst>
                                    </p:cTn>
                                  </p:par>
                                </p:childTnLst>
                              </p:cTn>
                            </p:par>
                            <p:par>
                              <p:cTn id="34" fill="hold">
                                <p:stCondLst>
                                  <p:cond delay="2400"/>
                                </p:stCondLst>
                                <p:childTnLst>
                                  <p:par>
                                    <p:cTn id="35" presetID="53" presetClass="entr" presetSubtype="16" fill="hold" nodeType="afterEffect">
                                      <p:stCondLst>
                                        <p:cond delay="0"/>
                                      </p:stCondLst>
                                      <p:iterate type="lt">
                                        <p:tmPct val="10000"/>
                                      </p:iterate>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2900"/>
                                </p:stCondLst>
                                <p:childTnLst>
                                  <p:par>
                                    <p:cTn id="41" presetID="42" presetClass="entr" presetSubtype="0" fill="hold" grpId="0" nodeType="after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p:cBhvr>
                                            <p:cTn id="43" dur="750"/>
                                            <p:tgtEl>
                                              <p:spTgt spid="27"/>
                                            </p:tgtEl>
                                          </p:cBhvr>
                                        </p:animEffect>
                                        <p:anim calcmode="lin" valueType="num">
                                          <p:cBhvr>
                                            <p:cTn id="44" dur="750" fill="hold"/>
                                            <p:tgtEl>
                                              <p:spTgt spid="27"/>
                                            </p:tgtEl>
                                            <p:attrNameLst>
                                              <p:attrName>ppt_x</p:attrName>
                                            </p:attrNameLst>
                                          </p:cBhvr>
                                          <p:tavLst>
                                            <p:tav tm="0">
                                              <p:val>
                                                <p:strVal val="#ppt_x"/>
                                              </p:val>
                                            </p:tav>
                                            <p:tav tm="100000">
                                              <p:val>
                                                <p:strVal val="#ppt_x"/>
                                              </p:val>
                                            </p:tav>
                                          </p:tavLst>
                                        </p:anim>
                                        <p:anim calcmode="lin" valueType="num">
                                          <p:cBhvr>
                                            <p:cTn id="45"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27" grpId="0" bldLvl="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菱形 58"/>
          <p:cNvSpPr/>
          <p:nvPr/>
        </p:nvSpPr>
        <p:spPr>
          <a:xfrm>
            <a:off x="5730208" y="1497707"/>
            <a:ext cx="2874243" cy="2874243"/>
          </a:xfrm>
          <a:prstGeom prst="diamon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0" name="组合 59"/>
          <p:cNvGrpSpPr/>
          <p:nvPr/>
        </p:nvGrpSpPr>
        <p:grpSpPr>
          <a:xfrm>
            <a:off x="6087206" y="1854708"/>
            <a:ext cx="2160240" cy="2160240"/>
            <a:chOff x="5649081" y="1491629"/>
            <a:chExt cx="2160240" cy="2160240"/>
          </a:xfrm>
        </p:grpSpPr>
        <p:sp>
          <p:nvSpPr>
            <p:cNvPr id="61" name="菱形 60"/>
            <p:cNvSpPr/>
            <p:nvPr/>
          </p:nvSpPr>
          <p:spPr>
            <a:xfrm>
              <a:off x="5649081" y="1491629"/>
              <a:ext cx="2160240" cy="2160240"/>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Freeform 37"/>
            <p:cNvSpPr>
              <a:spLocks noEditPoints="1"/>
            </p:cNvSpPr>
            <p:nvPr/>
          </p:nvSpPr>
          <p:spPr bwMode="auto">
            <a:xfrm>
              <a:off x="6444208" y="2280268"/>
              <a:ext cx="701089" cy="582961"/>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3" name="组合 62"/>
          <p:cNvGrpSpPr/>
          <p:nvPr/>
        </p:nvGrpSpPr>
        <p:grpSpPr>
          <a:xfrm>
            <a:off x="5730205" y="1503028"/>
            <a:ext cx="1152128" cy="1152128"/>
            <a:chOff x="5292080" y="1139949"/>
            <a:chExt cx="1152128" cy="1152128"/>
          </a:xfrm>
        </p:grpSpPr>
        <p:sp>
          <p:nvSpPr>
            <p:cNvPr id="64" name="椭圆 63"/>
            <p:cNvSpPr/>
            <p:nvPr/>
          </p:nvSpPr>
          <p:spPr>
            <a:xfrm>
              <a:off x="5292080" y="1139949"/>
              <a:ext cx="1152128" cy="115212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Freeform 42"/>
            <p:cNvSpPr>
              <a:spLocks noChangeAspect="1" noEditPoints="1"/>
            </p:cNvSpPr>
            <p:nvPr/>
          </p:nvSpPr>
          <p:spPr bwMode="auto">
            <a:xfrm>
              <a:off x="5629237" y="1424413"/>
              <a:ext cx="455894" cy="5832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6" name="组合 65"/>
          <p:cNvGrpSpPr/>
          <p:nvPr/>
        </p:nvGrpSpPr>
        <p:grpSpPr>
          <a:xfrm>
            <a:off x="5733232" y="3150853"/>
            <a:ext cx="1152128" cy="1152128"/>
            <a:chOff x="5295106" y="2787774"/>
            <a:chExt cx="1152128" cy="1152128"/>
          </a:xfrm>
        </p:grpSpPr>
        <p:sp>
          <p:nvSpPr>
            <p:cNvPr id="67" name="椭圆 66"/>
            <p:cNvSpPr/>
            <p:nvPr/>
          </p:nvSpPr>
          <p:spPr>
            <a:xfrm>
              <a:off x="5295106" y="2787774"/>
              <a:ext cx="1152128" cy="115212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Freeform 47"/>
            <p:cNvSpPr>
              <a:spLocks noChangeAspect="1" noEditPoints="1"/>
            </p:cNvSpPr>
            <p:nvPr/>
          </p:nvSpPr>
          <p:spPr bwMode="auto">
            <a:xfrm>
              <a:off x="5511638" y="3101078"/>
              <a:ext cx="719064" cy="5832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9" name="组合 68"/>
          <p:cNvGrpSpPr/>
          <p:nvPr/>
        </p:nvGrpSpPr>
        <p:grpSpPr>
          <a:xfrm>
            <a:off x="7362007" y="3150853"/>
            <a:ext cx="1152128" cy="1152128"/>
            <a:chOff x="6923881" y="2787774"/>
            <a:chExt cx="1152128" cy="1152128"/>
          </a:xfrm>
        </p:grpSpPr>
        <p:sp>
          <p:nvSpPr>
            <p:cNvPr id="70" name="椭圆 69"/>
            <p:cNvSpPr/>
            <p:nvPr/>
          </p:nvSpPr>
          <p:spPr>
            <a:xfrm>
              <a:off x="6923881" y="2787774"/>
              <a:ext cx="1152128" cy="11521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1" name="组合 70"/>
            <p:cNvGrpSpPr/>
            <p:nvPr/>
          </p:nvGrpSpPr>
          <p:grpSpPr>
            <a:xfrm>
              <a:off x="7162685" y="3062938"/>
              <a:ext cx="674520" cy="583200"/>
              <a:chOff x="4848315" y="2995479"/>
              <a:chExt cx="674520" cy="583200"/>
            </a:xfrm>
          </p:grpSpPr>
          <p:sp>
            <p:nvSpPr>
              <p:cNvPr id="72" name="Freeform 52"/>
              <p:cNvSpPr>
                <a:spLocks noEditPoints="1"/>
              </p:cNvSpPr>
              <p:nvPr/>
            </p:nvSpPr>
            <p:spPr bwMode="auto">
              <a:xfrm>
                <a:off x="4963503" y="3243495"/>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53"/>
              <p:cNvSpPr>
                <a:spLocks noEditPoints="1"/>
              </p:cNvSpPr>
              <p:nvPr/>
            </p:nvSpPr>
            <p:spPr bwMode="auto">
              <a:xfrm>
                <a:off x="4848315" y="2995479"/>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74" name="组合 73"/>
          <p:cNvGrpSpPr/>
          <p:nvPr/>
        </p:nvGrpSpPr>
        <p:grpSpPr>
          <a:xfrm>
            <a:off x="7362007" y="1503028"/>
            <a:ext cx="1152128" cy="1152128"/>
            <a:chOff x="6923881" y="1139949"/>
            <a:chExt cx="1152128" cy="1152128"/>
          </a:xfrm>
        </p:grpSpPr>
        <p:sp>
          <p:nvSpPr>
            <p:cNvPr id="75" name="椭圆 74"/>
            <p:cNvSpPr/>
            <p:nvPr/>
          </p:nvSpPr>
          <p:spPr>
            <a:xfrm>
              <a:off x="6923881" y="1139949"/>
              <a:ext cx="1152128" cy="11521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Freeform 21"/>
            <p:cNvSpPr>
              <a:spLocks noChangeAspect="1" noEditPoints="1"/>
            </p:cNvSpPr>
            <p:nvPr/>
          </p:nvSpPr>
          <p:spPr bwMode="auto">
            <a:xfrm>
              <a:off x="7177642" y="1415320"/>
              <a:ext cx="621073" cy="5832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7" name="组合 76"/>
          <p:cNvGrpSpPr/>
          <p:nvPr/>
        </p:nvGrpSpPr>
        <p:grpSpPr>
          <a:xfrm>
            <a:off x="611560" y="1733826"/>
            <a:ext cx="2244926" cy="553998"/>
            <a:chOff x="620366" y="1874630"/>
            <a:chExt cx="2244926" cy="553998"/>
          </a:xfrm>
        </p:grpSpPr>
        <p:grpSp>
          <p:nvGrpSpPr>
            <p:cNvPr id="78" name="组合 77"/>
            <p:cNvGrpSpPr/>
            <p:nvPr/>
          </p:nvGrpSpPr>
          <p:grpSpPr>
            <a:xfrm>
              <a:off x="620366" y="2007613"/>
              <a:ext cx="288032" cy="288032"/>
              <a:chOff x="1331640" y="2292077"/>
              <a:chExt cx="571152" cy="571152"/>
            </a:xfrm>
          </p:grpSpPr>
          <p:sp>
            <p:nvSpPr>
              <p:cNvPr id="80" name="椭圆 79"/>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加号 80"/>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9"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82" name="组合 81"/>
          <p:cNvGrpSpPr/>
          <p:nvPr/>
        </p:nvGrpSpPr>
        <p:grpSpPr>
          <a:xfrm>
            <a:off x="3121968" y="1751735"/>
            <a:ext cx="2244926" cy="553998"/>
            <a:chOff x="620366" y="1874630"/>
            <a:chExt cx="2244926" cy="553998"/>
          </a:xfrm>
        </p:grpSpPr>
        <p:grpSp>
          <p:nvGrpSpPr>
            <p:cNvPr id="83" name="组合 82"/>
            <p:cNvGrpSpPr/>
            <p:nvPr/>
          </p:nvGrpSpPr>
          <p:grpSpPr>
            <a:xfrm>
              <a:off x="620366" y="2007613"/>
              <a:ext cx="288032" cy="288032"/>
              <a:chOff x="1331640" y="2292077"/>
              <a:chExt cx="571152" cy="571152"/>
            </a:xfrm>
          </p:grpSpPr>
          <p:sp>
            <p:nvSpPr>
              <p:cNvPr id="85" name="椭圆 84"/>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加号 85"/>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4"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87" name="组合 86"/>
          <p:cNvGrpSpPr/>
          <p:nvPr/>
        </p:nvGrpSpPr>
        <p:grpSpPr>
          <a:xfrm>
            <a:off x="611560" y="2452839"/>
            <a:ext cx="2244926" cy="553998"/>
            <a:chOff x="620366" y="1874630"/>
            <a:chExt cx="2244926" cy="553998"/>
          </a:xfrm>
        </p:grpSpPr>
        <p:grpSp>
          <p:nvGrpSpPr>
            <p:cNvPr id="88" name="组合 87"/>
            <p:cNvGrpSpPr/>
            <p:nvPr/>
          </p:nvGrpSpPr>
          <p:grpSpPr>
            <a:xfrm>
              <a:off x="620366" y="2007613"/>
              <a:ext cx="288032" cy="288032"/>
              <a:chOff x="1331640" y="2292077"/>
              <a:chExt cx="571152" cy="571152"/>
            </a:xfrm>
          </p:grpSpPr>
          <p:sp>
            <p:nvSpPr>
              <p:cNvPr id="90" name="椭圆 89"/>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加号 90"/>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9"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92" name="组合 91"/>
          <p:cNvGrpSpPr/>
          <p:nvPr/>
        </p:nvGrpSpPr>
        <p:grpSpPr>
          <a:xfrm>
            <a:off x="3121968" y="2452839"/>
            <a:ext cx="2244926" cy="553998"/>
            <a:chOff x="620366" y="1874630"/>
            <a:chExt cx="2244926" cy="553998"/>
          </a:xfrm>
        </p:grpSpPr>
        <p:grpSp>
          <p:nvGrpSpPr>
            <p:cNvPr id="93" name="组合 92"/>
            <p:cNvGrpSpPr/>
            <p:nvPr/>
          </p:nvGrpSpPr>
          <p:grpSpPr>
            <a:xfrm>
              <a:off x="620366" y="2007613"/>
              <a:ext cx="288032" cy="288032"/>
              <a:chOff x="1331640" y="2292077"/>
              <a:chExt cx="571152" cy="571152"/>
            </a:xfrm>
          </p:grpSpPr>
          <p:sp>
            <p:nvSpPr>
              <p:cNvPr id="95" name="椭圆 94"/>
              <p:cNvSpPr/>
              <p:nvPr/>
            </p:nvSpPr>
            <p:spPr>
              <a:xfrm>
                <a:off x="1331640" y="2292077"/>
                <a:ext cx="571152" cy="57115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加号 95"/>
              <p:cNvSpPr/>
              <p:nvPr/>
            </p:nvSpPr>
            <p:spPr>
              <a:xfrm>
                <a:off x="1403648" y="2362200"/>
                <a:ext cx="432048" cy="43204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4"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sp>
        <p:nvSpPr>
          <p:cNvPr id="97" name="矩形 96"/>
          <p:cNvSpPr/>
          <p:nvPr/>
        </p:nvSpPr>
        <p:spPr>
          <a:xfrm>
            <a:off x="683569" y="3222861"/>
            <a:ext cx="1518197" cy="1054848"/>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矩形 97"/>
          <p:cNvSpPr/>
          <p:nvPr/>
        </p:nvSpPr>
        <p:spPr>
          <a:xfrm>
            <a:off x="2267747" y="3222861"/>
            <a:ext cx="1518197" cy="105484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矩形 98"/>
          <p:cNvSpPr/>
          <p:nvPr/>
        </p:nvSpPr>
        <p:spPr>
          <a:xfrm>
            <a:off x="3851922" y="3222861"/>
            <a:ext cx="1518197" cy="105484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44" name="组合 43"/>
          <p:cNvGrpSpPr/>
          <p:nvPr/>
        </p:nvGrpSpPr>
        <p:grpSpPr>
          <a:xfrm>
            <a:off x="494438" y="2536"/>
            <a:ext cx="791906" cy="887759"/>
            <a:chOff x="7414667" y="3750264"/>
            <a:chExt cx="871129" cy="976571"/>
          </a:xfrm>
        </p:grpSpPr>
        <p:sp>
          <p:nvSpPr>
            <p:cNvPr id="45" name="椭圆 44"/>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46" name="文本框 45"/>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7"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702621869"/>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400" fill="hold"/>
                                            <p:tgtEl>
                                              <p:spTgt spid="59"/>
                                            </p:tgtEl>
                                            <p:attrNameLst>
                                              <p:attrName>ppt_w</p:attrName>
                                            </p:attrNameLst>
                                          </p:cBhvr>
                                          <p:tavLst>
                                            <p:tav tm="0">
                                              <p:val>
                                                <p:fltVal val="0"/>
                                              </p:val>
                                            </p:tav>
                                            <p:tav tm="100000">
                                              <p:val>
                                                <p:strVal val="#ppt_w"/>
                                              </p:val>
                                            </p:tav>
                                          </p:tavLst>
                                        </p:anim>
                                        <p:anim calcmode="lin" valueType="num">
                                          <p:cBhvr>
                                            <p:cTn id="8" dur="400" fill="hold"/>
                                            <p:tgtEl>
                                              <p:spTgt spid="59"/>
                                            </p:tgtEl>
                                            <p:attrNameLst>
                                              <p:attrName>ppt_h</p:attrName>
                                            </p:attrNameLst>
                                          </p:cBhvr>
                                          <p:tavLst>
                                            <p:tav tm="0">
                                              <p:val>
                                                <p:fltVal val="0"/>
                                              </p:val>
                                            </p:tav>
                                            <p:tav tm="100000">
                                              <p:val>
                                                <p:strVal val="#ppt_h"/>
                                              </p:val>
                                            </p:tav>
                                          </p:tavLst>
                                        </p:anim>
                                        <p:animEffect transition="in" filter="fade">
                                          <p:cBhvr>
                                            <p:cTn id="9" dur="400"/>
                                            <p:tgtEl>
                                              <p:spTgt spid="59"/>
                                            </p:tgtEl>
                                          </p:cBhvr>
                                        </p:animEffect>
                                      </p:childTnLst>
                                    </p:cTn>
                                  </p:par>
                                  <p:par>
                                    <p:cTn id="10" presetID="53" presetClass="entr" presetSubtype="16" fill="hold" nodeType="withEffect">
                                      <p:stCondLst>
                                        <p:cond delay="1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400" fill="hold"/>
                                            <p:tgtEl>
                                              <p:spTgt spid="60"/>
                                            </p:tgtEl>
                                            <p:attrNameLst>
                                              <p:attrName>ppt_w</p:attrName>
                                            </p:attrNameLst>
                                          </p:cBhvr>
                                          <p:tavLst>
                                            <p:tav tm="0">
                                              <p:val>
                                                <p:fltVal val="0"/>
                                              </p:val>
                                            </p:tav>
                                            <p:tav tm="100000">
                                              <p:val>
                                                <p:strVal val="#ppt_w"/>
                                              </p:val>
                                            </p:tav>
                                          </p:tavLst>
                                        </p:anim>
                                        <p:anim calcmode="lin" valueType="num">
                                          <p:cBhvr>
                                            <p:cTn id="13" dur="400" fill="hold"/>
                                            <p:tgtEl>
                                              <p:spTgt spid="60"/>
                                            </p:tgtEl>
                                            <p:attrNameLst>
                                              <p:attrName>ppt_h</p:attrName>
                                            </p:attrNameLst>
                                          </p:cBhvr>
                                          <p:tavLst>
                                            <p:tav tm="0">
                                              <p:val>
                                                <p:fltVal val="0"/>
                                              </p:val>
                                            </p:tav>
                                            <p:tav tm="100000">
                                              <p:val>
                                                <p:strVal val="#ppt_h"/>
                                              </p:val>
                                            </p:tav>
                                          </p:tavLst>
                                        </p:anim>
                                        <p:animEffect transition="in" filter="fade">
                                          <p:cBhvr>
                                            <p:cTn id="14" dur="400"/>
                                            <p:tgtEl>
                                              <p:spTgt spid="60"/>
                                            </p:tgtEl>
                                          </p:cBhvr>
                                        </p:animEffect>
                                      </p:childTnLst>
                                    </p:cTn>
                                  </p:par>
                                </p:childTnLst>
                              </p:cTn>
                            </p:par>
                            <p:par>
                              <p:cTn id="15" fill="hold">
                                <p:stCondLst>
                                  <p:cond delay="500"/>
                                </p:stCondLst>
                                <p:childTnLst>
                                  <p:par>
                                    <p:cTn id="16" presetID="2" presetClass="entr" presetSubtype="9" fill="hold" nodeType="afterEffect" p14:presetBounceEnd="45000">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14:bounceEnd="45000">
                                          <p:cBhvr additive="base">
                                            <p:cTn id="18" dur="400" fill="hold"/>
                                            <p:tgtEl>
                                              <p:spTgt spid="63"/>
                                            </p:tgtEl>
                                            <p:attrNameLst>
                                              <p:attrName>ppt_x</p:attrName>
                                            </p:attrNameLst>
                                          </p:cBhvr>
                                          <p:tavLst>
                                            <p:tav tm="0">
                                              <p:val>
                                                <p:strVal val="0-#ppt_w/2"/>
                                              </p:val>
                                            </p:tav>
                                            <p:tav tm="100000">
                                              <p:val>
                                                <p:strVal val="#ppt_x"/>
                                              </p:val>
                                            </p:tav>
                                          </p:tavLst>
                                        </p:anim>
                                        <p:anim calcmode="lin" valueType="num" p14:bounceEnd="45000">
                                          <p:cBhvr additive="base">
                                            <p:cTn id="19" dur="400" fill="hold"/>
                                            <p:tgtEl>
                                              <p:spTgt spid="63"/>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14:presetBounceEnd="45000">
                                      <p:stCondLst>
                                        <p:cond delay="0"/>
                                      </p:stCondLst>
                                      <p:childTnLst>
                                        <p:set>
                                          <p:cBhvr>
                                            <p:cTn id="21" dur="1" fill="hold">
                                              <p:stCondLst>
                                                <p:cond delay="0"/>
                                              </p:stCondLst>
                                            </p:cTn>
                                            <p:tgtEl>
                                              <p:spTgt spid="74"/>
                                            </p:tgtEl>
                                            <p:attrNameLst>
                                              <p:attrName>style.visibility</p:attrName>
                                            </p:attrNameLst>
                                          </p:cBhvr>
                                          <p:to>
                                            <p:strVal val="visible"/>
                                          </p:to>
                                        </p:set>
                                        <p:anim calcmode="lin" valueType="num" p14:bounceEnd="45000">
                                          <p:cBhvr additive="base">
                                            <p:cTn id="22" dur="400" fill="hold"/>
                                            <p:tgtEl>
                                              <p:spTgt spid="74"/>
                                            </p:tgtEl>
                                            <p:attrNameLst>
                                              <p:attrName>ppt_x</p:attrName>
                                            </p:attrNameLst>
                                          </p:cBhvr>
                                          <p:tavLst>
                                            <p:tav tm="0">
                                              <p:val>
                                                <p:strVal val="1+#ppt_w/2"/>
                                              </p:val>
                                            </p:tav>
                                            <p:tav tm="100000">
                                              <p:val>
                                                <p:strVal val="#ppt_x"/>
                                              </p:val>
                                            </p:tav>
                                          </p:tavLst>
                                        </p:anim>
                                        <p:anim calcmode="lin" valueType="num" p14:bounceEnd="45000">
                                          <p:cBhvr additive="base">
                                            <p:cTn id="23" dur="400" fill="hold"/>
                                            <p:tgtEl>
                                              <p:spTgt spid="74"/>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14:presetBounceEnd="45000">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14:bounceEnd="45000">
                                          <p:cBhvr additive="base">
                                            <p:cTn id="26" dur="400" fill="hold"/>
                                            <p:tgtEl>
                                              <p:spTgt spid="69"/>
                                            </p:tgtEl>
                                            <p:attrNameLst>
                                              <p:attrName>ppt_x</p:attrName>
                                            </p:attrNameLst>
                                          </p:cBhvr>
                                          <p:tavLst>
                                            <p:tav tm="0">
                                              <p:val>
                                                <p:strVal val="1+#ppt_w/2"/>
                                              </p:val>
                                            </p:tav>
                                            <p:tav tm="100000">
                                              <p:val>
                                                <p:strVal val="#ppt_x"/>
                                              </p:val>
                                            </p:tav>
                                          </p:tavLst>
                                        </p:anim>
                                        <p:anim calcmode="lin" valueType="num" p14:bounceEnd="45000">
                                          <p:cBhvr additive="base">
                                            <p:cTn id="27" dur="400" fill="hold"/>
                                            <p:tgtEl>
                                              <p:spTgt spid="69"/>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14:presetBounceEnd="45000">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14:bounceEnd="45000">
                                          <p:cBhvr additive="base">
                                            <p:cTn id="30" dur="400" fill="hold"/>
                                            <p:tgtEl>
                                              <p:spTgt spid="66"/>
                                            </p:tgtEl>
                                            <p:attrNameLst>
                                              <p:attrName>ppt_x</p:attrName>
                                            </p:attrNameLst>
                                          </p:cBhvr>
                                          <p:tavLst>
                                            <p:tav tm="0">
                                              <p:val>
                                                <p:strVal val="0-#ppt_w/2"/>
                                              </p:val>
                                            </p:tav>
                                            <p:tav tm="100000">
                                              <p:val>
                                                <p:strVal val="#ppt_x"/>
                                              </p:val>
                                            </p:tav>
                                          </p:tavLst>
                                        </p:anim>
                                        <p:anim calcmode="lin" valueType="num" p14:bounceEnd="45000">
                                          <p:cBhvr additive="base">
                                            <p:cTn id="31" dur="400" fill="hold"/>
                                            <p:tgtEl>
                                              <p:spTgt spid="66"/>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8"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 calcmode="lin" valueType="num">
                                          <p:cBhvr additive="base">
                                            <p:cTn id="35" dur="500" fill="hold"/>
                                            <p:tgtEl>
                                              <p:spTgt spid="77"/>
                                            </p:tgtEl>
                                            <p:attrNameLst>
                                              <p:attrName>ppt_x</p:attrName>
                                            </p:attrNameLst>
                                          </p:cBhvr>
                                          <p:tavLst>
                                            <p:tav tm="0">
                                              <p:val>
                                                <p:strVal val="0-#ppt_w/2"/>
                                              </p:val>
                                            </p:tav>
                                            <p:tav tm="100000">
                                              <p:val>
                                                <p:strVal val="#ppt_x"/>
                                              </p:val>
                                            </p:tav>
                                          </p:tavLst>
                                        </p:anim>
                                        <p:anim calcmode="lin" valueType="num">
                                          <p:cBhvr additive="base">
                                            <p:cTn id="36" dur="500" fill="hold"/>
                                            <p:tgtEl>
                                              <p:spTgt spid="77"/>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
                                      </p:stCondLst>
                                      <p:childTnLst>
                                        <p:set>
                                          <p:cBhvr>
                                            <p:cTn id="38" dur="1" fill="hold">
                                              <p:stCondLst>
                                                <p:cond delay="0"/>
                                              </p:stCondLst>
                                            </p:cTn>
                                            <p:tgtEl>
                                              <p:spTgt spid="87"/>
                                            </p:tgtEl>
                                            <p:attrNameLst>
                                              <p:attrName>style.visibility</p:attrName>
                                            </p:attrNameLst>
                                          </p:cBhvr>
                                          <p:to>
                                            <p:strVal val="visible"/>
                                          </p:to>
                                        </p:set>
                                        <p:anim calcmode="lin" valueType="num">
                                          <p:cBhvr additive="base">
                                            <p:cTn id="39" dur="500" fill="hold"/>
                                            <p:tgtEl>
                                              <p:spTgt spid="87"/>
                                            </p:tgtEl>
                                            <p:attrNameLst>
                                              <p:attrName>ppt_x</p:attrName>
                                            </p:attrNameLst>
                                          </p:cBhvr>
                                          <p:tavLst>
                                            <p:tav tm="0">
                                              <p:val>
                                                <p:strVal val="0-#ppt_w/2"/>
                                              </p:val>
                                            </p:tav>
                                            <p:tav tm="100000">
                                              <p:val>
                                                <p:strVal val="#ppt_x"/>
                                              </p:val>
                                            </p:tav>
                                          </p:tavLst>
                                        </p:anim>
                                        <p:anim calcmode="lin" valueType="num">
                                          <p:cBhvr additive="base">
                                            <p:cTn id="40" dur="500" fill="hold"/>
                                            <p:tgtEl>
                                              <p:spTgt spid="8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82"/>
                                            </p:tgtEl>
                                            <p:attrNameLst>
                                              <p:attrName>style.visibility</p:attrName>
                                            </p:attrNameLst>
                                          </p:cBhvr>
                                          <p:to>
                                            <p:strVal val="visible"/>
                                          </p:to>
                                        </p:set>
                                        <p:anim calcmode="lin" valueType="num">
                                          <p:cBhvr additive="base">
                                            <p:cTn id="43" dur="500" fill="hold"/>
                                            <p:tgtEl>
                                              <p:spTgt spid="82"/>
                                            </p:tgtEl>
                                            <p:attrNameLst>
                                              <p:attrName>ppt_x</p:attrName>
                                            </p:attrNameLst>
                                          </p:cBhvr>
                                          <p:tavLst>
                                            <p:tav tm="0">
                                              <p:val>
                                                <p:strVal val="0-#ppt_w/2"/>
                                              </p:val>
                                            </p:tav>
                                            <p:tav tm="100000">
                                              <p:val>
                                                <p:strVal val="#ppt_x"/>
                                              </p:val>
                                            </p:tav>
                                          </p:tavLst>
                                        </p:anim>
                                        <p:anim calcmode="lin" valueType="num">
                                          <p:cBhvr additive="base">
                                            <p:cTn id="44" dur="500" fill="hold"/>
                                            <p:tgtEl>
                                              <p:spTgt spid="82"/>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0-#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childTnLst>
                              </p:cTn>
                            </p:par>
                            <p:par>
                              <p:cTn id="49" fill="hold">
                                <p:stCondLst>
                                  <p:cond delay="1800"/>
                                </p:stCondLst>
                                <p:childTnLst>
                                  <p:par>
                                    <p:cTn id="50" presetID="42" presetClass="entr" presetSubtype="0" fill="hold" grpId="0"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400"/>
                                            <p:tgtEl>
                                              <p:spTgt spid="97"/>
                                            </p:tgtEl>
                                          </p:cBhvr>
                                        </p:animEffect>
                                        <p:anim calcmode="lin" valueType="num">
                                          <p:cBhvr>
                                            <p:cTn id="53" dur="400" fill="hold"/>
                                            <p:tgtEl>
                                              <p:spTgt spid="97"/>
                                            </p:tgtEl>
                                            <p:attrNameLst>
                                              <p:attrName>ppt_x</p:attrName>
                                            </p:attrNameLst>
                                          </p:cBhvr>
                                          <p:tavLst>
                                            <p:tav tm="0">
                                              <p:val>
                                                <p:strVal val="#ppt_x"/>
                                              </p:val>
                                            </p:tav>
                                            <p:tav tm="100000">
                                              <p:val>
                                                <p:strVal val="#ppt_x"/>
                                              </p:val>
                                            </p:tav>
                                          </p:tavLst>
                                        </p:anim>
                                        <p:anim calcmode="lin" valueType="num">
                                          <p:cBhvr>
                                            <p:cTn id="54" dur="400" fill="hold"/>
                                            <p:tgtEl>
                                              <p:spTgt spid="9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98"/>
                                            </p:tgtEl>
                                            <p:attrNameLst>
                                              <p:attrName>style.visibility</p:attrName>
                                            </p:attrNameLst>
                                          </p:cBhvr>
                                          <p:to>
                                            <p:strVal val="visible"/>
                                          </p:to>
                                        </p:set>
                                        <p:animEffect transition="in" filter="fade">
                                          <p:cBhvr>
                                            <p:cTn id="57" dur="400"/>
                                            <p:tgtEl>
                                              <p:spTgt spid="98"/>
                                            </p:tgtEl>
                                          </p:cBhvr>
                                        </p:animEffect>
                                        <p:anim calcmode="lin" valueType="num">
                                          <p:cBhvr>
                                            <p:cTn id="58" dur="400" fill="hold"/>
                                            <p:tgtEl>
                                              <p:spTgt spid="98"/>
                                            </p:tgtEl>
                                            <p:attrNameLst>
                                              <p:attrName>ppt_x</p:attrName>
                                            </p:attrNameLst>
                                          </p:cBhvr>
                                          <p:tavLst>
                                            <p:tav tm="0">
                                              <p:val>
                                                <p:strVal val="#ppt_x"/>
                                              </p:val>
                                            </p:tav>
                                            <p:tav tm="100000">
                                              <p:val>
                                                <p:strVal val="#ppt_x"/>
                                              </p:val>
                                            </p:tav>
                                          </p:tavLst>
                                        </p:anim>
                                        <p:anim calcmode="lin" valueType="num">
                                          <p:cBhvr>
                                            <p:cTn id="59" dur="400" fill="hold"/>
                                            <p:tgtEl>
                                              <p:spTgt spid="9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99"/>
                                            </p:tgtEl>
                                            <p:attrNameLst>
                                              <p:attrName>style.visibility</p:attrName>
                                            </p:attrNameLst>
                                          </p:cBhvr>
                                          <p:to>
                                            <p:strVal val="visible"/>
                                          </p:to>
                                        </p:set>
                                        <p:animEffect transition="in" filter="fade">
                                          <p:cBhvr>
                                            <p:cTn id="62" dur="400"/>
                                            <p:tgtEl>
                                              <p:spTgt spid="99"/>
                                            </p:tgtEl>
                                          </p:cBhvr>
                                        </p:animEffect>
                                        <p:anim calcmode="lin" valueType="num">
                                          <p:cBhvr>
                                            <p:cTn id="63" dur="400" fill="hold"/>
                                            <p:tgtEl>
                                              <p:spTgt spid="99"/>
                                            </p:tgtEl>
                                            <p:attrNameLst>
                                              <p:attrName>ppt_x</p:attrName>
                                            </p:attrNameLst>
                                          </p:cBhvr>
                                          <p:tavLst>
                                            <p:tav tm="0">
                                              <p:val>
                                                <p:strVal val="#ppt_x"/>
                                              </p:val>
                                            </p:tav>
                                            <p:tav tm="100000">
                                              <p:val>
                                                <p:strVal val="#ppt_x"/>
                                              </p:val>
                                            </p:tav>
                                          </p:tavLst>
                                        </p:anim>
                                        <p:anim calcmode="lin" valueType="num">
                                          <p:cBhvr>
                                            <p:cTn id="64" dur="400" fill="hold"/>
                                            <p:tgtEl>
                                              <p:spTgt spid="99"/>
                                            </p:tgtEl>
                                            <p:attrNameLst>
                                              <p:attrName>ppt_y</p:attrName>
                                            </p:attrNameLst>
                                          </p:cBhvr>
                                          <p:tavLst>
                                            <p:tav tm="0">
                                              <p:val>
                                                <p:strVal val="#ppt_y+.1"/>
                                              </p:val>
                                            </p:tav>
                                            <p:tav tm="100000">
                                              <p:val>
                                                <p:strVal val="#ppt_y"/>
                                              </p:val>
                                            </p:tav>
                                          </p:tavLst>
                                        </p:anim>
                                      </p:childTnLst>
                                    </p:cTn>
                                  </p:par>
                                </p:childTnLst>
                              </p:cTn>
                            </p:par>
                            <p:par>
                              <p:cTn id="65" fill="hold">
                                <p:stCondLst>
                                  <p:cond delay="2400"/>
                                </p:stCondLst>
                                <p:childTnLst>
                                  <p:par>
                                    <p:cTn id="66" presetID="53" presetClass="entr" presetSubtype="16" fill="hold" nodeType="afterEffect">
                                      <p:stCondLst>
                                        <p:cond delay="0"/>
                                      </p:stCondLst>
                                      <p:iterate type="lt">
                                        <p:tmPct val="10000"/>
                                      </p:iterate>
                                      <p:childTnLst>
                                        <p:set>
                                          <p:cBhvr>
                                            <p:cTn id="67" dur="1" fill="hold">
                                              <p:stCondLst>
                                                <p:cond delay="0"/>
                                              </p:stCondLst>
                                            </p:cTn>
                                            <p:tgtEl>
                                              <p:spTgt spid="44"/>
                                            </p:tgtEl>
                                            <p:attrNameLst>
                                              <p:attrName>style.visibility</p:attrName>
                                            </p:attrNameLst>
                                          </p:cBhvr>
                                          <p:to>
                                            <p:strVal val="visible"/>
                                          </p:to>
                                        </p:set>
                                        <p:anim calcmode="lin" valueType="num">
                                          <p:cBhvr>
                                            <p:cTn id="68" dur="500" fill="hold"/>
                                            <p:tgtEl>
                                              <p:spTgt spid="44"/>
                                            </p:tgtEl>
                                            <p:attrNameLst>
                                              <p:attrName>ppt_w</p:attrName>
                                            </p:attrNameLst>
                                          </p:cBhvr>
                                          <p:tavLst>
                                            <p:tav tm="0">
                                              <p:val>
                                                <p:fltVal val="0"/>
                                              </p:val>
                                            </p:tav>
                                            <p:tav tm="100000">
                                              <p:val>
                                                <p:strVal val="#ppt_w"/>
                                              </p:val>
                                            </p:tav>
                                          </p:tavLst>
                                        </p:anim>
                                        <p:anim calcmode="lin" valueType="num">
                                          <p:cBhvr>
                                            <p:cTn id="69" dur="500" fill="hold"/>
                                            <p:tgtEl>
                                              <p:spTgt spid="44"/>
                                            </p:tgtEl>
                                            <p:attrNameLst>
                                              <p:attrName>ppt_h</p:attrName>
                                            </p:attrNameLst>
                                          </p:cBhvr>
                                          <p:tavLst>
                                            <p:tav tm="0">
                                              <p:val>
                                                <p:fltVal val="0"/>
                                              </p:val>
                                            </p:tav>
                                            <p:tav tm="100000">
                                              <p:val>
                                                <p:strVal val="#ppt_h"/>
                                              </p:val>
                                            </p:tav>
                                          </p:tavLst>
                                        </p:anim>
                                        <p:animEffect transition="in" filter="fade">
                                          <p:cBhvr>
                                            <p:cTn id="70" dur="500"/>
                                            <p:tgtEl>
                                              <p:spTgt spid="44"/>
                                            </p:tgtEl>
                                          </p:cBhvr>
                                        </p:animEffect>
                                      </p:childTnLst>
                                    </p:cTn>
                                  </p:par>
                                </p:childTnLst>
                              </p:cTn>
                            </p:par>
                            <p:par>
                              <p:cTn id="71" fill="hold">
                                <p:stCondLst>
                                  <p:cond delay="2900"/>
                                </p:stCondLst>
                                <p:childTnLst>
                                  <p:par>
                                    <p:cTn id="72" presetID="42" presetClass="entr" presetSubtype="0" fill="hold" grpId="0" nodeType="afterEffect">
                                      <p:stCondLst>
                                        <p:cond delay="0"/>
                                      </p:stCondLst>
                                      <p:iterate type="lt">
                                        <p:tmPct val="10000"/>
                                      </p:iterate>
                                      <p:childTnLst>
                                        <p:set>
                                          <p:cBhvr>
                                            <p:cTn id="73" dur="1" fill="hold">
                                              <p:stCondLst>
                                                <p:cond delay="0"/>
                                              </p:stCondLst>
                                            </p:cTn>
                                            <p:tgtEl>
                                              <p:spTgt spid="47"/>
                                            </p:tgtEl>
                                            <p:attrNameLst>
                                              <p:attrName>style.visibility</p:attrName>
                                            </p:attrNameLst>
                                          </p:cBhvr>
                                          <p:to>
                                            <p:strVal val="visible"/>
                                          </p:to>
                                        </p:set>
                                        <p:animEffect>
                                          <p:cBhvr>
                                            <p:cTn id="74" dur="750"/>
                                            <p:tgtEl>
                                              <p:spTgt spid="47"/>
                                            </p:tgtEl>
                                          </p:cBhvr>
                                        </p:animEffect>
                                        <p:anim calcmode="lin" valueType="num">
                                          <p:cBhvr>
                                            <p:cTn id="75" dur="750" fill="hold"/>
                                            <p:tgtEl>
                                              <p:spTgt spid="47"/>
                                            </p:tgtEl>
                                            <p:attrNameLst>
                                              <p:attrName>ppt_x</p:attrName>
                                            </p:attrNameLst>
                                          </p:cBhvr>
                                          <p:tavLst>
                                            <p:tav tm="0">
                                              <p:val>
                                                <p:strVal val="#ppt_x"/>
                                              </p:val>
                                            </p:tav>
                                            <p:tav tm="100000">
                                              <p:val>
                                                <p:strVal val="#ppt_x"/>
                                              </p:val>
                                            </p:tav>
                                          </p:tavLst>
                                        </p:anim>
                                        <p:anim calcmode="lin" valueType="num">
                                          <p:cBhvr>
                                            <p:cTn id="76" dur="75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97" grpId="0" animBg="1"/>
          <p:bldP spid="98" grpId="0" animBg="1"/>
          <p:bldP spid="99" grpId="0" animBg="1"/>
          <p:bldP spid="47" grpId="0" bldLvl="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400" fill="hold"/>
                                            <p:tgtEl>
                                              <p:spTgt spid="59"/>
                                            </p:tgtEl>
                                            <p:attrNameLst>
                                              <p:attrName>ppt_w</p:attrName>
                                            </p:attrNameLst>
                                          </p:cBhvr>
                                          <p:tavLst>
                                            <p:tav tm="0">
                                              <p:val>
                                                <p:fltVal val="0"/>
                                              </p:val>
                                            </p:tav>
                                            <p:tav tm="100000">
                                              <p:val>
                                                <p:strVal val="#ppt_w"/>
                                              </p:val>
                                            </p:tav>
                                          </p:tavLst>
                                        </p:anim>
                                        <p:anim calcmode="lin" valueType="num">
                                          <p:cBhvr>
                                            <p:cTn id="8" dur="400" fill="hold"/>
                                            <p:tgtEl>
                                              <p:spTgt spid="59"/>
                                            </p:tgtEl>
                                            <p:attrNameLst>
                                              <p:attrName>ppt_h</p:attrName>
                                            </p:attrNameLst>
                                          </p:cBhvr>
                                          <p:tavLst>
                                            <p:tav tm="0">
                                              <p:val>
                                                <p:fltVal val="0"/>
                                              </p:val>
                                            </p:tav>
                                            <p:tav tm="100000">
                                              <p:val>
                                                <p:strVal val="#ppt_h"/>
                                              </p:val>
                                            </p:tav>
                                          </p:tavLst>
                                        </p:anim>
                                        <p:animEffect transition="in" filter="fade">
                                          <p:cBhvr>
                                            <p:cTn id="9" dur="400"/>
                                            <p:tgtEl>
                                              <p:spTgt spid="59"/>
                                            </p:tgtEl>
                                          </p:cBhvr>
                                        </p:animEffect>
                                      </p:childTnLst>
                                    </p:cTn>
                                  </p:par>
                                  <p:par>
                                    <p:cTn id="10" presetID="53" presetClass="entr" presetSubtype="16" fill="hold" nodeType="withEffect">
                                      <p:stCondLst>
                                        <p:cond delay="1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400" fill="hold"/>
                                            <p:tgtEl>
                                              <p:spTgt spid="60"/>
                                            </p:tgtEl>
                                            <p:attrNameLst>
                                              <p:attrName>ppt_w</p:attrName>
                                            </p:attrNameLst>
                                          </p:cBhvr>
                                          <p:tavLst>
                                            <p:tav tm="0">
                                              <p:val>
                                                <p:fltVal val="0"/>
                                              </p:val>
                                            </p:tav>
                                            <p:tav tm="100000">
                                              <p:val>
                                                <p:strVal val="#ppt_w"/>
                                              </p:val>
                                            </p:tav>
                                          </p:tavLst>
                                        </p:anim>
                                        <p:anim calcmode="lin" valueType="num">
                                          <p:cBhvr>
                                            <p:cTn id="13" dur="400" fill="hold"/>
                                            <p:tgtEl>
                                              <p:spTgt spid="60"/>
                                            </p:tgtEl>
                                            <p:attrNameLst>
                                              <p:attrName>ppt_h</p:attrName>
                                            </p:attrNameLst>
                                          </p:cBhvr>
                                          <p:tavLst>
                                            <p:tav tm="0">
                                              <p:val>
                                                <p:fltVal val="0"/>
                                              </p:val>
                                            </p:tav>
                                            <p:tav tm="100000">
                                              <p:val>
                                                <p:strVal val="#ppt_h"/>
                                              </p:val>
                                            </p:tav>
                                          </p:tavLst>
                                        </p:anim>
                                        <p:animEffect transition="in" filter="fade">
                                          <p:cBhvr>
                                            <p:cTn id="14" dur="400"/>
                                            <p:tgtEl>
                                              <p:spTgt spid="60"/>
                                            </p:tgtEl>
                                          </p:cBhvr>
                                        </p:animEffect>
                                      </p:childTnLst>
                                    </p:cTn>
                                  </p:par>
                                </p:childTnLst>
                              </p:cTn>
                            </p:par>
                            <p:par>
                              <p:cTn id="15" fill="hold">
                                <p:stCondLst>
                                  <p:cond delay="500"/>
                                </p:stCondLst>
                                <p:childTnLst>
                                  <p:par>
                                    <p:cTn id="16" presetID="2" presetClass="entr" presetSubtype="9"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400" fill="hold"/>
                                            <p:tgtEl>
                                              <p:spTgt spid="63"/>
                                            </p:tgtEl>
                                            <p:attrNameLst>
                                              <p:attrName>ppt_x</p:attrName>
                                            </p:attrNameLst>
                                          </p:cBhvr>
                                          <p:tavLst>
                                            <p:tav tm="0">
                                              <p:val>
                                                <p:strVal val="0-#ppt_w/2"/>
                                              </p:val>
                                            </p:tav>
                                            <p:tav tm="100000">
                                              <p:val>
                                                <p:strVal val="#ppt_x"/>
                                              </p:val>
                                            </p:tav>
                                          </p:tavLst>
                                        </p:anim>
                                        <p:anim calcmode="lin" valueType="num">
                                          <p:cBhvr additive="base">
                                            <p:cTn id="19" dur="400" fill="hold"/>
                                            <p:tgtEl>
                                              <p:spTgt spid="63"/>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74"/>
                                            </p:tgtEl>
                                            <p:attrNameLst>
                                              <p:attrName>style.visibility</p:attrName>
                                            </p:attrNameLst>
                                          </p:cBhvr>
                                          <p:to>
                                            <p:strVal val="visible"/>
                                          </p:to>
                                        </p:set>
                                        <p:anim calcmode="lin" valueType="num">
                                          <p:cBhvr additive="base">
                                            <p:cTn id="22" dur="400" fill="hold"/>
                                            <p:tgtEl>
                                              <p:spTgt spid="74"/>
                                            </p:tgtEl>
                                            <p:attrNameLst>
                                              <p:attrName>ppt_x</p:attrName>
                                            </p:attrNameLst>
                                          </p:cBhvr>
                                          <p:tavLst>
                                            <p:tav tm="0">
                                              <p:val>
                                                <p:strVal val="1+#ppt_w/2"/>
                                              </p:val>
                                            </p:tav>
                                            <p:tav tm="100000">
                                              <p:val>
                                                <p:strVal val="#ppt_x"/>
                                              </p:val>
                                            </p:tav>
                                          </p:tavLst>
                                        </p:anim>
                                        <p:anim calcmode="lin" valueType="num">
                                          <p:cBhvr additive="base">
                                            <p:cTn id="23" dur="400" fill="hold"/>
                                            <p:tgtEl>
                                              <p:spTgt spid="74"/>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400" fill="hold"/>
                                            <p:tgtEl>
                                              <p:spTgt spid="69"/>
                                            </p:tgtEl>
                                            <p:attrNameLst>
                                              <p:attrName>ppt_x</p:attrName>
                                            </p:attrNameLst>
                                          </p:cBhvr>
                                          <p:tavLst>
                                            <p:tav tm="0">
                                              <p:val>
                                                <p:strVal val="1+#ppt_w/2"/>
                                              </p:val>
                                            </p:tav>
                                            <p:tav tm="100000">
                                              <p:val>
                                                <p:strVal val="#ppt_x"/>
                                              </p:val>
                                            </p:tav>
                                          </p:tavLst>
                                        </p:anim>
                                        <p:anim calcmode="lin" valueType="num">
                                          <p:cBhvr additive="base">
                                            <p:cTn id="27" dur="400" fill="hold"/>
                                            <p:tgtEl>
                                              <p:spTgt spid="69"/>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cBhvr additive="base">
                                            <p:cTn id="30" dur="400" fill="hold"/>
                                            <p:tgtEl>
                                              <p:spTgt spid="66"/>
                                            </p:tgtEl>
                                            <p:attrNameLst>
                                              <p:attrName>ppt_x</p:attrName>
                                            </p:attrNameLst>
                                          </p:cBhvr>
                                          <p:tavLst>
                                            <p:tav tm="0">
                                              <p:val>
                                                <p:strVal val="0-#ppt_w/2"/>
                                              </p:val>
                                            </p:tav>
                                            <p:tav tm="100000">
                                              <p:val>
                                                <p:strVal val="#ppt_x"/>
                                              </p:val>
                                            </p:tav>
                                          </p:tavLst>
                                        </p:anim>
                                        <p:anim calcmode="lin" valueType="num">
                                          <p:cBhvr additive="base">
                                            <p:cTn id="31" dur="400" fill="hold"/>
                                            <p:tgtEl>
                                              <p:spTgt spid="66"/>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8"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 calcmode="lin" valueType="num">
                                          <p:cBhvr additive="base">
                                            <p:cTn id="35" dur="500" fill="hold"/>
                                            <p:tgtEl>
                                              <p:spTgt spid="77"/>
                                            </p:tgtEl>
                                            <p:attrNameLst>
                                              <p:attrName>ppt_x</p:attrName>
                                            </p:attrNameLst>
                                          </p:cBhvr>
                                          <p:tavLst>
                                            <p:tav tm="0">
                                              <p:val>
                                                <p:strVal val="0-#ppt_w/2"/>
                                              </p:val>
                                            </p:tav>
                                            <p:tav tm="100000">
                                              <p:val>
                                                <p:strVal val="#ppt_x"/>
                                              </p:val>
                                            </p:tav>
                                          </p:tavLst>
                                        </p:anim>
                                        <p:anim calcmode="lin" valueType="num">
                                          <p:cBhvr additive="base">
                                            <p:cTn id="36" dur="500" fill="hold"/>
                                            <p:tgtEl>
                                              <p:spTgt spid="77"/>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
                                      </p:stCondLst>
                                      <p:childTnLst>
                                        <p:set>
                                          <p:cBhvr>
                                            <p:cTn id="38" dur="1" fill="hold">
                                              <p:stCondLst>
                                                <p:cond delay="0"/>
                                              </p:stCondLst>
                                            </p:cTn>
                                            <p:tgtEl>
                                              <p:spTgt spid="87"/>
                                            </p:tgtEl>
                                            <p:attrNameLst>
                                              <p:attrName>style.visibility</p:attrName>
                                            </p:attrNameLst>
                                          </p:cBhvr>
                                          <p:to>
                                            <p:strVal val="visible"/>
                                          </p:to>
                                        </p:set>
                                        <p:anim calcmode="lin" valueType="num">
                                          <p:cBhvr additive="base">
                                            <p:cTn id="39" dur="500" fill="hold"/>
                                            <p:tgtEl>
                                              <p:spTgt spid="87"/>
                                            </p:tgtEl>
                                            <p:attrNameLst>
                                              <p:attrName>ppt_x</p:attrName>
                                            </p:attrNameLst>
                                          </p:cBhvr>
                                          <p:tavLst>
                                            <p:tav tm="0">
                                              <p:val>
                                                <p:strVal val="0-#ppt_w/2"/>
                                              </p:val>
                                            </p:tav>
                                            <p:tav tm="100000">
                                              <p:val>
                                                <p:strVal val="#ppt_x"/>
                                              </p:val>
                                            </p:tav>
                                          </p:tavLst>
                                        </p:anim>
                                        <p:anim calcmode="lin" valueType="num">
                                          <p:cBhvr additive="base">
                                            <p:cTn id="40" dur="500" fill="hold"/>
                                            <p:tgtEl>
                                              <p:spTgt spid="8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82"/>
                                            </p:tgtEl>
                                            <p:attrNameLst>
                                              <p:attrName>style.visibility</p:attrName>
                                            </p:attrNameLst>
                                          </p:cBhvr>
                                          <p:to>
                                            <p:strVal val="visible"/>
                                          </p:to>
                                        </p:set>
                                        <p:anim calcmode="lin" valueType="num">
                                          <p:cBhvr additive="base">
                                            <p:cTn id="43" dur="500" fill="hold"/>
                                            <p:tgtEl>
                                              <p:spTgt spid="82"/>
                                            </p:tgtEl>
                                            <p:attrNameLst>
                                              <p:attrName>ppt_x</p:attrName>
                                            </p:attrNameLst>
                                          </p:cBhvr>
                                          <p:tavLst>
                                            <p:tav tm="0">
                                              <p:val>
                                                <p:strVal val="0-#ppt_w/2"/>
                                              </p:val>
                                            </p:tav>
                                            <p:tav tm="100000">
                                              <p:val>
                                                <p:strVal val="#ppt_x"/>
                                              </p:val>
                                            </p:tav>
                                          </p:tavLst>
                                        </p:anim>
                                        <p:anim calcmode="lin" valueType="num">
                                          <p:cBhvr additive="base">
                                            <p:cTn id="44" dur="500" fill="hold"/>
                                            <p:tgtEl>
                                              <p:spTgt spid="82"/>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0-#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childTnLst>
                              </p:cTn>
                            </p:par>
                            <p:par>
                              <p:cTn id="49" fill="hold">
                                <p:stCondLst>
                                  <p:cond delay="1800"/>
                                </p:stCondLst>
                                <p:childTnLst>
                                  <p:par>
                                    <p:cTn id="50" presetID="42" presetClass="entr" presetSubtype="0" fill="hold" grpId="0"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400"/>
                                            <p:tgtEl>
                                              <p:spTgt spid="97"/>
                                            </p:tgtEl>
                                          </p:cBhvr>
                                        </p:animEffect>
                                        <p:anim calcmode="lin" valueType="num">
                                          <p:cBhvr>
                                            <p:cTn id="53" dur="400" fill="hold"/>
                                            <p:tgtEl>
                                              <p:spTgt spid="97"/>
                                            </p:tgtEl>
                                            <p:attrNameLst>
                                              <p:attrName>ppt_x</p:attrName>
                                            </p:attrNameLst>
                                          </p:cBhvr>
                                          <p:tavLst>
                                            <p:tav tm="0">
                                              <p:val>
                                                <p:strVal val="#ppt_x"/>
                                              </p:val>
                                            </p:tav>
                                            <p:tav tm="100000">
                                              <p:val>
                                                <p:strVal val="#ppt_x"/>
                                              </p:val>
                                            </p:tav>
                                          </p:tavLst>
                                        </p:anim>
                                        <p:anim calcmode="lin" valueType="num">
                                          <p:cBhvr>
                                            <p:cTn id="54" dur="400" fill="hold"/>
                                            <p:tgtEl>
                                              <p:spTgt spid="9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98"/>
                                            </p:tgtEl>
                                            <p:attrNameLst>
                                              <p:attrName>style.visibility</p:attrName>
                                            </p:attrNameLst>
                                          </p:cBhvr>
                                          <p:to>
                                            <p:strVal val="visible"/>
                                          </p:to>
                                        </p:set>
                                        <p:animEffect transition="in" filter="fade">
                                          <p:cBhvr>
                                            <p:cTn id="57" dur="400"/>
                                            <p:tgtEl>
                                              <p:spTgt spid="98"/>
                                            </p:tgtEl>
                                          </p:cBhvr>
                                        </p:animEffect>
                                        <p:anim calcmode="lin" valueType="num">
                                          <p:cBhvr>
                                            <p:cTn id="58" dur="400" fill="hold"/>
                                            <p:tgtEl>
                                              <p:spTgt spid="98"/>
                                            </p:tgtEl>
                                            <p:attrNameLst>
                                              <p:attrName>ppt_x</p:attrName>
                                            </p:attrNameLst>
                                          </p:cBhvr>
                                          <p:tavLst>
                                            <p:tav tm="0">
                                              <p:val>
                                                <p:strVal val="#ppt_x"/>
                                              </p:val>
                                            </p:tav>
                                            <p:tav tm="100000">
                                              <p:val>
                                                <p:strVal val="#ppt_x"/>
                                              </p:val>
                                            </p:tav>
                                          </p:tavLst>
                                        </p:anim>
                                        <p:anim calcmode="lin" valueType="num">
                                          <p:cBhvr>
                                            <p:cTn id="59" dur="400" fill="hold"/>
                                            <p:tgtEl>
                                              <p:spTgt spid="9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99"/>
                                            </p:tgtEl>
                                            <p:attrNameLst>
                                              <p:attrName>style.visibility</p:attrName>
                                            </p:attrNameLst>
                                          </p:cBhvr>
                                          <p:to>
                                            <p:strVal val="visible"/>
                                          </p:to>
                                        </p:set>
                                        <p:animEffect transition="in" filter="fade">
                                          <p:cBhvr>
                                            <p:cTn id="62" dur="400"/>
                                            <p:tgtEl>
                                              <p:spTgt spid="99"/>
                                            </p:tgtEl>
                                          </p:cBhvr>
                                        </p:animEffect>
                                        <p:anim calcmode="lin" valueType="num">
                                          <p:cBhvr>
                                            <p:cTn id="63" dur="400" fill="hold"/>
                                            <p:tgtEl>
                                              <p:spTgt spid="99"/>
                                            </p:tgtEl>
                                            <p:attrNameLst>
                                              <p:attrName>ppt_x</p:attrName>
                                            </p:attrNameLst>
                                          </p:cBhvr>
                                          <p:tavLst>
                                            <p:tav tm="0">
                                              <p:val>
                                                <p:strVal val="#ppt_x"/>
                                              </p:val>
                                            </p:tav>
                                            <p:tav tm="100000">
                                              <p:val>
                                                <p:strVal val="#ppt_x"/>
                                              </p:val>
                                            </p:tav>
                                          </p:tavLst>
                                        </p:anim>
                                        <p:anim calcmode="lin" valueType="num">
                                          <p:cBhvr>
                                            <p:cTn id="64" dur="400" fill="hold"/>
                                            <p:tgtEl>
                                              <p:spTgt spid="99"/>
                                            </p:tgtEl>
                                            <p:attrNameLst>
                                              <p:attrName>ppt_y</p:attrName>
                                            </p:attrNameLst>
                                          </p:cBhvr>
                                          <p:tavLst>
                                            <p:tav tm="0">
                                              <p:val>
                                                <p:strVal val="#ppt_y+.1"/>
                                              </p:val>
                                            </p:tav>
                                            <p:tav tm="100000">
                                              <p:val>
                                                <p:strVal val="#ppt_y"/>
                                              </p:val>
                                            </p:tav>
                                          </p:tavLst>
                                        </p:anim>
                                      </p:childTnLst>
                                    </p:cTn>
                                  </p:par>
                                </p:childTnLst>
                              </p:cTn>
                            </p:par>
                            <p:par>
                              <p:cTn id="65" fill="hold">
                                <p:stCondLst>
                                  <p:cond delay="2400"/>
                                </p:stCondLst>
                                <p:childTnLst>
                                  <p:par>
                                    <p:cTn id="66" presetID="53" presetClass="entr" presetSubtype="16" fill="hold" nodeType="afterEffect">
                                      <p:stCondLst>
                                        <p:cond delay="0"/>
                                      </p:stCondLst>
                                      <p:iterate type="lt">
                                        <p:tmPct val="10000"/>
                                      </p:iterate>
                                      <p:childTnLst>
                                        <p:set>
                                          <p:cBhvr>
                                            <p:cTn id="67" dur="1" fill="hold">
                                              <p:stCondLst>
                                                <p:cond delay="0"/>
                                              </p:stCondLst>
                                            </p:cTn>
                                            <p:tgtEl>
                                              <p:spTgt spid="44"/>
                                            </p:tgtEl>
                                            <p:attrNameLst>
                                              <p:attrName>style.visibility</p:attrName>
                                            </p:attrNameLst>
                                          </p:cBhvr>
                                          <p:to>
                                            <p:strVal val="visible"/>
                                          </p:to>
                                        </p:set>
                                        <p:anim calcmode="lin" valueType="num">
                                          <p:cBhvr>
                                            <p:cTn id="68" dur="500" fill="hold"/>
                                            <p:tgtEl>
                                              <p:spTgt spid="44"/>
                                            </p:tgtEl>
                                            <p:attrNameLst>
                                              <p:attrName>ppt_w</p:attrName>
                                            </p:attrNameLst>
                                          </p:cBhvr>
                                          <p:tavLst>
                                            <p:tav tm="0">
                                              <p:val>
                                                <p:fltVal val="0"/>
                                              </p:val>
                                            </p:tav>
                                            <p:tav tm="100000">
                                              <p:val>
                                                <p:strVal val="#ppt_w"/>
                                              </p:val>
                                            </p:tav>
                                          </p:tavLst>
                                        </p:anim>
                                        <p:anim calcmode="lin" valueType="num">
                                          <p:cBhvr>
                                            <p:cTn id="69" dur="500" fill="hold"/>
                                            <p:tgtEl>
                                              <p:spTgt spid="44"/>
                                            </p:tgtEl>
                                            <p:attrNameLst>
                                              <p:attrName>ppt_h</p:attrName>
                                            </p:attrNameLst>
                                          </p:cBhvr>
                                          <p:tavLst>
                                            <p:tav tm="0">
                                              <p:val>
                                                <p:fltVal val="0"/>
                                              </p:val>
                                            </p:tav>
                                            <p:tav tm="100000">
                                              <p:val>
                                                <p:strVal val="#ppt_h"/>
                                              </p:val>
                                            </p:tav>
                                          </p:tavLst>
                                        </p:anim>
                                        <p:animEffect transition="in" filter="fade">
                                          <p:cBhvr>
                                            <p:cTn id="70" dur="500"/>
                                            <p:tgtEl>
                                              <p:spTgt spid="44"/>
                                            </p:tgtEl>
                                          </p:cBhvr>
                                        </p:animEffect>
                                      </p:childTnLst>
                                    </p:cTn>
                                  </p:par>
                                </p:childTnLst>
                              </p:cTn>
                            </p:par>
                            <p:par>
                              <p:cTn id="71" fill="hold">
                                <p:stCondLst>
                                  <p:cond delay="2900"/>
                                </p:stCondLst>
                                <p:childTnLst>
                                  <p:par>
                                    <p:cTn id="72" presetID="42" presetClass="entr" presetSubtype="0" fill="hold" grpId="0" nodeType="afterEffect">
                                      <p:stCondLst>
                                        <p:cond delay="0"/>
                                      </p:stCondLst>
                                      <p:iterate type="lt">
                                        <p:tmPct val="10000"/>
                                      </p:iterate>
                                      <p:childTnLst>
                                        <p:set>
                                          <p:cBhvr>
                                            <p:cTn id="73" dur="1" fill="hold">
                                              <p:stCondLst>
                                                <p:cond delay="0"/>
                                              </p:stCondLst>
                                            </p:cTn>
                                            <p:tgtEl>
                                              <p:spTgt spid="47"/>
                                            </p:tgtEl>
                                            <p:attrNameLst>
                                              <p:attrName>style.visibility</p:attrName>
                                            </p:attrNameLst>
                                          </p:cBhvr>
                                          <p:to>
                                            <p:strVal val="visible"/>
                                          </p:to>
                                        </p:set>
                                        <p:animEffect>
                                          <p:cBhvr>
                                            <p:cTn id="74" dur="750"/>
                                            <p:tgtEl>
                                              <p:spTgt spid="47"/>
                                            </p:tgtEl>
                                          </p:cBhvr>
                                        </p:animEffect>
                                        <p:anim calcmode="lin" valueType="num">
                                          <p:cBhvr>
                                            <p:cTn id="75" dur="750" fill="hold"/>
                                            <p:tgtEl>
                                              <p:spTgt spid="47"/>
                                            </p:tgtEl>
                                            <p:attrNameLst>
                                              <p:attrName>ppt_x</p:attrName>
                                            </p:attrNameLst>
                                          </p:cBhvr>
                                          <p:tavLst>
                                            <p:tav tm="0">
                                              <p:val>
                                                <p:strVal val="#ppt_x"/>
                                              </p:val>
                                            </p:tav>
                                            <p:tav tm="100000">
                                              <p:val>
                                                <p:strVal val="#ppt_x"/>
                                              </p:val>
                                            </p:tav>
                                          </p:tavLst>
                                        </p:anim>
                                        <p:anim calcmode="lin" valueType="num">
                                          <p:cBhvr>
                                            <p:cTn id="76" dur="75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97" grpId="0" animBg="1"/>
          <p:bldP spid="98" grpId="0" animBg="1"/>
          <p:bldP spid="99" grpId="0" animBg="1"/>
          <p:bldP spid="47" grpId="0" bldLvl="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 name="任意多边形 42"/>
          <p:cNvSpPr/>
          <p:nvPr/>
        </p:nvSpPr>
        <p:spPr>
          <a:xfrm>
            <a:off x="1479572" y="2583367"/>
            <a:ext cx="1803157" cy="1091522"/>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90" tIns="41445" rIns="82890" bIns="41445"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44" name="任意多边形 43"/>
          <p:cNvSpPr/>
          <p:nvPr/>
        </p:nvSpPr>
        <p:spPr>
          <a:xfrm>
            <a:off x="2722809" y="2589619"/>
            <a:ext cx="1803157" cy="1078429"/>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90" tIns="41445" rIns="82890" bIns="41445"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45" name="任意多边形 44"/>
          <p:cNvSpPr/>
          <p:nvPr/>
        </p:nvSpPr>
        <p:spPr>
          <a:xfrm>
            <a:off x="3989147" y="2583073"/>
            <a:ext cx="1803157" cy="1091522"/>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90" tIns="41445" rIns="82890" bIns="41445"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46" name="任意多边形 45"/>
          <p:cNvSpPr/>
          <p:nvPr/>
        </p:nvSpPr>
        <p:spPr>
          <a:xfrm>
            <a:off x="5268956" y="2589618"/>
            <a:ext cx="1803157" cy="1078430"/>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90" tIns="41445" rIns="82890" bIns="41445"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47" name="矩形 46"/>
          <p:cNvSpPr/>
          <p:nvPr/>
        </p:nvSpPr>
        <p:spPr>
          <a:xfrm>
            <a:off x="1441950" y="1347231"/>
            <a:ext cx="1924290" cy="346720"/>
          </a:xfrm>
          <a:prstGeom prst="rect">
            <a:avLst/>
          </a:prstGeom>
        </p:spPr>
        <p:txBody>
          <a:bodyPr wrap="none" lIns="82890" tIns="41445" rIns="82890" bIns="41445">
            <a:spAutoFit/>
          </a:bodyPr>
          <a:lstStyle/>
          <a:p>
            <a:r>
              <a:rPr lang="zh-CN" altLang="en-US" sz="1709" b="1" dirty="0">
                <a:solidFill>
                  <a:srgbClr val="0070C0"/>
                </a:solidFill>
                <a:latin typeface="微软雅黑" panose="020B0503020204020204" pitchFamily="34" charset="-122"/>
                <a:ea typeface="微软雅黑" panose="020B0503020204020204" pitchFamily="34" charset="-122"/>
              </a:rPr>
              <a:t>单击此处添加标题</a:t>
            </a:r>
          </a:p>
        </p:txBody>
      </p:sp>
      <p:cxnSp>
        <p:nvCxnSpPr>
          <p:cNvPr id="48" name="直接连接符 47"/>
          <p:cNvCxnSpPr/>
          <p:nvPr/>
        </p:nvCxnSpPr>
        <p:spPr>
          <a:xfrm>
            <a:off x="1493741" y="1657367"/>
            <a:ext cx="3396984" cy="0"/>
          </a:xfrm>
          <a:prstGeom prst="line">
            <a:avLst/>
          </a:prstGeom>
          <a:noFill/>
          <a:ln w="12700" cap="flat" cmpd="sng" algn="ctr">
            <a:solidFill>
              <a:srgbClr val="0070C0"/>
            </a:solidFill>
            <a:prstDash val="dash"/>
            <a:headEnd type="none" w="med" len="med"/>
            <a:tailEnd type="none" w="med" len="med"/>
          </a:ln>
          <a:effectLst/>
        </p:spPr>
      </p:cxnSp>
      <p:sp>
        <p:nvSpPr>
          <p:cNvPr id="49" name="TextBox 28"/>
          <p:cNvSpPr txBox="1"/>
          <p:nvPr/>
        </p:nvSpPr>
        <p:spPr>
          <a:xfrm>
            <a:off x="1433673" y="1708247"/>
            <a:ext cx="4645699" cy="492786"/>
          </a:xfrm>
          <a:prstGeom prst="rect">
            <a:avLst/>
          </a:prstGeom>
          <a:noFill/>
        </p:spPr>
        <p:txBody>
          <a:bodyPr wrap="square" lIns="82890" tIns="41445" rIns="82890" bIns="41445" rtlCol="0">
            <a:spAutoFit/>
          </a:bodyPr>
          <a:lstStyle/>
          <a:p>
            <a:r>
              <a:rPr lang="zh-CN" altLang="en-US" sz="1329" dirty="0">
                <a:solidFill>
                  <a:prstClr val="black">
                    <a:lumMod val="75000"/>
                    <a:lumOff val="25000"/>
                  </a:prst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a:t>
            </a:r>
          </a:p>
        </p:txBody>
      </p:sp>
      <p:grpSp>
        <p:nvGrpSpPr>
          <p:cNvPr id="50" name="组合 49"/>
          <p:cNvGrpSpPr/>
          <p:nvPr/>
        </p:nvGrpSpPr>
        <p:grpSpPr>
          <a:xfrm>
            <a:off x="2457060" y="2594166"/>
            <a:ext cx="1102620" cy="1080722"/>
            <a:chOff x="2190657" y="2872581"/>
            <a:chExt cx="1216152" cy="1508919"/>
          </a:xfrm>
          <a:solidFill>
            <a:srgbClr val="0070C0"/>
          </a:solidFill>
        </p:grpSpPr>
        <p:sp>
          <p:nvSpPr>
            <p:cNvPr id="51" name="平行四边形 50"/>
            <p:cNvSpPr/>
            <p:nvPr/>
          </p:nvSpPr>
          <p:spPr>
            <a:xfrm>
              <a:off x="2190657" y="2872581"/>
              <a:ext cx="1216152" cy="15089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52" name="TextBox 31"/>
            <p:cNvSpPr txBox="1"/>
            <p:nvPr/>
          </p:nvSpPr>
          <p:spPr>
            <a:xfrm>
              <a:off x="2444959" y="3439145"/>
              <a:ext cx="707548" cy="496150"/>
            </a:xfrm>
            <a:prstGeom prst="rect">
              <a:avLst/>
            </a:prstGeom>
            <a:grpFill/>
          </p:spPr>
          <p:txBody>
            <a:bodyPr wrap="square" rtlCol="0">
              <a:spAutoFit/>
            </a:bodyPr>
            <a:lstStyle/>
            <a:p>
              <a:r>
                <a:rPr lang="zh-CN" altLang="en-US" sz="1709" b="1" dirty="0">
                  <a:solidFill>
                    <a:schemeClr val="bg1"/>
                  </a:solidFill>
                  <a:latin typeface="微软雅黑" panose="020B0503020204020204" pitchFamily="34" charset="-122"/>
                  <a:ea typeface="微软雅黑" panose="020B0503020204020204" pitchFamily="34" charset="-122"/>
                </a:rPr>
                <a:t>文本</a:t>
              </a:r>
            </a:p>
          </p:txBody>
        </p:sp>
      </p:grpSp>
      <p:grpSp>
        <p:nvGrpSpPr>
          <p:cNvPr id="53" name="组合 52"/>
          <p:cNvGrpSpPr/>
          <p:nvPr/>
        </p:nvGrpSpPr>
        <p:grpSpPr>
          <a:xfrm>
            <a:off x="3716906" y="2589620"/>
            <a:ext cx="1102620" cy="1078429"/>
            <a:chOff x="3580223" y="2866231"/>
            <a:chExt cx="1216152" cy="1505719"/>
          </a:xfrm>
          <a:solidFill>
            <a:srgbClr val="0070C0"/>
          </a:solidFill>
        </p:grpSpPr>
        <p:sp>
          <p:nvSpPr>
            <p:cNvPr id="54" name="平行四边形 53"/>
            <p:cNvSpPr/>
            <p:nvPr/>
          </p:nvSpPr>
          <p:spPr>
            <a:xfrm>
              <a:off x="3580223" y="286623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55" name="TextBox 34"/>
            <p:cNvSpPr txBox="1"/>
            <p:nvPr/>
          </p:nvSpPr>
          <p:spPr>
            <a:xfrm>
              <a:off x="3834525" y="3439144"/>
              <a:ext cx="707548" cy="496151"/>
            </a:xfrm>
            <a:prstGeom prst="rect">
              <a:avLst/>
            </a:prstGeom>
            <a:grpFill/>
          </p:spPr>
          <p:txBody>
            <a:bodyPr wrap="square" rtlCol="0">
              <a:spAutoFit/>
            </a:bodyPr>
            <a:lstStyle/>
            <a:p>
              <a:r>
                <a:rPr lang="zh-CN" altLang="en-US" sz="1709" b="1" dirty="0">
                  <a:solidFill>
                    <a:schemeClr val="bg1"/>
                  </a:solidFill>
                  <a:latin typeface="微软雅黑" panose="020B0503020204020204" pitchFamily="34" charset="-122"/>
                  <a:ea typeface="微软雅黑" panose="020B0503020204020204" pitchFamily="34" charset="-122"/>
                </a:rPr>
                <a:t>文本</a:t>
              </a:r>
            </a:p>
          </p:txBody>
        </p:sp>
      </p:grpSp>
      <p:grpSp>
        <p:nvGrpSpPr>
          <p:cNvPr id="56" name="组合 55"/>
          <p:cNvGrpSpPr/>
          <p:nvPr/>
        </p:nvGrpSpPr>
        <p:grpSpPr>
          <a:xfrm>
            <a:off x="4976750" y="2594167"/>
            <a:ext cx="1102620" cy="1078429"/>
            <a:chOff x="4969789" y="2872581"/>
            <a:chExt cx="1216152" cy="1505719"/>
          </a:xfrm>
          <a:solidFill>
            <a:srgbClr val="0070C0"/>
          </a:solidFill>
        </p:grpSpPr>
        <p:sp>
          <p:nvSpPr>
            <p:cNvPr id="57" name="平行四边形 56"/>
            <p:cNvSpPr/>
            <p:nvPr/>
          </p:nvSpPr>
          <p:spPr>
            <a:xfrm>
              <a:off x="4969789" y="287258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58" name="TextBox 37"/>
            <p:cNvSpPr txBox="1"/>
            <p:nvPr/>
          </p:nvSpPr>
          <p:spPr>
            <a:xfrm>
              <a:off x="5224091" y="3439146"/>
              <a:ext cx="707548" cy="496151"/>
            </a:xfrm>
            <a:prstGeom prst="rect">
              <a:avLst/>
            </a:prstGeom>
            <a:grpFill/>
          </p:spPr>
          <p:txBody>
            <a:bodyPr wrap="square" rtlCol="0">
              <a:spAutoFit/>
            </a:bodyPr>
            <a:lstStyle/>
            <a:p>
              <a:r>
                <a:rPr lang="zh-CN" altLang="en-US" sz="1709" b="1" dirty="0">
                  <a:solidFill>
                    <a:schemeClr val="bg1"/>
                  </a:solidFill>
                  <a:latin typeface="微软雅黑" panose="020B0503020204020204" pitchFamily="34" charset="-122"/>
                  <a:ea typeface="微软雅黑" panose="020B0503020204020204" pitchFamily="34" charset="-122"/>
                </a:rPr>
                <a:t>文本</a:t>
              </a:r>
            </a:p>
          </p:txBody>
        </p:sp>
      </p:grpSp>
      <p:grpSp>
        <p:nvGrpSpPr>
          <p:cNvPr id="61" name="组合 60"/>
          <p:cNvGrpSpPr/>
          <p:nvPr/>
        </p:nvGrpSpPr>
        <p:grpSpPr>
          <a:xfrm>
            <a:off x="6660178" y="1240327"/>
            <a:ext cx="1363501" cy="2698583"/>
            <a:chOff x="6826550" y="982331"/>
            <a:chExt cx="1503894" cy="3767801"/>
          </a:xfrm>
          <a:solidFill>
            <a:srgbClr val="0070C0"/>
          </a:solidFill>
        </p:grpSpPr>
        <p:sp>
          <p:nvSpPr>
            <p:cNvPr id="62" name="等腰三角形 3"/>
            <p:cNvSpPr/>
            <p:nvPr/>
          </p:nvSpPr>
          <p:spPr>
            <a:xfrm rot="1530055">
              <a:off x="6826550" y="982331"/>
              <a:ext cx="1503894" cy="3767801"/>
            </a:xfrm>
            <a:custGeom>
              <a:avLst/>
              <a:gdLst/>
              <a:ahLst/>
              <a:cxnLst/>
              <a:rect l="l" t="t" r="r" b="b"/>
              <a:pathLst>
                <a:path w="1503894" h="3767801">
                  <a:moveTo>
                    <a:pt x="751947" y="0"/>
                  </a:moveTo>
                  <a:lnTo>
                    <a:pt x="1503894" y="1296461"/>
                  </a:lnTo>
                  <a:lnTo>
                    <a:pt x="1188146" y="1296461"/>
                  </a:lnTo>
                  <a:lnTo>
                    <a:pt x="1170187" y="3352644"/>
                  </a:lnTo>
                  <a:lnTo>
                    <a:pt x="299827" y="3767801"/>
                  </a:lnTo>
                  <a:lnTo>
                    <a:pt x="321413" y="1296461"/>
                  </a:lnTo>
                  <a:lnTo>
                    <a:pt x="0" y="129646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63" name="TextBox 40"/>
            <p:cNvSpPr txBox="1"/>
            <p:nvPr/>
          </p:nvSpPr>
          <p:spPr>
            <a:xfrm rot="17637637">
              <a:off x="6248451" y="2575269"/>
              <a:ext cx="2762492" cy="391943"/>
            </a:xfrm>
            <a:prstGeom prst="rect">
              <a:avLst/>
            </a:prstGeom>
            <a:grpFill/>
          </p:spPr>
          <p:txBody>
            <a:bodyPr wrap="square" rtlCol="0">
              <a:spAutoFit/>
            </a:bodyPr>
            <a:lstStyle/>
            <a:p>
              <a:pPr algn="ctr"/>
              <a:r>
                <a:rPr lang="zh-CN" altLang="en-US" sz="1709" b="1"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64" name="组合 63"/>
          <p:cNvGrpSpPr/>
          <p:nvPr/>
        </p:nvGrpSpPr>
        <p:grpSpPr>
          <a:xfrm>
            <a:off x="1197215" y="2589620"/>
            <a:ext cx="1102620" cy="1078429"/>
            <a:chOff x="801091" y="2866231"/>
            <a:chExt cx="1216152" cy="1505719"/>
          </a:xfrm>
          <a:solidFill>
            <a:srgbClr val="0070C0"/>
          </a:solidFill>
        </p:grpSpPr>
        <p:sp>
          <p:nvSpPr>
            <p:cNvPr id="65" name="平行四边形 64"/>
            <p:cNvSpPr/>
            <p:nvPr/>
          </p:nvSpPr>
          <p:spPr>
            <a:xfrm>
              <a:off x="801091" y="286623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66" name="TextBox 43"/>
            <p:cNvSpPr txBox="1"/>
            <p:nvPr/>
          </p:nvSpPr>
          <p:spPr>
            <a:xfrm>
              <a:off x="1055393" y="3439144"/>
              <a:ext cx="707548" cy="496151"/>
            </a:xfrm>
            <a:prstGeom prst="rect">
              <a:avLst/>
            </a:prstGeom>
            <a:grpFill/>
          </p:spPr>
          <p:txBody>
            <a:bodyPr wrap="square" rtlCol="0">
              <a:spAutoFit/>
            </a:bodyPr>
            <a:lstStyle/>
            <a:p>
              <a:r>
                <a:rPr lang="zh-CN" altLang="en-US" sz="1709" b="1" dirty="0">
                  <a:solidFill>
                    <a:schemeClr val="bg1"/>
                  </a:solidFill>
                  <a:latin typeface="微软雅黑" panose="020B0503020204020204" pitchFamily="34" charset="-122"/>
                  <a:ea typeface="微软雅黑" panose="020B0503020204020204" pitchFamily="34" charset="-122"/>
                </a:rPr>
                <a:t>文本</a:t>
              </a:r>
            </a:p>
          </p:txBody>
        </p:sp>
      </p:grpSp>
      <p:sp>
        <p:nvSpPr>
          <p:cNvPr id="36" name="TextBox 35"/>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37" name="组合 36"/>
          <p:cNvGrpSpPr/>
          <p:nvPr/>
        </p:nvGrpSpPr>
        <p:grpSpPr>
          <a:xfrm>
            <a:off x="494438" y="2535"/>
            <a:ext cx="791906" cy="791906"/>
            <a:chOff x="7414667" y="3750264"/>
            <a:chExt cx="871129" cy="871129"/>
          </a:xfrm>
        </p:grpSpPr>
        <p:sp>
          <p:nvSpPr>
            <p:cNvPr id="38" name="椭圆 3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39"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0"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3162965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0"/>
                                        </p:tgtEl>
                                        <p:attrNameLst>
                                          <p:attrName>style.visibility</p:attrName>
                                        </p:attrNameLst>
                                      </p:cBhvr>
                                      <p:to>
                                        <p:strVal val="visible"/>
                                      </p:to>
                                    </p:set>
                                    <p:animEffect>
                                      <p:cBhvr>
                                        <p:cTn id="13" dur="750"/>
                                        <p:tgtEl>
                                          <p:spTgt spid="40"/>
                                        </p:tgtEl>
                                      </p:cBhvr>
                                    </p:animEffect>
                                    <p:anim calcmode="lin" valueType="num">
                                      <p:cBhvr>
                                        <p:cTn id="14" dur="750" fill="hold"/>
                                        <p:tgtEl>
                                          <p:spTgt spid="40"/>
                                        </p:tgtEl>
                                        <p:attrNameLst>
                                          <p:attrName>ppt_x</p:attrName>
                                        </p:attrNameLst>
                                      </p:cBhvr>
                                      <p:tavLst>
                                        <p:tav tm="0">
                                          <p:val>
                                            <p:strVal val="#ppt_x"/>
                                          </p:val>
                                        </p:tav>
                                        <p:tav tm="100000">
                                          <p:val>
                                            <p:strVal val="#ppt_x"/>
                                          </p:val>
                                        </p:tav>
                                      </p:tavLst>
                                    </p:anim>
                                    <p:anim calcmode="lin" valueType="num">
                                      <p:cBhvr>
                                        <p:cTn id="15" dur="750" fill="hold"/>
                                        <p:tgtEl>
                                          <p:spTgt spid="40"/>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22" presetClass="entr" presetSubtype="4"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down)">
                                      <p:cBhvr>
                                        <p:cTn id="19" dur="200"/>
                                        <p:tgtEl>
                                          <p:spTgt spid="64"/>
                                        </p:tgtEl>
                                      </p:cBhvr>
                                    </p:animEffect>
                                  </p:childTnLst>
                                </p:cTn>
                              </p:par>
                            </p:childTnLst>
                          </p:cTn>
                        </p:par>
                        <p:par>
                          <p:cTn id="20" fill="hold">
                            <p:stCondLst>
                              <p:cond delay="1825"/>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200"/>
                                        <p:tgtEl>
                                          <p:spTgt spid="43"/>
                                        </p:tgtEl>
                                      </p:cBhvr>
                                    </p:animEffect>
                                  </p:childTnLst>
                                </p:cTn>
                              </p:par>
                            </p:childTnLst>
                          </p:cTn>
                        </p:par>
                        <p:par>
                          <p:cTn id="24" fill="hold">
                            <p:stCondLst>
                              <p:cond delay="2025"/>
                            </p:stCondLst>
                            <p:childTnLst>
                              <p:par>
                                <p:cTn id="25" presetID="22" presetClass="entr" presetSubtype="4"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200"/>
                                        <p:tgtEl>
                                          <p:spTgt spid="50"/>
                                        </p:tgtEl>
                                      </p:cBhvr>
                                    </p:animEffect>
                                  </p:childTnLst>
                                </p:cTn>
                              </p:par>
                            </p:childTnLst>
                          </p:cTn>
                        </p:par>
                        <p:par>
                          <p:cTn id="28" fill="hold">
                            <p:stCondLst>
                              <p:cond delay="2225"/>
                            </p:stCondLst>
                            <p:childTnLst>
                              <p:par>
                                <p:cTn id="29" presetID="22" presetClass="entr" presetSubtype="1"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up)">
                                      <p:cBhvr>
                                        <p:cTn id="31" dur="200"/>
                                        <p:tgtEl>
                                          <p:spTgt spid="44"/>
                                        </p:tgtEl>
                                      </p:cBhvr>
                                    </p:animEffect>
                                  </p:childTnLst>
                                </p:cTn>
                              </p:par>
                            </p:childTnLst>
                          </p:cTn>
                        </p:par>
                        <p:par>
                          <p:cTn id="32" fill="hold">
                            <p:stCondLst>
                              <p:cond delay="2425"/>
                            </p:stCondLst>
                            <p:childTnLst>
                              <p:par>
                                <p:cTn id="33" presetID="22" presetClass="entr" presetSubtype="4"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down)">
                                      <p:cBhvr>
                                        <p:cTn id="35" dur="200"/>
                                        <p:tgtEl>
                                          <p:spTgt spid="53"/>
                                        </p:tgtEl>
                                      </p:cBhvr>
                                    </p:animEffect>
                                  </p:childTnLst>
                                </p:cTn>
                              </p:par>
                            </p:childTnLst>
                          </p:cTn>
                        </p:par>
                        <p:par>
                          <p:cTn id="36" fill="hold">
                            <p:stCondLst>
                              <p:cond delay="2625"/>
                            </p:stCondLst>
                            <p:childTnLst>
                              <p:par>
                                <p:cTn id="37" presetID="22" presetClass="entr" presetSubtype="1"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up)">
                                      <p:cBhvr>
                                        <p:cTn id="39" dur="200"/>
                                        <p:tgtEl>
                                          <p:spTgt spid="45"/>
                                        </p:tgtEl>
                                      </p:cBhvr>
                                    </p:animEffect>
                                  </p:childTnLst>
                                </p:cTn>
                              </p:par>
                            </p:childTnLst>
                          </p:cTn>
                        </p:par>
                        <p:par>
                          <p:cTn id="40" fill="hold">
                            <p:stCondLst>
                              <p:cond delay="2825"/>
                            </p:stCondLst>
                            <p:childTnLst>
                              <p:par>
                                <p:cTn id="41" presetID="22" presetClass="entr" presetSubtype="4"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down)">
                                      <p:cBhvr>
                                        <p:cTn id="43" dur="200"/>
                                        <p:tgtEl>
                                          <p:spTgt spid="56"/>
                                        </p:tgtEl>
                                      </p:cBhvr>
                                    </p:animEffect>
                                  </p:childTnLst>
                                </p:cTn>
                              </p:par>
                            </p:childTnLst>
                          </p:cTn>
                        </p:par>
                        <p:par>
                          <p:cTn id="44" fill="hold">
                            <p:stCondLst>
                              <p:cond delay="3025"/>
                            </p:stCondLst>
                            <p:childTnLst>
                              <p:par>
                                <p:cTn id="45" presetID="22" presetClass="entr" presetSubtype="1"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200"/>
                                        <p:tgtEl>
                                          <p:spTgt spid="46"/>
                                        </p:tgtEl>
                                      </p:cBhvr>
                                    </p:animEffect>
                                  </p:childTnLst>
                                </p:cTn>
                              </p:par>
                            </p:childTnLst>
                          </p:cTn>
                        </p:par>
                        <p:par>
                          <p:cTn id="48" fill="hold">
                            <p:stCondLst>
                              <p:cond delay="3225"/>
                            </p:stCondLst>
                            <p:childTnLst>
                              <p:par>
                                <p:cTn id="49" presetID="22" presetClass="entr" presetSubtype="4" fill="hold"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down)">
                                      <p:cBhvr>
                                        <p:cTn id="51" dur="300"/>
                                        <p:tgtEl>
                                          <p:spTgt spid="61"/>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49"/>
                                        </p:tgtEl>
                                        <p:attrNameLst>
                                          <p:attrName>style.visibility</p:attrName>
                                        </p:attrNameLst>
                                      </p:cBhvr>
                                      <p:to>
                                        <p:strVal val="visible"/>
                                      </p:to>
                                    </p:set>
                                    <p:animEffect transition="in" filter="fade">
                                      <p:cBhvr>
                                        <p:cTn id="54" dur="500"/>
                                        <p:tgtEl>
                                          <p:spTgt spid="49"/>
                                        </p:tgtEl>
                                      </p:cBhvr>
                                    </p:animEffect>
                                  </p:childTnLst>
                                </p:cTn>
                              </p:par>
                              <p:par>
                                <p:cTn id="55" presetID="22" presetClass="entr" presetSubtype="8" fill="hold" grpId="0" nodeType="withEffect">
                                  <p:stCondLst>
                                    <p:cond delay="50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500"/>
                                        <p:tgtEl>
                                          <p:spTgt spid="47"/>
                                        </p:tgtEl>
                                      </p:cBhvr>
                                    </p:animEffect>
                                  </p:childTnLst>
                                </p:cTn>
                              </p:par>
                              <p:par>
                                <p:cTn id="58" presetID="22" presetClass="entr" presetSubtype="8" fill="hold" nodeType="withEffect">
                                  <p:stCondLst>
                                    <p:cond delay="50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p:bldP spid="49" grpId="0"/>
      <p:bldP spid="40"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0" name="TextBox 39"/>
          <p:cNvSpPr txBox="1">
            <a:spLocks noChangeArrowheads="1"/>
          </p:cNvSpPr>
          <p:nvPr/>
        </p:nvSpPr>
        <p:spPr bwMode="auto">
          <a:xfrm>
            <a:off x="4088223" y="1774413"/>
            <a:ext cx="939187"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3" name="TextBox 42"/>
          <p:cNvSpPr txBox="1">
            <a:spLocks noChangeArrowheads="1"/>
          </p:cNvSpPr>
          <p:nvPr/>
        </p:nvSpPr>
        <p:spPr bwMode="auto">
          <a:xfrm>
            <a:off x="3495446" y="2400039"/>
            <a:ext cx="939186"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6" name="TextBox 45"/>
          <p:cNvSpPr txBox="1">
            <a:spLocks noChangeArrowheads="1"/>
          </p:cNvSpPr>
          <p:nvPr/>
        </p:nvSpPr>
        <p:spPr bwMode="auto">
          <a:xfrm>
            <a:off x="2750367" y="3073447"/>
            <a:ext cx="939187"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47" name="直接连接符 46"/>
          <p:cNvCxnSpPr/>
          <p:nvPr/>
        </p:nvCxnSpPr>
        <p:spPr>
          <a:xfrm>
            <a:off x="3804525" y="3051050"/>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9" name="TextBox 48"/>
          <p:cNvSpPr txBox="1">
            <a:spLocks noChangeArrowheads="1"/>
          </p:cNvSpPr>
          <p:nvPr/>
        </p:nvSpPr>
        <p:spPr bwMode="auto">
          <a:xfrm>
            <a:off x="2124742" y="3703552"/>
            <a:ext cx="939186"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50" name="直接连接符 49"/>
          <p:cNvCxnSpPr/>
          <p:nvPr/>
        </p:nvCxnSpPr>
        <p:spPr>
          <a:xfrm>
            <a:off x="3180392" y="3681156"/>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accent1"/>
          </a:solidFill>
          <a:ln w="9525">
            <a:noFill/>
            <a:miter lim="800000"/>
            <a:headEnd/>
            <a:tailEnd/>
          </a:ln>
        </p:spPr>
        <p:txBody>
          <a:bodyPr wrap="none" anchor="ctr"/>
          <a:lstStyle/>
          <a:p>
            <a:endParaRPr lang="zh-CN" altLang="en-US" sz="1693">
              <a:ea typeface="宋体" charset="-122"/>
            </a:endParaRPr>
          </a:p>
        </p:txBody>
      </p:sp>
      <p:sp>
        <p:nvSpPr>
          <p:cNvPr id="50191" name="AutoShape 20"/>
          <p:cNvSpPr>
            <a:spLocks noChangeArrowheads="1"/>
          </p:cNvSpPr>
          <p:nvPr/>
        </p:nvSpPr>
        <p:spPr bwMode="auto">
          <a:xfrm>
            <a:off x="913804" y="2977887"/>
            <a:ext cx="1829099" cy="528572"/>
          </a:xfrm>
          <a:prstGeom prst="homePlate">
            <a:avLst>
              <a:gd name="adj" fmla="val 66662"/>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accent1"/>
          </a:solidFill>
          <a:ln w="9525">
            <a:noFill/>
            <a:miter lim="800000"/>
            <a:headEnd/>
            <a:tailEnd/>
          </a:ln>
        </p:spPr>
        <p:txBody>
          <a:bodyPr wrap="none" anchor="ctr"/>
          <a:lstStyle/>
          <a:p>
            <a:endParaRPr lang="zh-CN" altLang="en-US" sz="1693">
              <a:ea typeface="宋体" charset="-122"/>
            </a:endParaRPr>
          </a:p>
        </p:txBody>
      </p:sp>
      <p:sp>
        <p:nvSpPr>
          <p:cNvPr id="18"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19" name="组合 18"/>
          <p:cNvGrpSpPr/>
          <p:nvPr/>
        </p:nvGrpSpPr>
        <p:grpSpPr>
          <a:xfrm>
            <a:off x="494438" y="2536"/>
            <a:ext cx="791906" cy="887759"/>
            <a:chOff x="7414667" y="3750264"/>
            <a:chExt cx="871129" cy="976571"/>
          </a:xfrm>
        </p:grpSpPr>
        <p:sp>
          <p:nvSpPr>
            <p:cNvPr id="20" name="椭圆 19"/>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1" name="文本框 20"/>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2"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1391038055"/>
      </p:ext>
    </p:extLst>
  </p:cSld>
  <p:clrMapOvr>
    <a:masterClrMapping/>
  </p:clrMapOvr>
  <p:transition spd="slow" advClick="0" advTm="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par>
                          <p:cTn id="65" fill="hold">
                            <p:stCondLst>
                              <p:cond delay="4500"/>
                            </p:stCondLst>
                            <p:childTnLst>
                              <p:par>
                                <p:cTn id="66" presetID="53" presetClass="entr" presetSubtype="16" fill="hold" nodeType="afterEffect">
                                  <p:stCondLst>
                                    <p:cond delay="0"/>
                                  </p:stCondLst>
                                  <p:iterate type="lt">
                                    <p:tmPct val="10000"/>
                                  </p:iterate>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Effect transition="in" filter="fade">
                                      <p:cBhvr>
                                        <p:cTn id="70" dur="500"/>
                                        <p:tgtEl>
                                          <p:spTgt spid="19"/>
                                        </p:tgtEl>
                                      </p:cBhvr>
                                    </p:animEffect>
                                  </p:childTnLst>
                                </p:cTn>
                              </p:par>
                            </p:childTnLst>
                          </p:cTn>
                        </p:par>
                        <p:par>
                          <p:cTn id="71" fill="hold">
                            <p:stCondLst>
                              <p:cond delay="5000"/>
                            </p:stCondLst>
                            <p:childTnLst>
                              <p:par>
                                <p:cTn id="72" presetID="42" presetClass="entr" presetSubtype="0" fill="hold" grpId="0" nodeType="afterEffect">
                                  <p:stCondLst>
                                    <p:cond delay="0"/>
                                  </p:stCondLst>
                                  <p:iterate type="lt">
                                    <p:tmPct val="10000"/>
                                  </p:iterate>
                                  <p:childTnLst>
                                    <p:set>
                                      <p:cBhvr>
                                        <p:cTn id="73" dur="1" fill="hold">
                                          <p:stCondLst>
                                            <p:cond delay="0"/>
                                          </p:stCondLst>
                                        </p:cTn>
                                        <p:tgtEl>
                                          <p:spTgt spid="22"/>
                                        </p:tgtEl>
                                        <p:attrNameLst>
                                          <p:attrName>style.visibility</p:attrName>
                                        </p:attrNameLst>
                                      </p:cBhvr>
                                      <p:to>
                                        <p:strVal val="visible"/>
                                      </p:to>
                                    </p:set>
                                    <p:animEffect>
                                      <p:cBhvr>
                                        <p:cTn id="74" dur="750"/>
                                        <p:tgtEl>
                                          <p:spTgt spid="22"/>
                                        </p:tgtEl>
                                      </p:cBhvr>
                                    </p:animEffect>
                                    <p:anim calcmode="lin" valueType="num">
                                      <p:cBhvr>
                                        <p:cTn id="75" dur="750" fill="hold"/>
                                        <p:tgtEl>
                                          <p:spTgt spid="22"/>
                                        </p:tgtEl>
                                        <p:attrNameLst>
                                          <p:attrName>ppt_x</p:attrName>
                                        </p:attrNameLst>
                                      </p:cBhvr>
                                      <p:tavLst>
                                        <p:tav tm="0">
                                          <p:val>
                                            <p:strVal val="#ppt_x"/>
                                          </p:val>
                                        </p:tav>
                                        <p:tav tm="100000">
                                          <p:val>
                                            <p:strVal val="#ppt_x"/>
                                          </p:val>
                                        </p:tav>
                                      </p:tavLst>
                                    </p:anim>
                                    <p:anim calcmode="lin" valueType="num">
                                      <p:cBhvr>
                                        <p:cTn id="76"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P spid="22"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5433647" y="1665392"/>
            <a:ext cx="753986" cy="224756"/>
            <a:chOff x="7244862" y="2564012"/>
            <a:chExt cx="1005315" cy="299674"/>
          </a:xfrm>
        </p:grpSpPr>
        <p:cxnSp>
          <p:nvCxnSpPr>
            <p:cNvPr id="40" name="Straight Connector 39"/>
            <p:cNvCxnSpPr/>
            <p:nvPr/>
          </p:nvCxnSpPr>
          <p:spPr>
            <a:xfrm flipV="1">
              <a:off x="7244862" y="2564012"/>
              <a:ext cx="393895" cy="299674"/>
            </a:xfrm>
            <a:prstGeom prst="line">
              <a:avLst/>
            </a:prstGeom>
            <a:ln w="19050">
              <a:solidFill>
                <a:schemeClr val="bg1">
                  <a:lumMod val="7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643056" y="2564012"/>
              <a:ext cx="607121" cy="0"/>
            </a:xfrm>
            <a:prstGeom prst="line">
              <a:avLst/>
            </a:prstGeom>
            <a:ln w="19050">
              <a:solidFill>
                <a:schemeClr val="bg1">
                  <a:lumMod val="7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flipH="1">
            <a:off x="2950641" y="1665392"/>
            <a:ext cx="753986" cy="224756"/>
            <a:chOff x="7244862" y="2564012"/>
            <a:chExt cx="1005315" cy="299674"/>
          </a:xfrm>
        </p:grpSpPr>
        <p:cxnSp>
          <p:nvCxnSpPr>
            <p:cNvPr id="43" name="Straight Connector 42"/>
            <p:cNvCxnSpPr/>
            <p:nvPr/>
          </p:nvCxnSpPr>
          <p:spPr>
            <a:xfrm flipV="1">
              <a:off x="7244862" y="2564012"/>
              <a:ext cx="393895" cy="299674"/>
            </a:xfrm>
            <a:prstGeom prst="line">
              <a:avLst/>
            </a:prstGeom>
            <a:ln w="19050">
              <a:solidFill>
                <a:schemeClr val="bg1">
                  <a:lumMod val="7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643056" y="2564012"/>
              <a:ext cx="607121" cy="0"/>
            </a:xfrm>
            <a:prstGeom prst="line">
              <a:avLst/>
            </a:prstGeom>
            <a:ln w="19050">
              <a:solidFill>
                <a:schemeClr val="bg1">
                  <a:lumMod val="7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rot="1354404" flipV="1">
            <a:off x="4838668" y="3117363"/>
            <a:ext cx="753986" cy="224756"/>
            <a:chOff x="7244862" y="2564012"/>
            <a:chExt cx="1005315" cy="299674"/>
          </a:xfrm>
        </p:grpSpPr>
        <p:cxnSp>
          <p:nvCxnSpPr>
            <p:cNvPr id="46" name="Straight Connector 45"/>
            <p:cNvCxnSpPr/>
            <p:nvPr/>
          </p:nvCxnSpPr>
          <p:spPr>
            <a:xfrm flipV="1">
              <a:off x="7244862" y="2564012"/>
              <a:ext cx="393895" cy="299674"/>
            </a:xfrm>
            <a:prstGeom prst="line">
              <a:avLst/>
            </a:prstGeom>
            <a:ln w="19050">
              <a:solidFill>
                <a:schemeClr val="bg1">
                  <a:lumMod val="7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643056" y="2564012"/>
              <a:ext cx="607121" cy="0"/>
            </a:xfrm>
            <a:prstGeom prst="line">
              <a:avLst/>
            </a:prstGeom>
            <a:ln w="19050">
              <a:solidFill>
                <a:schemeClr val="bg1">
                  <a:lumMod val="7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rot="20245596" flipH="1" flipV="1">
            <a:off x="3559582" y="3117363"/>
            <a:ext cx="753986" cy="224756"/>
            <a:chOff x="7244862" y="2564012"/>
            <a:chExt cx="1005315" cy="299674"/>
          </a:xfrm>
        </p:grpSpPr>
        <p:cxnSp>
          <p:nvCxnSpPr>
            <p:cNvPr id="49" name="Straight Connector 48"/>
            <p:cNvCxnSpPr/>
            <p:nvPr/>
          </p:nvCxnSpPr>
          <p:spPr>
            <a:xfrm flipV="1">
              <a:off x="7244862" y="2564012"/>
              <a:ext cx="393895" cy="299674"/>
            </a:xfrm>
            <a:prstGeom prst="line">
              <a:avLst/>
            </a:prstGeom>
            <a:ln w="19050">
              <a:solidFill>
                <a:schemeClr val="bg1">
                  <a:lumMod val="75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643056" y="2564012"/>
              <a:ext cx="607121" cy="0"/>
            </a:xfrm>
            <a:prstGeom prst="line">
              <a:avLst/>
            </a:prstGeom>
            <a:ln w="19050">
              <a:solidFill>
                <a:schemeClr val="bg1">
                  <a:lumMod val="7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6360340" y="1354371"/>
            <a:ext cx="2216381" cy="794603"/>
            <a:chOff x="1603804" y="2220559"/>
            <a:chExt cx="2955174" cy="1059470"/>
          </a:xfrm>
        </p:grpSpPr>
        <p:sp>
          <p:nvSpPr>
            <p:cNvPr id="52" name="Text Placeholder 2"/>
            <p:cNvSpPr txBox="1">
              <a:spLocks/>
            </p:cNvSpPr>
            <p:nvPr/>
          </p:nvSpPr>
          <p:spPr>
            <a:xfrm>
              <a:off x="1603804"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53" name="TextBox 52"/>
            <p:cNvSpPr txBox="1"/>
            <p:nvPr/>
          </p:nvSpPr>
          <p:spPr>
            <a:xfrm>
              <a:off x="1679271" y="2559832"/>
              <a:ext cx="2879707" cy="720197"/>
            </a:xfrm>
            <a:prstGeom prst="rect">
              <a:avLst/>
            </a:prstGeom>
            <a:noFill/>
          </p:spPr>
          <p:txBody>
            <a:bodyPr wrap="square" lIns="0" tIns="0" rIns="0" bIns="0" rtlCol="0">
              <a:spAutoFit/>
            </a:bodyPr>
            <a:lstStyle/>
            <a:p>
              <a:pP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54" name="Group 53"/>
          <p:cNvGrpSpPr/>
          <p:nvPr/>
        </p:nvGrpSpPr>
        <p:grpSpPr>
          <a:xfrm>
            <a:off x="5717402" y="3191889"/>
            <a:ext cx="2216381" cy="832703"/>
            <a:chOff x="1603804" y="2220559"/>
            <a:chExt cx="2955174" cy="1110270"/>
          </a:xfrm>
        </p:grpSpPr>
        <p:sp>
          <p:nvSpPr>
            <p:cNvPr id="55" name="Text Placeholder 2"/>
            <p:cNvSpPr txBox="1">
              <a:spLocks/>
            </p:cNvSpPr>
            <p:nvPr/>
          </p:nvSpPr>
          <p:spPr>
            <a:xfrm>
              <a:off x="1603804"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56" name="TextBox 55"/>
            <p:cNvSpPr txBox="1"/>
            <p:nvPr/>
          </p:nvSpPr>
          <p:spPr>
            <a:xfrm>
              <a:off x="1679271" y="2610632"/>
              <a:ext cx="2879707" cy="720197"/>
            </a:xfrm>
            <a:prstGeom prst="rect">
              <a:avLst/>
            </a:prstGeom>
            <a:noFill/>
          </p:spPr>
          <p:txBody>
            <a:bodyPr wrap="square" lIns="0" tIns="0" rIns="0" bIns="0" rtlCol="0">
              <a:spAutoFit/>
            </a:bodyPr>
            <a:lstStyle/>
            <a:p>
              <a:pP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57" name="Group 56"/>
          <p:cNvGrpSpPr/>
          <p:nvPr/>
        </p:nvGrpSpPr>
        <p:grpSpPr>
          <a:xfrm>
            <a:off x="625757" y="1354371"/>
            <a:ext cx="2219974" cy="794603"/>
            <a:chOff x="1679271" y="2220559"/>
            <a:chExt cx="2959965" cy="1059470"/>
          </a:xfrm>
        </p:grpSpPr>
        <p:sp>
          <p:nvSpPr>
            <p:cNvPr id="58" name="Text Placeholder 2"/>
            <p:cNvSpPr txBox="1">
              <a:spLocks/>
            </p:cNvSpPr>
            <p:nvPr/>
          </p:nvSpPr>
          <p:spPr>
            <a:xfrm>
              <a:off x="2625776"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59" name="TextBox 58"/>
            <p:cNvSpPr txBox="1"/>
            <p:nvPr/>
          </p:nvSpPr>
          <p:spPr>
            <a:xfrm>
              <a:off x="1679271" y="2559832"/>
              <a:ext cx="2879706" cy="720197"/>
            </a:xfrm>
            <a:prstGeom prst="rect">
              <a:avLst/>
            </a:prstGeom>
            <a:noFill/>
          </p:spPr>
          <p:txBody>
            <a:bodyPr wrap="square" lIns="0" tIns="0" rIns="0" bIns="0" rtlCol="0">
              <a:spAutoFit/>
            </a:bodyPr>
            <a:lstStyle/>
            <a:p>
              <a:pPr algn="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60" name="Group 59"/>
          <p:cNvGrpSpPr/>
          <p:nvPr/>
        </p:nvGrpSpPr>
        <p:grpSpPr>
          <a:xfrm>
            <a:off x="1225832" y="3188118"/>
            <a:ext cx="2219974" cy="832703"/>
            <a:chOff x="1679271" y="2220559"/>
            <a:chExt cx="2959965" cy="1110270"/>
          </a:xfrm>
        </p:grpSpPr>
        <p:sp>
          <p:nvSpPr>
            <p:cNvPr id="61" name="Text Placeholder 2"/>
            <p:cNvSpPr txBox="1">
              <a:spLocks/>
            </p:cNvSpPr>
            <p:nvPr/>
          </p:nvSpPr>
          <p:spPr>
            <a:xfrm>
              <a:off x="2625776"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62" name="TextBox 61"/>
            <p:cNvSpPr txBox="1"/>
            <p:nvPr/>
          </p:nvSpPr>
          <p:spPr>
            <a:xfrm>
              <a:off x="1679271" y="2610632"/>
              <a:ext cx="2879706" cy="720197"/>
            </a:xfrm>
            <a:prstGeom prst="rect">
              <a:avLst/>
            </a:prstGeom>
            <a:noFill/>
          </p:spPr>
          <p:txBody>
            <a:bodyPr wrap="square" lIns="0" tIns="0" rIns="0" bIns="0" rtlCol="0">
              <a:spAutoFit/>
            </a:bodyPr>
            <a:lstStyle/>
            <a:p>
              <a:pPr algn="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2" name="Group 1"/>
          <p:cNvGrpSpPr/>
          <p:nvPr/>
        </p:nvGrpSpPr>
        <p:grpSpPr>
          <a:xfrm>
            <a:off x="3091139" y="1436416"/>
            <a:ext cx="2954414" cy="2878060"/>
            <a:chOff x="4121518" y="1915221"/>
            <a:chExt cx="3939219" cy="3837413"/>
          </a:xfrm>
        </p:grpSpPr>
        <p:grpSp>
          <p:nvGrpSpPr>
            <p:cNvPr id="5" name="Group 52"/>
            <p:cNvGrpSpPr/>
            <p:nvPr/>
          </p:nvGrpSpPr>
          <p:grpSpPr>
            <a:xfrm>
              <a:off x="4121518" y="1915221"/>
              <a:ext cx="3939219" cy="3837413"/>
              <a:chOff x="3160707" y="1634350"/>
              <a:chExt cx="2825746" cy="2752719"/>
            </a:xfrm>
          </p:grpSpPr>
          <p:sp>
            <p:nvSpPr>
              <p:cNvPr id="6" name="Freeform 5"/>
              <p:cNvSpPr>
                <a:spLocks noEditPoints="1"/>
              </p:cNvSpPr>
              <p:nvPr/>
            </p:nvSpPr>
            <p:spPr bwMode="auto">
              <a:xfrm>
                <a:off x="3160707" y="1912160"/>
                <a:ext cx="1181098" cy="1243010"/>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chemeClr val="accent5"/>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noEditPoints="1"/>
              </p:cNvSpPr>
              <p:nvPr/>
            </p:nvSpPr>
            <p:spPr bwMode="auto">
              <a:xfrm>
                <a:off x="3886194" y="1916923"/>
                <a:ext cx="636587" cy="1238248"/>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chemeClr val="accent5">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p>
            </p:txBody>
          </p:sp>
          <p:sp>
            <p:nvSpPr>
              <p:cNvPr id="8" name="Freeform 7"/>
              <p:cNvSpPr>
                <a:spLocks noEditPoints="1"/>
              </p:cNvSpPr>
              <p:nvPr/>
            </p:nvSpPr>
            <p:spPr bwMode="auto">
              <a:xfrm>
                <a:off x="4621205" y="1916923"/>
                <a:ext cx="634999" cy="1238248"/>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chemeClr val="accent5"/>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p>
            </p:txBody>
          </p:sp>
          <p:sp>
            <p:nvSpPr>
              <p:cNvPr id="9" name="Freeform 8"/>
              <p:cNvSpPr>
                <a:spLocks noEditPoints="1"/>
              </p:cNvSpPr>
              <p:nvPr/>
            </p:nvSpPr>
            <p:spPr bwMode="auto">
              <a:xfrm>
                <a:off x="4797417" y="1912160"/>
                <a:ext cx="1189036" cy="1250949"/>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chemeClr val="accent5">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p>
            </p:txBody>
          </p:sp>
          <p:sp>
            <p:nvSpPr>
              <p:cNvPr id="10" name="Freeform 9"/>
              <p:cNvSpPr>
                <a:spLocks noEditPoints="1"/>
              </p:cNvSpPr>
              <p:nvPr/>
            </p:nvSpPr>
            <p:spPr bwMode="auto">
              <a:xfrm>
                <a:off x="4522777" y="3336146"/>
                <a:ext cx="493712" cy="1050923"/>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chemeClr val="tx1">
                  <a:lumMod val="50000"/>
                  <a:lumOff val="5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p>
            </p:txBody>
          </p:sp>
          <p:sp>
            <p:nvSpPr>
              <p:cNvPr id="11" name="Freeform 10"/>
              <p:cNvSpPr>
                <a:spLocks noEditPoints="1"/>
              </p:cNvSpPr>
              <p:nvPr/>
            </p:nvSpPr>
            <p:spPr bwMode="auto">
              <a:xfrm>
                <a:off x="4522788" y="1634350"/>
                <a:ext cx="98425" cy="198437"/>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350" dirty="0"/>
              </a:p>
            </p:txBody>
          </p:sp>
        </p:grpSp>
        <p:sp>
          <p:nvSpPr>
            <p:cNvPr id="38" name="Shape 1094"/>
            <p:cNvSpPr/>
            <p:nvPr/>
          </p:nvSpPr>
          <p:spPr>
            <a:xfrm>
              <a:off x="4568684" y="3131690"/>
              <a:ext cx="376996" cy="269235"/>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w="12700" cap="flat">
              <a:noFill/>
              <a:miter lim="400000"/>
            </a:ln>
            <a:effectLst/>
          </p:spPr>
          <p:txBody>
            <a:bodyPr wrap="square" lIns="28575" tIns="28575" rIns="28575" bIns="28575" numCol="1" anchor="ctr">
              <a:noAutofit/>
            </a:bodyPr>
            <a:lstStyle/>
            <a:p>
              <a:pPr lvl="0">
                <a:defRPr sz="3200">
                  <a:solidFill>
                    <a:srgbClr val="FFFFFF"/>
                  </a:solidFill>
                  <a:latin typeface="Helvetica Light"/>
                  <a:ea typeface="Helvetica Light"/>
                  <a:cs typeface="Helvetica Light"/>
                  <a:sym typeface="Helvetica Light"/>
                </a:defRPr>
              </a:pPr>
              <a:endParaRPr sz="2400"/>
            </a:p>
          </p:txBody>
        </p:sp>
        <p:sp>
          <p:nvSpPr>
            <p:cNvPr id="63" name="Freeform 62"/>
            <p:cNvSpPr>
              <a:spLocks noEditPoints="1"/>
            </p:cNvSpPr>
            <p:nvPr/>
          </p:nvSpPr>
          <p:spPr bwMode="auto">
            <a:xfrm>
              <a:off x="5477986" y="3065772"/>
              <a:ext cx="320256" cy="360553"/>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sp>
          <p:nvSpPr>
            <p:cNvPr id="64" name="Shape 1090"/>
            <p:cNvSpPr/>
            <p:nvPr/>
          </p:nvSpPr>
          <p:spPr>
            <a:xfrm>
              <a:off x="6331218" y="3128517"/>
              <a:ext cx="396184" cy="336517"/>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w="12700" cap="flat">
              <a:noFill/>
              <a:miter lim="400000"/>
            </a:ln>
            <a:effectLst/>
          </p:spPr>
          <p:txBody>
            <a:bodyPr wrap="square" lIns="28575" tIns="28575" rIns="28575" bIns="28575" numCol="1" anchor="ctr">
              <a:noAutofit/>
            </a:bodyPr>
            <a:lstStyle/>
            <a:p>
              <a:pPr lvl="0">
                <a:defRPr sz="3200">
                  <a:solidFill>
                    <a:srgbClr val="FFFFFF"/>
                  </a:solidFill>
                  <a:latin typeface="Helvetica Light"/>
                  <a:ea typeface="Helvetica Light"/>
                  <a:cs typeface="Helvetica Light"/>
                  <a:sym typeface="Helvetica Light"/>
                </a:defRPr>
              </a:pPr>
              <a:endParaRPr sz="2400"/>
            </a:p>
          </p:txBody>
        </p:sp>
        <p:sp>
          <p:nvSpPr>
            <p:cNvPr id="65" name="Shape 1687"/>
            <p:cNvSpPr/>
            <p:nvPr/>
          </p:nvSpPr>
          <p:spPr>
            <a:xfrm>
              <a:off x="7266129" y="3116104"/>
              <a:ext cx="361315" cy="361342"/>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w="12700" cap="flat">
              <a:noFill/>
              <a:miter lim="400000"/>
            </a:ln>
            <a:effectLst/>
          </p:spPr>
          <p:txBody>
            <a:bodyPr wrap="square" lIns="28575" tIns="28575" rIns="28575" bIns="28575" numCol="1" anchor="ctr">
              <a:noAutofit/>
            </a:bodyPr>
            <a:lstStyle/>
            <a:p>
              <a:pPr lvl="0" algn="l">
                <a:defRPr sz="3100" b="1">
                  <a:latin typeface="Kontrapunkt Bob Bold"/>
                  <a:ea typeface="Kontrapunkt Bob Bold"/>
                  <a:cs typeface="Kontrapunkt Bob Bold"/>
                  <a:sym typeface="Kontrapunkt Bob Bold"/>
                </a:defRPr>
              </a:pPr>
              <a:endParaRPr sz="2325"/>
            </a:p>
          </p:txBody>
        </p:sp>
      </p:grpSp>
      <p:sp>
        <p:nvSpPr>
          <p:cNvPr id="66"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67" name="组合 66"/>
          <p:cNvGrpSpPr/>
          <p:nvPr/>
        </p:nvGrpSpPr>
        <p:grpSpPr>
          <a:xfrm>
            <a:off x="494438" y="2536"/>
            <a:ext cx="791906" cy="887759"/>
            <a:chOff x="7414667" y="3750264"/>
            <a:chExt cx="871129" cy="976571"/>
          </a:xfrm>
        </p:grpSpPr>
        <p:sp>
          <p:nvSpPr>
            <p:cNvPr id="68" name="椭圆 6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69" name="文本框 68"/>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70"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618300742"/>
      </p:ext>
    </p:extLst>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right)">
                                      <p:cBhvr>
                                        <p:cTn id="14" dur="500"/>
                                        <p:tgtEl>
                                          <p:spTgt spid="42"/>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500"/>
                                        <p:tgtEl>
                                          <p:spTgt spid="5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500"/>
                                        <p:tgtEl>
                                          <p:spTgt spid="39"/>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childTnLst>
                          </p:cTn>
                        </p:par>
                        <p:par>
                          <p:cTn id="27" fill="hold">
                            <p:stCondLst>
                              <p:cond delay="3000"/>
                            </p:stCondLst>
                            <p:childTnLst>
                              <p:par>
                                <p:cTn id="28" presetID="22" presetClass="entr" presetSubtype="1"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wipe(up)">
                                      <p:cBhvr>
                                        <p:cTn id="30" dur="500"/>
                                        <p:tgtEl>
                                          <p:spTgt spid="48"/>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childTnLst>
                          </p:cTn>
                        </p:par>
                        <p:par>
                          <p:cTn id="35" fill="hold">
                            <p:stCondLst>
                              <p:cond delay="4000"/>
                            </p:stCondLst>
                            <p:childTnLst>
                              <p:par>
                                <p:cTn id="36" presetID="22" presetClass="entr" presetSubtype="1" fill="hold"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wipe(up)">
                                      <p:cBhvr>
                                        <p:cTn id="38" dur="500"/>
                                        <p:tgtEl>
                                          <p:spTgt spid="45"/>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500"/>
                                        <p:tgtEl>
                                          <p:spTgt spid="54"/>
                                        </p:tgtEl>
                                      </p:cBhvr>
                                    </p:animEffect>
                                  </p:childTnLst>
                                </p:cTn>
                              </p:par>
                            </p:childTnLst>
                          </p:cTn>
                        </p:par>
                        <p:par>
                          <p:cTn id="43" fill="hold">
                            <p:stCondLst>
                              <p:cond delay="5000"/>
                            </p:stCondLst>
                            <p:childTnLst>
                              <p:par>
                                <p:cTn id="44" presetID="53" presetClass="entr" presetSubtype="16" fill="hold" nodeType="afterEffect">
                                  <p:stCondLst>
                                    <p:cond delay="0"/>
                                  </p:stCondLst>
                                  <p:iterate type="lt">
                                    <p:tmPct val="10000"/>
                                  </p:iterate>
                                  <p:childTnLst>
                                    <p:set>
                                      <p:cBhvr>
                                        <p:cTn id="45" dur="1" fill="hold">
                                          <p:stCondLst>
                                            <p:cond delay="0"/>
                                          </p:stCondLst>
                                        </p:cTn>
                                        <p:tgtEl>
                                          <p:spTgt spid="67"/>
                                        </p:tgtEl>
                                        <p:attrNameLst>
                                          <p:attrName>style.visibility</p:attrName>
                                        </p:attrNameLst>
                                      </p:cBhvr>
                                      <p:to>
                                        <p:strVal val="visible"/>
                                      </p:to>
                                    </p:set>
                                    <p:anim calcmode="lin" valueType="num">
                                      <p:cBhvr>
                                        <p:cTn id="46" dur="500" fill="hold"/>
                                        <p:tgtEl>
                                          <p:spTgt spid="67"/>
                                        </p:tgtEl>
                                        <p:attrNameLst>
                                          <p:attrName>ppt_w</p:attrName>
                                        </p:attrNameLst>
                                      </p:cBhvr>
                                      <p:tavLst>
                                        <p:tav tm="0">
                                          <p:val>
                                            <p:fltVal val="0"/>
                                          </p:val>
                                        </p:tav>
                                        <p:tav tm="100000">
                                          <p:val>
                                            <p:strVal val="#ppt_w"/>
                                          </p:val>
                                        </p:tav>
                                      </p:tavLst>
                                    </p:anim>
                                    <p:anim calcmode="lin" valueType="num">
                                      <p:cBhvr>
                                        <p:cTn id="47" dur="500" fill="hold"/>
                                        <p:tgtEl>
                                          <p:spTgt spid="67"/>
                                        </p:tgtEl>
                                        <p:attrNameLst>
                                          <p:attrName>ppt_h</p:attrName>
                                        </p:attrNameLst>
                                      </p:cBhvr>
                                      <p:tavLst>
                                        <p:tav tm="0">
                                          <p:val>
                                            <p:fltVal val="0"/>
                                          </p:val>
                                        </p:tav>
                                        <p:tav tm="100000">
                                          <p:val>
                                            <p:strVal val="#ppt_h"/>
                                          </p:val>
                                        </p:tav>
                                      </p:tavLst>
                                    </p:anim>
                                    <p:animEffect transition="in" filter="fade">
                                      <p:cBhvr>
                                        <p:cTn id="48" dur="500"/>
                                        <p:tgtEl>
                                          <p:spTgt spid="67"/>
                                        </p:tgtEl>
                                      </p:cBhvr>
                                    </p:animEffect>
                                  </p:childTnLst>
                                </p:cTn>
                              </p:par>
                            </p:childTnLst>
                          </p:cTn>
                        </p:par>
                        <p:par>
                          <p:cTn id="49" fill="hold">
                            <p:stCondLst>
                              <p:cond delay="5500"/>
                            </p:stCondLst>
                            <p:childTnLst>
                              <p:par>
                                <p:cTn id="50" presetID="42" presetClass="entr" presetSubtype="0" fill="hold" grpId="0" nodeType="afterEffect">
                                  <p:stCondLst>
                                    <p:cond delay="0"/>
                                  </p:stCondLst>
                                  <p:iterate type="lt">
                                    <p:tmPct val="10000"/>
                                  </p:iterate>
                                  <p:childTnLst>
                                    <p:set>
                                      <p:cBhvr>
                                        <p:cTn id="51" dur="1" fill="hold">
                                          <p:stCondLst>
                                            <p:cond delay="0"/>
                                          </p:stCondLst>
                                        </p:cTn>
                                        <p:tgtEl>
                                          <p:spTgt spid="70"/>
                                        </p:tgtEl>
                                        <p:attrNameLst>
                                          <p:attrName>style.visibility</p:attrName>
                                        </p:attrNameLst>
                                      </p:cBhvr>
                                      <p:to>
                                        <p:strVal val="visible"/>
                                      </p:to>
                                    </p:set>
                                    <p:animEffect>
                                      <p:cBhvr>
                                        <p:cTn id="52" dur="750"/>
                                        <p:tgtEl>
                                          <p:spTgt spid="70"/>
                                        </p:tgtEl>
                                      </p:cBhvr>
                                    </p:animEffect>
                                    <p:anim calcmode="lin" valueType="num">
                                      <p:cBhvr>
                                        <p:cTn id="53" dur="750" fill="hold"/>
                                        <p:tgtEl>
                                          <p:spTgt spid="70"/>
                                        </p:tgtEl>
                                        <p:attrNameLst>
                                          <p:attrName>ppt_x</p:attrName>
                                        </p:attrNameLst>
                                      </p:cBhvr>
                                      <p:tavLst>
                                        <p:tav tm="0">
                                          <p:val>
                                            <p:strVal val="#ppt_x"/>
                                          </p:val>
                                        </p:tav>
                                        <p:tav tm="100000">
                                          <p:val>
                                            <p:strVal val="#ppt_x"/>
                                          </p:val>
                                        </p:tav>
                                      </p:tavLst>
                                    </p:anim>
                                    <p:anim calcmode="lin" valueType="num">
                                      <p:cBhvr>
                                        <p:cTn id="54" dur="7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2110814" y="1923678"/>
            <a:ext cx="1441001" cy="1441002"/>
            <a:chOff x="3720555" y="1275606"/>
            <a:chExt cx="1441001" cy="1441002"/>
          </a:xfrm>
        </p:grpSpPr>
        <p:sp>
          <p:nvSpPr>
            <p:cNvPr id="8" name="椭圆 7"/>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07DC5"/>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10" name="矩形 9"/>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工作存在不足</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12" name="直接连接符 11"/>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a:off x="3695831" y="2866647"/>
            <a:ext cx="3036409" cy="281167"/>
          </a:xfrm>
          <a:prstGeom prst="rect">
            <a:avLst/>
          </a:prstGeom>
        </p:spPr>
        <p:txBody>
          <a:bodyPr wrap="none">
            <a:spAutoFit/>
          </a:bodyPr>
          <a:lstStyle/>
          <a:p>
            <a:pPr fontAlgn="base">
              <a:lnSpc>
                <a:spcPct val="120000"/>
              </a:lnSpc>
            </a:pPr>
            <a:r>
              <a:rPr lang="en-US" altLang="zh-CN" sz="1100" dirty="0">
                <a:solidFill>
                  <a:schemeClr val="bg1"/>
                </a:solidFill>
              </a:rPr>
              <a:t>Blue business work summary report PPT template</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533916681"/>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fltVal val="0"/>
                                          </p:val>
                                        </p:tav>
                                        <p:tav tm="100000">
                                          <p:val>
                                            <p:strVal val="#ppt_w"/>
                                          </p:val>
                                        </p:tav>
                                      </p:tavLst>
                                    </p:anim>
                                    <p:anim calcmode="lin" valueType="num">
                                      <p:cBhvr>
                                        <p:cTn id="11" dur="1000" fill="hold"/>
                                        <p:tgtEl>
                                          <p:spTgt spid="7"/>
                                        </p:tgtEl>
                                        <p:attrNameLst>
                                          <p:attrName>ppt_h</p:attrName>
                                        </p:attrNameLst>
                                      </p:cBhvr>
                                      <p:tavLst>
                                        <p:tav tm="0">
                                          <p:val>
                                            <p:fltVal val="0"/>
                                          </p:val>
                                        </p:tav>
                                        <p:tav tm="100000">
                                          <p:val>
                                            <p:strVal val="#ppt_h"/>
                                          </p:val>
                                        </p:tav>
                                      </p:tavLst>
                                    </p:anim>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fltVal val="0.5"/>
                                          </p:val>
                                        </p:tav>
                                        <p:tav tm="100000">
                                          <p:val>
                                            <p:strVal val="#ppt_x"/>
                                          </p:val>
                                        </p:tav>
                                      </p:tavLst>
                                    </p:anim>
                                    <p:anim calcmode="lin" valueType="num">
                                      <p:cBhvr>
                                        <p:cTn id="14" dur="1000" fill="hold"/>
                                        <p:tgtEl>
                                          <p:spTgt spid="7"/>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p:cTn id="18" dur="10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10">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p:cTn id="32"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29335" y="1317486"/>
            <a:ext cx="1867212" cy="95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t="-109"/>
          <a:stretch>
            <a:fillRect/>
          </a:stretch>
        </p:blipFill>
        <p:spPr bwMode="auto">
          <a:xfrm>
            <a:off x="1931180" y="1317486"/>
            <a:ext cx="1879269" cy="95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7" descr="E:\图片素材库\jpg\商务\图片包\631.jpg"/>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97858" y="2360473"/>
            <a:ext cx="1907902" cy="9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grpSp>
        <p:nvGrpSpPr>
          <p:cNvPr id="58" name="组合 16"/>
          <p:cNvGrpSpPr>
            <a:grpSpLocks/>
          </p:cNvGrpSpPr>
          <p:nvPr/>
        </p:nvGrpSpPr>
        <p:grpSpPr bwMode="auto">
          <a:xfrm>
            <a:off x="5929336" y="2360473"/>
            <a:ext cx="1858170" cy="963216"/>
            <a:chOff x="3946913" y="1827911"/>
            <a:chExt cx="1958168" cy="1283142"/>
          </a:xfrm>
          <a:solidFill>
            <a:srgbClr val="0070C0"/>
          </a:solidFill>
        </p:grpSpPr>
        <p:sp>
          <p:nvSpPr>
            <p:cNvPr id="59" name="矩形 58"/>
            <p:cNvSpPr/>
            <p:nvPr/>
          </p:nvSpPr>
          <p:spPr>
            <a:xfrm>
              <a:off x="3946913" y="1827911"/>
              <a:ext cx="1958168" cy="1283142"/>
            </a:xfrm>
            <a:prstGeom prst="rect">
              <a:avLst/>
            </a:prstGeom>
            <a:grp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29">
                <a:solidFill>
                  <a:sysClr val="window" lastClr="FFFFFF"/>
                </a:solidFill>
                <a:latin typeface="+mj-ea"/>
                <a:ea typeface="+mj-ea"/>
              </a:endParaRPr>
            </a:p>
          </p:txBody>
        </p:sp>
        <p:sp>
          <p:nvSpPr>
            <p:cNvPr id="60" name="TextBox 17"/>
            <p:cNvSpPr txBox="1">
              <a:spLocks noChangeArrowheads="1"/>
            </p:cNvSpPr>
            <p:nvPr/>
          </p:nvSpPr>
          <p:spPr bwMode="auto">
            <a:xfrm flipH="1">
              <a:off x="4286774" y="2206984"/>
              <a:ext cx="1335620" cy="667962"/>
            </a:xfrm>
            <a:prstGeom prst="rect">
              <a:avLst/>
            </a:prstGeom>
            <a:grp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29" kern="0" dirty="0">
                  <a:solidFill>
                    <a:sysClr val="window" lastClr="FFFFFF">
                      <a:lumMod val="95000"/>
                    </a:sysClr>
                  </a:solidFill>
                  <a:latin typeface="+mj-ea"/>
                  <a:ea typeface="+mj-ea"/>
                </a:rPr>
                <a:t>点击添加文本    </a:t>
              </a:r>
              <a:endParaRPr lang="en-US" altLang="zh-CN" sz="1329" kern="0" dirty="0">
                <a:solidFill>
                  <a:sysClr val="window" lastClr="FFFFFF">
                    <a:lumMod val="95000"/>
                  </a:sysClr>
                </a:solidFill>
                <a:latin typeface="+mj-ea"/>
                <a:ea typeface="+mj-ea"/>
              </a:endParaRPr>
            </a:p>
            <a:p>
              <a:pPr>
                <a:defRPr/>
              </a:pPr>
              <a:r>
                <a:rPr lang="zh-CN" altLang="en-US" sz="1329" kern="0" dirty="0">
                  <a:solidFill>
                    <a:sysClr val="window" lastClr="FFFFFF">
                      <a:lumMod val="95000"/>
                    </a:sysClr>
                  </a:solidFill>
                  <a:latin typeface="+mj-ea"/>
                  <a:ea typeface="+mj-ea"/>
                </a:rPr>
                <a:t>点击添加文本</a:t>
              </a:r>
              <a:endParaRPr lang="en-US" altLang="zh-CN" sz="1329" kern="0" dirty="0">
                <a:solidFill>
                  <a:sysClr val="window" lastClr="FFFFFF">
                    <a:lumMod val="95000"/>
                  </a:sysClr>
                </a:solidFill>
                <a:latin typeface="+mj-ea"/>
                <a:ea typeface="+mj-ea"/>
              </a:endParaRPr>
            </a:p>
          </p:txBody>
        </p:sp>
      </p:grpSp>
      <p:grpSp>
        <p:nvGrpSpPr>
          <p:cNvPr id="61" name="组合 19"/>
          <p:cNvGrpSpPr>
            <a:grpSpLocks/>
          </p:cNvGrpSpPr>
          <p:nvPr/>
        </p:nvGrpSpPr>
        <p:grpSpPr bwMode="auto">
          <a:xfrm>
            <a:off x="1931180" y="2360473"/>
            <a:ext cx="1879269" cy="963216"/>
            <a:chOff x="0" y="2095862"/>
            <a:chExt cx="1979711" cy="1283142"/>
          </a:xfrm>
        </p:grpSpPr>
        <p:sp>
          <p:nvSpPr>
            <p:cNvPr id="62" name="矩形 61"/>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8733">
                <a:defRPr/>
              </a:pPr>
              <a:endParaRPr lang="zh-CN" altLang="en-US" sz="1709">
                <a:latin typeface="+mj-ea"/>
                <a:ea typeface="+mj-ea"/>
              </a:endParaRPr>
            </a:p>
          </p:txBody>
        </p:sp>
        <p:sp>
          <p:nvSpPr>
            <p:cNvPr id="63" name="TextBox 18"/>
            <p:cNvSpPr txBox="1">
              <a:spLocks noChangeArrowheads="1"/>
            </p:cNvSpPr>
            <p:nvPr/>
          </p:nvSpPr>
          <p:spPr bwMode="auto">
            <a:xfrm flipH="1">
              <a:off x="322279" y="2432112"/>
              <a:ext cx="1335153" cy="667962"/>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29" kern="0" dirty="0">
                  <a:solidFill>
                    <a:sysClr val="window" lastClr="FFFFFF">
                      <a:lumMod val="95000"/>
                    </a:sysClr>
                  </a:solidFill>
                  <a:latin typeface="+mj-ea"/>
                  <a:ea typeface="+mj-ea"/>
                </a:rPr>
                <a:t>点击添加文本    </a:t>
              </a:r>
              <a:endParaRPr lang="en-US" altLang="zh-CN" sz="1329" kern="0" dirty="0">
                <a:solidFill>
                  <a:sysClr val="window" lastClr="FFFFFF">
                    <a:lumMod val="95000"/>
                  </a:sysClr>
                </a:solidFill>
                <a:latin typeface="+mj-ea"/>
                <a:ea typeface="+mj-ea"/>
              </a:endParaRPr>
            </a:p>
            <a:p>
              <a:pPr>
                <a:defRPr/>
              </a:pPr>
              <a:r>
                <a:rPr lang="zh-CN" altLang="en-US" sz="1329" kern="0" dirty="0">
                  <a:solidFill>
                    <a:sysClr val="window" lastClr="FFFFFF">
                      <a:lumMod val="95000"/>
                    </a:sysClr>
                  </a:solidFill>
                  <a:latin typeface="+mj-ea"/>
                  <a:ea typeface="+mj-ea"/>
                </a:rPr>
                <a:t>点击添加文本</a:t>
              </a:r>
              <a:endParaRPr lang="en-US" altLang="zh-CN" sz="1329" kern="0" dirty="0">
                <a:solidFill>
                  <a:sysClr val="window" lastClr="FFFFFF">
                    <a:lumMod val="95000"/>
                  </a:sysClr>
                </a:solidFill>
                <a:latin typeface="+mj-ea"/>
                <a:ea typeface="+mj-ea"/>
              </a:endParaRPr>
            </a:p>
          </p:txBody>
        </p:sp>
      </p:grpSp>
      <p:grpSp>
        <p:nvGrpSpPr>
          <p:cNvPr id="64" name="组合 22"/>
          <p:cNvGrpSpPr>
            <a:grpSpLocks/>
          </p:cNvGrpSpPr>
          <p:nvPr/>
        </p:nvGrpSpPr>
        <p:grpSpPr bwMode="auto">
          <a:xfrm>
            <a:off x="3897858" y="1317486"/>
            <a:ext cx="1907902" cy="951310"/>
            <a:chOff x="2072433" y="511758"/>
            <a:chExt cx="2009463" cy="1267904"/>
          </a:xfrm>
        </p:grpSpPr>
        <p:sp>
          <p:nvSpPr>
            <p:cNvPr id="65" name="矩形 64"/>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29">
                <a:solidFill>
                  <a:sysClr val="window" lastClr="FFFFFF"/>
                </a:solidFill>
                <a:latin typeface="+mj-ea"/>
                <a:ea typeface="+mj-ea"/>
              </a:endParaRPr>
            </a:p>
          </p:txBody>
        </p:sp>
        <p:sp>
          <p:nvSpPr>
            <p:cNvPr id="66" name="TextBox 18"/>
            <p:cNvSpPr txBox="1">
              <a:spLocks noChangeArrowheads="1"/>
            </p:cNvSpPr>
            <p:nvPr/>
          </p:nvSpPr>
          <p:spPr bwMode="auto">
            <a:xfrm flipH="1">
              <a:off x="2408931" y="867215"/>
              <a:ext cx="1336467" cy="66829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29" kern="0" dirty="0">
                  <a:solidFill>
                    <a:sysClr val="window" lastClr="FFFFFF">
                      <a:lumMod val="95000"/>
                    </a:sysClr>
                  </a:solidFill>
                  <a:latin typeface="+mj-ea"/>
                  <a:ea typeface="+mj-ea"/>
                </a:rPr>
                <a:t>点击添加文本    </a:t>
              </a:r>
              <a:endParaRPr lang="en-US" altLang="zh-CN" sz="1329" kern="0" dirty="0">
                <a:solidFill>
                  <a:sysClr val="window" lastClr="FFFFFF">
                    <a:lumMod val="95000"/>
                  </a:sysClr>
                </a:solidFill>
                <a:latin typeface="+mj-ea"/>
                <a:ea typeface="+mj-ea"/>
              </a:endParaRPr>
            </a:p>
            <a:p>
              <a:pPr>
                <a:defRPr/>
              </a:pPr>
              <a:r>
                <a:rPr lang="zh-CN" altLang="en-US" sz="1329" kern="0" dirty="0">
                  <a:solidFill>
                    <a:sysClr val="window" lastClr="FFFFFF">
                      <a:lumMod val="95000"/>
                    </a:sysClr>
                  </a:solidFill>
                  <a:latin typeface="+mj-ea"/>
                  <a:ea typeface="+mj-ea"/>
                </a:rPr>
                <a:t>点击添加文本</a:t>
              </a:r>
              <a:endParaRPr lang="en-US" altLang="zh-CN" sz="1329" kern="0" dirty="0">
                <a:solidFill>
                  <a:sysClr val="window" lastClr="FFFFFF">
                    <a:lumMod val="95000"/>
                  </a:sysClr>
                </a:solidFill>
                <a:latin typeface="+mj-ea"/>
                <a:ea typeface="+mj-ea"/>
              </a:endParaRPr>
            </a:p>
          </p:txBody>
        </p:sp>
      </p:grpSp>
      <p:sp>
        <p:nvSpPr>
          <p:cNvPr id="67" name="TextBox 66"/>
          <p:cNvSpPr txBox="1"/>
          <p:nvPr/>
        </p:nvSpPr>
        <p:spPr>
          <a:xfrm>
            <a:off x="1837679" y="3733836"/>
            <a:ext cx="5921129" cy="1056636"/>
          </a:xfrm>
          <a:prstGeom prst="rect">
            <a:avLst/>
          </a:prstGeom>
          <a:noFill/>
        </p:spPr>
        <p:txBody>
          <a:bodyPr>
            <a:spAutoFit/>
          </a:bodyPr>
          <a:lstStyle/>
          <a:p>
            <a:pPr defTabSz="918733">
              <a:lnSpc>
                <a:spcPct val="150000"/>
              </a:lnSpc>
              <a:defRPr/>
            </a:pPr>
            <a:r>
              <a:rPr lang="zh-CN" altLang="en-US" sz="1519" b="1" dirty="0">
                <a:latin typeface="+mn-ea"/>
              </a:rPr>
              <a:t>标题文字</a:t>
            </a:r>
            <a:endParaRPr lang="en-US" altLang="zh-CN" sz="1519" b="1" dirty="0">
              <a:latin typeface="+mn-ea"/>
            </a:endParaRPr>
          </a:p>
          <a:p>
            <a:pPr defTabSz="918733">
              <a:lnSpc>
                <a:spcPct val="150000"/>
              </a:lnSpc>
              <a:defRPr/>
            </a:pPr>
            <a:r>
              <a:rPr lang="zh-CN" altLang="en-US" sz="1329" dirty="0">
                <a:latin typeface="+mn-ea"/>
              </a:rPr>
              <a:t>单击此处添加文本单击此处添加文本 单击此处添加文本单击此处添加文本</a:t>
            </a:r>
            <a:endParaRPr lang="en-US" altLang="zh-CN" sz="1329" dirty="0">
              <a:latin typeface="+mn-ea"/>
            </a:endParaRPr>
          </a:p>
          <a:p>
            <a:pPr defTabSz="918733">
              <a:lnSpc>
                <a:spcPct val="150000"/>
              </a:lnSpc>
              <a:defRPr/>
            </a:pPr>
            <a:r>
              <a:rPr lang="zh-CN" altLang="en-US" sz="1329" dirty="0">
                <a:latin typeface="+mn-ea"/>
              </a:rPr>
              <a:t>单击此处添加文本单击此处添加文本 单击此处添加文本单击此处添加文本</a:t>
            </a:r>
            <a:endParaRPr lang="en-US" altLang="zh-CN" sz="1329" dirty="0">
              <a:latin typeface="+mn-ea"/>
            </a:endParaRPr>
          </a:p>
        </p:txBody>
      </p:sp>
      <p:sp>
        <p:nvSpPr>
          <p:cNvPr id="22" name="TextBox 21"/>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3" name="组合 22"/>
          <p:cNvGrpSpPr/>
          <p:nvPr/>
        </p:nvGrpSpPr>
        <p:grpSpPr>
          <a:xfrm>
            <a:off x="494438" y="2535"/>
            <a:ext cx="791906" cy="791906"/>
            <a:chOff x="7414667" y="3750264"/>
            <a:chExt cx="871129" cy="871129"/>
          </a:xfrm>
        </p:grpSpPr>
        <p:sp>
          <p:nvSpPr>
            <p:cNvPr id="24" name="椭圆 23"/>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5"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01</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6"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年度工作概括</a:t>
            </a:r>
          </a:p>
        </p:txBody>
      </p:sp>
    </p:spTree>
    <p:extLst>
      <p:ext uri="{BB962C8B-B14F-4D97-AF65-F5344CB8AC3E}">
        <p14:creationId xmlns:p14="http://schemas.microsoft.com/office/powerpoint/2010/main" val="2188966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 calcmode="lin" valueType="num">
                                      <p:cBhvr>
                                        <p:cTn id="9" dur="500" fill="hold"/>
                                        <p:tgtEl>
                                          <p:spTgt spid="55"/>
                                        </p:tgtEl>
                                        <p:attrNameLst>
                                          <p:attrName>ppt_x</p:attrName>
                                        </p:attrNameLst>
                                      </p:cBhvr>
                                      <p:tavLst>
                                        <p:tav tm="0">
                                          <p:val>
                                            <p:fltVal val="0.5"/>
                                          </p:val>
                                        </p:tav>
                                        <p:tav tm="100000">
                                          <p:val>
                                            <p:strVal val="#ppt_x"/>
                                          </p:val>
                                        </p:tav>
                                      </p:tavLst>
                                    </p:anim>
                                    <p:anim calcmode="lin" valueType="num">
                                      <p:cBhvr>
                                        <p:cTn id="10" dur="500" fill="hold"/>
                                        <p:tgtEl>
                                          <p:spTgt spid="55"/>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anim calcmode="lin" valueType="num">
                                      <p:cBhvr>
                                        <p:cTn id="15" dur="500" fill="hold"/>
                                        <p:tgtEl>
                                          <p:spTgt spid="61"/>
                                        </p:tgtEl>
                                        <p:attrNameLst>
                                          <p:attrName>ppt_x</p:attrName>
                                        </p:attrNameLst>
                                      </p:cBhvr>
                                      <p:tavLst>
                                        <p:tav tm="0">
                                          <p:val>
                                            <p:fltVal val="0.5"/>
                                          </p:val>
                                        </p:tav>
                                        <p:tav tm="100000">
                                          <p:val>
                                            <p:strVal val="#ppt_x"/>
                                          </p:val>
                                        </p:tav>
                                      </p:tavLst>
                                    </p:anim>
                                    <p:anim calcmode="lin" valueType="num">
                                      <p:cBhvr>
                                        <p:cTn id="16" dur="500" fill="hold"/>
                                        <p:tgtEl>
                                          <p:spTgt spid="61"/>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 calcmode="lin" valueType="num">
                                      <p:cBhvr>
                                        <p:cTn id="21" dur="500" fill="hold"/>
                                        <p:tgtEl>
                                          <p:spTgt spid="57"/>
                                        </p:tgtEl>
                                        <p:attrNameLst>
                                          <p:attrName>ppt_x</p:attrName>
                                        </p:attrNameLst>
                                      </p:cBhvr>
                                      <p:tavLst>
                                        <p:tav tm="0">
                                          <p:val>
                                            <p:fltVal val="0.5"/>
                                          </p:val>
                                        </p:tav>
                                        <p:tav tm="100000">
                                          <p:val>
                                            <p:strVal val="#ppt_x"/>
                                          </p:val>
                                        </p:tav>
                                      </p:tavLst>
                                    </p:anim>
                                    <p:anim calcmode="lin" valueType="num">
                                      <p:cBhvr>
                                        <p:cTn id="22" dur="500" fill="hold"/>
                                        <p:tgtEl>
                                          <p:spTgt spid="57"/>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 calcmode="lin" valueType="num">
                                      <p:cBhvr>
                                        <p:cTn id="27" dur="500" fill="hold"/>
                                        <p:tgtEl>
                                          <p:spTgt spid="64"/>
                                        </p:tgtEl>
                                        <p:attrNameLst>
                                          <p:attrName>ppt_x</p:attrName>
                                        </p:attrNameLst>
                                      </p:cBhvr>
                                      <p:tavLst>
                                        <p:tav tm="0">
                                          <p:val>
                                            <p:fltVal val="0.5"/>
                                          </p:val>
                                        </p:tav>
                                        <p:tav tm="100000">
                                          <p:val>
                                            <p:strVal val="#ppt_x"/>
                                          </p:val>
                                        </p:tav>
                                      </p:tavLst>
                                    </p:anim>
                                    <p:anim calcmode="lin" valueType="num">
                                      <p:cBhvr>
                                        <p:cTn id="28" dur="500" fill="hold"/>
                                        <p:tgtEl>
                                          <p:spTgt spid="6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5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fltVal val="0"/>
                                          </p:val>
                                        </p:tav>
                                        <p:tav tm="100000">
                                          <p:val>
                                            <p:strVal val="#ppt_w"/>
                                          </p:val>
                                        </p:tav>
                                      </p:tavLst>
                                    </p:anim>
                                    <p:anim calcmode="lin" valueType="num">
                                      <p:cBhvr>
                                        <p:cTn id="32" dur="500" fill="hold"/>
                                        <p:tgtEl>
                                          <p:spTgt spid="54"/>
                                        </p:tgtEl>
                                        <p:attrNameLst>
                                          <p:attrName>ppt_h</p:attrName>
                                        </p:attrNameLst>
                                      </p:cBhvr>
                                      <p:tavLst>
                                        <p:tav tm="0">
                                          <p:val>
                                            <p:fltVal val="0"/>
                                          </p:val>
                                        </p:tav>
                                        <p:tav tm="100000">
                                          <p:val>
                                            <p:strVal val="#ppt_h"/>
                                          </p:val>
                                        </p:tav>
                                      </p:tavLst>
                                    </p:anim>
                                    <p:anim calcmode="lin" valueType="num">
                                      <p:cBhvr>
                                        <p:cTn id="33" dur="500" fill="hold"/>
                                        <p:tgtEl>
                                          <p:spTgt spid="54"/>
                                        </p:tgtEl>
                                        <p:attrNameLst>
                                          <p:attrName>ppt_x</p:attrName>
                                        </p:attrNameLst>
                                      </p:cBhvr>
                                      <p:tavLst>
                                        <p:tav tm="0">
                                          <p:val>
                                            <p:fltVal val="0.5"/>
                                          </p:val>
                                        </p:tav>
                                        <p:tav tm="100000">
                                          <p:val>
                                            <p:strVal val="#ppt_x"/>
                                          </p:val>
                                        </p:tav>
                                      </p:tavLst>
                                    </p:anim>
                                    <p:anim calcmode="lin" valueType="num">
                                      <p:cBhvr>
                                        <p:cTn id="34" dur="500" fill="hold"/>
                                        <p:tgtEl>
                                          <p:spTgt spid="5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00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 calcmode="lin" valueType="num">
                                      <p:cBhvr>
                                        <p:cTn id="39" dur="500" fill="hold"/>
                                        <p:tgtEl>
                                          <p:spTgt spid="58"/>
                                        </p:tgtEl>
                                        <p:attrNameLst>
                                          <p:attrName>ppt_x</p:attrName>
                                        </p:attrNameLst>
                                      </p:cBhvr>
                                      <p:tavLst>
                                        <p:tav tm="0">
                                          <p:val>
                                            <p:fltVal val="0.5"/>
                                          </p:val>
                                        </p:tav>
                                        <p:tav tm="100000">
                                          <p:val>
                                            <p:strVal val="#ppt_x"/>
                                          </p:val>
                                        </p:tav>
                                      </p:tavLst>
                                    </p:anim>
                                    <p:anim calcmode="lin" valueType="num">
                                      <p:cBhvr>
                                        <p:cTn id="40" dur="500" fill="hold"/>
                                        <p:tgtEl>
                                          <p:spTgt spid="58"/>
                                        </p:tgtEl>
                                        <p:attrNameLst>
                                          <p:attrName>ppt_y</p:attrName>
                                        </p:attrNameLst>
                                      </p:cBhvr>
                                      <p:tavLst>
                                        <p:tav tm="0">
                                          <p:val>
                                            <p:fltVal val="0.5"/>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left)">
                                      <p:cBhvr>
                                        <p:cTn id="44" dur="750"/>
                                        <p:tgtEl>
                                          <p:spTgt spid="67"/>
                                        </p:tgtEl>
                                      </p:cBhvr>
                                    </p:animEffect>
                                  </p:childTnLst>
                                </p:cTn>
                              </p:par>
                            </p:childTnLst>
                          </p:cTn>
                        </p:par>
                        <p:par>
                          <p:cTn id="45" fill="hold">
                            <p:stCondLst>
                              <p:cond delay="2250"/>
                            </p:stCondLst>
                            <p:childTnLst>
                              <p:par>
                                <p:cTn id="46" presetID="53" presetClass="entr" presetSubtype="16" fill="hold" nodeType="afterEffect">
                                  <p:stCondLst>
                                    <p:cond delay="0"/>
                                  </p:stCondLst>
                                  <p:iterate type="lt">
                                    <p:tmPct val="10000"/>
                                  </p:iterate>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2750"/>
                            </p:stCondLst>
                            <p:childTnLst>
                              <p:par>
                                <p:cTn id="52" presetID="42" presetClass="entr" presetSubtype="0" fill="hold" grpId="0" nodeType="after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Effect>
                                      <p:cBhvr>
                                        <p:cTn id="54" dur="750"/>
                                        <p:tgtEl>
                                          <p:spTgt spid="26"/>
                                        </p:tgtEl>
                                      </p:cBhvr>
                                    </p:animEffect>
                                    <p:anim calcmode="lin" valueType="num">
                                      <p:cBhvr>
                                        <p:cTn id="55" dur="750" fill="hold"/>
                                        <p:tgtEl>
                                          <p:spTgt spid="26"/>
                                        </p:tgtEl>
                                        <p:attrNameLst>
                                          <p:attrName>ppt_x</p:attrName>
                                        </p:attrNameLst>
                                      </p:cBhvr>
                                      <p:tavLst>
                                        <p:tav tm="0">
                                          <p:val>
                                            <p:strVal val="#ppt_x"/>
                                          </p:val>
                                        </p:tav>
                                        <p:tav tm="100000">
                                          <p:val>
                                            <p:strVal val="#ppt_x"/>
                                          </p:val>
                                        </p:tav>
                                      </p:tavLst>
                                    </p:anim>
                                    <p:anim calcmode="lin" valueType="num">
                                      <p:cBhvr>
                                        <p:cTn id="56"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26" grpId="0" bldLvl="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 name="圆角矩形 23"/>
          <p:cNvSpPr/>
          <p:nvPr/>
        </p:nvSpPr>
        <p:spPr>
          <a:xfrm>
            <a:off x="949025" y="1260656"/>
            <a:ext cx="7535160" cy="8429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8733">
              <a:defRPr/>
            </a:pPr>
            <a:endParaRPr lang="zh-CN" altLang="en-US" sz="2373" kern="0">
              <a:solidFill>
                <a:schemeClr val="accent6">
                  <a:lumMod val="90000"/>
                  <a:lumOff val="10000"/>
                </a:schemeClr>
              </a:solidFill>
              <a:latin typeface="Calibri"/>
            </a:endParaRPr>
          </a:p>
        </p:txBody>
      </p:sp>
      <p:grpSp>
        <p:nvGrpSpPr>
          <p:cNvPr id="25" name="组合 3"/>
          <p:cNvGrpSpPr>
            <a:grpSpLocks/>
          </p:cNvGrpSpPr>
          <p:nvPr/>
        </p:nvGrpSpPr>
        <p:grpSpPr bwMode="auto">
          <a:xfrm>
            <a:off x="1033420" y="1324950"/>
            <a:ext cx="1763227" cy="720329"/>
            <a:chOff x="717476" y="1291449"/>
            <a:chExt cx="2054324" cy="1106750"/>
          </a:xfrm>
        </p:grpSpPr>
        <p:sp>
          <p:nvSpPr>
            <p:cNvPr id="26" name="圆角矩形 25"/>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8733">
                <a:lnSpc>
                  <a:spcPct val="120000"/>
                </a:lnSpc>
                <a:defRPr/>
              </a:pPr>
              <a:endParaRPr lang="zh-CN" altLang="en-US" sz="1424" b="1">
                <a:latin typeface="微软雅黑" panose="020B0503020204020204" pitchFamily="34" charset="-122"/>
              </a:endParaRPr>
            </a:p>
          </p:txBody>
        </p:sp>
        <p:sp>
          <p:nvSpPr>
            <p:cNvPr id="27"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8733">
                <a:lnSpc>
                  <a:spcPct val="120000"/>
                </a:lnSpc>
                <a:defRPr/>
              </a:pPr>
              <a:endParaRPr lang="en-US" sz="1424" kern="0" dirty="0">
                <a:solidFill>
                  <a:sysClr val="windowText" lastClr="000000"/>
                </a:solidFill>
                <a:latin typeface="微软雅黑" panose="020B0503020204020204" pitchFamily="34" charset="-122"/>
                <a:ea typeface="微软雅黑" panose="020B0503020204020204" pitchFamily="34" charset="-122"/>
              </a:endParaRPr>
            </a:p>
          </p:txBody>
        </p:sp>
        <p:sp>
          <p:nvSpPr>
            <p:cNvPr id="28" name="TextBox 6"/>
            <p:cNvSpPr txBox="1">
              <a:spLocks noChangeArrowheads="1"/>
            </p:cNvSpPr>
            <p:nvPr/>
          </p:nvSpPr>
          <p:spPr bwMode="auto">
            <a:xfrm>
              <a:off x="1403648" y="1609636"/>
              <a:ext cx="1224137" cy="734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088" b="1">
                  <a:solidFill>
                    <a:schemeClr val="bg1"/>
                  </a:solidFill>
                  <a:latin typeface="微软雅黑" pitchFamily="34" charset="-122"/>
                </a:rPr>
                <a:t>标题</a:t>
              </a:r>
            </a:p>
          </p:txBody>
        </p:sp>
      </p:grpSp>
      <p:sp>
        <p:nvSpPr>
          <p:cNvPr id="29" name="文本框 58"/>
          <p:cNvSpPr txBox="1"/>
          <p:nvPr/>
        </p:nvSpPr>
        <p:spPr>
          <a:xfrm>
            <a:off x="2983518" y="1341306"/>
            <a:ext cx="4943065" cy="778752"/>
          </a:xfrm>
          <a:prstGeom prst="rect">
            <a:avLst/>
          </a:prstGeom>
          <a:noFill/>
        </p:spPr>
        <p:txBody>
          <a:bodyPr lIns="94183" tIns="47092" rIns="94183" bIns="47092">
            <a:spAutoFit/>
          </a:bodyPr>
          <a:lstStyle/>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p:txBody>
      </p:sp>
      <p:sp>
        <p:nvSpPr>
          <p:cNvPr id="30" name="圆角矩形 29"/>
          <p:cNvSpPr/>
          <p:nvPr/>
        </p:nvSpPr>
        <p:spPr>
          <a:xfrm>
            <a:off x="949025" y="2276260"/>
            <a:ext cx="7535160" cy="8429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8733">
              <a:defRPr/>
            </a:pPr>
            <a:endParaRPr lang="zh-CN" altLang="en-US" sz="2373" kern="0">
              <a:solidFill>
                <a:schemeClr val="accent6">
                  <a:lumMod val="90000"/>
                  <a:lumOff val="10000"/>
                </a:schemeClr>
              </a:solidFill>
              <a:latin typeface="Calibri"/>
            </a:endParaRPr>
          </a:p>
        </p:txBody>
      </p:sp>
      <p:sp>
        <p:nvSpPr>
          <p:cNvPr id="31" name="文本框 58"/>
          <p:cNvSpPr txBox="1"/>
          <p:nvPr/>
        </p:nvSpPr>
        <p:spPr>
          <a:xfrm>
            <a:off x="2983518" y="2366676"/>
            <a:ext cx="4943065" cy="778752"/>
          </a:xfrm>
          <a:prstGeom prst="rect">
            <a:avLst/>
          </a:prstGeom>
          <a:noFill/>
        </p:spPr>
        <p:txBody>
          <a:bodyPr lIns="94183" tIns="47092" rIns="94183" bIns="47092">
            <a:spAutoFit/>
          </a:bodyPr>
          <a:lstStyle/>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p:txBody>
      </p:sp>
      <p:sp>
        <p:nvSpPr>
          <p:cNvPr id="32" name="圆角矩形 31"/>
          <p:cNvSpPr/>
          <p:nvPr/>
        </p:nvSpPr>
        <p:spPr>
          <a:xfrm>
            <a:off x="949025" y="3306151"/>
            <a:ext cx="7535160" cy="84177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8733">
              <a:defRPr/>
            </a:pPr>
            <a:endParaRPr lang="zh-CN" altLang="en-US" sz="2373" kern="0">
              <a:solidFill>
                <a:schemeClr val="accent6">
                  <a:lumMod val="90000"/>
                  <a:lumOff val="10000"/>
                </a:schemeClr>
              </a:solidFill>
              <a:latin typeface="Calibri"/>
            </a:endParaRPr>
          </a:p>
        </p:txBody>
      </p:sp>
      <p:sp>
        <p:nvSpPr>
          <p:cNvPr id="33" name="文本框 58"/>
          <p:cNvSpPr txBox="1"/>
          <p:nvPr/>
        </p:nvSpPr>
        <p:spPr>
          <a:xfrm>
            <a:off x="2983518" y="3392046"/>
            <a:ext cx="4943065" cy="778752"/>
          </a:xfrm>
          <a:prstGeom prst="rect">
            <a:avLst/>
          </a:prstGeom>
          <a:noFill/>
        </p:spPr>
        <p:txBody>
          <a:bodyPr lIns="94183" tIns="47092" rIns="94183" bIns="47092">
            <a:spAutoFit/>
          </a:bodyPr>
          <a:lstStyle/>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a:p>
            <a:pPr marL="294320" indent="-294320" defTabSz="918733">
              <a:lnSpc>
                <a:spcPct val="120000"/>
              </a:lnSpc>
              <a:buFont typeface="Wingdings" panose="05000000000000000000" pitchFamily="2" charset="2"/>
              <a:buChar char="l"/>
              <a:defRPr/>
            </a:pPr>
            <a:r>
              <a:rPr lang="zh-CN" altLang="en-US" sz="1234" dirty="0">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34" dirty="0">
              <a:latin typeface="微软雅黑" panose="020B0503020204020204" pitchFamily="34" charset="-122"/>
              <a:ea typeface="微软雅黑" panose="020B0503020204020204" pitchFamily="34" charset="-122"/>
            </a:endParaRPr>
          </a:p>
        </p:txBody>
      </p:sp>
      <p:grpSp>
        <p:nvGrpSpPr>
          <p:cNvPr id="34" name="组合 12"/>
          <p:cNvGrpSpPr>
            <a:grpSpLocks/>
          </p:cNvGrpSpPr>
          <p:nvPr/>
        </p:nvGrpSpPr>
        <p:grpSpPr bwMode="auto">
          <a:xfrm>
            <a:off x="1033420" y="2338172"/>
            <a:ext cx="1763227" cy="719138"/>
            <a:chOff x="710462" y="2852936"/>
            <a:chExt cx="2054324" cy="1106750"/>
          </a:xfrm>
        </p:grpSpPr>
        <p:grpSp>
          <p:nvGrpSpPr>
            <p:cNvPr id="35" name="组合 13"/>
            <p:cNvGrpSpPr>
              <a:grpSpLocks/>
            </p:cNvGrpSpPr>
            <p:nvPr/>
          </p:nvGrpSpPr>
          <p:grpSpPr bwMode="auto">
            <a:xfrm>
              <a:off x="710462" y="2852936"/>
              <a:ext cx="2054324" cy="1106750"/>
              <a:chOff x="717476" y="1291449"/>
              <a:chExt cx="2054324" cy="1106750"/>
            </a:xfrm>
          </p:grpSpPr>
          <p:sp>
            <p:nvSpPr>
              <p:cNvPr id="38" name="圆角矩形 37"/>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8733">
                  <a:lnSpc>
                    <a:spcPct val="120000"/>
                  </a:lnSpc>
                  <a:defRPr/>
                </a:pPr>
                <a:endParaRPr lang="zh-CN" altLang="en-US" sz="1424" b="1">
                  <a:latin typeface="微软雅黑" panose="020B0503020204020204" pitchFamily="34" charset="-122"/>
                </a:endParaRPr>
              </a:p>
            </p:txBody>
          </p:sp>
          <p:sp>
            <p:nvSpPr>
              <p:cNvPr id="39" name="TextBox 17"/>
              <p:cNvSpPr txBox="1">
                <a:spLocks noChangeArrowheads="1"/>
              </p:cNvSpPr>
              <p:nvPr/>
            </p:nvSpPr>
            <p:spPr bwMode="auto">
              <a:xfrm>
                <a:off x="1403648" y="1609636"/>
                <a:ext cx="1224137" cy="73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088" b="1">
                    <a:solidFill>
                      <a:schemeClr val="bg1"/>
                    </a:solidFill>
                    <a:latin typeface="微软雅黑" pitchFamily="34" charset="-122"/>
                  </a:rPr>
                  <a:t>标题</a:t>
                </a:r>
              </a:p>
            </p:txBody>
          </p:sp>
        </p:grpSp>
        <p:sp>
          <p:nvSpPr>
            <p:cNvPr id="36"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18733">
                <a:lnSpc>
                  <a:spcPct val="120000"/>
                </a:lnSpc>
                <a:defRPr/>
              </a:pPr>
              <a:endParaRPr lang="da-DK" sz="1424" kern="0" dirty="0">
                <a:solidFill>
                  <a:sysClr val="windowText" lastClr="000000"/>
                </a:solidFill>
                <a:latin typeface="微软雅黑" panose="020B0503020204020204" pitchFamily="34" charset="-122"/>
                <a:ea typeface="微软雅黑" panose="020B0503020204020204" pitchFamily="34" charset="-122"/>
              </a:endParaRPr>
            </a:p>
          </p:txBody>
        </p:sp>
        <p:sp>
          <p:nvSpPr>
            <p:cNvPr id="37"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18733">
                <a:lnSpc>
                  <a:spcPct val="120000"/>
                </a:lnSpc>
                <a:defRPr/>
              </a:pPr>
              <a:endParaRPr lang="da-DK" sz="1424"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0" name="组合 18"/>
          <p:cNvGrpSpPr>
            <a:grpSpLocks/>
          </p:cNvGrpSpPr>
          <p:nvPr/>
        </p:nvGrpSpPr>
        <p:grpSpPr bwMode="auto">
          <a:xfrm>
            <a:off x="1033420" y="3368063"/>
            <a:ext cx="1763227" cy="719138"/>
            <a:chOff x="710462" y="4437112"/>
            <a:chExt cx="2054324" cy="1106750"/>
          </a:xfrm>
        </p:grpSpPr>
        <p:grpSp>
          <p:nvGrpSpPr>
            <p:cNvPr id="41" name="组合 19"/>
            <p:cNvGrpSpPr>
              <a:grpSpLocks/>
            </p:cNvGrpSpPr>
            <p:nvPr/>
          </p:nvGrpSpPr>
          <p:grpSpPr bwMode="auto">
            <a:xfrm>
              <a:off x="710462" y="4437112"/>
              <a:ext cx="2054324" cy="1106750"/>
              <a:chOff x="717476" y="1291449"/>
              <a:chExt cx="2054324" cy="1106750"/>
            </a:xfrm>
          </p:grpSpPr>
          <p:sp>
            <p:nvSpPr>
              <p:cNvPr id="59" name="圆角矩形 58"/>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8733">
                  <a:lnSpc>
                    <a:spcPct val="120000"/>
                  </a:lnSpc>
                  <a:defRPr/>
                </a:pPr>
                <a:endParaRPr lang="zh-CN" altLang="en-US" sz="1424" b="1">
                  <a:latin typeface="微软雅黑" panose="020B0503020204020204" pitchFamily="34" charset="-122"/>
                </a:endParaRPr>
              </a:p>
            </p:txBody>
          </p:sp>
          <p:sp>
            <p:nvSpPr>
              <p:cNvPr id="60" name="TextBox 22"/>
              <p:cNvSpPr txBox="1">
                <a:spLocks noChangeArrowheads="1"/>
              </p:cNvSpPr>
              <p:nvPr/>
            </p:nvSpPr>
            <p:spPr bwMode="auto">
              <a:xfrm>
                <a:off x="1403648" y="1609636"/>
                <a:ext cx="1224137" cy="73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088" b="1" dirty="0">
                    <a:solidFill>
                      <a:schemeClr val="bg1"/>
                    </a:solidFill>
                    <a:latin typeface="微软雅黑" pitchFamily="34" charset="-122"/>
                  </a:rPr>
                  <a:t>标题</a:t>
                </a:r>
              </a:p>
            </p:txBody>
          </p:sp>
        </p:grpSp>
        <p:sp>
          <p:nvSpPr>
            <p:cNvPr id="42"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18733">
                <a:lnSpc>
                  <a:spcPct val="120000"/>
                </a:lnSpc>
                <a:defRPr/>
              </a:pPr>
              <a:endParaRPr lang="en-US" sz="1424"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3"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44" name="组合 43"/>
          <p:cNvGrpSpPr/>
          <p:nvPr/>
        </p:nvGrpSpPr>
        <p:grpSpPr>
          <a:xfrm>
            <a:off x="494438" y="2536"/>
            <a:ext cx="791906" cy="887759"/>
            <a:chOff x="7414667" y="3750264"/>
            <a:chExt cx="871129" cy="976571"/>
          </a:xfrm>
        </p:grpSpPr>
        <p:sp>
          <p:nvSpPr>
            <p:cNvPr id="45" name="椭圆 44"/>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46" name="文本框 45"/>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47"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707635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0-#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childTnLst>
                          </p:cTn>
                        </p:par>
                        <p:par>
                          <p:cTn id="37" fill="hold">
                            <p:stCondLst>
                              <p:cond delay="3300"/>
                            </p:stCondLst>
                            <p:childTnLst>
                              <p:par>
                                <p:cTn id="38" presetID="53" presetClass="entr" presetSubtype="16" fill="hold" nodeType="afterEffect">
                                  <p:stCondLst>
                                    <p:cond delay="0"/>
                                  </p:stCondLst>
                                  <p:iterate type="lt">
                                    <p:tmPct val="10000"/>
                                  </p:iterate>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par>
                          <p:cTn id="43" fill="hold">
                            <p:stCondLst>
                              <p:cond delay="3800"/>
                            </p:stCondLst>
                            <p:childTnLst>
                              <p:par>
                                <p:cTn id="44" presetID="42" presetClass="entr" presetSubtype="0" fill="hold" grpId="0" nodeType="afterEffect">
                                  <p:stCondLst>
                                    <p:cond delay="0"/>
                                  </p:stCondLst>
                                  <p:iterate type="lt">
                                    <p:tmPct val="10000"/>
                                  </p:iterate>
                                  <p:childTnLst>
                                    <p:set>
                                      <p:cBhvr>
                                        <p:cTn id="45" dur="1" fill="hold">
                                          <p:stCondLst>
                                            <p:cond delay="0"/>
                                          </p:stCondLst>
                                        </p:cTn>
                                        <p:tgtEl>
                                          <p:spTgt spid="47"/>
                                        </p:tgtEl>
                                        <p:attrNameLst>
                                          <p:attrName>style.visibility</p:attrName>
                                        </p:attrNameLst>
                                      </p:cBhvr>
                                      <p:to>
                                        <p:strVal val="visible"/>
                                      </p:to>
                                    </p:set>
                                    <p:animEffect>
                                      <p:cBhvr>
                                        <p:cTn id="46" dur="750"/>
                                        <p:tgtEl>
                                          <p:spTgt spid="47"/>
                                        </p:tgtEl>
                                      </p:cBhvr>
                                    </p:animEffect>
                                    <p:anim calcmode="lin" valueType="num">
                                      <p:cBhvr>
                                        <p:cTn id="47" dur="750" fill="hold"/>
                                        <p:tgtEl>
                                          <p:spTgt spid="47"/>
                                        </p:tgtEl>
                                        <p:attrNameLst>
                                          <p:attrName>ppt_x</p:attrName>
                                        </p:attrNameLst>
                                      </p:cBhvr>
                                      <p:tavLst>
                                        <p:tav tm="0">
                                          <p:val>
                                            <p:strVal val="#ppt_x"/>
                                          </p:val>
                                        </p:tav>
                                        <p:tav tm="100000">
                                          <p:val>
                                            <p:strVal val="#ppt_x"/>
                                          </p:val>
                                        </p:tav>
                                      </p:tavLst>
                                    </p:anim>
                                    <p:anim calcmode="lin" valueType="num">
                                      <p:cBhvr>
                                        <p:cTn id="48" dur="75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p:bldP spid="30" grpId="0" animBg="1"/>
      <p:bldP spid="31" grpId="0"/>
      <p:bldP spid="32" grpId="0" animBg="1"/>
      <p:bldP spid="33" grpId="0"/>
      <p:bldP spid="47" grpId="0" bldLvl="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51" name="组合 50"/>
          <p:cNvGrpSpPr/>
          <p:nvPr/>
        </p:nvGrpSpPr>
        <p:grpSpPr>
          <a:xfrm>
            <a:off x="1313510" y="1362182"/>
            <a:ext cx="6103480" cy="2370534"/>
            <a:chOff x="1357313" y="1119188"/>
            <a:chExt cx="6429376" cy="3160712"/>
          </a:xfrm>
          <a:solidFill>
            <a:schemeClr val="accent5">
              <a:alpha val="56000"/>
            </a:schemeClr>
          </a:solidFill>
        </p:grpSpPr>
        <p:sp>
          <p:nvSpPr>
            <p:cNvPr id="52" name="Freeform 6"/>
            <p:cNvSpPr>
              <a:spLocks/>
            </p:cNvSpPr>
            <p:nvPr/>
          </p:nvSpPr>
          <p:spPr bwMode="auto">
            <a:xfrm>
              <a:off x="5356226" y="1220788"/>
              <a:ext cx="47625" cy="25400"/>
            </a:xfrm>
            <a:custGeom>
              <a:avLst/>
              <a:gdLst>
                <a:gd name="T0" fmla="*/ 14 w 13"/>
                <a:gd name="T1" fmla="*/ 2 h 7"/>
                <a:gd name="T2" fmla="*/ 16 w 13"/>
                <a:gd name="T3" fmla="*/ 5 h 7"/>
                <a:gd name="T4" fmla="*/ 23 w 13"/>
                <a:gd name="T5" fmla="*/ 14 h 7"/>
                <a:gd name="T6" fmla="*/ 9 w 13"/>
                <a:gd name="T7" fmla="*/ 9 h 7"/>
                <a:gd name="T8" fmla="*/ 14 w 13"/>
                <a:gd name="T9" fmla="*/ 2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7">
                  <a:moveTo>
                    <a:pt x="6" y="1"/>
                  </a:moveTo>
                  <a:cubicBezTo>
                    <a:pt x="7" y="0"/>
                    <a:pt x="7" y="1"/>
                    <a:pt x="7" y="2"/>
                  </a:cubicBezTo>
                  <a:cubicBezTo>
                    <a:pt x="8" y="4"/>
                    <a:pt x="13" y="4"/>
                    <a:pt x="10" y="6"/>
                  </a:cubicBezTo>
                  <a:cubicBezTo>
                    <a:pt x="6" y="7"/>
                    <a:pt x="8" y="2"/>
                    <a:pt x="4" y="4"/>
                  </a:cubicBezTo>
                  <a:cubicBezTo>
                    <a:pt x="0" y="2"/>
                    <a:pt x="9" y="4"/>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3" name="Freeform 7"/>
            <p:cNvSpPr>
              <a:spLocks/>
            </p:cNvSpPr>
            <p:nvPr/>
          </p:nvSpPr>
          <p:spPr bwMode="auto">
            <a:xfrm>
              <a:off x="6027738" y="1220788"/>
              <a:ext cx="93663" cy="47625"/>
            </a:xfrm>
            <a:custGeom>
              <a:avLst/>
              <a:gdLst>
                <a:gd name="T0" fmla="*/ 57 w 25"/>
                <a:gd name="T1" fmla="*/ 23 h 13"/>
                <a:gd name="T2" fmla="*/ 33 w 25"/>
                <a:gd name="T3" fmla="*/ 28 h 13"/>
                <a:gd name="T4" fmla="*/ 7 w 25"/>
                <a:gd name="T5" fmla="*/ 28 h 13"/>
                <a:gd name="T6" fmla="*/ 0 w 25"/>
                <a:gd name="T7" fmla="*/ 23 h 13"/>
                <a:gd name="T8" fmla="*/ 45 w 25"/>
                <a:gd name="T9" fmla="*/ 2 h 13"/>
                <a:gd name="T10" fmla="*/ 54 w 25"/>
                <a:gd name="T11" fmla="*/ 7 h 13"/>
                <a:gd name="T12" fmla="*/ 47 w 25"/>
                <a:gd name="T13" fmla="*/ 9 h 13"/>
                <a:gd name="T14" fmla="*/ 57 w 25"/>
                <a:gd name="T15" fmla="*/ 23 h 1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13">
                  <a:moveTo>
                    <a:pt x="24" y="10"/>
                  </a:moveTo>
                  <a:cubicBezTo>
                    <a:pt x="20" y="10"/>
                    <a:pt x="15" y="9"/>
                    <a:pt x="14" y="12"/>
                  </a:cubicBezTo>
                  <a:cubicBezTo>
                    <a:pt x="12" y="11"/>
                    <a:pt x="8" y="13"/>
                    <a:pt x="3" y="12"/>
                  </a:cubicBezTo>
                  <a:cubicBezTo>
                    <a:pt x="3" y="10"/>
                    <a:pt x="2" y="10"/>
                    <a:pt x="0" y="10"/>
                  </a:cubicBezTo>
                  <a:cubicBezTo>
                    <a:pt x="3" y="3"/>
                    <a:pt x="10" y="0"/>
                    <a:pt x="19" y="1"/>
                  </a:cubicBezTo>
                  <a:cubicBezTo>
                    <a:pt x="18" y="4"/>
                    <a:pt x="22" y="2"/>
                    <a:pt x="23" y="3"/>
                  </a:cubicBezTo>
                  <a:cubicBezTo>
                    <a:pt x="23" y="4"/>
                    <a:pt x="20" y="4"/>
                    <a:pt x="20" y="4"/>
                  </a:cubicBezTo>
                  <a:cubicBezTo>
                    <a:pt x="20" y="6"/>
                    <a:pt x="25" y="5"/>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4" name="Freeform 8"/>
            <p:cNvSpPr>
              <a:spLocks/>
            </p:cNvSpPr>
            <p:nvPr/>
          </p:nvSpPr>
          <p:spPr bwMode="auto">
            <a:xfrm>
              <a:off x="5502276" y="1227138"/>
              <a:ext cx="44450" cy="26987"/>
            </a:xfrm>
            <a:custGeom>
              <a:avLst/>
              <a:gdLst>
                <a:gd name="T0" fmla="*/ 28 w 12"/>
                <a:gd name="T1" fmla="*/ 2 h 7"/>
                <a:gd name="T2" fmla="*/ 26 w 12"/>
                <a:gd name="T3" fmla="*/ 15 h 7"/>
                <a:gd name="T4" fmla="*/ 14 w 12"/>
                <a:gd name="T5" fmla="*/ 17 h 7"/>
                <a:gd name="T6" fmla="*/ 0 w 12"/>
                <a:gd name="T7" fmla="*/ 7 h 7"/>
                <a:gd name="T8" fmla="*/ 16 w 12"/>
                <a:gd name="T9" fmla="*/ 7 h 7"/>
                <a:gd name="T10" fmla="*/ 28 w 12"/>
                <a:gd name="T11" fmla="*/ 2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7">
                  <a:moveTo>
                    <a:pt x="12" y="1"/>
                  </a:moveTo>
                  <a:cubicBezTo>
                    <a:pt x="11" y="2"/>
                    <a:pt x="11" y="4"/>
                    <a:pt x="11" y="6"/>
                  </a:cubicBezTo>
                  <a:cubicBezTo>
                    <a:pt x="8" y="5"/>
                    <a:pt x="8" y="6"/>
                    <a:pt x="6" y="7"/>
                  </a:cubicBezTo>
                  <a:cubicBezTo>
                    <a:pt x="4" y="6"/>
                    <a:pt x="0" y="7"/>
                    <a:pt x="0" y="3"/>
                  </a:cubicBezTo>
                  <a:cubicBezTo>
                    <a:pt x="4" y="4"/>
                    <a:pt x="5" y="1"/>
                    <a:pt x="7" y="3"/>
                  </a:cubicBezTo>
                  <a:cubicBezTo>
                    <a:pt x="9" y="3"/>
                    <a:pt x="8"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5" name="Freeform 9"/>
            <p:cNvSpPr>
              <a:spLocks/>
            </p:cNvSpPr>
            <p:nvPr/>
          </p:nvSpPr>
          <p:spPr bwMode="auto">
            <a:xfrm>
              <a:off x="5216526" y="1239838"/>
              <a:ext cx="60325" cy="33337"/>
            </a:xfrm>
            <a:custGeom>
              <a:avLst/>
              <a:gdLst>
                <a:gd name="T0" fmla="*/ 36 w 16"/>
                <a:gd name="T1" fmla="*/ 0 h 9"/>
                <a:gd name="T2" fmla="*/ 31 w 16"/>
                <a:gd name="T3" fmla="*/ 9 h 9"/>
                <a:gd name="T4" fmla="*/ 21 w 16"/>
                <a:gd name="T5" fmla="*/ 16 h 9"/>
                <a:gd name="T6" fmla="*/ 17 w 16"/>
                <a:gd name="T7" fmla="*/ 12 h 9"/>
                <a:gd name="T8" fmla="*/ 7 w 16"/>
                <a:gd name="T9" fmla="*/ 14 h 9"/>
                <a:gd name="T10" fmla="*/ 2 w 16"/>
                <a:gd name="T11" fmla="*/ 9 h 9"/>
                <a:gd name="T12" fmla="*/ 17 w 16"/>
                <a:gd name="T13" fmla="*/ 7 h 9"/>
                <a:gd name="T14" fmla="*/ 17 w 16"/>
                <a:gd name="T15" fmla="*/ 2 h 9"/>
                <a:gd name="T16" fmla="*/ 36 w 1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 h="9">
                  <a:moveTo>
                    <a:pt x="15" y="0"/>
                  </a:moveTo>
                  <a:cubicBezTo>
                    <a:pt x="16" y="3"/>
                    <a:pt x="13" y="2"/>
                    <a:pt x="13" y="4"/>
                  </a:cubicBezTo>
                  <a:cubicBezTo>
                    <a:pt x="13" y="5"/>
                    <a:pt x="11" y="7"/>
                    <a:pt x="9" y="7"/>
                  </a:cubicBezTo>
                  <a:cubicBezTo>
                    <a:pt x="7" y="9"/>
                    <a:pt x="7" y="5"/>
                    <a:pt x="7" y="5"/>
                  </a:cubicBezTo>
                  <a:cubicBezTo>
                    <a:pt x="6" y="5"/>
                    <a:pt x="5" y="7"/>
                    <a:pt x="3" y="6"/>
                  </a:cubicBezTo>
                  <a:cubicBezTo>
                    <a:pt x="2" y="6"/>
                    <a:pt x="2" y="3"/>
                    <a:pt x="1" y="4"/>
                  </a:cubicBezTo>
                  <a:cubicBezTo>
                    <a:pt x="0" y="1"/>
                    <a:pt x="5" y="4"/>
                    <a:pt x="7" y="3"/>
                  </a:cubicBezTo>
                  <a:cubicBezTo>
                    <a:pt x="7" y="3"/>
                    <a:pt x="7" y="1"/>
                    <a:pt x="7" y="1"/>
                  </a:cubicBezTo>
                  <a:cubicBezTo>
                    <a:pt x="10" y="1"/>
                    <a:pt x="11" y="1"/>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6" name="Freeform 10"/>
            <p:cNvSpPr>
              <a:spLocks/>
            </p:cNvSpPr>
            <p:nvPr/>
          </p:nvSpPr>
          <p:spPr bwMode="auto">
            <a:xfrm>
              <a:off x="5445126" y="1239838"/>
              <a:ext cx="49213" cy="14287"/>
            </a:xfrm>
            <a:custGeom>
              <a:avLst/>
              <a:gdLst>
                <a:gd name="T0" fmla="*/ 29 w 13"/>
                <a:gd name="T1" fmla="*/ 9 h 4"/>
                <a:gd name="T2" fmla="*/ 5 w 13"/>
                <a:gd name="T3" fmla="*/ 9 h 4"/>
                <a:gd name="T4" fmla="*/ 14 w 13"/>
                <a:gd name="T5" fmla="*/ 0 h 4"/>
                <a:gd name="T6" fmla="*/ 29 w 13"/>
                <a:gd name="T7" fmla="*/ 9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4">
                  <a:moveTo>
                    <a:pt x="12" y="4"/>
                  </a:moveTo>
                  <a:cubicBezTo>
                    <a:pt x="8" y="4"/>
                    <a:pt x="5" y="4"/>
                    <a:pt x="2" y="4"/>
                  </a:cubicBezTo>
                  <a:cubicBezTo>
                    <a:pt x="0" y="0"/>
                    <a:pt x="6" y="3"/>
                    <a:pt x="6" y="0"/>
                  </a:cubicBezTo>
                  <a:cubicBezTo>
                    <a:pt x="7" y="3"/>
                    <a:pt x="13" y="0"/>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7" name="Freeform 11"/>
            <p:cNvSpPr>
              <a:spLocks/>
            </p:cNvSpPr>
            <p:nvPr/>
          </p:nvSpPr>
          <p:spPr bwMode="auto">
            <a:xfrm>
              <a:off x="5378451" y="1257300"/>
              <a:ext cx="55563" cy="19050"/>
            </a:xfrm>
            <a:custGeom>
              <a:avLst/>
              <a:gdLst>
                <a:gd name="T0" fmla="*/ 26 w 15"/>
                <a:gd name="T1" fmla="*/ 0 h 5"/>
                <a:gd name="T2" fmla="*/ 26 w 15"/>
                <a:gd name="T3" fmla="*/ 12 h 5"/>
                <a:gd name="T4" fmla="*/ 0 w 15"/>
                <a:gd name="T5" fmla="*/ 7 h 5"/>
                <a:gd name="T6" fmla="*/ 26 w 15"/>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5">
                  <a:moveTo>
                    <a:pt x="11" y="0"/>
                  </a:moveTo>
                  <a:cubicBezTo>
                    <a:pt x="15" y="2"/>
                    <a:pt x="11" y="1"/>
                    <a:pt x="11" y="5"/>
                  </a:cubicBezTo>
                  <a:cubicBezTo>
                    <a:pt x="7" y="4"/>
                    <a:pt x="2" y="5"/>
                    <a:pt x="0" y="3"/>
                  </a:cubicBezTo>
                  <a:cubicBezTo>
                    <a:pt x="2" y="1"/>
                    <a:pt x="9"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8" name="Freeform 12"/>
            <p:cNvSpPr>
              <a:spLocks/>
            </p:cNvSpPr>
            <p:nvPr/>
          </p:nvSpPr>
          <p:spPr bwMode="auto">
            <a:xfrm>
              <a:off x="2568576" y="1276350"/>
              <a:ext cx="26988" cy="15875"/>
            </a:xfrm>
            <a:custGeom>
              <a:avLst/>
              <a:gdLst>
                <a:gd name="T0" fmla="*/ 0 w 7"/>
                <a:gd name="T1" fmla="*/ 0 h 4"/>
                <a:gd name="T2" fmla="*/ 15 w 7"/>
                <a:gd name="T3" fmla="*/ 10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4" y="0"/>
                    <a:pt x="7" y="0"/>
                    <a:pt x="6" y="4"/>
                  </a:cubicBezTo>
                  <a:cubicBezTo>
                    <a:pt x="5" y="3"/>
                    <a:pt x="0"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59" name="Freeform 13"/>
            <p:cNvSpPr>
              <a:spLocks/>
            </p:cNvSpPr>
            <p:nvPr/>
          </p:nvSpPr>
          <p:spPr bwMode="auto">
            <a:xfrm>
              <a:off x="6061076" y="1273175"/>
              <a:ext cx="101600" cy="52387"/>
            </a:xfrm>
            <a:custGeom>
              <a:avLst/>
              <a:gdLst>
                <a:gd name="T0" fmla="*/ 57 w 27"/>
                <a:gd name="T1" fmla="*/ 7 h 14"/>
                <a:gd name="T2" fmla="*/ 64 w 27"/>
                <a:gd name="T3" fmla="*/ 21 h 14"/>
                <a:gd name="T4" fmla="*/ 36 w 27"/>
                <a:gd name="T5" fmla="*/ 28 h 14"/>
                <a:gd name="T6" fmla="*/ 28 w 27"/>
                <a:gd name="T7" fmla="*/ 26 h 14"/>
                <a:gd name="T8" fmla="*/ 19 w 27"/>
                <a:gd name="T9" fmla="*/ 26 h 14"/>
                <a:gd name="T10" fmla="*/ 19 w 27"/>
                <a:gd name="T11" fmla="*/ 21 h 14"/>
                <a:gd name="T12" fmla="*/ 9 w 27"/>
                <a:gd name="T13" fmla="*/ 24 h 14"/>
                <a:gd name="T14" fmla="*/ 12 w 27"/>
                <a:gd name="T15" fmla="*/ 19 h 14"/>
                <a:gd name="T16" fmla="*/ 2 w 27"/>
                <a:gd name="T17" fmla="*/ 17 h 14"/>
                <a:gd name="T18" fmla="*/ 7 w 27"/>
                <a:gd name="T19" fmla="*/ 9 h 14"/>
                <a:gd name="T20" fmla="*/ 17 w 27"/>
                <a:gd name="T21" fmla="*/ 5 h 14"/>
                <a:gd name="T22" fmla="*/ 40 w 27"/>
                <a:gd name="T23" fmla="*/ 2 h 14"/>
                <a:gd name="T24" fmla="*/ 40 w 27"/>
                <a:gd name="T25" fmla="*/ 7 h 14"/>
                <a:gd name="T26" fmla="*/ 57 w 27"/>
                <a:gd name="T27" fmla="*/ 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7" h="14">
                  <a:moveTo>
                    <a:pt x="24" y="3"/>
                  </a:moveTo>
                  <a:cubicBezTo>
                    <a:pt x="23" y="7"/>
                    <a:pt x="20" y="9"/>
                    <a:pt x="27" y="9"/>
                  </a:cubicBezTo>
                  <a:cubicBezTo>
                    <a:pt x="27" y="14"/>
                    <a:pt x="19" y="13"/>
                    <a:pt x="15" y="12"/>
                  </a:cubicBezTo>
                  <a:cubicBezTo>
                    <a:pt x="13" y="12"/>
                    <a:pt x="13" y="12"/>
                    <a:pt x="12" y="11"/>
                  </a:cubicBezTo>
                  <a:cubicBezTo>
                    <a:pt x="10" y="9"/>
                    <a:pt x="11" y="13"/>
                    <a:pt x="8" y="11"/>
                  </a:cubicBezTo>
                  <a:cubicBezTo>
                    <a:pt x="7" y="11"/>
                    <a:pt x="8" y="9"/>
                    <a:pt x="8" y="9"/>
                  </a:cubicBezTo>
                  <a:cubicBezTo>
                    <a:pt x="7" y="9"/>
                    <a:pt x="6" y="11"/>
                    <a:pt x="4" y="10"/>
                  </a:cubicBezTo>
                  <a:cubicBezTo>
                    <a:pt x="4" y="10"/>
                    <a:pt x="6" y="8"/>
                    <a:pt x="5" y="8"/>
                  </a:cubicBezTo>
                  <a:cubicBezTo>
                    <a:pt x="5" y="7"/>
                    <a:pt x="0" y="9"/>
                    <a:pt x="1" y="7"/>
                  </a:cubicBezTo>
                  <a:cubicBezTo>
                    <a:pt x="0" y="4"/>
                    <a:pt x="2" y="5"/>
                    <a:pt x="3" y="4"/>
                  </a:cubicBezTo>
                  <a:cubicBezTo>
                    <a:pt x="5" y="3"/>
                    <a:pt x="4" y="2"/>
                    <a:pt x="7" y="2"/>
                  </a:cubicBezTo>
                  <a:cubicBezTo>
                    <a:pt x="7" y="2"/>
                    <a:pt x="13" y="0"/>
                    <a:pt x="17" y="1"/>
                  </a:cubicBezTo>
                  <a:cubicBezTo>
                    <a:pt x="17" y="1"/>
                    <a:pt x="17" y="3"/>
                    <a:pt x="17" y="3"/>
                  </a:cubicBezTo>
                  <a:cubicBezTo>
                    <a:pt x="19" y="4"/>
                    <a:pt x="23" y="2"/>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0" name="Freeform 14"/>
            <p:cNvSpPr>
              <a:spLocks/>
            </p:cNvSpPr>
            <p:nvPr/>
          </p:nvSpPr>
          <p:spPr bwMode="auto">
            <a:xfrm>
              <a:off x="6019801" y="1273175"/>
              <a:ext cx="41275" cy="25400"/>
            </a:xfrm>
            <a:custGeom>
              <a:avLst/>
              <a:gdLst>
                <a:gd name="T0" fmla="*/ 26 w 11"/>
                <a:gd name="T1" fmla="*/ 9 h 7"/>
                <a:gd name="T2" fmla="*/ 17 w 11"/>
                <a:gd name="T3" fmla="*/ 9 h 7"/>
                <a:gd name="T4" fmla="*/ 14 w 11"/>
                <a:gd name="T5" fmla="*/ 16 h 7"/>
                <a:gd name="T6" fmla="*/ 0 w 11"/>
                <a:gd name="T7" fmla="*/ 9 h 7"/>
                <a:gd name="T8" fmla="*/ 26 w 11"/>
                <a:gd name="T9" fmla="*/ 9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7">
                  <a:moveTo>
                    <a:pt x="11" y="4"/>
                  </a:moveTo>
                  <a:cubicBezTo>
                    <a:pt x="10" y="6"/>
                    <a:pt x="8" y="4"/>
                    <a:pt x="7" y="4"/>
                  </a:cubicBezTo>
                  <a:cubicBezTo>
                    <a:pt x="6" y="4"/>
                    <a:pt x="6" y="6"/>
                    <a:pt x="6" y="7"/>
                  </a:cubicBezTo>
                  <a:cubicBezTo>
                    <a:pt x="2" y="7"/>
                    <a:pt x="4" y="3"/>
                    <a:pt x="0" y="4"/>
                  </a:cubicBezTo>
                  <a:cubicBezTo>
                    <a:pt x="2" y="0"/>
                    <a:pt x="7"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1" name="Freeform 15"/>
            <p:cNvSpPr>
              <a:spLocks/>
            </p:cNvSpPr>
            <p:nvPr/>
          </p:nvSpPr>
          <p:spPr bwMode="auto">
            <a:xfrm>
              <a:off x="2479676" y="1303338"/>
              <a:ext cx="104775" cy="60325"/>
            </a:xfrm>
            <a:custGeom>
              <a:avLst/>
              <a:gdLst>
                <a:gd name="T0" fmla="*/ 47 w 28"/>
                <a:gd name="T1" fmla="*/ 10 h 16"/>
                <a:gd name="T2" fmla="*/ 54 w 28"/>
                <a:gd name="T3" fmla="*/ 21 h 16"/>
                <a:gd name="T4" fmla="*/ 64 w 28"/>
                <a:gd name="T5" fmla="*/ 36 h 16"/>
                <a:gd name="T6" fmla="*/ 54 w 28"/>
                <a:gd name="T7" fmla="*/ 36 h 16"/>
                <a:gd name="T8" fmla="*/ 54 w 28"/>
                <a:gd name="T9" fmla="*/ 31 h 16"/>
                <a:gd name="T10" fmla="*/ 50 w 28"/>
                <a:gd name="T11" fmla="*/ 29 h 16"/>
                <a:gd name="T12" fmla="*/ 14 w 28"/>
                <a:gd name="T13" fmla="*/ 24 h 16"/>
                <a:gd name="T14" fmla="*/ 21 w 28"/>
                <a:gd name="T15" fmla="*/ 19 h 16"/>
                <a:gd name="T16" fmla="*/ 17 w 28"/>
                <a:gd name="T17" fmla="*/ 14 h 16"/>
                <a:gd name="T18" fmla="*/ 0 w 28"/>
                <a:gd name="T19" fmla="*/ 5 h 16"/>
                <a:gd name="T20" fmla="*/ 21 w 28"/>
                <a:gd name="T21" fmla="*/ 5 h 16"/>
                <a:gd name="T22" fmla="*/ 26 w 28"/>
                <a:gd name="T23" fmla="*/ 10 h 16"/>
                <a:gd name="T24" fmla="*/ 38 w 28"/>
                <a:gd name="T25" fmla="*/ 10 h 16"/>
                <a:gd name="T26" fmla="*/ 47 w 28"/>
                <a:gd name="T27" fmla="*/ 1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8" h="16">
                  <a:moveTo>
                    <a:pt x="20" y="4"/>
                  </a:moveTo>
                  <a:cubicBezTo>
                    <a:pt x="21" y="6"/>
                    <a:pt x="22" y="7"/>
                    <a:pt x="23" y="9"/>
                  </a:cubicBezTo>
                  <a:cubicBezTo>
                    <a:pt x="24" y="11"/>
                    <a:pt x="28" y="12"/>
                    <a:pt x="27" y="15"/>
                  </a:cubicBezTo>
                  <a:cubicBezTo>
                    <a:pt x="26" y="15"/>
                    <a:pt x="24" y="16"/>
                    <a:pt x="23" y="15"/>
                  </a:cubicBezTo>
                  <a:cubicBezTo>
                    <a:pt x="23" y="15"/>
                    <a:pt x="24" y="13"/>
                    <a:pt x="23" y="13"/>
                  </a:cubicBezTo>
                  <a:cubicBezTo>
                    <a:pt x="23" y="12"/>
                    <a:pt x="20" y="15"/>
                    <a:pt x="21" y="12"/>
                  </a:cubicBezTo>
                  <a:cubicBezTo>
                    <a:pt x="14" y="11"/>
                    <a:pt x="9" y="11"/>
                    <a:pt x="6" y="10"/>
                  </a:cubicBezTo>
                  <a:cubicBezTo>
                    <a:pt x="5" y="8"/>
                    <a:pt x="7" y="8"/>
                    <a:pt x="9" y="8"/>
                  </a:cubicBezTo>
                  <a:cubicBezTo>
                    <a:pt x="9" y="7"/>
                    <a:pt x="7" y="7"/>
                    <a:pt x="7" y="6"/>
                  </a:cubicBezTo>
                  <a:cubicBezTo>
                    <a:pt x="2" y="4"/>
                    <a:pt x="0" y="7"/>
                    <a:pt x="0" y="2"/>
                  </a:cubicBezTo>
                  <a:cubicBezTo>
                    <a:pt x="2" y="0"/>
                    <a:pt x="6" y="1"/>
                    <a:pt x="9" y="2"/>
                  </a:cubicBezTo>
                  <a:cubicBezTo>
                    <a:pt x="11" y="3"/>
                    <a:pt x="11" y="2"/>
                    <a:pt x="11" y="4"/>
                  </a:cubicBezTo>
                  <a:cubicBezTo>
                    <a:pt x="13" y="6"/>
                    <a:pt x="16" y="1"/>
                    <a:pt x="16" y="4"/>
                  </a:cubicBezTo>
                  <a:cubicBezTo>
                    <a:pt x="16" y="6"/>
                    <a:pt x="20" y="6"/>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2" name="Freeform 16"/>
            <p:cNvSpPr>
              <a:spLocks/>
            </p:cNvSpPr>
            <p:nvPr/>
          </p:nvSpPr>
          <p:spPr bwMode="auto">
            <a:xfrm>
              <a:off x="6165851" y="1306513"/>
              <a:ext cx="104775" cy="52387"/>
            </a:xfrm>
            <a:custGeom>
              <a:avLst/>
              <a:gdLst>
                <a:gd name="T0" fmla="*/ 28 w 28"/>
                <a:gd name="T1" fmla="*/ 0 h 14"/>
                <a:gd name="T2" fmla="*/ 38 w 28"/>
                <a:gd name="T3" fmla="*/ 7 h 14"/>
                <a:gd name="T4" fmla="*/ 40 w 28"/>
                <a:gd name="T5" fmla="*/ 2 h 14"/>
                <a:gd name="T6" fmla="*/ 47 w 28"/>
                <a:gd name="T7" fmla="*/ 7 h 14"/>
                <a:gd name="T8" fmla="*/ 52 w 28"/>
                <a:gd name="T9" fmla="*/ 7 h 14"/>
                <a:gd name="T10" fmla="*/ 52 w 28"/>
                <a:gd name="T11" fmla="*/ 12 h 14"/>
                <a:gd name="T12" fmla="*/ 64 w 28"/>
                <a:gd name="T13" fmla="*/ 14 h 14"/>
                <a:gd name="T14" fmla="*/ 45 w 28"/>
                <a:gd name="T15" fmla="*/ 19 h 14"/>
                <a:gd name="T16" fmla="*/ 40 w 28"/>
                <a:gd name="T17" fmla="*/ 26 h 14"/>
                <a:gd name="T18" fmla="*/ 17 w 28"/>
                <a:gd name="T19" fmla="*/ 26 h 14"/>
                <a:gd name="T20" fmla="*/ 14 w 28"/>
                <a:gd name="T21" fmla="*/ 31 h 14"/>
                <a:gd name="T22" fmla="*/ 2 w 28"/>
                <a:gd name="T23" fmla="*/ 28 h 14"/>
                <a:gd name="T24" fmla="*/ 2 w 28"/>
                <a:gd name="T25" fmla="*/ 19 h 14"/>
                <a:gd name="T26" fmla="*/ 7 w 28"/>
                <a:gd name="T27" fmla="*/ 19 h 14"/>
                <a:gd name="T28" fmla="*/ 9 w 28"/>
                <a:gd name="T29" fmla="*/ 12 h 14"/>
                <a:gd name="T30" fmla="*/ 17 w 28"/>
                <a:gd name="T31" fmla="*/ 12 h 14"/>
                <a:gd name="T32" fmla="*/ 28 w 28"/>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 h="14">
                  <a:moveTo>
                    <a:pt x="12" y="0"/>
                  </a:moveTo>
                  <a:cubicBezTo>
                    <a:pt x="12" y="2"/>
                    <a:pt x="17" y="0"/>
                    <a:pt x="16" y="3"/>
                  </a:cubicBezTo>
                  <a:cubicBezTo>
                    <a:pt x="17" y="4"/>
                    <a:pt x="17" y="1"/>
                    <a:pt x="17" y="1"/>
                  </a:cubicBezTo>
                  <a:cubicBezTo>
                    <a:pt x="19" y="1"/>
                    <a:pt x="19" y="3"/>
                    <a:pt x="20" y="3"/>
                  </a:cubicBezTo>
                  <a:cubicBezTo>
                    <a:pt x="20" y="4"/>
                    <a:pt x="22" y="3"/>
                    <a:pt x="22" y="3"/>
                  </a:cubicBezTo>
                  <a:cubicBezTo>
                    <a:pt x="22" y="4"/>
                    <a:pt x="22" y="5"/>
                    <a:pt x="22" y="5"/>
                  </a:cubicBezTo>
                  <a:cubicBezTo>
                    <a:pt x="24" y="5"/>
                    <a:pt x="27" y="4"/>
                    <a:pt x="27" y="6"/>
                  </a:cubicBezTo>
                  <a:cubicBezTo>
                    <a:pt x="28" y="10"/>
                    <a:pt x="21" y="7"/>
                    <a:pt x="19" y="8"/>
                  </a:cubicBezTo>
                  <a:cubicBezTo>
                    <a:pt x="17" y="8"/>
                    <a:pt x="18" y="10"/>
                    <a:pt x="17" y="11"/>
                  </a:cubicBezTo>
                  <a:cubicBezTo>
                    <a:pt x="15" y="12"/>
                    <a:pt x="8" y="11"/>
                    <a:pt x="7" y="11"/>
                  </a:cubicBezTo>
                  <a:cubicBezTo>
                    <a:pt x="6" y="11"/>
                    <a:pt x="6" y="12"/>
                    <a:pt x="6" y="13"/>
                  </a:cubicBezTo>
                  <a:cubicBezTo>
                    <a:pt x="3" y="11"/>
                    <a:pt x="3" y="14"/>
                    <a:pt x="1" y="12"/>
                  </a:cubicBezTo>
                  <a:cubicBezTo>
                    <a:pt x="1" y="11"/>
                    <a:pt x="0" y="9"/>
                    <a:pt x="1" y="8"/>
                  </a:cubicBezTo>
                  <a:cubicBezTo>
                    <a:pt x="1" y="8"/>
                    <a:pt x="3" y="9"/>
                    <a:pt x="3" y="8"/>
                  </a:cubicBezTo>
                  <a:cubicBezTo>
                    <a:pt x="4" y="7"/>
                    <a:pt x="4" y="5"/>
                    <a:pt x="4" y="5"/>
                  </a:cubicBezTo>
                  <a:cubicBezTo>
                    <a:pt x="5" y="4"/>
                    <a:pt x="6" y="5"/>
                    <a:pt x="7" y="5"/>
                  </a:cubicBezTo>
                  <a:cubicBezTo>
                    <a:pt x="8" y="3"/>
                    <a:pt x="10" y="2"/>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3" name="Freeform 17"/>
            <p:cNvSpPr>
              <a:spLocks/>
            </p:cNvSpPr>
            <p:nvPr/>
          </p:nvSpPr>
          <p:spPr bwMode="auto">
            <a:xfrm>
              <a:off x="2295526" y="1344613"/>
              <a:ext cx="19050" cy="30162"/>
            </a:xfrm>
            <a:custGeom>
              <a:avLst/>
              <a:gdLst>
                <a:gd name="T0" fmla="*/ 12 w 5"/>
                <a:gd name="T1" fmla="*/ 10 h 8"/>
                <a:gd name="T2" fmla="*/ 12 w 5"/>
                <a:gd name="T3" fmla="*/ 10 h 8"/>
                <a:gd name="T4" fmla="*/ 0 60000 65536"/>
                <a:gd name="T5" fmla="*/ 0 60000 65536"/>
              </a:gdLst>
              <a:ahLst/>
              <a:cxnLst>
                <a:cxn ang="T4">
                  <a:pos x="T0" y="T1"/>
                </a:cxn>
                <a:cxn ang="T5">
                  <a:pos x="T2" y="T3"/>
                </a:cxn>
              </a:cxnLst>
              <a:rect l="0" t="0" r="r" b="b"/>
              <a:pathLst>
                <a:path w="5" h="8">
                  <a:moveTo>
                    <a:pt x="5" y="4"/>
                  </a:moveTo>
                  <a:cubicBezTo>
                    <a:pt x="2" y="8"/>
                    <a:pt x="0" y="0"/>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4" name="Freeform 18"/>
            <p:cNvSpPr>
              <a:spLocks/>
            </p:cNvSpPr>
            <p:nvPr/>
          </p:nvSpPr>
          <p:spPr bwMode="auto">
            <a:xfrm>
              <a:off x="2336801" y="1347788"/>
              <a:ext cx="55563" cy="38100"/>
            </a:xfrm>
            <a:custGeom>
              <a:avLst/>
              <a:gdLst>
                <a:gd name="T0" fmla="*/ 33 w 15"/>
                <a:gd name="T1" fmla="*/ 7 h 10"/>
                <a:gd name="T2" fmla="*/ 9 w 15"/>
                <a:gd name="T3" fmla="*/ 22 h 10"/>
                <a:gd name="T4" fmla="*/ 0 w 15"/>
                <a:gd name="T5" fmla="*/ 12 h 10"/>
                <a:gd name="T6" fmla="*/ 16 w 15"/>
                <a:gd name="T7" fmla="*/ 7 h 10"/>
                <a:gd name="T8" fmla="*/ 33 w 15"/>
                <a:gd name="T9" fmla="*/ 7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0">
                  <a:moveTo>
                    <a:pt x="14" y="3"/>
                  </a:moveTo>
                  <a:cubicBezTo>
                    <a:pt x="15" y="10"/>
                    <a:pt x="6" y="6"/>
                    <a:pt x="4" y="9"/>
                  </a:cubicBezTo>
                  <a:cubicBezTo>
                    <a:pt x="1" y="9"/>
                    <a:pt x="3" y="5"/>
                    <a:pt x="0" y="5"/>
                  </a:cubicBezTo>
                  <a:cubicBezTo>
                    <a:pt x="0" y="2"/>
                    <a:pt x="7" y="7"/>
                    <a:pt x="7" y="3"/>
                  </a:cubicBezTo>
                  <a:cubicBezTo>
                    <a:pt x="7" y="0"/>
                    <a:pt x="10" y="4"/>
                    <a:pt x="1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5" name="Freeform 19"/>
            <p:cNvSpPr>
              <a:spLocks/>
            </p:cNvSpPr>
            <p:nvPr/>
          </p:nvSpPr>
          <p:spPr bwMode="auto">
            <a:xfrm>
              <a:off x="2651126" y="1355725"/>
              <a:ext cx="49213" cy="25400"/>
            </a:xfrm>
            <a:custGeom>
              <a:avLst/>
              <a:gdLst>
                <a:gd name="T0" fmla="*/ 26 w 13"/>
                <a:gd name="T1" fmla="*/ 5 h 7"/>
                <a:gd name="T2" fmla="*/ 26 w 13"/>
                <a:gd name="T3" fmla="*/ 11 h 7"/>
                <a:gd name="T4" fmla="*/ 19 w 13"/>
                <a:gd name="T5" fmla="*/ 14 h 7"/>
                <a:gd name="T6" fmla="*/ 17 w 13"/>
                <a:gd name="T7" fmla="*/ 16 h 7"/>
                <a:gd name="T8" fmla="*/ 7 w 13"/>
                <a:gd name="T9" fmla="*/ 14 h 7"/>
                <a:gd name="T10" fmla="*/ 5 w 13"/>
                <a:gd name="T11" fmla="*/ 16 h 7"/>
                <a:gd name="T12" fmla="*/ 2 w 13"/>
                <a:gd name="T13" fmla="*/ 14 h 7"/>
                <a:gd name="T14" fmla="*/ 26 w 13"/>
                <a:gd name="T15" fmla="*/ 5 h 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7">
                  <a:moveTo>
                    <a:pt x="11" y="2"/>
                  </a:moveTo>
                  <a:cubicBezTo>
                    <a:pt x="13" y="3"/>
                    <a:pt x="12" y="4"/>
                    <a:pt x="11" y="5"/>
                  </a:cubicBezTo>
                  <a:cubicBezTo>
                    <a:pt x="10" y="5"/>
                    <a:pt x="9" y="5"/>
                    <a:pt x="8" y="6"/>
                  </a:cubicBezTo>
                  <a:cubicBezTo>
                    <a:pt x="7" y="6"/>
                    <a:pt x="7" y="7"/>
                    <a:pt x="7" y="7"/>
                  </a:cubicBezTo>
                  <a:cubicBezTo>
                    <a:pt x="6" y="7"/>
                    <a:pt x="5" y="6"/>
                    <a:pt x="3" y="6"/>
                  </a:cubicBezTo>
                  <a:cubicBezTo>
                    <a:pt x="3" y="6"/>
                    <a:pt x="3" y="7"/>
                    <a:pt x="2" y="7"/>
                  </a:cubicBezTo>
                  <a:cubicBezTo>
                    <a:pt x="1" y="7"/>
                    <a:pt x="1" y="7"/>
                    <a:pt x="1" y="6"/>
                  </a:cubicBezTo>
                  <a:cubicBezTo>
                    <a:pt x="0" y="0"/>
                    <a:pt x="10" y="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6" name="Freeform 20"/>
            <p:cNvSpPr>
              <a:spLocks/>
            </p:cNvSpPr>
            <p:nvPr/>
          </p:nvSpPr>
          <p:spPr bwMode="auto">
            <a:xfrm>
              <a:off x="2463801" y="1366838"/>
              <a:ext cx="30163" cy="14287"/>
            </a:xfrm>
            <a:custGeom>
              <a:avLst/>
              <a:gdLst>
                <a:gd name="T0" fmla="*/ 0 w 8"/>
                <a:gd name="T1" fmla="*/ 7 h 4"/>
                <a:gd name="T2" fmla="*/ 14 w 8"/>
                <a:gd name="T3" fmla="*/ 9 h 4"/>
                <a:gd name="T4" fmla="*/ 0 w 8"/>
                <a:gd name="T5" fmla="*/ 7 h 4"/>
                <a:gd name="T6" fmla="*/ 0 60000 65536"/>
                <a:gd name="T7" fmla="*/ 0 60000 65536"/>
                <a:gd name="T8" fmla="*/ 0 60000 65536"/>
              </a:gdLst>
              <a:ahLst/>
              <a:cxnLst>
                <a:cxn ang="T6">
                  <a:pos x="T0" y="T1"/>
                </a:cxn>
                <a:cxn ang="T7">
                  <a:pos x="T2" y="T3"/>
                </a:cxn>
                <a:cxn ang="T8">
                  <a:pos x="T4" y="T5"/>
                </a:cxn>
              </a:cxnLst>
              <a:rect l="0" t="0" r="r" b="b"/>
              <a:pathLst>
                <a:path w="8" h="4">
                  <a:moveTo>
                    <a:pt x="0" y="3"/>
                  </a:moveTo>
                  <a:cubicBezTo>
                    <a:pt x="0" y="1"/>
                    <a:pt x="8" y="0"/>
                    <a:pt x="6" y="4"/>
                  </a:cubicBezTo>
                  <a:cubicBezTo>
                    <a:pt x="3" y="2"/>
                    <a:pt x="4"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7" name="Freeform 21"/>
            <p:cNvSpPr>
              <a:spLocks/>
            </p:cNvSpPr>
            <p:nvPr/>
          </p:nvSpPr>
          <p:spPr bwMode="auto">
            <a:xfrm>
              <a:off x="2741613" y="1370013"/>
              <a:ext cx="14288" cy="15875"/>
            </a:xfrm>
            <a:custGeom>
              <a:avLst/>
              <a:gdLst>
                <a:gd name="T0" fmla="*/ 0 w 4"/>
                <a:gd name="T1" fmla="*/ 3 h 4"/>
                <a:gd name="T2" fmla="*/ 9 w 4"/>
                <a:gd name="T3" fmla="*/ 10 h 4"/>
                <a:gd name="T4" fmla="*/ 0 w 4"/>
                <a:gd name="T5" fmla="*/ 10 h 4"/>
                <a:gd name="T6" fmla="*/ 0 w 4"/>
                <a:gd name="T7" fmla="*/ 3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1"/>
                  </a:moveTo>
                  <a:cubicBezTo>
                    <a:pt x="3" y="0"/>
                    <a:pt x="4" y="2"/>
                    <a:pt x="4" y="4"/>
                  </a:cubicBezTo>
                  <a:cubicBezTo>
                    <a:pt x="3" y="4"/>
                    <a:pt x="2" y="4"/>
                    <a:pt x="0" y="4"/>
                  </a:cubicBezTo>
                  <a:cubicBezTo>
                    <a:pt x="0" y="3"/>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8" name="Freeform 22"/>
            <p:cNvSpPr>
              <a:spLocks/>
            </p:cNvSpPr>
            <p:nvPr/>
          </p:nvSpPr>
          <p:spPr bwMode="auto">
            <a:xfrm>
              <a:off x="2625726" y="1392238"/>
              <a:ext cx="311150" cy="98425"/>
            </a:xfrm>
            <a:custGeom>
              <a:avLst/>
              <a:gdLst>
                <a:gd name="T0" fmla="*/ 196 w 83"/>
                <a:gd name="T1" fmla="*/ 36 h 26"/>
                <a:gd name="T2" fmla="*/ 196 w 83"/>
                <a:gd name="T3" fmla="*/ 48 h 26"/>
                <a:gd name="T4" fmla="*/ 189 w 83"/>
                <a:gd name="T5" fmla="*/ 55 h 26"/>
                <a:gd name="T6" fmla="*/ 153 w 83"/>
                <a:gd name="T7" fmla="*/ 55 h 26"/>
                <a:gd name="T8" fmla="*/ 144 w 83"/>
                <a:gd name="T9" fmla="*/ 60 h 26"/>
                <a:gd name="T10" fmla="*/ 135 w 83"/>
                <a:gd name="T11" fmla="*/ 57 h 26"/>
                <a:gd name="T12" fmla="*/ 132 w 83"/>
                <a:gd name="T13" fmla="*/ 60 h 26"/>
                <a:gd name="T14" fmla="*/ 120 w 83"/>
                <a:gd name="T15" fmla="*/ 60 h 26"/>
                <a:gd name="T16" fmla="*/ 120 w 83"/>
                <a:gd name="T17" fmla="*/ 57 h 26"/>
                <a:gd name="T18" fmla="*/ 116 w 83"/>
                <a:gd name="T19" fmla="*/ 60 h 26"/>
                <a:gd name="T20" fmla="*/ 104 w 83"/>
                <a:gd name="T21" fmla="*/ 55 h 26"/>
                <a:gd name="T22" fmla="*/ 64 w 83"/>
                <a:gd name="T23" fmla="*/ 55 h 26"/>
                <a:gd name="T24" fmla="*/ 66 w 83"/>
                <a:gd name="T25" fmla="*/ 48 h 26"/>
                <a:gd name="T26" fmla="*/ 59 w 83"/>
                <a:gd name="T27" fmla="*/ 45 h 26"/>
                <a:gd name="T28" fmla="*/ 54 w 83"/>
                <a:gd name="T29" fmla="*/ 36 h 26"/>
                <a:gd name="T30" fmla="*/ 59 w 83"/>
                <a:gd name="T31" fmla="*/ 29 h 26"/>
                <a:gd name="T32" fmla="*/ 54 w 83"/>
                <a:gd name="T33" fmla="*/ 19 h 26"/>
                <a:gd name="T34" fmla="*/ 28 w 83"/>
                <a:gd name="T35" fmla="*/ 21 h 26"/>
                <a:gd name="T36" fmla="*/ 24 w 83"/>
                <a:gd name="T37" fmla="*/ 14 h 26"/>
                <a:gd name="T38" fmla="*/ 19 w 83"/>
                <a:gd name="T39" fmla="*/ 12 h 26"/>
                <a:gd name="T40" fmla="*/ 7 w 83"/>
                <a:gd name="T41" fmla="*/ 14 h 26"/>
                <a:gd name="T42" fmla="*/ 2 w 83"/>
                <a:gd name="T43" fmla="*/ 5 h 26"/>
                <a:gd name="T44" fmla="*/ 33 w 83"/>
                <a:gd name="T45" fmla="*/ 0 h 26"/>
                <a:gd name="T46" fmla="*/ 38 w 83"/>
                <a:gd name="T47" fmla="*/ 5 h 26"/>
                <a:gd name="T48" fmla="*/ 38 w 83"/>
                <a:gd name="T49" fmla="*/ 10 h 26"/>
                <a:gd name="T50" fmla="*/ 47 w 83"/>
                <a:gd name="T51" fmla="*/ 14 h 26"/>
                <a:gd name="T52" fmla="*/ 71 w 83"/>
                <a:gd name="T53" fmla="*/ 14 h 26"/>
                <a:gd name="T54" fmla="*/ 71 w 83"/>
                <a:gd name="T55" fmla="*/ 29 h 26"/>
                <a:gd name="T56" fmla="*/ 90 w 83"/>
                <a:gd name="T57" fmla="*/ 31 h 26"/>
                <a:gd name="T58" fmla="*/ 90 w 83"/>
                <a:gd name="T59" fmla="*/ 38 h 26"/>
                <a:gd name="T60" fmla="*/ 97 w 83"/>
                <a:gd name="T61" fmla="*/ 36 h 26"/>
                <a:gd name="T62" fmla="*/ 130 w 83"/>
                <a:gd name="T63" fmla="*/ 36 h 26"/>
                <a:gd name="T64" fmla="*/ 135 w 83"/>
                <a:gd name="T65" fmla="*/ 38 h 26"/>
                <a:gd name="T66" fmla="*/ 144 w 83"/>
                <a:gd name="T67" fmla="*/ 31 h 26"/>
                <a:gd name="T68" fmla="*/ 151 w 83"/>
                <a:gd name="T69" fmla="*/ 31 h 26"/>
                <a:gd name="T70" fmla="*/ 196 w 83"/>
                <a:gd name="T71" fmla="*/ 36 h 2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26">
                  <a:moveTo>
                    <a:pt x="83" y="15"/>
                  </a:moveTo>
                  <a:cubicBezTo>
                    <a:pt x="83" y="17"/>
                    <a:pt x="83" y="19"/>
                    <a:pt x="83" y="20"/>
                  </a:cubicBezTo>
                  <a:cubicBezTo>
                    <a:pt x="81" y="20"/>
                    <a:pt x="80" y="21"/>
                    <a:pt x="80" y="23"/>
                  </a:cubicBezTo>
                  <a:cubicBezTo>
                    <a:pt x="74" y="23"/>
                    <a:pt x="70" y="22"/>
                    <a:pt x="65" y="23"/>
                  </a:cubicBezTo>
                  <a:cubicBezTo>
                    <a:pt x="64" y="23"/>
                    <a:pt x="62" y="25"/>
                    <a:pt x="61" y="25"/>
                  </a:cubicBezTo>
                  <a:cubicBezTo>
                    <a:pt x="59" y="26"/>
                    <a:pt x="59" y="24"/>
                    <a:pt x="57" y="24"/>
                  </a:cubicBezTo>
                  <a:cubicBezTo>
                    <a:pt x="58" y="24"/>
                    <a:pt x="56" y="25"/>
                    <a:pt x="56" y="25"/>
                  </a:cubicBezTo>
                  <a:cubicBezTo>
                    <a:pt x="56" y="25"/>
                    <a:pt x="52" y="25"/>
                    <a:pt x="51" y="25"/>
                  </a:cubicBezTo>
                  <a:cubicBezTo>
                    <a:pt x="51" y="25"/>
                    <a:pt x="51" y="24"/>
                    <a:pt x="51" y="24"/>
                  </a:cubicBezTo>
                  <a:cubicBezTo>
                    <a:pt x="50" y="24"/>
                    <a:pt x="49" y="25"/>
                    <a:pt x="49" y="25"/>
                  </a:cubicBezTo>
                  <a:cubicBezTo>
                    <a:pt x="46" y="25"/>
                    <a:pt x="46" y="23"/>
                    <a:pt x="44" y="23"/>
                  </a:cubicBezTo>
                  <a:cubicBezTo>
                    <a:pt x="39" y="23"/>
                    <a:pt x="34" y="26"/>
                    <a:pt x="27" y="23"/>
                  </a:cubicBezTo>
                  <a:cubicBezTo>
                    <a:pt x="27" y="22"/>
                    <a:pt x="28" y="22"/>
                    <a:pt x="28" y="20"/>
                  </a:cubicBezTo>
                  <a:cubicBezTo>
                    <a:pt x="27" y="19"/>
                    <a:pt x="26" y="20"/>
                    <a:pt x="25" y="19"/>
                  </a:cubicBezTo>
                  <a:cubicBezTo>
                    <a:pt x="24" y="18"/>
                    <a:pt x="26" y="15"/>
                    <a:pt x="23" y="15"/>
                  </a:cubicBezTo>
                  <a:cubicBezTo>
                    <a:pt x="23" y="13"/>
                    <a:pt x="25" y="14"/>
                    <a:pt x="25" y="12"/>
                  </a:cubicBezTo>
                  <a:cubicBezTo>
                    <a:pt x="25" y="10"/>
                    <a:pt x="22" y="11"/>
                    <a:pt x="23" y="8"/>
                  </a:cubicBezTo>
                  <a:cubicBezTo>
                    <a:pt x="21" y="9"/>
                    <a:pt x="16" y="8"/>
                    <a:pt x="12" y="9"/>
                  </a:cubicBezTo>
                  <a:cubicBezTo>
                    <a:pt x="10" y="10"/>
                    <a:pt x="11" y="7"/>
                    <a:pt x="10" y="6"/>
                  </a:cubicBezTo>
                  <a:cubicBezTo>
                    <a:pt x="9" y="6"/>
                    <a:pt x="7" y="7"/>
                    <a:pt x="8" y="5"/>
                  </a:cubicBezTo>
                  <a:cubicBezTo>
                    <a:pt x="7" y="6"/>
                    <a:pt x="5" y="6"/>
                    <a:pt x="3" y="6"/>
                  </a:cubicBezTo>
                  <a:cubicBezTo>
                    <a:pt x="7" y="3"/>
                    <a:pt x="0" y="6"/>
                    <a:pt x="1" y="2"/>
                  </a:cubicBezTo>
                  <a:cubicBezTo>
                    <a:pt x="6" y="2"/>
                    <a:pt x="10" y="1"/>
                    <a:pt x="14" y="0"/>
                  </a:cubicBezTo>
                  <a:cubicBezTo>
                    <a:pt x="13" y="2"/>
                    <a:pt x="16" y="1"/>
                    <a:pt x="16" y="2"/>
                  </a:cubicBezTo>
                  <a:cubicBezTo>
                    <a:pt x="16" y="2"/>
                    <a:pt x="16" y="4"/>
                    <a:pt x="16" y="4"/>
                  </a:cubicBezTo>
                  <a:cubicBezTo>
                    <a:pt x="17" y="5"/>
                    <a:pt x="21" y="3"/>
                    <a:pt x="20" y="6"/>
                  </a:cubicBezTo>
                  <a:cubicBezTo>
                    <a:pt x="23" y="3"/>
                    <a:pt x="26" y="7"/>
                    <a:pt x="30" y="6"/>
                  </a:cubicBezTo>
                  <a:cubicBezTo>
                    <a:pt x="29" y="10"/>
                    <a:pt x="32" y="10"/>
                    <a:pt x="30" y="12"/>
                  </a:cubicBezTo>
                  <a:cubicBezTo>
                    <a:pt x="32" y="13"/>
                    <a:pt x="35" y="12"/>
                    <a:pt x="38" y="13"/>
                  </a:cubicBezTo>
                  <a:cubicBezTo>
                    <a:pt x="39" y="14"/>
                    <a:pt x="33" y="16"/>
                    <a:pt x="38" y="16"/>
                  </a:cubicBezTo>
                  <a:cubicBezTo>
                    <a:pt x="39" y="16"/>
                    <a:pt x="40" y="15"/>
                    <a:pt x="41" y="15"/>
                  </a:cubicBezTo>
                  <a:cubicBezTo>
                    <a:pt x="44" y="14"/>
                    <a:pt x="50" y="14"/>
                    <a:pt x="55" y="15"/>
                  </a:cubicBezTo>
                  <a:cubicBezTo>
                    <a:pt x="56" y="15"/>
                    <a:pt x="58" y="16"/>
                    <a:pt x="57" y="16"/>
                  </a:cubicBezTo>
                  <a:cubicBezTo>
                    <a:pt x="60" y="16"/>
                    <a:pt x="55" y="14"/>
                    <a:pt x="61" y="13"/>
                  </a:cubicBezTo>
                  <a:cubicBezTo>
                    <a:pt x="62" y="13"/>
                    <a:pt x="63" y="14"/>
                    <a:pt x="64" y="13"/>
                  </a:cubicBezTo>
                  <a:cubicBezTo>
                    <a:pt x="69" y="13"/>
                    <a:pt x="76" y="13"/>
                    <a:pt x="8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69" name="Freeform 23"/>
            <p:cNvSpPr>
              <a:spLocks/>
            </p:cNvSpPr>
            <p:nvPr/>
          </p:nvSpPr>
          <p:spPr bwMode="auto">
            <a:xfrm>
              <a:off x="5299076" y="1392238"/>
              <a:ext cx="319088" cy="225425"/>
            </a:xfrm>
            <a:custGeom>
              <a:avLst/>
              <a:gdLst>
                <a:gd name="T0" fmla="*/ 163 w 85"/>
                <a:gd name="T1" fmla="*/ 5 h 60"/>
                <a:gd name="T2" fmla="*/ 199 w 85"/>
                <a:gd name="T3" fmla="*/ 0 h 60"/>
                <a:gd name="T4" fmla="*/ 194 w 85"/>
                <a:gd name="T5" fmla="*/ 14 h 60"/>
                <a:gd name="T6" fmla="*/ 158 w 85"/>
                <a:gd name="T7" fmla="*/ 21 h 60"/>
                <a:gd name="T8" fmla="*/ 154 w 85"/>
                <a:gd name="T9" fmla="*/ 26 h 60"/>
                <a:gd name="T10" fmla="*/ 147 w 85"/>
                <a:gd name="T11" fmla="*/ 26 h 60"/>
                <a:gd name="T12" fmla="*/ 142 w 85"/>
                <a:gd name="T13" fmla="*/ 31 h 60"/>
                <a:gd name="T14" fmla="*/ 137 w 85"/>
                <a:gd name="T15" fmla="*/ 28 h 60"/>
                <a:gd name="T16" fmla="*/ 125 w 85"/>
                <a:gd name="T17" fmla="*/ 31 h 60"/>
                <a:gd name="T18" fmla="*/ 114 w 85"/>
                <a:gd name="T19" fmla="*/ 36 h 60"/>
                <a:gd name="T20" fmla="*/ 111 w 85"/>
                <a:gd name="T21" fmla="*/ 40 h 60"/>
                <a:gd name="T22" fmla="*/ 97 w 85"/>
                <a:gd name="T23" fmla="*/ 47 h 60"/>
                <a:gd name="T24" fmla="*/ 90 w 85"/>
                <a:gd name="T25" fmla="*/ 54 h 60"/>
                <a:gd name="T26" fmla="*/ 83 w 85"/>
                <a:gd name="T27" fmla="*/ 59 h 60"/>
                <a:gd name="T28" fmla="*/ 80 w 85"/>
                <a:gd name="T29" fmla="*/ 66 h 60"/>
                <a:gd name="T30" fmla="*/ 66 w 85"/>
                <a:gd name="T31" fmla="*/ 71 h 60"/>
                <a:gd name="T32" fmla="*/ 64 w 85"/>
                <a:gd name="T33" fmla="*/ 73 h 60"/>
                <a:gd name="T34" fmla="*/ 52 w 85"/>
                <a:gd name="T35" fmla="*/ 78 h 60"/>
                <a:gd name="T36" fmla="*/ 47 w 85"/>
                <a:gd name="T37" fmla="*/ 90 h 60"/>
                <a:gd name="T38" fmla="*/ 50 w 85"/>
                <a:gd name="T39" fmla="*/ 107 h 60"/>
                <a:gd name="T40" fmla="*/ 43 w 85"/>
                <a:gd name="T41" fmla="*/ 114 h 60"/>
                <a:gd name="T42" fmla="*/ 47 w 85"/>
                <a:gd name="T43" fmla="*/ 123 h 60"/>
                <a:gd name="T44" fmla="*/ 45 w 85"/>
                <a:gd name="T45" fmla="*/ 125 h 60"/>
                <a:gd name="T46" fmla="*/ 47 w 85"/>
                <a:gd name="T47" fmla="*/ 130 h 60"/>
                <a:gd name="T48" fmla="*/ 50 w 85"/>
                <a:gd name="T49" fmla="*/ 125 h 60"/>
                <a:gd name="T50" fmla="*/ 59 w 85"/>
                <a:gd name="T51" fmla="*/ 133 h 60"/>
                <a:gd name="T52" fmla="*/ 57 w 85"/>
                <a:gd name="T53" fmla="*/ 142 h 60"/>
                <a:gd name="T54" fmla="*/ 31 w 85"/>
                <a:gd name="T55" fmla="*/ 142 h 60"/>
                <a:gd name="T56" fmla="*/ 33 w 85"/>
                <a:gd name="T57" fmla="*/ 137 h 60"/>
                <a:gd name="T58" fmla="*/ 26 w 85"/>
                <a:gd name="T59" fmla="*/ 135 h 60"/>
                <a:gd name="T60" fmla="*/ 19 w 85"/>
                <a:gd name="T61" fmla="*/ 130 h 60"/>
                <a:gd name="T62" fmla="*/ 14 w 85"/>
                <a:gd name="T63" fmla="*/ 130 h 60"/>
                <a:gd name="T64" fmla="*/ 5 w 85"/>
                <a:gd name="T65" fmla="*/ 130 h 60"/>
                <a:gd name="T66" fmla="*/ 2 w 85"/>
                <a:gd name="T67" fmla="*/ 109 h 60"/>
                <a:gd name="T68" fmla="*/ 17 w 85"/>
                <a:gd name="T69" fmla="*/ 104 h 60"/>
                <a:gd name="T70" fmla="*/ 14 w 85"/>
                <a:gd name="T71" fmla="*/ 102 h 60"/>
                <a:gd name="T72" fmla="*/ 17 w 85"/>
                <a:gd name="T73" fmla="*/ 95 h 60"/>
                <a:gd name="T74" fmla="*/ 31 w 85"/>
                <a:gd name="T75" fmla="*/ 90 h 60"/>
                <a:gd name="T76" fmla="*/ 31 w 85"/>
                <a:gd name="T77" fmla="*/ 78 h 60"/>
                <a:gd name="T78" fmla="*/ 38 w 85"/>
                <a:gd name="T79" fmla="*/ 76 h 60"/>
                <a:gd name="T80" fmla="*/ 45 w 85"/>
                <a:gd name="T81" fmla="*/ 69 h 60"/>
                <a:gd name="T82" fmla="*/ 45 w 85"/>
                <a:gd name="T83" fmla="*/ 54 h 60"/>
                <a:gd name="T84" fmla="*/ 66 w 85"/>
                <a:gd name="T85" fmla="*/ 45 h 60"/>
                <a:gd name="T86" fmla="*/ 69 w 85"/>
                <a:gd name="T87" fmla="*/ 40 h 60"/>
                <a:gd name="T88" fmla="*/ 73 w 85"/>
                <a:gd name="T89" fmla="*/ 43 h 60"/>
                <a:gd name="T90" fmla="*/ 78 w 85"/>
                <a:gd name="T91" fmla="*/ 38 h 60"/>
                <a:gd name="T92" fmla="*/ 80 w 85"/>
                <a:gd name="T93" fmla="*/ 31 h 60"/>
                <a:gd name="T94" fmla="*/ 95 w 85"/>
                <a:gd name="T95" fmla="*/ 28 h 60"/>
                <a:gd name="T96" fmla="*/ 111 w 85"/>
                <a:gd name="T97" fmla="*/ 26 h 60"/>
                <a:gd name="T98" fmla="*/ 114 w 85"/>
                <a:gd name="T99" fmla="*/ 24 h 60"/>
                <a:gd name="T100" fmla="*/ 121 w 85"/>
                <a:gd name="T101" fmla="*/ 26 h 60"/>
                <a:gd name="T102" fmla="*/ 123 w 85"/>
                <a:gd name="T103" fmla="*/ 21 h 60"/>
                <a:gd name="T104" fmla="*/ 125 w 85"/>
                <a:gd name="T105" fmla="*/ 21 h 60"/>
                <a:gd name="T106" fmla="*/ 144 w 85"/>
                <a:gd name="T107" fmla="*/ 19 h 60"/>
                <a:gd name="T108" fmla="*/ 151 w 85"/>
                <a:gd name="T109" fmla="*/ 14 h 60"/>
                <a:gd name="T110" fmla="*/ 154 w 85"/>
                <a:gd name="T111" fmla="*/ 12 h 60"/>
                <a:gd name="T112" fmla="*/ 163 w 85"/>
                <a:gd name="T113" fmla="*/ 5 h 6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 h="60">
                  <a:moveTo>
                    <a:pt x="69" y="2"/>
                  </a:moveTo>
                  <a:cubicBezTo>
                    <a:pt x="73" y="4"/>
                    <a:pt x="79" y="0"/>
                    <a:pt x="84" y="0"/>
                  </a:cubicBezTo>
                  <a:cubicBezTo>
                    <a:pt x="85" y="4"/>
                    <a:pt x="82" y="4"/>
                    <a:pt x="82" y="6"/>
                  </a:cubicBezTo>
                  <a:cubicBezTo>
                    <a:pt x="78" y="4"/>
                    <a:pt x="72" y="8"/>
                    <a:pt x="67" y="9"/>
                  </a:cubicBezTo>
                  <a:cubicBezTo>
                    <a:pt x="66" y="9"/>
                    <a:pt x="66" y="11"/>
                    <a:pt x="65" y="11"/>
                  </a:cubicBezTo>
                  <a:cubicBezTo>
                    <a:pt x="64" y="11"/>
                    <a:pt x="63" y="11"/>
                    <a:pt x="62" y="11"/>
                  </a:cubicBezTo>
                  <a:cubicBezTo>
                    <a:pt x="62" y="11"/>
                    <a:pt x="60" y="13"/>
                    <a:pt x="60" y="13"/>
                  </a:cubicBezTo>
                  <a:cubicBezTo>
                    <a:pt x="59" y="14"/>
                    <a:pt x="59" y="12"/>
                    <a:pt x="58" y="12"/>
                  </a:cubicBezTo>
                  <a:cubicBezTo>
                    <a:pt x="57" y="13"/>
                    <a:pt x="55" y="13"/>
                    <a:pt x="53" y="13"/>
                  </a:cubicBezTo>
                  <a:cubicBezTo>
                    <a:pt x="52" y="14"/>
                    <a:pt x="50" y="14"/>
                    <a:pt x="48" y="15"/>
                  </a:cubicBezTo>
                  <a:cubicBezTo>
                    <a:pt x="47" y="15"/>
                    <a:pt x="48" y="16"/>
                    <a:pt x="47" y="17"/>
                  </a:cubicBezTo>
                  <a:cubicBezTo>
                    <a:pt x="46" y="18"/>
                    <a:pt x="41" y="17"/>
                    <a:pt x="41" y="20"/>
                  </a:cubicBezTo>
                  <a:cubicBezTo>
                    <a:pt x="41" y="22"/>
                    <a:pt x="38" y="22"/>
                    <a:pt x="38" y="23"/>
                  </a:cubicBezTo>
                  <a:cubicBezTo>
                    <a:pt x="37" y="23"/>
                    <a:pt x="36" y="25"/>
                    <a:pt x="35" y="25"/>
                  </a:cubicBezTo>
                  <a:cubicBezTo>
                    <a:pt x="35" y="26"/>
                    <a:pt x="34" y="26"/>
                    <a:pt x="34" y="28"/>
                  </a:cubicBezTo>
                  <a:cubicBezTo>
                    <a:pt x="30" y="29"/>
                    <a:pt x="31" y="27"/>
                    <a:pt x="28" y="30"/>
                  </a:cubicBezTo>
                  <a:cubicBezTo>
                    <a:pt x="28" y="31"/>
                    <a:pt x="27" y="30"/>
                    <a:pt x="27" y="31"/>
                  </a:cubicBezTo>
                  <a:cubicBezTo>
                    <a:pt x="27" y="33"/>
                    <a:pt x="24" y="32"/>
                    <a:pt x="22" y="33"/>
                  </a:cubicBezTo>
                  <a:cubicBezTo>
                    <a:pt x="22" y="36"/>
                    <a:pt x="24" y="39"/>
                    <a:pt x="20" y="38"/>
                  </a:cubicBezTo>
                  <a:cubicBezTo>
                    <a:pt x="21" y="40"/>
                    <a:pt x="19" y="45"/>
                    <a:pt x="21" y="45"/>
                  </a:cubicBezTo>
                  <a:cubicBezTo>
                    <a:pt x="20" y="46"/>
                    <a:pt x="19" y="47"/>
                    <a:pt x="18" y="48"/>
                  </a:cubicBezTo>
                  <a:cubicBezTo>
                    <a:pt x="16" y="51"/>
                    <a:pt x="21" y="50"/>
                    <a:pt x="20" y="52"/>
                  </a:cubicBezTo>
                  <a:cubicBezTo>
                    <a:pt x="20" y="52"/>
                    <a:pt x="18" y="53"/>
                    <a:pt x="19" y="53"/>
                  </a:cubicBezTo>
                  <a:cubicBezTo>
                    <a:pt x="19" y="53"/>
                    <a:pt x="21" y="55"/>
                    <a:pt x="20" y="55"/>
                  </a:cubicBezTo>
                  <a:cubicBezTo>
                    <a:pt x="21" y="55"/>
                    <a:pt x="22" y="54"/>
                    <a:pt x="21" y="53"/>
                  </a:cubicBezTo>
                  <a:cubicBezTo>
                    <a:pt x="22" y="54"/>
                    <a:pt x="22" y="56"/>
                    <a:pt x="25" y="56"/>
                  </a:cubicBezTo>
                  <a:cubicBezTo>
                    <a:pt x="25" y="58"/>
                    <a:pt x="23" y="58"/>
                    <a:pt x="24" y="60"/>
                  </a:cubicBezTo>
                  <a:cubicBezTo>
                    <a:pt x="20" y="60"/>
                    <a:pt x="16" y="60"/>
                    <a:pt x="13" y="60"/>
                  </a:cubicBezTo>
                  <a:cubicBezTo>
                    <a:pt x="13" y="60"/>
                    <a:pt x="15" y="59"/>
                    <a:pt x="14" y="58"/>
                  </a:cubicBezTo>
                  <a:cubicBezTo>
                    <a:pt x="13" y="57"/>
                    <a:pt x="12" y="58"/>
                    <a:pt x="11" y="57"/>
                  </a:cubicBezTo>
                  <a:cubicBezTo>
                    <a:pt x="10" y="57"/>
                    <a:pt x="9" y="55"/>
                    <a:pt x="8" y="55"/>
                  </a:cubicBezTo>
                  <a:cubicBezTo>
                    <a:pt x="8" y="54"/>
                    <a:pt x="6" y="55"/>
                    <a:pt x="6" y="55"/>
                  </a:cubicBezTo>
                  <a:cubicBezTo>
                    <a:pt x="5" y="53"/>
                    <a:pt x="5" y="55"/>
                    <a:pt x="2" y="55"/>
                  </a:cubicBezTo>
                  <a:cubicBezTo>
                    <a:pt x="2" y="52"/>
                    <a:pt x="0" y="50"/>
                    <a:pt x="1" y="46"/>
                  </a:cubicBezTo>
                  <a:cubicBezTo>
                    <a:pt x="5" y="50"/>
                    <a:pt x="2" y="42"/>
                    <a:pt x="7" y="44"/>
                  </a:cubicBezTo>
                  <a:cubicBezTo>
                    <a:pt x="8" y="43"/>
                    <a:pt x="6" y="43"/>
                    <a:pt x="6" y="43"/>
                  </a:cubicBezTo>
                  <a:cubicBezTo>
                    <a:pt x="6" y="42"/>
                    <a:pt x="10" y="41"/>
                    <a:pt x="7" y="40"/>
                  </a:cubicBezTo>
                  <a:cubicBezTo>
                    <a:pt x="8" y="39"/>
                    <a:pt x="11" y="39"/>
                    <a:pt x="13" y="38"/>
                  </a:cubicBezTo>
                  <a:cubicBezTo>
                    <a:pt x="12" y="36"/>
                    <a:pt x="16" y="34"/>
                    <a:pt x="13" y="33"/>
                  </a:cubicBezTo>
                  <a:cubicBezTo>
                    <a:pt x="13" y="32"/>
                    <a:pt x="15" y="32"/>
                    <a:pt x="16" y="32"/>
                  </a:cubicBezTo>
                  <a:cubicBezTo>
                    <a:pt x="16" y="30"/>
                    <a:pt x="17" y="29"/>
                    <a:pt x="19" y="29"/>
                  </a:cubicBezTo>
                  <a:cubicBezTo>
                    <a:pt x="17" y="26"/>
                    <a:pt x="20" y="27"/>
                    <a:pt x="19" y="23"/>
                  </a:cubicBezTo>
                  <a:cubicBezTo>
                    <a:pt x="23" y="23"/>
                    <a:pt x="25" y="20"/>
                    <a:pt x="28" y="19"/>
                  </a:cubicBezTo>
                  <a:cubicBezTo>
                    <a:pt x="30" y="20"/>
                    <a:pt x="29" y="17"/>
                    <a:pt x="29" y="17"/>
                  </a:cubicBezTo>
                  <a:cubicBezTo>
                    <a:pt x="30" y="17"/>
                    <a:pt x="31" y="18"/>
                    <a:pt x="31" y="18"/>
                  </a:cubicBezTo>
                  <a:cubicBezTo>
                    <a:pt x="31" y="18"/>
                    <a:pt x="32" y="16"/>
                    <a:pt x="33" y="16"/>
                  </a:cubicBezTo>
                  <a:cubicBezTo>
                    <a:pt x="33" y="15"/>
                    <a:pt x="34" y="15"/>
                    <a:pt x="34" y="13"/>
                  </a:cubicBezTo>
                  <a:cubicBezTo>
                    <a:pt x="36" y="14"/>
                    <a:pt x="38" y="13"/>
                    <a:pt x="40" y="12"/>
                  </a:cubicBezTo>
                  <a:cubicBezTo>
                    <a:pt x="42" y="11"/>
                    <a:pt x="43" y="12"/>
                    <a:pt x="47" y="11"/>
                  </a:cubicBezTo>
                  <a:cubicBezTo>
                    <a:pt x="48" y="11"/>
                    <a:pt x="48" y="10"/>
                    <a:pt x="48" y="10"/>
                  </a:cubicBezTo>
                  <a:cubicBezTo>
                    <a:pt x="50" y="9"/>
                    <a:pt x="50" y="11"/>
                    <a:pt x="51" y="11"/>
                  </a:cubicBezTo>
                  <a:cubicBezTo>
                    <a:pt x="52" y="11"/>
                    <a:pt x="50" y="9"/>
                    <a:pt x="52" y="9"/>
                  </a:cubicBezTo>
                  <a:cubicBezTo>
                    <a:pt x="52" y="9"/>
                    <a:pt x="53" y="9"/>
                    <a:pt x="53" y="9"/>
                  </a:cubicBezTo>
                  <a:cubicBezTo>
                    <a:pt x="54" y="8"/>
                    <a:pt x="58" y="8"/>
                    <a:pt x="61" y="8"/>
                  </a:cubicBezTo>
                  <a:cubicBezTo>
                    <a:pt x="63" y="7"/>
                    <a:pt x="63" y="7"/>
                    <a:pt x="64" y="6"/>
                  </a:cubicBezTo>
                  <a:cubicBezTo>
                    <a:pt x="64" y="6"/>
                    <a:pt x="65" y="5"/>
                    <a:pt x="65" y="5"/>
                  </a:cubicBezTo>
                  <a:cubicBezTo>
                    <a:pt x="68" y="3"/>
                    <a:pt x="70" y="7"/>
                    <a:pt x="6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0" name="Freeform 24"/>
            <p:cNvSpPr>
              <a:spLocks/>
            </p:cNvSpPr>
            <p:nvPr/>
          </p:nvSpPr>
          <p:spPr bwMode="auto">
            <a:xfrm>
              <a:off x="2543176" y="1408113"/>
              <a:ext cx="33338" cy="11112"/>
            </a:xfrm>
            <a:custGeom>
              <a:avLst/>
              <a:gdLst>
                <a:gd name="T0" fmla="*/ 14 w 9"/>
                <a:gd name="T1" fmla="*/ 0 h 3"/>
                <a:gd name="T2" fmla="*/ 21 w 9"/>
                <a:gd name="T3" fmla="*/ 0 h 3"/>
                <a:gd name="T4" fmla="*/ 14 w 9"/>
                <a:gd name="T5" fmla="*/ 0 h 3"/>
                <a:gd name="T6" fmla="*/ 0 60000 65536"/>
                <a:gd name="T7" fmla="*/ 0 60000 65536"/>
                <a:gd name="T8" fmla="*/ 0 60000 65536"/>
              </a:gdLst>
              <a:ahLst/>
              <a:cxnLst>
                <a:cxn ang="T6">
                  <a:pos x="T0" y="T1"/>
                </a:cxn>
                <a:cxn ang="T7">
                  <a:pos x="T2" y="T3"/>
                </a:cxn>
                <a:cxn ang="T8">
                  <a:pos x="T4" y="T5"/>
                </a:cxn>
              </a:cxnLst>
              <a:rect l="0" t="0" r="r" b="b"/>
              <a:pathLst>
                <a:path w="9" h="3">
                  <a:moveTo>
                    <a:pt x="6" y="0"/>
                  </a:moveTo>
                  <a:cubicBezTo>
                    <a:pt x="7" y="0"/>
                    <a:pt x="8" y="0"/>
                    <a:pt x="9" y="0"/>
                  </a:cubicBezTo>
                  <a:cubicBezTo>
                    <a:pt x="9" y="3"/>
                    <a:pt x="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1" name="Freeform 25"/>
            <p:cNvSpPr>
              <a:spLocks/>
            </p:cNvSpPr>
            <p:nvPr/>
          </p:nvSpPr>
          <p:spPr bwMode="auto">
            <a:xfrm>
              <a:off x="6840538" y="1422400"/>
              <a:ext cx="98425" cy="76200"/>
            </a:xfrm>
            <a:custGeom>
              <a:avLst/>
              <a:gdLst>
                <a:gd name="T0" fmla="*/ 17 w 26"/>
                <a:gd name="T1" fmla="*/ 2 h 20"/>
                <a:gd name="T2" fmla="*/ 19 w 26"/>
                <a:gd name="T3" fmla="*/ 5 h 20"/>
                <a:gd name="T4" fmla="*/ 36 w 26"/>
                <a:gd name="T5" fmla="*/ 12 h 20"/>
                <a:gd name="T6" fmla="*/ 45 w 26"/>
                <a:gd name="T7" fmla="*/ 7 h 20"/>
                <a:gd name="T8" fmla="*/ 62 w 26"/>
                <a:gd name="T9" fmla="*/ 10 h 20"/>
                <a:gd name="T10" fmla="*/ 55 w 26"/>
                <a:gd name="T11" fmla="*/ 24 h 20"/>
                <a:gd name="T12" fmla="*/ 33 w 26"/>
                <a:gd name="T13" fmla="*/ 29 h 20"/>
                <a:gd name="T14" fmla="*/ 33 w 26"/>
                <a:gd name="T15" fmla="*/ 34 h 20"/>
                <a:gd name="T16" fmla="*/ 29 w 26"/>
                <a:gd name="T17" fmla="*/ 38 h 20"/>
                <a:gd name="T18" fmla="*/ 19 w 26"/>
                <a:gd name="T19" fmla="*/ 41 h 20"/>
                <a:gd name="T20" fmla="*/ 7 w 26"/>
                <a:gd name="T21" fmla="*/ 36 h 20"/>
                <a:gd name="T22" fmla="*/ 0 w 26"/>
                <a:gd name="T23" fmla="*/ 12 h 20"/>
                <a:gd name="T24" fmla="*/ 17 w 26"/>
                <a:gd name="T25" fmla="*/ 2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0">
                  <a:moveTo>
                    <a:pt x="7" y="1"/>
                  </a:moveTo>
                  <a:cubicBezTo>
                    <a:pt x="8" y="0"/>
                    <a:pt x="8" y="1"/>
                    <a:pt x="8" y="2"/>
                  </a:cubicBezTo>
                  <a:cubicBezTo>
                    <a:pt x="9" y="4"/>
                    <a:pt x="13" y="4"/>
                    <a:pt x="15" y="5"/>
                  </a:cubicBezTo>
                  <a:cubicBezTo>
                    <a:pt x="17" y="6"/>
                    <a:pt x="18" y="3"/>
                    <a:pt x="19" y="3"/>
                  </a:cubicBezTo>
                  <a:cubicBezTo>
                    <a:pt x="20" y="3"/>
                    <a:pt x="22" y="5"/>
                    <a:pt x="26" y="4"/>
                  </a:cubicBezTo>
                  <a:cubicBezTo>
                    <a:pt x="25" y="5"/>
                    <a:pt x="20" y="8"/>
                    <a:pt x="23" y="10"/>
                  </a:cubicBezTo>
                  <a:cubicBezTo>
                    <a:pt x="22" y="13"/>
                    <a:pt x="18" y="13"/>
                    <a:pt x="14" y="12"/>
                  </a:cubicBezTo>
                  <a:cubicBezTo>
                    <a:pt x="13" y="13"/>
                    <a:pt x="13" y="14"/>
                    <a:pt x="14" y="14"/>
                  </a:cubicBezTo>
                  <a:cubicBezTo>
                    <a:pt x="15" y="16"/>
                    <a:pt x="7" y="14"/>
                    <a:pt x="12" y="16"/>
                  </a:cubicBezTo>
                  <a:cubicBezTo>
                    <a:pt x="12" y="20"/>
                    <a:pt x="8" y="14"/>
                    <a:pt x="8" y="17"/>
                  </a:cubicBezTo>
                  <a:cubicBezTo>
                    <a:pt x="6" y="17"/>
                    <a:pt x="7" y="13"/>
                    <a:pt x="3" y="15"/>
                  </a:cubicBezTo>
                  <a:cubicBezTo>
                    <a:pt x="3" y="11"/>
                    <a:pt x="3" y="7"/>
                    <a:pt x="0" y="5"/>
                  </a:cubicBezTo>
                  <a:cubicBezTo>
                    <a:pt x="1" y="3"/>
                    <a:pt x="8" y="5"/>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2" name="Freeform 26"/>
            <p:cNvSpPr>
              <a:spLocks/>
            </p:cNvSpPr>
            <p:nvPr/>
          </p:nvSpPr>
          <p:spPr bwMode="auto">
            <a:xfrm>
              <a:off x="2220913" y="1433513"/>
              <a:ext cx="25400" cy="19050"/>
            </a:xfrm>
            <a:custGeom>
              <a:avLst/>
              <a:gdLst>
                <a:gd name="T0" fmla="*/ 9 w 7"/>
                <a:gd name="T1" fmla="*/ 0 h 5"/>
                <a:gd name="T2" fmla="*/ 11 w 7"/>
                <a:gd name="T3" fmla="*/ 12 h 5"/>
                <a:gd name="T4" fmla="*/ 0 w 7"/>
                <a:gd name="T5" fmla="*/ 10 h 5"/>
                <a:gd name="T6" fmla="*/ 9 w 7"/>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5">
                  <a:moveTo>
                    <a:pt x="4" y="0"/>
                  </a:moveTo>
                  <a:cubicBezTo>
                    <a:pt x="7" y="1"/>
                    <a:pt x="5" y="2"/>
                    <a:pt x="5" y="5"/>
                  </a:cubicBezTo>
                  <a:cubicBezTo>
                    <a:pt x="4" y="4"/>
                    <a:pt x="2" y="3"/>
                    <a:pt x="0" y="4"/>
                  </a:cubicBezTo>
                  <a:cubicBezTo>
                    <a:pt x="1" y="1"/>
                    <a:pt x="4"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3" name="Freeform 27"/>
            <p:cNvSpPr>
              <a:spLocks/>
            </p:cNvSpPr>
            <p:nvPr/>
          </p:nvSpPr>
          <p:spPr bwMode="auto">
            <a:xfrm>
              <a:off x="6945313" y="1433513"/>
              <a:ext cx="46038" cy="41275"/>
            </a:xfrm>
            <a:custGeom>
              <a:avLst/>
              <a:gdLst>
                <a:gd name="T0" fmla="*/ 0 w 12"/>
                <a:gd name="T1" fmla="*/ 9 h 11"/>
                <a:gd name="T2" fmla="*/ 29 w 12"/>
                <a:gd name="T3" fmla="*/ 14 h 11"/>
                <a:gd name="T4" fmla="*/ 17 w 12"/>
                <a:gd name="T5" fmla="*/ 26 h 11"/>
                <a:gd name="T6" fmla="*/ 12 w 12"/>
                <a:gd name="T7" fmla="*/ 19 h 11"/>
                <a:gd name="T8" fmla="*/ 5 w 12"/>
                <a:gd name="T9" fmla="*/ 19 h 11"/>
                <a:gd name="T10" fmla="*/ 0 w 12"/>
                <a:gd name="T11" fmla="*/ 9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1">
                  <a:moveTo>
                    <a:pt x="0" y="4"/>
                  </a:moveTo>
                  <a:cubicBezTo>
                    <a:pt x="4" y="0"/>
                    <a:pt x="10" y="4"/>
                    <a:pt x="12" y="6"/>
                  </a:cubicBezTo>
                  <a:cubicBezTo>
                    <a:pt x="12" y="9"/>
                    <a:pt x="6" y="7"/>
                    <a:pt x="7" y="11"/>
                  </a:cubicBezTo>
                  <a:cubicBezTo>
                    <a:pt x="6" y="11"/>
                    <a:pt x="6" y="9"/>
                    <a:pt x="5" y="8"/>
                  </a:cubicBezTo>
                  <a:cubicBezTo>
                    <a:pt x="4" y="8"/>
                    <a:pt x="3" y="9"/>
                    <a:pt x="2" y="8"/>
                  </a:cubicBezTo>
                  <a:cubicBezTo>
                    <a:pt x="1" y="7"/>
                    <a:pt x="3"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4" name="Freeform 28"/>
            <p:cNvSpPr>
              <a:spLocks/>
            </p:cNvSpPr>
            <p:nvPr/>
          </p:nvSpPr>
          <p:spPr bwMode="auto">
            <a:xfrm>
              <a:off x="7002463" y="1449388"/>
              <a:ext cx="66675" cy="33337"/>
            </a:xfrm>
            <a:custGeom>
              <a:avLst/>
              <a:gdLst>
                <a:gd name="T0" fmla="*/ 5 w 18"/>
                <a:gd name="T1" fmla="*/ 2 h 9"/>
                <a:gd name="T2" fmla="*/ 9 w 18"/>
                <a:gd name="T3" fmla="*/ 2 h 9"/>
                <a:gd name="T4" fmla="*/ 23 w 18"/>
                <a:gd name="T5" fmla="*/ 7 h 9"/>
                <a:gd name="T6" fmla="*/ 37 w 18"/>
                <a:gd name="T7" fmla="*/ 12 h 9"/>
                <a:gd name="T8" fmla="*/ 42 w 18"/>
                <a:gd name="T9" fmla="*/ 19 h 9"/>
                <a:gd name="T10" fmla="*/ 9 w 18"/>
                <a:gd name="T11" fmla="*/ 12 h 9"/>
                <a:gd name="T12" fmla="*/ 5 w 18"/>
                <a:gd name="T13" fmla="*/ 2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9">
                  <a:moveTo>
                    <a:pt x="2" y="1"/>
                  </a:moveTo>
                  <a:cubicBezTo>
                    <a:pt x="2" y="1"/>
                    <a:pt x="3" y="1"/>
                    <a:pt x="4" y="1"/>
                  </a:cubicBezTo>
                  <a:cubicBezTo>
                    <a:pt x="8" y="0"/>
                    <a:pt x="7" y="3"/>
                    <a:pt x="10" y="3"/>
                  </a:cubicBezTo>
                  <a:cubicBezTo>
                    <a:pt x="12" y="4"/>
                    <a:pt x="14" y="4"/>
                    <a:pt x="16" y="5"/>
                  </a:cubicBezTo>
                  <a:cubicBezTo>
                    <a:pt x="17" y="6"/>
                    <a:pt x="18" y="5"/>
                    <a:pt x="18" y="8"/>
                  </a:cubicBezTo>
                  <a:cubicBezTo>
                    <a:pt x="11" y="9"/>
                    <a:pt x="9" y="6"/>
                    <a:pt x="4" y="5"/>
                  </a:cubicBezTo>
                  <a:cubicBezTo>
                    <a:pt x="5" y="2"/>
                    <a:pt x="0" y="5"/>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5" name="Freeform 29"/>
            <p:cNvSpPr>
              <a:spLocks/>
            </p:cNvSpPr>
            <p:nvPr/>
          </p:nvSpPr>
          <p:spPr bwMode="auto">
            <a:xfrm>
              <a:off x="2520951" y="1504950"/>
              <a:ext cx="111125" cy="90487"/>
            </a:xfrm>
            <a:custGeom>
              <a:avLst/>
              <a:gdLst>
                <a:gd name="T0" fmla="*/ 23 w 30"/>
                <a:gd name="T1" fmla="*/ 12 h 24"/>
                <a:gd name="T2" fmla="*/ 23 w 30"/>
                <a:gd name="T3" fmla="*/ 7 h 24"/>
                <a:gd name="T4" fmla="*/ 54 w 30"/>
                <a:gd name="T5" fmla="*/ 0 h 24"/>
                <a:gd name="T6" fmla="*/ 58 w 30"/>
                <a:gd name="T7" fmla="*/ 12 h 24"/>
                <a:gd name="T8" fmla="*/ 54 w 30"/>
                <a:gd name="T9" fmla="*/ 19 h 24"/>
                <a:gd name="T10" fmla="*/ 68 w 30"/>
                <a:gd name="T11" fmla="*/ 21 h 24"/>
                <a:gd name="T12" fmla="*/ 70 w 30"/>
                <a:gd name="T13" fmla="*/ 45 h 24"/>
                <a:gd name="T14" fmla="*/ 61 w 30"/>
                <a:gd name="T15" fmla="*/ 45 h 24"/>
                <a:gd name="T16" fmla="*/ 61 w 30"/>
                <a:gd name="T17" fmla="*/ 50 h 24"/>
                <a:gd name="T18" fmla="*/ 54 w 30"/>
                <a:gd name="T19" fmla="*/ 50 h 24"/>
                <a:gd name="T20" fmla="*/ 44 w 30"/>
                <a:gd name="T21" fmla="*/ 55 h 24"/>
                <a:gd name="T22" fmla="*/ 37 w 30"/>
                <a:gd name="T23" fmla="*/ 48 h 24"/>
                <a:gd name="T24" fmla="*/ 28 w 30"/>
                <a:gd name="T25" fmla="*/ 38 h 24"/>
                <a:gd name="T26" fmla="*/ 23 w 30"/>
                <a:gd name="T27" fmla="*/ 33 h 24"/>
                <a:gd name="T28" fmla="*/ 9 w 30"/>
                <a:gd name="T29" fmla="*/ 31 h 24"/>
                <a:gd name="T30" fmla="*/ 0 w 30"/>
                <a:gd name="T31" fmla="*/ 24 h 24"/>
                <a:gd name="T32" fmla="*/ 28 w 30"/>
                <a:gd name="T33" fmla="*/ 29 h 24"/>
                <a:gd name="T34" fmla="*/ 30 w 30"/>
                <a:gd name="T35" fmla="*/ 17 h 24"/>
                <a:gd name="T36" fmla="*/ 21 w 30"/>
                <a:gd name="T37" fmla="*/ 7 h 24"/>
                <a:gd name="T38" fmla="*/ 23 w 30"/>
                <a:gd name="T39" fmla="*/ 12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 h="24">
                  <a:moveTo>
                    <a:pt x="10" y="5"/>
                  </a:moveTo>
                  <a:cubicBezTo>
                    <a:pt x="11" y="4"/>
                    <a:pt x="11" y="3"/>
                    <a:pt x="10" y="3"/>
                  </a:cubicBezTo>
                  <a:cubicBezTo>
                    <a:pt x="13" y="1"/>
                    <a:pt x="21" y="4"/>
                    <a:pt x="23" y="0"/>
                  </a:cubicBezTo>
                  <a:cubicBezTo>
                    <a:pt x="24" y="1"/>
                    <a:pt x="25" y="2"/>
                    <a:pt x="25" y="5"/>
                  </a:cubicBezTo>
                  <a:cubicBezTo>
                    <a:pt x="26" y="7"/>
                    <a:pt x="23" y="6"/>
                    <a:pt x="23" y="8"/>
                  </a:cubicBezTo>
                  <a:cubicBezTo>
                    <a:pt x="24" y="12"/>
                    <a:pt x="26" y="10"/>
                    <a:pt x="29" y="9"/>
                  </a:cubicBezTo>
                  <a:cubicBezTo>
                    <a:pt x="30" y="14"/>
                    <a:pt x="29" y="14"/>
                    <a:pt x="30" y="19"/>
                  </a:cubicBezTo>
                  <a:cubicBezTo>
                    <a:pt x="29" y="19"/>
                    <a:pt x="27" y="18"/>
                    <a:pt x="26" y="19"/>
                  </a:cubicBezTo>
                  <a:cubicBezTo>
                    <a:pt x="26" y="19"/>
                    <a:pt x="27" y="21"/>
                    <a:pt x="26" y="21"/>
                  </a:cubicBezTo>
                  <a:cubicBezTo>
                    <a:pt x="25" y="22"/>
                    <a:pt x="24" y="21"/>
                    <a:pt x="23" y="21"/>
                  </a:cubicBezTo>
                  <a:cubicBezTo>
                    <a:pt x="21" y="21"/>
                    <a:pt x="21" y="23"/>
                    <a:pt x="19" y="23"/>
                  </a:cubicBezTo>
                  <a:cubicBezTo>
                    <a:pt x="17" y="24"/>
                    <a:pt x="17" y="21"/>
                    <a:pt x="16" y="20"/>
                  </a:cubicBezTo>
                  <a:cubicBezTo>
                    <a:pt x="15" y="19"/>
                    <a:pt x="11" y="19"/>
                    <a:pt x="12" y="16"/>
                  </a:cubicBezTo>
                  <a:cubicBezTo>
                    <a:pt x="10" y="17"/>
                    <a:pt x="10" y="15"/>
                    <a:pt x="10" y="14"/>
                  </a:cubicBezTo>
                  <a:cubicBezTo>
                    <a:pt x="8" y="15"/>
                    <a:pt x="6" y="14"/>
                    <a:pt x="4" y="13"/>
                  </a:cubicBezTo>
                  <a:cubicBezTo>
                    <a:pt x="2" y="12"/>
                    <a:pt x="0" y="13"/>
                    <a:pt x="0" y="10"/>
                  </a:cubicBezTo>
                  <a:cubicBezTo>
                    <a:pt x="6" y="10"/>
                    <a:pt x="7" y="12"/>
                    <a:pt x="12" y="12"/>
                  </a:cubicBezTo>
                  <a:cubicBezTo>
                    <a:pt x="14" y="11"/>
                    <a:pt x="13" y="9"/>
                    <a:pt x="13" y="7"/>
                  </a:cubicBezTo>
                  <a:cubicBezTo>
                    <a:pt x="14" y="4"/>
                    <a:pt x="7" y="8"/>
                    <a:pt x="9" y="3"/>
                  </a:cubicBezTo>
                  <a:cubicBezTo>
                    <a:pt x="10" y="3"/>
                    <a:pt x="10" y="4"/>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6" name="Freeform 30"/>
            <p:cNvSpPr>
              <a:spLocks/>
            </p:cNvSpPr>
            <p:nvPr/>
          </p:nvSpPr>
          <p:spPr bwMode="auto">
            <a:xfrm>
              <a:off x="2917826" y="1512888"/>
              <a:ext cx="68263" cy="30162"/>
            </a:xfrm>
            <a:custGeom>
              <a:avLst/>
              <a:gdLst>
                <a:gd name="T0" fmla="*/ 0 w 18"/>
                <a:gd name="T1" fmla="*/ 2 h 8"/>
                <a:gd name="T2" fmla="*/ 12 w 18"/>
                <a:gd name="T3" fmla="*/ 0 h 8"/>
                <a:gd name="T4" fmla="*/ 43 w 18"/>
                <a:gd name="T5" fmla="*/ 10 h 8"/>
                <a:gd name="T6" fmla="*/ 41 w 18"/>
                <a:gd name="T7" fmla="*/ 19 h 8"/>
                <a:gd name="T8" fmla="*/ 10 w 18"/>
                <a:gd name="T9" fmla="*/ 10 h 8"/>
                <a:gd name="T10" fmla="*/ 0 w 1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8">
                  <a:moveTo>
                    <a:pt x="0" y="1"/>
                  </a:moveTo>
                  <a:cubicBezTo>
                    <a:pt x="1" y="0"/>
                    <a:pt x="3" y="0"/>
                    <a:pt x="5" y="0"/>
                  </a:cubicBezTo>
                  <a:cubicBezTo>
                    <a:pt x="9" y="1"/>
                    <a:pt x="14" y="3"/>
                    <a:pt x="18" y="4"/>
                  </a:cubicBezTo>
                  <a:cubicBezTo>
                    <a:pt x="18" y="6"/>
                    <a:pt x="17" y="6"/>
                    <a:pt x="17" y="8"/>
                  </a:cubicBezTo>
                  <a:cubicBezTo>
                    <a:pt x="10" y="8"/>
                    <a:pt x="8" y="7"/>
                    <a:pt x="4" y="4"/>
                  </a:cubicBezTo>
                  <a:cubicBezTo>
                    <a:pt x="3" y="3"/>
                    <a:pt x="3"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7" name="Freeform 31"/>
            <p:cNvSpPr>
              <a:spLocks/>
            </p:cNvSpPr>
            <p:nvPr/>
          </p:nvSpPr>
          <p:spPr bwMode="auto">
            <a:xfrm>
              <a:off x="6900863" y="1512888"/>
              <a:ext cx="44450" cy="19050"/>
            </a:xfrm>
            <a:custGeom>
              <a:avLst/>
              <a:gdLst>
                <a:gd name="T0" fmla="*/ 28 w 12"/>
                <a:gd name="T1" fmla="*/ 10 h 5"/>
                <a:gd name="T2" fmla="*/ 0 w 12"/>
                <a:gd name="T3" fmla="*/ 7 h 5"/>
                <a:gd name="T4" fmla="*/ 9 w 12"/>
                <a:gd name="T5" fmla="*/ 0 h 5"/>
                <a:gd name="T6" fmla="*/ 28 w 12"/>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5">
                  <a:moveTo>
                    <a:pt x="12" y="4"/>
                  </a:moveTo>
                  <a:cubicBezTo>
                    <a:pt x="11" y="5"/>
                    <a:pt x="3" y="4"/>
                    <a:pt x="0" y="3"/>
                  </a:cubicBezTo>
                  <a:cubicBezTo>
                    <a:pt x="1" y="1"/>
                    <a:pt x="4" y="2"/>
                    <a:pt x="4" y="0"/>
                  </a:cubicBezTo>
                  <a:cubicBezTo>
                    <a:pt x="7" y="1"/>
                    <a:pt x="12" y="0"/>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8" name="Freeform 32"/>
            <p:cNvSpPr>
              <a:spLocks/>
            </p:cNvSpPr>
            <p:nvPr/>
          </p:nvSpPr>
          <p:spPr bwMode="auto">
            <a:xfrm>
              <a:off x="3405188" y="1609725"/>
              <a:ext cx="38100" cy="23812"/>
            </a:xfrm>
            <a:custGeom>
              <a:avLst/>
              <a:gdLst>
                <a:gd name="T0" fmla="*/ 22 w 10"/>
                <a:gd name="T1" fmla="*/ 13 h 6"/>
                <a:gd name="T2" fmla="*/ 0 w 10"/>
                <a:gd name="T3" fmla="*/ 5 h 6"/>
                <a:gd name="T4" fmla="*/ 22 w 10"/>
                <a:gd name="T5" fmla="*/ 13 h 6"/>
                <a:gd name="T6" fmla="*/ 0 60000 65536"/>
                <a:gd name="T7" fmla="*/ 0 60000 65536"/>
                <a:gd name="T8" fmla="*/ 0 60000 65536"/>
              </a:gdLst>
              <a:ahLst/>
              <a:cxnLst>
                <a:cxn ang="T6">
                  <a:pos x="T0" y="T1"/>
                </a:cxn>
                <a:cxn ang="T7">
                  <a:pos x="T2" y="T3"/>
                </a:cxn>
                <a:cxn ang="T8">
                  <a:pos x="T4" y="T5"/>
                </a:cxn>
              </a:cxnLst>
              <a:rect l="0" t="0" r="r" b="b"/>
              <a:pathLst>
                <a:path w="10" h="6">
                  <a:moveTo>
                    <a:pt x="9" y="5"/>
                  </a:moveTo>
                  <a:cubicBezTo>
                    <a:pt x="4" y="6"/>
                    <a:pt x="5" y="2"/>
                    <a:pt x="0" y="2"/>
                  </a:cubicBezTo>
                  <a:cubicBezTo>
                    <a:pt x="2" y="0"/>
                    <a:pt x="10" y="1"/>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79" name="Freeform 33"/>
            <p:cNvSpPr>
              <a:spLocks/>
            </p:cNvSpPr>
            <p:nvPr/>
          </p:nvSpPr>
          <p:spPr bwMode="auto">
            <a:xfrm>
              <a:off x="3379788" y="1636713"/>
              <a:ext cx="52388" cy="25400"/>
            </a:xfrm>
            <a:custGeom>
              <a:avLst/>
              <a:gdLst>
                <a:gd name="T0" fmla="*/ 33 w 14"/>
                <a:gd name="T1" fmla="*/ 9 h 7"/>
                <a:gd name="T2" fmla="*/ 5 w 14"/>
                <a:gd name="T3" fmla="*/ 9 h 7"/>
                <a:gd name="T4" fmla="*/ 14 w 14"/>
                <a:gd name="T5" fmla="*/ 0 h 7"/>
                <a:gd name="T6" fmla="*/ 33 w 14"/>
                <a:gd name="T7" fmla="*/ 9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7">
                  <a:moveTo>
                    <a:pt x="14" y="4"/>
                  </a:moveTo>
                  <a:cubicBezTo>
                    <a:pt x="13" y="7"/>
                    <a:pt x="4" y="7"/>
                    <a:pt x="2" y="4"/>
                  </a:cubicBezTo>
                  <a:cubicBezTo>
                    <a:pt x="0" y="0"/>
                    <a:pt x="6" y="3"/>
                    <a:pt x="6" y="0"/>
                  </a:cubicBezTo>
                  <a:cubicBezTo>
                    <a:pt x="8" y="2"/>
                    <a:pt x="10" y="3"/>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0" name="Freeform 34"/>
            <p:cNvSpPr>
              <a:spLocks/>
            </p:cNvSpPr>
            <p:nvPr/>
          </p:nvSpPr>
          <p:spPr bwMode="auto">
            <a:xfrm>
              <a:off x="5235576" y="1655763"/>
              <a:ext cx="33338" cy="25400"/>
            </a:xfrm>
            <a:custGeom>
              <a:avLst/>
              <a:gdLst>
                <a:gd name="T0" fmla="*/ 9 w 9"/>
                <a:gd name="T1" fmla="*/ 0 h 7"/>
                <a:gd name="T2" fmla="*/ 21 w 9"/>
                <a:gd name="T3" fmla="*/ 11 h 7"/>
                <a:gd name="T4" fmla="*/ 7 w 9"/>
                <a:gd name="T5" fmla="*/ 16 h 7"/>
                <a:gd name="T6" fmla="*/ 5 w 9"/>
                <a:gd name="T7" fmla="*/ 2 h 7"/>
                <a:gd name="T8" fmla="*/ 9 w 9"/>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7">
                  <a:moveTo>
                    <a:pt x="4" y="0"/>
                  </a:moveTo>
                  <a:cubicBezTo>
                    <a:pt x="7" y="0"/>
                    <a:pt x="9" y="2"/>
                    <a:pt x="9" y="5"/>
                  </a:cubicBezTo>
                  <a:cubicBezTo>
                    <a:pt x="6" y="4"/>
                    <a:pt x="3" y="4"/>
                    <a:pt x="3" y="7"/>
                  </a:cubicBezTo>
                  <a:cubicBezTo>
                    <a:pt x="0" y="7"/>
                    <a:pt x="2" y="3"/>
                    <a:pt x="2" y="1"/>
                  </a:cubicBezTo>
                  <a:cubicBezTo>
                    <a:pt x="3"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1" name="Freeform 35"/>
            <p:cNvSpPr>
              <a:spLocks/>
            </p:cNvSpPr>
            <p:nvPr/>
          </p:nvSpPr>
          <p:spPr bwMode="auto">
            <a:xfrm>
              <a:off x="2419351" y="1670050"/>
              <a:ext cx="33338" cy="26987"/>
            </a:xfrm>
            <a:custGeom>
              <a:avLst/>
              <a:gdLst>
                <a:gd name="T0" fmla="*/ 21 w 9"/>
                <a:gd name="T1" fmla="*/ 12 h 7"/>
                <a:gd name="T2" fmla="*/ 0 w 9"/>
                <a:gd name="T3" fmla="*/ 17 h 7"/>
                <a:gd name="T4" fmla="*/ 21 w 9"/>
                <a:gd name="T5" fmla="*/ 12 h 7"/>
                <a:gd name="T6" fmla="*/ 0 60000 65536"/>
                <a:gd name="T7" fmla="*/ 0 60000 65536"/>
                <a:gd name="T8" fmla="*/ 0 60000 65536"/>
              </a:gdLst>
              <a:ahLst/>
              <a:cxnLst>
                <a:cxn ang="T6">
                  <a:pos x="T0" y="T1"/>
                </a:cxn>
                <a:cxn ang="T7">
                  <a:pos x="T2" y="T3"/>
                </a:cxn>
                <a:cxn ang="T8">
                  <a:pos x="T4" y="T5"/>
                </a:cxn>
              </a:cxnLst>
              <a:rect l="0" t="0" r="r" b="b"/>
              <a:pathLst>
                <a:path w="9" h="7">
                  <a:moveTo>
                    <a:pt x="9" y="5"/>
                  </a:moveTo>
                  <a:cubicBezTo>
                    <a:pt x="5" y="5"/>
                    <a:pt x="3" y="6"/>
                    <a:pt x="0" y="7"/>
                  </a:cubicBezTo>
                  <a:cubicBezTo>
                    <a:pt x="1" y="4"/>
                    <a:pt x="9" y="0"/>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2" name="Freeform 36"/>
            <p:cNvSpPr>
              <a:spLocks/>
            </p:cNvSpPr>
            <p:nvPr/>
          </p:nvSpPr>
          <p:spPr bwMode="auto">
            <a:xfrm>
              <a:off x="2973388" y="1689100"/>
              <a:ext cx="57150" cy="33337"/>
            </a:xfrm>
            <a:custGeom>
              <a:avLst/>
              <a:gdLst>
                <a:gd name="T0" fmla="*/ 29 w 15"/>
                <a:gd name="T1" fmla="*/ 5 h 9"/>
                <a:gd name="T2" fmla="*/ 34 w 15"/>
                <a:gd name="T3" fmla="*/ 21 h 9"/>
                <a:gd name="T4" fmla="*/ 5 w 15"/>
                <a:gd name="T5" fmla="*/ 14 h 9"/>
                <a:gd name="T6" fmla="*/ 10 w 15"/>
                <a:gd name="T7" fmla="*/ 5 h 9"/>
                <a:gd name="T8" fmla="*/ 29 w 15"/>
                <a:gd name="T9" fmla="*/ 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2" y="2"/>
                  </a:moveTo>
                  <a:cubicBezTo>
                    <a:pt x="14" y="3"/>
                    <a:pt x="15" y="7"/>
                    <a:pt x="14" y="9"/>
                  </a:cubicBezTo>
                  <a:cubicBezTo>
                    <a:pt x="9" y="8"/>
                    <a:pt x="3" y="9"/>
                    <a:pt x="2" y="6"/>
                  </a:cubicBezTo>
                  <a:cubicBezTo>
                    <a:pt x="0" y="2"/>
                    <a:pt x="6" y="5"/>
                    <a:pt x="4" y="2"/>
                  </a:cubicBezTo>
                  <a:cubicBezTo>
                    <a:pt x="8" y="0"/>
                    <a:pt x="12" y="3"/>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3" name="Freeform 37"/>
            <p:cNvSpPr>
              <a:spLocks/>
            </p:cNvSpPr>
            <p:nvPr/>
          </p:nvSpPr>
          <p:spPr bwMode="auto">
            <a:xfrm>
              <a:off x="2955926" y="1782763"/>
              <a:ext cx="66675" cy="30162"/>
            </a:xfrm>
            <a:custGeom>
              <a:avLst/>
              <a:gdLst>
                <a:gd name="T0" fmla="*/ 37 w 18"/>
                <a:gd name="T1" fmla="*/ 10 h 8"/>
                <a:gd name="T2" fmla="*/ 28 w 18"/>
                <a:gd name="T3" fmla="*/ 14 h 8"/>
                <a:gd name="T4" fmla="*/ 16 w 18"/>
                <a:gd name="T5" fmla="*/ 17 h 8"/>
                <a:gd name="T6" fmla="*/ 5 w 18"/>
                <a:gd name="T7" fmla="*/ 14 h 8"/>
                <a:gd name="T8" fmla="*/ 7 w 18"/>
                <a:gd name="T9" fmla="*/ 5 h 8"/>
                <a:gd name="T10" fmla="*/ 16 w 18"/>
                <a:gd name="T11" fmla="*/ 0 h 8"/>
                <a:gd name="T12" fmla="*/ 37 w 18"/>
                <a:gd name="T13" fmla="*/ 10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8">
                  <a:moveTo>
                    <a:pt x="16" y="4"/>
                  </a:moveTo>
                  <a:cubicBezTo>
                    <a:pt x="18" y="7"/>
                    <a:pt x="13" y="6"/>
                    <a:pt x="12" y="6"/>
                  </a:cubicBezTo>
                  <a:cubicBezTo>
                    <a:pt x="11" y="6"/>
                    <a:pt x="8" y="8"/>
                    <a:pt x="7" y="7"/>
                  </a:cubicBezTo>
                  <a:cubicBezTo>
                    <a:pt x="6" y="6"/>
                    <a:pt x="4" y="7"/>
                    <a:pt x="2" y="6"/>
                  </a:cubicBezTo>
                  <a:cubicBezTo>
                    <a:pt x="0" y="3"/>
                    <a:pt x="7" y="4"/>
                    <a:pt x="3" y="2"/>
                  </a:cubicBezTo>
                  <a:cubicBezTo>
                    <a:pt x="4" y="1"/>
                    <a:pt x="7" y="2"/>
                    <a:pt x="7" y="0"/>
                  </a:cubicBezTo>
                  <a:cubicBezTo>
                    <a:pt x="10" y="1"/>
                    <a:pt x="14" y="2"/>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4" name="Freeform 38"/>
            <p:cNvSpPr>
              <a:spLocks/>
            </p:cNvSpPr>
            <p:nvPr/>
          </p:nvSpPr>
          <p:spPr bwMode="auto">
            <a:xfrm>
              <a:off x="2955926" y="1831975"/>
              <a:ext cx="33338" cy="14287"/>
            </a:xfrm>
            <a:custGeom>
              <a:avLst/>
              <a:gdLst>
                <a:gd name="T0" fmla="*/ 16 w 9"/>
                <a:gd name="T1" fmla="*/ 9 h 4"/>
                <a:gd name="T2" fmla="*/ 5 w 9"/>
                <a:gd name="T3" fmla="*/ 9 h 4"/>
                <a:gd name="T4" fmla="*/ 16 w 9"/>
                <a:gd name="T5" fmla="*/ 9 h 4"/>
                <a:gd name="T6" fmla="*/ 0 60000 65536"/>
                <a:gd name="T7" fmla="*/ 0 60000 65536"/>
                <a:gd name="T8" fmla="*/ 0 60000 65536"/>
              </a:gdLst>
              <a:ahLst/>
              <a:cxnLst>
                <a:cxn ang="T6">
                  <a:pos x="T0" y="T1"/>
                </a:cxn>
                <a:cxn ang="T7">
                  <a:pos x="T2" y="T3"/>
                </a:cxn>
                <a:cxn ang="T8">
                  <a:pos x="T4" y="T5"/>
                </a:cxn>
              </a:cxnLst>
              <a:rect l="0" t="0" r="r" b="b"/>
              <a:pathLst>
                <a:path w="9" h="4">
                  <a:moveTo>
                    <a:pt x="7" y="4"/>
                  </a:moveTo>
                  <a:cubicBezTo>
                    <a:pt x="5" y="2"/>
                    <a:pt x="5" y="4"/>
                    <a:pt x="2" y="4"/>
                  </a:cubicBezTo>
                  <a:cubicBezTo>
                    <a:pt x="0" y="0"/>
                    <a:pt x="9" y="0"/>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5" name="Freeform 39"/>
            <p:cNvSpPr>
              <a:spLocks/>
            </p:cNvSpPr>
            <p:nvPr/>
          </p:nvSpPr>
          <p:spPr bwMode="auto">
            <a:xfrm>
              <a:off x="2857501" y="1851025"/>
              <a:ext cx="38100" cy="22225"/>
            </a:xfrm>
            <a:custGeom>
              <a:avLst/>
              <a:gdLst>
                <a:gd name="T0" fmla="*/ 19 w 10"/>
                <a:gd name="T1" fmla="*/ 2 h 6"/>
                <a:gd name="T2" fmla="*/ 22 w 10"/>
                <a:gd name="T3" fmla="*/ 7 h 6"/>
                <a:gd name="T4" fmla="*/ 12 w 10"/>
                <a:gd name="T5" fmla="*/ 9 h 6"/>
                <a:gd name="T6" fmla="*/ 0 w 10"/>
                <a:gd name="T7" fmla="*/ 9 h 6"/>
                <a:gd name="T8" fmla="*/ 19 w 10"/>
                <a:gd name="T9" fmla="*/ 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6">
                  <a:moveTo>
                    <a:pt x="8" y="1"/>
                  </a:moveTo>
                  <a:cubicBezTo>
                    <a:pt x="8" y="2"/>
                    <a:pt x="8" y="3"/>
                    <a:pt x="9" y="3"/>
                  </a:cubicBezTo>
                  <a:cubicBezTo>
                    <a:pt x="10" y="5"/>
                    <a:pt x="5" y="3"/>
                    <a:pt x="5" y="4"/>
                  </a:cubicBezTo>
                  <a:cubicBezTo>
                    <a:pt x="3" y="6"/>
                    <a:pt x="4" y="4"/>
                    <a:pt x="0" y="4"/>
                  </a:cubicBezTo>
                  <a:cubicBezTo>
                    <a:pt x="2" y="3"/>
                    <a:pt x="4" y="0"/>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6" name="Freeform 40"/>
            <p:cNvSpPr>
              <a:spLocks/>
            </p:cNvSpPr>
            <p:nvPr/>
          </p:nvSpPr>
          <p:spPr bwMode="auto">
            <a:xfrm>
              <a:off x="2925763" y="1873250"/>
              <a:ext cx="11113" cy="22225"/>
            </a:xfrm>
            <a:custGeom>
              <a:avLst/>
              <a:gdLst>
                <a:gd name="T0" fmla="*/ 2 w 3"/>
                <a:gd name="T1" fmla="*/ 0 h 6"/>
                <a:gd name="T2" fmla="*/ 7 w 3"/>
                <a:gd name="T3" fmla="*/ 9 h 6"/>
                <a:gd name="T4" fmla="*/ 2 w 3"/>
                <a:gd name="T5" fmla="*/ 0 h 6"/>
                <a:gd name="T6" fmla="*/ 0 60000 65536"/>
                <a:gd name="T7" fmla="*/ 0 60000 65536"/>
                <a:gd name="T8" fmla="*/ 0 60000 65536"/>
              </a:gdLst>
              <a:ahLst/>
              <a:cxnLst>
                <a:cxn ang="T6">
                  <a:pos x="T0" y="T1"/>
                </a:cxn>
                <a:cxn ang="T7">
                  <a:pos x="T2" y="T3"/>
                </a:cxn>
                <a:cxn ang="T8">
                  <a:pos x="T4" y="T5"/>
                </a:cxn>
              </a:cxnLst>
              <a:rect l="0" t="0" r="r" b="b"/>
              <a:pathLst>
                <a:path w="3" h="6">
                  <a:moveTo>
                    <a:pt x="1" y="0"/>
                  </a:moveTo>
                  <a:cubicBezTo>
                    <a:pt x="3" y="0"/>
                    <a:pt x="3" y="2"/>
                    <a:pt x="3" y="4"/>
                  </a:cubicBezTo>
                  <a:cubicBezTo>
                    <a:pt x="0" y="6"/>
                    <a:pt x="1"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7" name="Freeform 41"/>
            <p:cNvSpPr>
              <a:spLocks/>
            </p:cNvSpPr>
            <p:nvPr/>
          </p:nvSpPr>
          <p:spPr bwMode="auto">
            <a:xfrm>
              <a:off x="4189413" y="2055813"/>
              <a:ext cx="79375" cy="95250"/>
            </a:xfrm>
            <a:custGeom>
              <a:avLst/>
              <a:gdLst>
                <a:gd name="T0" fmla="*/ 19 w 21"/>
                <a:gd name="T1" fmla="*/ 0 h 25"/>
                <a:gd name="T2" fmla="*/ 21 w 21"/>
                <a:gd name="T3" fmla="*/ 2 h 25"/>
                <a:gd name="T4" fmla="*/ 40 w 21"/>
                <a:gd name="T5" fmla="*/ 2 h 25"/>
                <a:gd name="T6" fmla="*/ 50 w 21"/>
                <a:gd name="T7" fmla="*/ 10 h 25"/>
                <a:gd name="T8" fmla="*/ 45 w 21"/>
                <a:gd name="T9" fmla="*/ 14 h 25"/>
                <a:gd name="T10" fmla="*/ 40 w 21"/>
                <a:gd name="T11" fmla="*/ 17 h 25"/>
                <a:gd name="T12" fmla="*/ 45 w 21"/>
                <a:gd name="T13" fmla="*/ 31 h 25"/>
                <a:gd name="T14" fmla="*/ 43 w 21"/>
                <a:gd name="T15" fmla="*/ 46 h 25"/>
                <a:gd name="T16" fmla="*/ 29 w 21"/>
                <a:gd name="T17" fmla="*/ 46 h 25"/>
                <a:gd name="T18" fmla="*/ 26 w 21"/>
                <a:gd name="T19" fmla="*/ 53 h 25"/>
                <a:gd name="T20" fmla="*/ 21 w 21"/>
                <a:gd name="T21" fmla="*/ 60 h 25"/>
                <a:gd name="T22" fmla="*/ 5 w 21"/>
                <a:gd name="T23" fmla="*/ 60 h 25"/>
                <a:gd name="T24" fmla="*/ 10 w 21"/>
                <a:gd name="T25" fmla="*/ 43 h 25"/>
                <a:gd name="T26" fmla="*/ 10 w 21"/>
                <a:gd name="T27" fmla="*/ 31 h 25"/>
                <a:gd name="T28" fmla="*/ 5 w 21"/>
                <a:gd name="T29" fmla="*/ 17 h 25"/>
                <a:gd name="T30" fmla="*/ 14 w 21"/>
                <a:gd name="T31" fmla="*/ 19 h 25"/>
                <a:gd name="T32" fmla="*/ 19 w 21"/>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 h="25">
                  <a:moveTo>
                    <a:pt x="8" y="0"/>
                  </a:moveTo>
                  <a:cubicBezTo>
                    <a:pt x="9" y="0"/>
                    <a:pt x="9" y="1"/>
                    <a:pt x="9" y="1"/>
                  </a:cubicBezTo>
                  <a:cubicBezTo>
                    <a:pt x="9" y="3"/>
                    <a:pt x="14" y="0"/>
                    <a:pt x="17" y="1"/>
                  </a:cubicBezTo>
                  <a:cubicBezTo>
                    <a:pt x="17" y="3"/>
                    <a:pt x="18" y="4"/>
                    <a:pt x="21" y="4"/>
                  </a:cubicBezTo>
                  <a:cubicBezTo>
                    <a:pt x="21" y="5"/>
                    <a:pt x="20" y="6"/>
                    <a:pt x="19" y="6"/>
                  </a:cubicBezTo>
                  <a:cubicBezTo>
                    <a:pt x="19" y="7"/>
                    <a:pt x="18" y="7"/>
                    <a:pt x="17" y="7"/>
                  </a:cubicBezTo>
                  <a:cubicBezTo>
                    <a:pt x="17" y="10"/>
                    <a:pt x="19" y="10"/>
                    <a:pt x="19" y="13"/>
                  </a:cubicBezTo>
                  <a:cubicBezTo>
                    <a:pt x="19" y="15"/>
                    <a:pt x="18" y="16"/>
                    <a:pt x="18" y="19"/>
                  </a:cubicBezTo>
                  <a:cubicBezTo>
                    <a:pt x="16" y="19"/>
                    <a:pt x="14" y="19"/>
                    <a:pt x="12" y="19"/>
                  </a:cubicBezTo>
                  <a:cubicBezTo>
                    <a:pt x="11" y="19"/>
                    <a:pt x="12" y="21"/>
                    <a:pt x="11" y="22"/>
                  </a:cubicBezTo>
                  <a:cubicBezTo>
                    <a:pt x="11" y="23"/>
                    <a:pt x="8" y="23"/>
                    <a:pt x="9" y="25"/>
                  </a:cubicBezTo>
                  <a:cubicBezTo>
                    <a:pt x="6" y="25"/>
                    <a:pt x="4" y="25"/>
                    <a:pt x="2" y="25"/>
                  </a:cubicBezTo>
                  <a:cubicBezTo>
                    <a:pt x="2" y="22"/>
                    <a:pt x="0" y="17"/>
                    <a:pt x="4" y="18"/>
                  </a:cubicBezTo>
                  <a:cubicBezTo>
                    <a:pt x="4" y="14"/>
                    <a:pt x="2" y="15"/>
                    <a:pt x="4" y="13"/>
                  </a:cubicBezTo>
                  <a:cubicBezTo>
                    <a:pt x="5" y="9"/>
                    <a:pt x="1" y="11"/>
                    <a:pt x="2" y="7"/>
                  </a:cubicBezTo>
                  <a:cubicBezTo>
                    <a:pt x="4" y="7"/>
                    <a:pt x="5" y="8"/>
                    <a:pt x="6" y="8"/>
                  </a:cubicBezTo>
                  <a:cubicBezTo>
                    <a:pt x="9" y="8"/>
                    <a:pt x="7" y="2"/>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8" name="Freeform 42"/>
            <p:cNvSpPr>
              <a:spLocks/>
            </p:cNvSpPr>
            <p:nvPr/>
          </p:nvSpPr>
          <p:spPr bwMode="auto">
            <a:xfrm>
              <a:off x="1406526" y="2060575"/>
              <a:ext cx="22225" cy="22225"/>
            </a:xfrm>
            <a:custGeom>
              <a:avLst/>
              <a:gdLst>
                <a:gd name="T0" fmla="*/ 12 w 6"/>
                <a:gd name="T1" fmla="*/ 0 h 6"/>
                <a:gd name="T2" fmla="*/ 9 w 6"/>
                <a:gd name="T3" fmla="*/ 7 h 6"/>
                <a:gd name="T4" fmla="*/ 0 w 6"/>
                <a:gd name="T5" fmla="*/ 9 h 6"/>
                <a:gd name="T6" fmla="*/ 12 w 6"/>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0"/>
                  </a:moveTo>
                  <a:cubicBezTo>
                    <a:pt x="6" y="2"/>
                    <a:pt x="5" y="2"/>
                    <a:pt x="4" y="3"/>
                  </a:cubicBezTo>
                  <a:cubicBezTo>
                    <a:pt x="3" y="5"/>
                    <a:pt x="2" y="6"/>
                    <a:pt x="0" y="4"/>
                  </a:cubicBezTo>
                  <a:cubicBezTo>
                    <a:pt x="0"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89" name="Freeform 43"/>
            <p:cNvSpPr>
              <a:spLocks/>
            </p:cNvSpPr>
            <p:nvPr/>
          </p:nvSpPr>
          <p:spPr bwMode="auto">
            <a:xfrm>
              <a:off x="1979613" y="2079625"/>
              <a:ext cx="30163" cy="44450"/>
            </a:xfrm>
            <a:custGeom>
              <a:avLst/>
              <a:gdLst>
                <a:gd name="T0" fmla="*/ 5 w 8"/>
                <a:gd name="T1" fmla="*/ 0 h 12"/>
                <a:gd name="T2" fmla="*/ 19 w 8"/>
                <a:gd name="T3" fmla="*/ 19 h 12"/>
                <a:gd name="T4" fmla="*/ 7 w 8"/>
                <a:gd name="T5" fmla="*/ 14 h 12"/>
                <a:gd name="T6" fmla="*/ 5 w 8"/>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2">
                  <a:moveTo>
                    <a:pt x="2" y="0"/>
                  </a:moveTo>
                  <a:cubicBezTo>
                    <a:pt x="4" y="2"/>
                    <a:pt x="5" y="7"/>
                    <a:pt x="8" y="8"/>
                  </a:cubicBezTo>
                  <a:cubicBezTo>
                    <a:pt x="6" y="12"/>
                    <a:pt x="3" y="8"/>
                    <a:pt x="3" y="6"/>
                  </a:cubicBezTo>
                  <a:cubicBezTo>
                    <a:pt x="0" y="6"/>
                    <a:pt x="0"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0" name="Freeform 44"/>
            <p:cNvSpPr>
              <a:spLocks/>
            </p:cNvSpPr>
            <p:nvPr/>
          </p:nvSpPr>
          <p:spPr bwMode="auto">
            <a:xfrm>
              <a:off x="6923088" y="2060575"/>
              <a:ext cx="46038" cy="206375"/>
            </a:xfrm>
            <a:custGeom>
              <a:avLst/>
              <a:gdLst>
                <a:gd name="T0" fmla="*/ 10 w 12"/>
                <a:gd name="T1" fmla="*/ 14 h 55"/>
                <a:gd name="T2" fmla="*/ 15 w 12"/>
                <a:gd name="T3" fmla="*/ 33 h 55"/>
                <a:gd name="T4" fmla="*/ 17 w 12"/>
                <a:gd name="T5" fmla="*/ 45 h 55"/>
                <a:gd name="T6" fmla="*/ 17 w 12"/>
                <a:gd name="T7" fmla="*/ 54 h 55"/>
                <a:gd name="T8" fmla="*/ 19 w 12"/>
                <a:gd name="T9" fmla="*/ 76 h 55"/>
                <a:gd name="T10" fmla="*/ 29 w 12"/>
                <a:gd name="T11" fmla="*/ 87 h 55"/>
                <a:gd name="T12" fmla="*/ 17 w 12"/>
                <a:gd name="T13" fmla="*/ 90 h 55"/>
                <a:gd name="T14" fmla="*/ 17 w 12"/>
                <a:gd name="T15" fmla="*/ 109 h 55"/>
                <a:gd name="T16" fmla="*/ 12 w 12"/>
                <a:gd name="T17" fmla="*/ 109 h 55"/>
                <a:gd name="T18" fmla="*/ 17 w 12"/>
                <a:gd name="T19" fmla="*/ 128 h 55"/>
                <a:gd name="T20" fmla="*/ 2 w 12"/>
                <a:gd name="T21" fmla="*/ 125 h 55"/>
                <a:gd name="T22" fmla="*/ 7 w 12"/>
                <a:gd name="T23" fmla="*/ 109 h 55"/>
                <a:gd name="T24" fmla="*/ 0 w 12"/>
                <a:gd name="T25" fmla="*/ 102 h 55"/>
                <a:gd name="T26" fmla="*/ 7 w 12"/>
                <a:gd name="T27" fmla="*/ 66 h 55"/>
                <a:gd name="T28" fmla="*/ 0 w 12"/>
                <a:gd name="T29" fmla="*/ 54 h 55"/>
                <a:gd name="T30" fmla="*/ 0 w 12"/>
                <a:gd name="T31" fmla="*/ 33 h 55"/>
                <a:gd name="T32" fmla="*/ 10 w 12"/>
                <a:gd name="T33" fmla="*/ 26 h 55"/>
                <a:gd name="T34" fmla="*/ 12 w 12"/>
                <a:gd name="T35" fmla="*/ 17 h 55"/>
                <a:gd name="T36" fmla="*/ 10 w 12"/>
                <a:gd name="T37" fmla="*/ 14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 h="55">
                  <a:moveTo>
                    <a:pt x="4" y="6"/>
                  </a:moveTo>
                  <a:cubicBezTo>
                    <a:pt x="9" y="0"/>
                    <a:pt x="4" y="13"/>
                    <a:pt x="6" y="14"/>
                  </a:cubicBezTo>
                  <a:cubicBezTo>
                    <a:pt x="8" y="16"/>
                    <a:pt x="5" y="16"/>
                    <a:pt x="7" y="19"/>
                  </a:cubicBezTo>
                  <a:cubicBezTo>
                    <a:pt x="9" y="21"/>
                    <a:pt x="7" y="21"/>
                    <a:pt x="7" y="23"/>
                  </a:cubicBezTo>
                  <a:cubicBezTo>
                    <a:pt x="7" y="24"/>
                    <a:pt x="10" y="28"/>
                    <a:pt x="8" y="32"/>
                  </a:cubicBezTo>
                  <a:cubicBezTo>
                    <a:pt x="8" y="35"/>
                    <a:pt x="10" y="36"/>
                    <a:pt x="12" y="37"/>
                  </a:cubicBezTo>
                  <a:cubicBezTo>
                    <a:pt x="12" y="39"/>
                    <a:pt x="9" y="39"/>
                    <a:pt x="7" y="38"/>
                  </a:cubicBezTo>
                  <a:cubicBezTo>
                    <a:pt x="7" y="41"/>
                    <a:pt x="7" y="46"/>
                    <a:pt x="7" y="46"/>
                  </a:cubicBezTo>
                  <a:cubicBezTo>
                    <a:pt x="7" y="46"/>
                    <a:pt x="5" y="46"/>
                    <a:pt x="5" y="46"/>
                  </a:cubicBezTo>
                  <a:cubicBezTo>
                    <a:pt x="5" y="49"/>
                    <a:pt x="8" y="50"/>
                    <a:pt x="7" y="54"/>
                  </a:cubicBezTo>
                  <a:cubicBezTo>
                    <a:pt x="4" y="53"/>
                    <a:pt x="4" y="55"/>
                    <a:pt x="1" y="53"/>
                  </a:cubicBezTo>
                  <a:cubicBezTo>
                    <a:pt x="4" y="50"/>
                    <a:pt x="1" y="50"/>
                    <a:pt x="3" y="46"/>
                  </a:cubicBezTo>
                  <a:cubicBezTo>
                    <a:pt x="3" y="44"/>
                    <a:pt x="2" y="43"/>
                    <a:pt x="0" y="43"/>
                  </a:cubicBezTo>
                  <a:cubicBezTo>
                    <a:pt x="1" y="40"/>
                    <a:pt x="4" y="35"/>
                    <a:pt x="3" y="28"/>
                  </a:cubicBezTo>
                  <a:cubicBezTo>
                    <a:pt x="2" y="26"/>
                    <a:pt x="0" y="25"/>
                    <a:pt x="0" y="23"/>
                  </a:cubicBezTo>
                  <a:cubicBezTo>
                    <a:pt x="0" y="19"/>
                    <a:pt x="3" y="17"/>
                    <a:pt x="0" y="14"/>
                  </a:cubicBezTo>
                  <a:cubicBezTo>
                    <a:pt x="1" y="13"/>
                    <a:pt x="2" y="11"/>
                    <a:pt x="4" y="11"/>
                  </a:cubicBezTo>
                  <a:cubicBezTo>
                    <a:pt x="4" y="9"/>
                    <a:pt x="4" y="7"/>
                    <a:pt x="5" y="7"/>
                  </a:cubicBezTo>
                  <a:cubicBezTo>
                    <a:pt x="5" y="6"/>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1" name="Freeform 45"/>
            <p:cNvSpPr>
              <a:spLocks/>
            </p:cNvSpPr>
            <p:nvPr/>
          </p:nvSpPr>
          <p:spPr bwMode="auto">
            <a:xfrm>
              <a:off x="1368426" y="2082800"/>
              <a:ext cx="15875" cy="19050"/>
            </a:xfrm>
            <a:custGeom>
              <a:avLst/>
              <a:gdLst>
                <a:gd name="T0" fmla="*/ 3 w 4"/>
                <a:gd name="T1" fmla="*/ 0 h 5"/>
                <a:gd name="T2" fmla="*/ 0 w 4"/>
                <a:gd name="T3" fmla="*/ 10 h 5"/>
                <a:gd name="T4" fmla="*/ 0 w 4"/>
                <a:gd name="T5" fmla="*/ 2 h 5"/>
                <a:gd name="T6" fmla="*/ 3 w 4"/>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1" y="0"/>
                  </a:moveTo>
                  <a:cubicBezTo>
                    <a:pt x="4" y="0"/>
                    <a:pt x="3" y="5"/>
                    <a:pt x="0" y="4"/>
                  </a:cubicBezTo>
                  <a:cubicBezTo>
                    <a:pt x="0" y="3"/>
                    <a:pt x="0" y="2"/>
                    <a:pt x="0" y="1"/>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2" name="Freeform 46"/>
            <p:cNvSpPr>
              <a:spLocks/>
            </p:cNvSpPr>
            <p:nvPr/>
          </p:nvSpPr>
          <p:spPr bwMode="auto">
            <a:xfrm>
              <a:off x="3300413" y="2154238"/>
              <a:ext cx="131763" cy="112712"/>
            </a:xfrm>
            <a:custGeom>
              <a:avLst/>
              <a:gdLst>
                <a:gd name="T0" fmla="*/ 36 w 35"/>
                <a:gd name="T1" fmla="*/ 0 h 30"/>
                <a:gd name="T2" fmla="*/ 45 w 35"/>
                <a:gd name="T3" fmla="*/ 5 h 30"/>
                <a:gd name="T4" fmla="*/ 40 w 35"/>
                <a:gd name="T5" fmla="*/ 17 h 30"/>
                <a:gd name="T6" fmla="*/ 52 w 35"/>
                <a:gd name="T7" fmla="*/ 21 h 30"/>
                <a:gd name="T8" fmla="*/ 69 w 35"/>
                <a:gd name="T9" fmla="*/ 28 h 30"/>
                <a:gd name="T10" fmla="*/ 66 w 35"/>
                <a:gd name="T11" fmla="*/ 38 h 30"/>
                <a:gd name="T12" fmla="*/ 74 w 35"/>
                <a:gd name="T13" fmla="*/ 43 h 30"/>
                <a:gd name="T14" fmla="*/ 81 w 35"/>
                <a:gd name="T15" fmla="*/ 50 h 30"/>
                <a:gd name="T16" fmla="*/ 74 w 35"/>
                <a:gd name="T17" fmla="*/ 64 h 30"/>
                <a:gd name="T18" fmla="*/ 71 w 35"/>
                <a:gd name="T19" fmla="*/ 59 h 30"/>
                <a:gd name="T20" fmla="*/ 55 w 35"/>
                <a:gd name="T21" fmla="*/ 59 h 30"/>
                <a:gd name="T22" fmla="*/ 45 w 35"/>
                <a:gd name="T23" fmla="*/ 69 h 30"/>
                <a:gd name="T24" fmla="*/ 38 w 35"/>
                <a:gd name="T25" fmla="*/ 62 h 30"/>
                <a:gd name="T26" fmla="*/ 31 w 35"/>
                <a:gd name="T27" fmla="*/ 59 h 30"/>
                <a:gd name="T28" fmla="*/ 19 w 35"/>
                <a:gd name="T29" fmla="*/ 50 h 30"/>
                <a:gd name="T30" fmla="*/ 0 w 35"/>
                <a:gd name="T31" fmla="*/ 52 h 30"/>
                <a:gd name="T32" fmla="*/ 2 w 35"/>
                <a:gd name="T33" fmla="*/ 43 h 30"/>
                <a:gd name="T34" fmla="*/ 14 w 35"/>
                <a:gd name="T35" fmla="*/ 36 h 30"/>
                <a:gd name="T36" fmla="*/ 19 w 35"/>
                <a:gd name="T37" fmla="*/ 26 h 30"/>
                <a:gd name="T38" fmla="*/ 21 w 35"/>
                <a:gd name="T39" fmla="*/ 12 h 30"/>
                <a:gd name="T40" fmla="*/ 26 w 35"/>
                <a:gd name="T41" fmla="*/ 12 h 30"/>
                <a:gd name="T42" fmla="*/ 26 w 35"/>
                <a:gd name="T43" fmla="*/ 5 h 30"/>
                <a:gd name="T44" fmla="*/ 36 w 35"/>
                <a:gd name="T45" fmla="*/ 0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 h="30">
                  <a:moveTo>
                    <a:pt x="15" y="0"/>
                  </a:moveTo>
                  <a:cubicBezTo>
                    <a:pt x="17" y="0"/>
                    <a:pt x="17" y="2"/>
                    <a:pt x="19" y="2"/>
                  </a:cubicBezTo>
                  <a:cubicBezTo>
                    <a:pt x="18" y="5"/>
                    <a:pt x="15" y="5"/>
                    <a:pt x="17" y="7"/>
                  </a:cubicBezTo>
                  <a:cubicBezTo>
                    <a:pt x="17" y="10"/>
                    <a:pt x="20" y="8"/>
                    <a:pt x="22" y="9"/>
                  </a:cubicBezTo>
                  <a:cubicBezTo>
                    <a:pt x="23" y="10"/>
                    <a:pt x="24" y="13"/>
                    <a:pt x="29" y="12"/>
                  </a:cubicBezTo>
                  <a:cubicBezTo>
                    <a:pt x="29" y="15"/>
                    <a:pt x="31" y="15"/>
                    <a:pt x="28" y="16"/>
                  </a:cubicBezTo>
                  <a:cubicBezTo>
                    <a:pt x="28" y="18"/>
                    <a:pt x="31" y="17"/>
                    <a:pt x="31" y="18"/>
                  </a:cubicBezTo>
                  <a:cubicBezTo>
                    <a:pt x="32" y="18"/>
                    <a:pt x="31" y="22"/>
                    <a:pt x="34" y="21"/>
                  </a:cubicBezTo>
                  <a:cubicBezTo>
                    <a:pt x="35" y="25"/>
                    <a:pt x="31" y="23"/>
                    <a:pt x="31" y="27"/>
                  </a:cubicBezTo>
                  <a:cubicBezTo>
                    <a:pt x="30" y="27"/>
                    <a:pt x="31" y="26"/>
                    <a:pt x="30" y="25"/>
                  </a:cubicBezTo>
                  <a:cubicBezTo>
                    <a:pt x="26" y="25"/>
                    <a:pt x="27" y="26"/>
                    <a:pt x="23" y="25"/>
                  </a:cubicBezTo>
                  <a:cubicBezTo>
                    <a:pt x="22" y="26"/>
                    <a:pt x="18" y="26"/>
                    <a:pt x="19" y="29"/>
                  </a:cubicBezTo>
                  <a:cubicBezTo>
                    <a:pt x="16" y="30"/>
                    <a:pt x="17" y="27"/>
                    <a:pt x="16" y="26"/>
                  </a:cubicBezTo>
                  <a:cubicBezTo>
                    <a:pt x="15" y="25"/>
                    <a:pt x="13" y="25"/>
                    <a:pt x="13" y="25"/>
                  </a:cubicBezTo>
                  <a:cubicBezTo>
                    <a:pt x="12" y="24"/>
                    <a:pt x="11" y="22"/>
                    <a:pt x="8" y="21"/>
                  </a:cubicBezTo>
                  <a:cubicBezTo>
                    <a:pt x="4" y="21"/>
                    <a:pt x="4" y="23"/>
                    <a:pt x="0" y="22"/>
                  </a:cubicBezTo>
                  <a:cubicBezTo>
                    <a:pt x="1" y="21"/>
                    <a:pt x="1" y="20"/>
                    <a:pt x="1" y="18"/>
                  </a:cubicBezTo>
                  <a:cubicBezTo>
                    <a:pt x="5" y="19"/>
                    <a:pt x="2" y="14"/>
                    <a:pt x="6" y="15"/>
                  </a:cubicBezTo>
                  <a:cubicBezTo>
                    <a:pt x="4" y="12"/>
                    <a:pt x="7" y="12"/>
                    <a:pt x="8" y="11"/>
                  </a:cubicBezTo>
                  <a:cubicBezTo>
                    <a:pt x="9" y="9"/>
                    <a:pt x="8" y="7"/>
                    <a:pt x="9" y="5"/>
                  </a:cubicBezTo>
                  <a:cubicBezTo>
                    <a:pt x="9" y="4"/>
                    <a:pt x="11" y="5"/>
                    <a:pt x="11" y="5"/>
                  </a:cubicBezTo>
                  <a:cubicBezTo>
                    <a:pt x="12" y="4"/>
                    <a:pt x="11" y="3"/>
                    <a:pt x="11" y="2"/>
                  </a:cubicBezTo>
                  <a:cubicBezTo>
                    <a:pt x="13" y="1"/>
                    <a:pt x="15"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3" name="Freeform 47"/>
            <p:cNvSpPr>
              <a:spLocks/>
            </p:cNvSpPr>
            <p:nvPr/>
          </p:nvSpPr>
          <p:spPr bwMode="auto">
            <a:xfrm>
              <a:off x="3228976" y="2187575"/>
              <a:ext cx="30163" cy="30162"/>
            </a:xfrm>
            <a:custGeom>
              <a:avLst/>
              <a:gdLst>
                <a:gd name="T0" fmla="*/ 0 w 8"/>
                <a:gd name="T1" fmla="*/ 0 h 8"/>
                <a:gd name="T2" fmla="*/ 19 w 8"/>
                <a:gd name="T3" fmla="*/ 10 h 8"/>
                <a:gd name="T4" fmla="*/ 0 w 8"/>
                <a:gd name="T5" fmla="*/ 0 h 8"/>
                <a:gd name="T6" fmla="*/ 0 60000 65536"/>
                <a:gd name="T7" fmla="*/ 0 60000 65536"/>
                <a:gd name="T8" fmla="*/ 0 60000 65536"/>
              </a:gdLst>
              <a:ahLst/>
              <a:cxnLst>
                <a:cxn ang="T6">
                  <a:pos x="T0" y="T1"/>
                </a:cxn>
                <a:cxn ang="T7">
                  <a:pos x="T2" y="T3"/>
                </a:cxn>
                <a:cxn ang="T8">
                  <a:pos x="T4" y="T5"/>
                </a:cxn>
              </a:cxnLst>
              <a:rect l="0" t="0" r="r" b="b"/>
              <a:pathLst>
                <a:path w="8" h="8">
                  <a:moveTo>
                    <a:pt x="0" y="0"/>
                  </a:moveTo>
                  <a:cubicBezTo>
                    <a:pt x="4" y="0"/>
                    <a:pt x="4" y="4"/>
                    <a:pt x="8" y="4"/>
                  </a:cubicBezTo>
                  <a:cubicBezTo>
                    <a:pt x="7" y="8"/>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4" name="Freeform 48"/>
            <p:cNvSpPr>
              <a:spLocks/>
            </p:cNvSpPr>
            <p:nvPr/>
          </p:nvSpPr>
          <p:spPr bwMode="auto">
            <a:xfrm>
              <a:off x="6908801" y="2300288"/>
              <a:ext cx="88900" cy="63500"/>
            </a:xfrm>
            <a:custGeom>
              <a:avLst/>
              <a:gdLst>
                <a:gd name="T0" fmla="*/ 16 w 24"/>
                <a:gd name="T1" fmla="*/ 0 h 17"/>
                <a:gd name="T2" fmla="*/ 19 w 24"/>
                <a:gd name="T3" fmla="*/ 2 h 17"/>
                <a:gd name="T4" fmla="*/ 28 w 24"/>
                <a:gd name="T5" fmla="*/ 14 h 17"/>
                <a:gd name="T6" fmla="*/ 56 w 24"/>
                <a:gd name="T7" fmla="*/ 12 h 17"/>
                <a:gd name="T8" fmla="*/ 47 w 24"/>
                <a:gd name="T9" fmla="*/ 28 h 17"/>
                <a:gd name="T10" fmla="*/ 37 w 24"/>
                <a:gd name="T11" fmla="*/ 24 h 17"/>
                <a:gd name="T12" fmla="*/ 26 w 24"/>
                <a:gd name="T13" fmla="*/ 31 h 17"/>
                <a:gd name="T14" fmla="*/ 23 w 24"/>
                <a:gd name="T15" fmla="*/ 38 h 17"/>
                <a:gd name="T16" fmla="*/ 9 w 24"/>
                <a:gd name="T17" fmla="*/ 33 h 17"/>
                <a:gd name="T18" fmla="*/ 16 w 24"/>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4" h="17">
                  <a:moveTo>
                    <a:pt x="7" y="0"/>
                  </a:moveTo>
                  <a:cubicBezTo>
                    <a:pt x="8" y="0"/>
                    <a:pt x="8" y="0"/>
                    <a:pt x="8" y="1"/>
                  </a:cubicBezTo>
                  <a:cubicBezTo>
                    <a:pt x="8" y="4"/>
                    <a:pt x="12" y="3"/>
                    <a:pt x="12" y="6"/>
                  </a:cubicBezTo>
                  <a:cubicBezTo>
                    <a:pt x="16" y="4"/>
                    <a:pt x="20" y="6"/>
                    <a:pt x="24" y="5"/>
                  </a:cubicBezTo>
                  <a:cubicBezTo>
                    <a:pt x="24" y="8"/>
                    <a:pt x="20" y="8"/>
                    <a:pt x="20" y="12"/>
                  </a:cubicBezTo>
                  <a:cubicBezTo>
                    <a:pt x="18" y="12"/>
                    <a:pt x="18" y="10"/>
                    <a:pt x="16" y="10"/>
                  </a:cubicBezTo>
                  <a:cubicBezTo>
                    <a:pt x="14" y="10"/>
                    <a:pt x="12" y="16"/>
                    <a:pt x="11" y="13"/>
                  </a:cubicBezTo>
                  <a:cubicBezTo>
                    <a:pt x="10" y="13"/>
                    <a:pt x="10" y="15"/>
                    <a:pt x="10" y="16"/>
                  </a:cubicBezTo>
                  <a:cubicBezTo>
                    <a:pt x="7" y="17"/>
                    <a:pt x="7" y="10"/>
                    <a:pt x="4" y="14"/>
                  </a:cubicBezTo>
                  <a:cubicBezTo>
                    <a:pt x="0" y="11"/>
                    <a:pt x="3"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5" name="Freeform 49"/>
            <p:cNvSpPr>
              <a:spLocks/>
            </p:cNvSpPr>
            <p:nvPr/>
          </p:nvSpPr>
          <p:spPr bwMode="auto">
            <a:xfrm>
              <a:off x="6743701" y="2379663"/>
              <a:ext cx="179388" cy="152400"/>
            </a:xfrm>
            <a:custGeom>
              <a:avLst/>
              <a:gdLst>
                <a:gd name="T0" fmla="*/ 99 w 48"/>
                <a:gd name="T1" fmla="*/ 0 h 41"/>
                <a:gd name="T2" fmla="*/ 108 w 48"/>
                <a:gd name="T3" fmla="*/ 2 h 41"/>
                <a:gd name="T4" fmla="*/ 108 w 48"/>
                <a:gd name="T5" fmla="*/ 44 h 41"/>
                <a:gd name="T6" fmla="*/ 106 w 48"/>
                <a:gd name="T7" fmla="*/ 37 h 41"/>
                <a:gd name="T8" fmla="*/ 106 w 48"/>
                <a:gd name="T9" fmla="*/ 56 h 41"/>
                <a:gd name="T10" fmla="*/ 99 w 48"/>
                <a:gd name="T11" fmla="*/ 52 h 41"/>
                <a:gd name="T12" fmla="*/ 99 w 48"/>
                <a:gd name="T13" fmla="*/ 80 h 41"/>
                <a:gd name="T14" fmla="*/ 94 w 48"/>
                <a:gd name="T15" fmla="*/ 77 h 41"/>
                <a:gd name="T16" fmla="*/ 85 w 48"/>
                <a:gd name="T17" fmla="*/ 82 h 41"/>
                <a:gd name="T18" fmla="*/ 80 w 48"/>
                <a:gd name="T19" fmla="*/ 80 h 41"/>
                <a:gd name="T20" fmla="*/ 68 w 48"/>
                <a:gd name="T21" fmla="*/ 82 h 41"/>
                <a:gd name="T22" fmla="*/ 57 w 48"/>
                <a:gd name="T23" fmla="*/ 84 h 41"/>
                <a:gd name="T24" fmla="*/ 49 w 48"/>
                <a:gd name="T25" fmla="*/ 96 h 41"/>
                <a:gd name="T26" fmla="*/ 38 w 48"/>
                <a:gd name="T27" fmla="*/ 82 h 41"/>
                <a:gd name="T28" fmla="*/ 33 w 48"/>
                <a:gd name="T29" fmla="*/ 89 h 41"/>
                <a:gd name="T30" fmla="*/ 28 w 48"/>
                <a:gd name="T31" fmla="*/ 84 h 41"/>
                <a:gd name="T32" fmla="*/ 0 w 48"/>
                <a:gd name="T33" fmla="*/ 91 h 41"/>
                <a:gd name="T34" fmla="*/ 2 w 48"/>
                <a:gd name="T35" fmla="*/ 80 h 41"/>
                <a:gd name="T36" fmla="*/ 9 w 48"/>
                <a:gd name="T37" fmla="*/ 82 h 41"/>
                <a:gd name="T38" fmla="*/ 12 w 48"/>
                <a:gd name="T39" fmla="*/ 77 h 41"/>
                <a:gd name="T40" fmla="*/ 49 w 48"/>
                <a:gd name="T41" fmla="*/ 75 h 41"/>
                <a:gd name="T42" fmla="*/ 57 w 48"/>
                <a:gd name="T43" fmla="*/ 56 h 41"/>
                <a:gd name="T44" fmla="*/ 61 w 48"/>
                <a:gd name="T45" fmla="*/ 49 h 41"/>
                <a:gd name="T46" fmla="*/ 78 w 48"/>
                <a:gd name="T47" fmla="*/ 52 h 41"/>
                <a:gd name="T48" fmla="*/ 78 w 48"/>
                <a:gd name="T49" fmla="*/ 42 h 41"/>
                <a:gd name="T50" fmla="*/ 80 w 48"/>
                <a:gd name="T51" fmla="*/ 47 h 41"/>
                <a:gd name="T52" fmla="*/ 82 w 48"/>
                <a:gd name="T53" fmla="*/ 33 h 41"/>
                <a:gd name="T54" fmla="*/ 92 w 48"/>
                <a:gd name="T55" fmla="*/ 12 h 41"/>
                <a:gd name="T56" fmla="*/ 99 w 48"/>
                <a:gd name="T57" fmla="*/ 0 h 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 h="41">
                  <a:moveTo>
                    <a:pt x="42" y="0"/>
                  </a:moveTo>
                  <a:cubicBezTo>
                    <a:pt x="44" y="0"/>
                    <a:pt x="44" y="1"/>
                    <a:pt x="46" y="1"/>
                  </a:cubicBezTo>
                  <a:cubicBezTo>
                    <a:pt x="46" y="10"/>
                    <a:pt x="48" y="14"/>
                    <a:pt x="46" y="19"/>
                  </a:cubicBezTo>
                  <a:cubicBezTo>
                    <a:pt x="45" y="19"/>
                    <a:pt x="45" y="17"/>
                    <a:pt x="45" y="16"/>
                  </a:cubicBezTo>
                  <a:cubicBezTo>
                    <a:pt x="41" y="18"/>
                    <a:pt x="45" y="21"/>
                    <a:pt x="45" y="24"/>
                  </a:cubicBezTo>
                  <a:cubicBezTo>
                    <a:pt x="44" y="23"/>
                    <a:pt x="44" y="22"/>
                    <a:pt x="42" y="22"/>
                  </a:cubicBezTo>
                  <a:cubicBezTo>
                    <a:pt x="42" y="26"/>
                    <a:pt x="42" y="30"/>
                    <a:pt x="42" y="34"/>
                  </a:cubicBezTo>
                  <a:cubicBezTo>
                    <a:pt x="41" y="34"/>
                    <a:pt x="41" y="33"/>
                    <a:pt x="40" y="33"/>
                  </a:cubicBezTo>
                  <a:cubicBezTo>
                    <a:pt x="38" y="32"/>
                    <a:pt x="37" y="35"/>
                    <a:pt x="36" y="35"/>
                  </a:cubicBezTo>
                  <a:cubicBezTo>
                    <a:pt x="36" y="35"/>
                    <a:pt x="35" y="34"/>
                    <a:pt x="34" y="34"/>
                  </a:cubicBezTo>
                  <a:cubicBezTo>
                    <a:pt x="34" y="34"/>
                    <a:pt x="31" y="35"/>
                    <a:pt x="29" y="35"/>
                  </a:cubicBezTo>
                  <a:cubicBezTo>
                    <a:pt x="29" y="35"/>
                    <a:pt x="27" y="37"/>
                    <a:pt x="24" y="36"/>
                  </a:cubicBezTo>
                  <a:cubicBezTo>
                    <a:pt x="21" y="37"/>
                    <a:pt x="23" y="40"/>
                    <a:pt x="21" y="41"/>
                  </a:cubicBezTo>
                  <a:cubicBezTo>
                    <a:pt x="19" y="40"/>
                    <a:pt x="16" y="39"/>
                    <a:pt x="16" y="35"/>
                  </a:cubicBezTo>
                  <a:cubicBezTo>
                    <a:pt x="14" y="34"/>
                    <a:pt x="15" y="37"/>
                    <a:pt x="14" y="38"/>
                  </a:cubicBezTo>
                  <a:cubicBezTo>
                    <a:pt x="13" y="38"/>
                    <a:pt x="12" y="36"/>
                    <a:pt x="12" y="36"/>
                  </a:cubicBezTo>
                  <a:cubicBezTo>
                    <a:pt x="8" y="37"/>
                    <a:pt x="3" y="41"/>
                    <a:pt x="0" y="39"/>
                  </a:cubicBezTo>
                  <a:cubicBezTo>
                    <a:pt x="1" y="38"/>
                    <a:pt x="1" y="36"/>
                    <a:pt x="1" y="34"/>
                  </a:cubicBezTo>
                  <a:cubicBezTo>
                    <a:pt x="2" y="33"/>
                    <a:pt x="3" y="35"/>
                    <a:pt x="4" y="35"/>
                  </a:cubicBezTo>
                  <a:cubicBezTo>
                    <a:pt x="5" y="35"/>
                    <a:pt x="4" y="33"/>
                    <a:pt x="5" y="33"/>
                  </a:cubicBezTo>
                  <a:cubicBezTo>
                    <a:pt x="9" y="32"/>
                    <a:pt x="16" y="34"/>
                    <a:pt x="21" y="32"/>
                  </a:cubicBezTo>
                  <a:cubicBezTo>
                    <a:pt x="19" y="27"/>
                    <a:pt x="25" y="28"/>
                    <a:pt x="24" y="24"/>
                  </a:cubicBezTo>
                  <a:cubicBezTo>
                    <a:pt x="26" y="25"/>
                    <a:pt x="26" y="25"/>
                    <a:pt x="26" y="21"/>
                  </a:cubicBezTo>
                  <a:cubicBezTo>
                    <a:pt x="28" y="24"/>
                    <a:pt x="31" y="20"/>
                    <a:pt x="33" y="22"/>
                  </a:cubicBezTo>
                  <a:cubicBezTo>
                    <a:pt x="34" y="22"/>
                    <a:pt x="32" y="18"/>
                    <a:pt x="33" y="18"/>
                  </a:cubicBezTo>
                  <a:cubicBezTo>
                    <a:pt x="34" y="17"/>
                    <a:pt x="34" y="20"/>
                    <a:pt x="34" y="20"/>
                  </a:cubicBezTo>
                  <a:cubicBezTo>
                    <a:pt x="35" y="20"/>
                    <a:pt x="38" y="19"/>
                    <a:pt x="35" y="14"/>
                  </a:cubicBezTo>
                  <a:cubicBezTo>
                    <a:pt x="40" y="13"/>
                    <a:pt x="37" y="8"/>
                    <a:pt x="39" y="5"/>
                  </a:cubicBezTo>
                  <a:cubicBezTo>
                    <a:pt x="40" y="3"/>
                    <a:pt x="44" y="3"/>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6" name="Freeform 50"/>
            <p:cNvSpPr>
              <a:spLocks/>
            </p:cNvSpPr>
            <p:nvPr/>
          </p:nvSpPr>
          <p:spPr bwMode="auto">
            <a:xfrm>
              <a:off x="4527551" y="2386013"/>
              <a:ext cx="28575" cy="38100"/>
            </a:xfrm>
            <a:custGeom>
              <a:avLst/>
              <a:gdLst>
                <a:gd name="T0" fmla="*/ 5 w 8"/>
                <a:gd name="T1" fmla="*/ 0 h 10"/>
                <a:gd name="T2" fmla="*/ 0 w 8"/>
                <a:gd name="T3" fmla="*/ 22 h 10"/>
                <a:gd name="T4" fmla="*/ 5 w 8"/>
                <a:gd name="T5" fmla="*/ 0 h 10"/>
                <a:gd name="T6" fmla="*/ 0 60000 65536"/>
                <a:gd name="T7" fmla="*/ 0 60000 65536"/>
                <a:gd name="T8" fmla="*/ 0 60000 65536"/>
              </a:gdLst>
              <a:ahLst/>
              <a:cxnLst>
                <a:cxn ang="T6">
                  <a:pos x="T0" y="T1"/>
                </a:cxn>
                <a:cxn ang="T7">
                  <a:pos x="T2" y="T3"/>
                </a:cxn>
                <a:cxn ang="T8">
                  <a:pos x="T4" y="T5"/>
                </a:cxn>
              </a:cxnLst>
              <a:rect l="0" t="0" r="r" b="b"/>
              <a:pathLst>
                <a:path w="8" h="10">
                  <a:moveTo>
                    <a:pt x="2" y="0"/>
                  </a:moveTo>
                  <a:cubicBezTo>
                    <a:pt x="8" y="0"/>
                    <a:pt x="6" y="10"/>
                    <a:pt x="0" y="9"/>
                  </a:cubicBezTo>
                  <a:cubicBezTo>
                    <a:pt x="3" y="8"/>
                    <a:pt x="0"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7" name="Freeform 51"/>
            <p:cNvSpPr>
              <a:spLocks/>
            </p:cNvSpPr>
            <p:nvPr/>
          </p:nvSpPr>
          <p:spPr bwMode="auto">
            <a:xfrm>
              <a:off x="4602163" y="2438400"/>
              <a:ext cx="44450" cy="34925"/>
            </a:xfrm>
            <a:custGeom>
              <a:avLst/>
              <a:gdLst>
                <a:gd name="T0" fmla="*/ 21 w 12"/>
                <a:gd name="T1" fmla="*/ 5 h 9"/>
                <a:gd name="T2" fmla="*/ 28 w 12"/>
                <a:gd name="T3" fmla="*/ 20 h 9"/>
                <a:gd name="T4" fmla="*/ 14 w 12"/>
                <a:gd name="T5" fmla="*/ 20 h 9"/>
                <a:gd name="T6" fmla="*/ 14 w 12"/>
                <a:gd name="T7" fmla="*/ 15 h 9"/>
                <a:gd name="T8" fmla="*/ 2 w 12"/>
                <a:gd name="T9" fmla="*/ 12 h 9"/>
                <a:gd name="T10" fmla="*/ 21 w 12"/>
                <a:gd name="T11" fmla="*/ 5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9">
                  <a:moveTo>
                    <a:pt x="9" y="2"/>
                  </a:moveTo>
                  <a:cubicBezTo>
                    <a:pt x="11" y="3"/>
                    <a:pt x="12" y="5"/>
                    <a:pt x="12" y="8"/>
                  </a:cubicBezTo>
                  <a:cubicBezTo>
                    <a:pt x="11" y="7"/>
                    <a:pt x="7" y="9"/>
                    <a:pt x="6" y="8"/>
                  </a:cubicBezTo>
                  <a:cubicBezTo>
                    <a:pt x="6" y="7"/>
                    <a:pt x="6" y="6"/>
                    <a:pt x="6" y="6"/>
                  </a:cubicBezTo>
                  <a:cubicBezTo>
                    <a:pt x="4" y="6"/>
                    <a:pt x="1" y="7"/>
                    <a:pt x="1" y="5"/>
                  </a:cubicBezTo>
                  <a:cubicBezTo>
                    <a:pt x="0" y="0"/>
                    <a:pt x="9" y="5"/>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8" name="Freeform 52"/>
            <p:cNvSpPr>
              <a:spLocks/>
            </p:cNvSpPr>
            <p:nvPr/>
          </p:nvSpPr>
          <p:spPr bwMode="auto">
            <a:xfrm>
              <a:off x="4957763" y="2498725"/>
              <a:ext cx="33338" cy="19050"/>
            </a:xfrm>
            <a:custGeom>
              <a:avLst/>
              <a:gdLst>
                <a:gd name="T0" fmla="*/ 0 w 9"/>
                <a:gd name="T1" fmla="*/ 10 h 5"/>
                <a:gd name="T2" fmla="*/ 12 w 9"/>
                <a:gd name="T3" fmla="*/ 2 h 5"/>
                <a:gd name="T4" fmla="*/ 9 w 9"/>
                <a:gd name="T5" fmla="*/ 5 h 5"/>
                <a:gd name="T6" fmla="*/ 0 w 9"/>
                <a:gd name="T7" fmla="*/ 1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0" y="4"/>
                  </a:moveTo>
                  <a:cubicBezTo>
                    <a:pt x="0" y="1"/>
                    <a:pt x="2" y="1"/>
                    <a:pt x="5" y="1"/>
                  </a:cubicBezTo>
                  <a:cubicBezTo>
                    <a:pt x="9" y="0"/>
                    <a:pt x="7" y="3"/>
                    <a:pt x="4" y="2"/>
                  </a:cubicBezTo>
                  <a:cubicBezTo>
                    <a:pt x="3" y="3"/>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99" name="Freeform 53"/>
            <p:cNvSpPr>
              <a:spLocks/>
            </p:cNvSpPr>
            <p:nvPr/>
          </p:nvSpPr>
          <p:spPr bwMode="auto">
            <a:xfrm>
              <a:off x="6757988" y="2528888"/>
              <a:ext cx="33338" cy="19050"/>
            </a:xfrm>
            <a:custGeom>
              <a:avLst/>
              <a:gdLst>
                <a:gd name="T0" fmla="*/ 19 w 9"/>
                <a:gd name="T1" fmla="*/ 0 h 5"/>
                <a:gd name="T2" fmla="*/ 12 w 9"/>
                <a:gd name="T3" fmla="*/ 12 h 5"/>
                <a:gd name="T4" fmla="*/ 2 w 9"/>
                <a:gd name="T5" fmla="*/ 2 h 5"/>
                <a:gd name="T6" fmla="*/ 19 w 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5">
                  <a:moveTo>
                    <a:pt x="8" y="0"/>
                  </a:moveTo>
                  <a:cubicBezTo>
                    <a:pt x="9" y="4"/>
                    <a:pt x="4" y="1"/>
                    <a:pt x="5" y="5"/>
                  </a:cubicBezTo>
                  <a:cubicBezTo>
                    <a:pt x="2" y="5"/>
                    <a:pt x="0" y="4"/>
                    <a:pt x="1" y="1"/>
                  </a:cubicBezTo>
                  <a:cubicBezTo>
                    <a:pt x="4"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0" name="Freeform 54"/>
            <p:cNvSpPr>
              <a:spLocks/>
            </p:cNvSpPr>
            <p:nvPr/>
          </p:nvSpPr>
          <p:spPr bwMode="auto">
            <a:xfrm>
              <a:off x="6702426" y="2528888"/>
              <a:ext cx="47625" cy="49212"/>
            </a:xfrm>
            <a:custGeom>
              <a:avLst/>
              <a:gdLst>
                <a:gd name="T0" fmla="*/ 25 w 13"/>
                <a:gd name="T1" fmla="*/ 5 h 13"/>
                <a:gd name="T2" fmla="*/ 25 w 13"/>
                <a:gd name="T3" fmla="*/ 26 h 13"/>
                <a:gd name="T4" fmla="*/ 9 w 13"/>
                <a:gd name="T5" fmla="*/ 29 h 13"/>
                <a:gd name="T6" fmla="*/ 0 w 13"/>
                <a:gd name="T7" fmla="*/ 17 h 13"/>
                <a:gd name="T8" fmla="*/ 25 w 13"/>
                <a:gd name="T9" fmla="*/ 5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11" y="2"/>
                  </a:moveTo>
                  <a:cubicBezTo>
                    <a:pt x="13" y="6"/>
                    <a:pt x="7" y="9"/>
                    <a:pt x="11" y="11"/>
                  </a:cubicBezTo>
                  <a:cubicBezTo>
                    <a:pt x="11" y="13"/>
                    <a:pt x="6" y="11"/>
                    <a:pt x="4" y="12"/>
                  </a:cubicBezTo>
                  <a:cubicBezTo>
                    <a:pt x="4" y="7"/>
                    <a:pt x="5" y="5"/>
                    <a:pt x="0" y="7"/>
                  </a:cubicBezTo>
                  <a:cubicBezTo>
                    <a:pt x="0" y="1"/>
                    <a:pt x="6"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1" name="Freeform 55"/>
            <p:cNvSpPr>
              <a:spLocks/>
            </p:cNvSpPr>
            <p:nvPr/>
          </p:nvSpPr>
          <p:spPr bwMode="auto">
            <a:xfrm>
              <a:off x="6537326" y="2705100"/>
              <a:ext cx="25400" cy="44450"/>
            </a:xfrm>
            <a:custGeom>
              <a:avLst/>
              <a:gdLst>
                <a:gd name="T0" fmla="*/ 16 w 7"/>
                <a:gd name="T1" fmla="*/ 12 h 12"/>
                <a:gd name="T2" fmla="*/ 9 w 7"/>
                <a:gd name="T3" fmla="*/ 28 h 12"/>
                <a:gd name="T4" fmla="*/ 0 w 7"/>
                <a:gd name="T5" fmla="*/ 28 h 12"/>
                <a:gd name="T6" fmla="*/ 2 w 7"/>
                <a:gd name="T7" fmla="*/ 9 h 12"/>
                <a:gd name="T8" fmla="*/ 16 w 7"/>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2">
                  <a:moveTo>
                    <a:pt x="7" y="5"/>
                  </a:moveTo>
                  <a:cubicBezTo>
                    <a:pt x="7" y="8"/>
                    <a:pt x="3" y="7"/>
                    <a:pt x="4" y="12"/>
                  </a:cubicBezTo>
                  <a:cubicBezTo>
                    <a:pt x="3" y="12"/>
                    <a:pt x="1" y="12"/>
                    <a:pt x="0" y="12"/>
                  </a:cubicBezTo>
                  <a:cubicBezTo>
                    <a:pt x="0" y="10"/>
                    <a:pt x="4" y="5"/>
                    <a:pt x="1" y="4"/>
                  </a:cubicBezTo>
                  <a:cubicBezTo>
                    <a:pt x="2" y="1"/>
                    <a:pt x="7" y="0"/>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2" name="Freeform 56"/>
            <p:cNvSpPr>
              <a:spLocks/>
            </p:cNvSpPr>
            <p:nvPr/>
          </p:nvSpPr>
          <p:spPr bwMode="auto">
            <a:xfrm>
              <a:off x="2381251" y="2727325"/>
              <a:ext cx="19050" cy="15875"/>
            </a:xfrm>
            <a:custGeom>
              <a:avLst/>
              <a:gdLst>
                <a:gd name="T0" fmla="*/ 0 w 5"/>
                <a:gd name="T1" fmla="*/ 3 h 4"/>
                <a:gd name="T2" fmla="*/ 12 w 5"/>
                <a:gd name="T3" fmla="*/ 0 h 4"/>
                <a:gd name="T4" fmla="*/ 7 w 5"/>
                <a:gd name="T5" fmla="*/ 10 h 4"/>
                <a:gd name="T6" fmla="*/ 2 w 5"/>
                <a:gd name="T7" fmla="*/ 10 h 4"/>
                <a:gd name="T8" fmla="*/ 0 w 5"/>
                <a:gd name="T9" fmla="*/ 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0" y="1"/>
                  </a:moveTo>
                  <a:cubicBezTo>
                    <a:pt x="0" y="0"/>
                    <a:pt x="3" y="0"/>
                    <a:pt x="5" y="0"/>
                  </a:cubicBezTo>
                  <a:cubicBezTo>
                    <a:pt x="5" y="2"/>
                    <a:pt x="3" y="2"/>
                    <a:pt x="3" y="4"/>
                  </a:cubicBezTo>
                  <a:cubicBezTo>
                    <a:pt x="3" y="4"/>
                    <a:pt x="2" y="4"/>
                    <a:pt x="1" y="4"/>
                  </a:cubicBezTo>
                  <a:cubicBezTo>
                    <a:pt x="1" y="2"/>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3" name="Freeform 57"/>
            <p:cNvSpPr>
              <a:spLocks/>
            </p:cNvSpPr>
            <p:nvPr/>
          </p:nvSpPr>
          <p:spPr bwMode="auto">
            <a:xfrm>
              <a:off x="2851151" y="2743200"/>
              <a:ext cx="179388" cy="66675"/>
            </a:xfrm>
            <a:custGeom>
              <a:avLst/>
              <a:gdLst>
                <a:gd name="T0" fmla="*/ 111 w 48"/>
                <a:gd name="T1" fmla="*/ 28 h 18"/>
                <a:gd name="T2" fmla="*/ 85 w 48"/>
                <a:gd name="T3" fmla="*/ 37 h 18"/>
                <a:gd name="T4" fmla="*/ 80 w 48"/>
                <a:gd name="T5" fmla="*/ 23 h 18"/>
                <a:gd name="T6" fmla="*/ 49 w 48"/>
                <a:gd name="T7" fmla="*/ 19 h 18"/>
                <a:gd name="T8" fmla="*/ 47 w 48"/>
                <a:gd name="T9" fmla="*/ 9 h 18"/>
                <a:gd name="T10" fmla="*/ 19 w 48"/>
                <a:gd name="T11" fmla="*/ 9 h 18"/>
                <a:gd name="T12" fmla="*/ 0 w 48"/>
                <a:gd name="T13" fmla="*/ 16 h 18"/>
                <a:gd name="T14" fmla="*/ 9 w 48"/>
                <a:gd name="T15" fmla="*/ 2 h 18"/>
                <a:gd name="T16" fmla="*/ 35 w 48"/>
                <a:gd name="T17" fmla="*/ 0 h 18"/>
                <a:gd name="T18" fmla="*/ 42 w 48"/>
                <a:gd name="T19" fmla="*/ 5 h 18"/>
                <a:gd name="T20" fmla="*/ 52 w 48"/>
                <a:gd name="T21" fmla="*/ 7 h 18"/>
                <a:gd name="T22" fmla="*/ 73 w 48"/>
                <a:gd name="T23" fmla="*/ 9 h 18"/>
                <a:gd name="T24" fmla="*/ 82 w 48"/>
                <a:gd name="T25" fmla="*/ 23 h 18"/>
                <a:gd name="T26" fmla="*/ 89 w 48"/>
                <a:gd name="T27" fmla="*/ 26 h 18"/>
                <a:gd name="T28" fmla="*/ 111 w 48"/>
                <a:gd name="T29" fmla="*/ 28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8">
                  <a:moveTo>
                    <a:pt x="47" y="12"/>
                  </a:moveTo>
                  <a:cubicBezTo>
                    <a:pt x="48" y="18"/>
                    <a:pt x="37" y="12"/>
                    <a:pt x="36" y="16"/>
                  </a:cubicBezTo>
                  <a:cubicBezTo>
                    <a:pt x="34" y="16"/>
                    <a:pt x="36" y="11"/>
                    <a:pt x="34" y="10"/>
                  </a:cubicBezTo>
                  <a:cubicBezTo>
                    <a:pt x="30" y="9"/>
                    <a:pt x="25" y="9"/>
                    <a:pt x="21" y="8"/>
                  </a:cubicBezTo>
                  <a:cubicBezTo>
                    <a:pt x="20" y="7"/>
                    <a:pt x="20" y="6"/>
                    <a:pt x="20" y="4"/>
                  </a:cubicBezTo>
                  <a:cubicBezTo>
                    <a:pt x="15" y="5"/>
                    <a:pt x="11" y="4"/>
                    <a:pt x="8" y="4"/>
                  </a:cubicBezTo>
                  <a:cubicBezTo>
                    <a:pt x="5" y="5"/>
                    <a:pt x="3" y="8"/>
                    <a:pt x="0" y="7"/>
                  </a:cubicBezTo>
                  <a:cubicBezTo>
                    <a:pt x="0" y="3"/>
                    <a:pt x="5" y="5"/>
                    <a:pt x="4" y="1"/>
                  </a:cubicBezTo>
                  <a:cubicBezTo>
                    <a:pt x="7" y="0"/>
                    <a:pt x="14" y="2"/>
                    <a:pt x="15" y="0"/>
                  </a:cubicBezTo>
                  <a:cubicBezTo>
                    <a:pt x="20" y="0"/>
                    <a:pt x="13" y="1"/>
                    <a:pt x="18" y="2"/>
                  </a:cubicBezTo>
                  <a:cubicBezTo>
                    <a:pt x="18" y="2"/>
                    <a:pt x="22" y="3"/>
                    <a:pt x="22" y="3"/>
                  </a:cubicBezTo>
                  <a:cubicBezTo>
                    <a:pt x="23" y="4"/>
                    <a:pt x="27" y="5"/>
                    <a:pt x="31" y="4"/>
                  </a:cubicBezTo>
                  <a:cubicBezTo>
                    <a:pt x="30" y="9"/>
                    <a:pt x="37" y="5"/>
                    <a:pt x="35" y="10"/>
                  </a:cubicBezTo>
                  <a:cubicBezTo>
                    <a:pt x="37" y="9"/>
                    <a:pt x="38" y="9"/>
                    <a:pt x="38" y="11"/>
                  </a:cubicBezTo>
                  <a:cubicBezTo>
                    <a:pt x="41" y="12"/>
                    <a:pt x="46" y="10"/>
                    <a:pt x="4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4" name="Freeform 58"/>
            <p:cNvSpPr>
              <a:spLocks/>
            </p:cNvSpPr>
            <p:nvPr/>
          </p:nvSpPr>
          <p:spPr bwMode="auto">
            <a:xfrm>
              <a:off x="3060701" y="2801938"/>
              <a:ext cx="74613" cy="41275"/>
            </a:xfrm>
            <a:custGeom>
              <a:avLst/>
              <a:gdLst>
                <a:gd name="T0" fmla="*/ 2 w 20"/>
                <a:gd name="T1" fmla="*/ 0 h 11"/>
                <a:gd name="T2" fmla="*/ 26 w 20"/>
                <a:gd name="T3" fmla="*/ 2 h 11"/>
                <a:gd name="T4" fmla="*/ 35 w 20"/>
                <a:gd name="T5" fmla="*/ 5 h 11"/>
                <a:gd name="T6" fmla="*/ 47 w 20"/>
                <a:gd name="T7" fmla="*/ 12 h 11"/>
                <a:gd name="T8" fmla="*/ 9 w 20"/>
                <a:gd name="T9" fmla="*/ 17 h 11"/>
                <a:gd name="T10" fmla="*/ 14 w 20"/>
                <a:gd name="T11" fmla="*/ 14 h 11"/>
                <a:gd name="T12" fmla="*/ 2 w 20"/>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1">
                  <a:moveTo>
                    <a:pt x="1" y="0"/>
                  </a:moveTo>
                  <a:cubicBezTo>
                    <a:pt x="4" y="2"/>
                    <a:pt x="8" y="0"/>
                    <a:pt x="11" y="1"/>
                  </a:cubicBezTo>
                  <a:cubicBezTo>
                    <a:pt x="11" y="1"/>
                    <a:pt x="14" y="6"/>
                    <a:pt x="15" y="2"/>
                  </a:cubicBezTo>
                  <a:cubicBezTo>
                    <a:pt x="17" y="3"/>
                    <a:pt x="16" y="6"/>
                    <a:pt x="20" y="5"/>
                  </a:cubicBezTo>
                  <a:cubicBezTo>
                    <a:pt x="20" y="11"/>
                    <a:pt x="8" y="8"/>
                    <a:pt x="4" y="7"/>
                  </a:cubicBezTo>
                  <a:cubicBezTo>
                    <a:pt x="3" y="6"/>
                    <a:pt x="6" y="6"/>
                    <a:pt x="6" y="6"/>
                  </a:cubicBezTo>
                  <a:cubicBezTo>
                    <a:pt x="6" y="4"/>
                    <a:pt x="0" y="4"/>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5" name="Freeform 59"/>
            <p:cNvSpPr>
              <a:spLocks/>
            </p:cNvSpPr>
            <p:nvPr/>
          </p:nvSpPr>
          <p:spPr bwMode="auto">
            <a:xfrm>
              <a:off x="6327776" y="2806700"/>
              <a:ext cx="36513" cy="25400"/>
            </a:xfrm>
            <a:custGeom>
              <a:avLst/>
              <a:gdLst>
                <a:gd name="T0" fmla="*/ 21 w 10"/>
                <a:gd name="T1" fmla="*/ 0 h 7"/>
                <a:gd name="T2" fmla="*/ 14 w 10"/>
                <a:gd name="T3" fmla="*/ 16 h 7"/>
                <a:gd name="T4" fmla="*/ 0 w 10"/>
                <a:gd name="T5" fmla="*/ 7 h 7"/>
                <a:gd name="T6" fmla="*/ 7 w 10"/>
                <a:gd name="T7" fmla="*/ 0 h 7"/>
                <a:gd name="T8" fmla="*/ 21 w 10"/>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7">
                  <a:moveTo>
                    <a:pt x="9" y="0"/>
                  </a:moveTo>
                  <a:cubicBezTo>
                    <a:pt x="10" y="5"/>
                    <a:pt x="6" y="4"/>
                    <a:pt x="6" y="7"/>
                  </a:cubicBezTo>
                  <a:cubicBezTo>
                    <a:pt x="3" y="7"/>
                    <a:pt x="0" y="6"/>
                    <a:pt x="0" y="3"/>
                  </a:cubicBezTo>
                  <a:cubicBezTo>
                    <a:pt x="2" y="3"/>
                    <a:pt x="3" y="2"/>
                    <a:pt x="3" y="0"/>
                  </a:cubicBezTo>
                  <a:cubicBezTo>
                    <a:pt x="5" y="0"/>
                    <a:pt x="7"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6" name="Freeform 60"/>
            <p:cNvSpPr>
              <a:spLocks/>
            </p:cNvSpPr>
            <p:nvPr/>
          </p:nvSpPr>
          <p:spPr bwMode="auto">
            <a:xfrm>
              <a:off x="3033713" y="2817813"/>
              <a:ext cx="30163" cy="19050"/>
            </a:xfrm>
            <a:custGeom>
              <a:avLst/>
              <a:gdLst>
                <a:gd name="T0" fmla="*/ 14 w 8"/>
                <a:gd name="T1" fmla="*/ 12 h 5"/>
                <a:gd name="T2" fmla="*/ 0 w 8"/>
                <a:gd name="T3" fmla="*/ 10 h 5"/>
                <a:gd name="T4" fmla="*/ 14 w 8"/>
                <a:gd name="T5" fmla="*/ 12 h 5"/>
                <a:gd name="T6" fmla="*/ 0 60000 65536"/>
                <a:gd name="T7" fmla="*/ 0 60000 65536"/>
                <a:gd name="T8" fmla="*/ 0 60000 65536"/>
              </a:gdLst>
              <a:ahLst/>
              <a:cxnLst>
                <a:cxn ang="T6">
                  <a:pos x="T0" y="T1"/>
                </a:cxn>
                <a:cxn ang="T7">
                  <a:pos x="T2" y="T3"/>
                </a:cxn>
                <a:cxn ang="T8">
                  <a:pos x="T4" y="T5"/>
                </a:cxn>
              </a:cxnLst>
              <a:rect l="0" t="0" r="r" b="b"/>
              <a:pathLst>
                <a:path w="8" h="5">
                  <a:moveTo>
                    <a:pt x="6" y="5"/>
                  </a:moveTo>
                  <a:cubicBezTo>
                    <a:pt x="5" y="4"/>
                    <a:pt x="3" y="4"/>
                    <a:pt x="0" y="4"/>
                  </a:cubicBezTo>
                  <a:cubicBezTo>
                    <a:pt x="1" y="2"/>
                    <a:pt x="8" y="0"/>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7" name="Freeform 61"/>
            <p:cNvSpPr>
              <a:spLocks/>
            </p:cNvSpPr>
            <p:nvPr/>
          </p:nvSpPr>
          <p:spPr bwMode="auto">
            <a:xfrm>
              <a:off x="2959101" y="2820988"/>
              <a:ext cx="33338" cy="22225"/>
            </a:xfrm>
            <a:custGeom>
              <a:avLst/>
              <a:gdLst>
                <a:gd name="T0" fmla="*/ 2 w 9"/>
                <a:gd name="T1" fmla="*/ 5 h 6"/>
                <a:gd name="T2" fmla="*/ 19 w 9"/>
                <a:gd name="T3" fmla="*/ 9 h 6"/>
                <a:gd name="T4" fmla="*/ 2 w 9"/>
                <a:gd name="T5" fmla="*/ 5 h 6"/>
                <a:gd name="T6" fmla="*/ 0 60000 65536"/>
                <a:gd name="T7" fmla="*/ 0 60000 65536"/>
                <a:gd name="T8" fmla="*/ 0 60000 65536"/>
              </a:gdLst>
              <a:ahLst/>
              <a:cxnLst>
                <a:cxn ang="T6">
                  <a:pos x="T0" y="T1"/>
                </a:cxn>
                <a:cxn ang="T7">
                  <a:pos x="T2" y="T3"/>
                </a:cxn>
                <a:cxn ang="T8">
                  <a:pos x="T4" y="T5"/>
                </a:cxn>
              </a:cxnLst>
              <a:rect l="0" t="0" r="r" b="b"/>
              <a:pathLst>
                <a:path w="9" h="6">
                  <a:moveTo>
                    <a:pt x="1" y="2"/>
                  </a:moveTo>
                  <a:cubicBezTo>
                    <a:pt x="4" y="3"/>
                    <a:pt x="9" y="0"/>
                    <a:pt x="8" y="4"/>
                  </a:cubicBezTo>
                  <a:cubicBezTo>
                    <a:pt x="6" y="4"/>
                    <a:pt x="0" y="6"/>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8" name="Freeform 62"/>
            <p:cNvSpPr>
              <a:spLocks/>
            </p:cNvSpPr>
            <p:nvPr/>
          </p:nvSpPr>
          <p:spPr bwMode="auto">
            <a:xfrm>
              <a:off x="6526213" y="2832100"/>
              <a:ext cx="47625" cy="87312"/>
            </a:xfrm>
            <a:custGeom>
              <a:avLst/>
              <a:gdLst>
                <a:gd name="T0" fmla="*/ 14 w 13"/>
                <a:gd name="T1" fmla="*/ 0 h 23"/>
                <a:gd name="T2" fmla="*/ 25 w 13"/>
                <a:gd name="T3" fmla="*/ 0 h 23"/>
                <a:gd name="T4" fmla="*/ 30 w 13"/>
                <a:gd name="T5" fmla="*/ 19 h 23"/>
                <a:gd name="T6" fmla="*/ 23 w 13"/>
                <a:gd name="T7" fmla="*/ 29 h 23"/>
                <a:gd name="T8" fmla="*/ 21 w 13"/>
                <a:gd name="T9" fmla="*/ 38 h 23"/>
                <a:gd name="T10" fmla="*/ 16 w 13"/>
                <a:gd name="T11" fmla="*/ 50 h 23"/>
                <a:gd name="T12" fmla="*/ 9 w 13"/>
                <a:gd name="T13" fmla="*/ 43 h 23"/>
                <a:gd name="T14" fmla="*/ 0 w 13"/>
                <a:gd name="T15" fmla="*/ 31 h 23"/>
                <a:gd name="T16" fmla="*/ 7 w 13"/>
                <a:gd name="T17" fmla="*/ 14 h 23"/>
                <a:gd name="T18" fmla="*/ 14 w 13"/>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 h="23">
                  <a:moveTo>
                    <a:pt x="6" y="0"/>
                  </a:moveTo>
                  <a:cubicBezTo>
                    <a:pt x="8" y="0"/>
                    <a:pt x="9" y="0"/>
                    <a:pt x="11" y="0"/>
                  </a:cubicBezTo>
                  <a:cubicBezTo>
                    <a:pt x="12" y="2"/>
                    <a:pt x="12" y="6"/>
                    <a:pt x="13" y="8"/>
                  </a:cubicBezTo>
                  <a:cubicBezTo>
                    <a:pt x="11" y="9"/>
                    <a:pt x="12" y="12"/>
                    <a:pt x="10" y="12"/>
                  </a:cubicBezTo>
                  <a:cubicBezTo>
                    <a:pt x="10" y="14"/>
                    <a:pt x="10" y="15"/>
                    <a:pt x="9" y="16"/>
                  </a:cubicBezTo>
                  <a:cubicBezTo>
                    <a:pt x="8" y="17"/>
                    <a:pt x="10" y="22"/>
                    <a:pt x="7" y="21"/>
                  </a:cubicBezTo>
                  <a:cubicBezTo>
                    <a:pt x="3" y="23"/>
                    <a:pt x="7" y="18"/>
                    <a:pt x="4" y="18"/>
                  </a:cubicBezTo>
                  <a:cubicBezTo>
                    <a:pt x="2" y="18"/>
                    <a:pt x="2" y="15"/>
                    <a:pt x="0" y="13"/>
                  </a:cubicBezTo>
                  <a:cubicBezTo>
                    <a:pt x="0" y="10"/>
                    <a:pt x="4" y="11"/>
                    <a:pt x="3" y="6"/>
                  </a:cubicBezTo>
                  <a:cubicBezTo>
                    <a:pt x="6" y="9"/>
                    <a:pt x="6" y="3"/>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09" name="Freeform 63"/>
            <p:cNvSpPr>
              <a:spLocks/>
            </p:cNvSpPr>
            <p:nvPr/>
          </p:nvSpPr>
          <p:spPr bwMode="auto">
            <a:xfrm>
              <a:off x="6573838" y="2908300"/>
              <a:ext cx="68263" cy="66675"/>
            </a:xfrm>
            <a:custGeom>
              <a:avLst/>
              <a:gdLst>
                <a:gd name="T0" fmla="*/ 24 w 18"/>
                <a:gd name="T1" fmla="*/ 2 h 18"/>
                <a:gd name="T2" fmla="*/ 31 w 18"/>
                <a:gd name="T3" fmla="*/ 12 h 18"/>
                <a:gd name="T4" fmla="*/ 29 w 18"/>
                <a:gd name="T5" fmla="*/ 14 h 18"/>
                <a:gd name="T6" fmla="*/ 31 w 18"/>
                <a:gd name="T7" fmla="*/ 21 h 18"/>
                <a:gd name="T8" fmla="*/ 43 w 18"/>
                <a:gd name="T9" fmla="*/ 33 h 18"/>
                <a:gd name="T10" fmla="*/ 38 w 18"/>
                <a:gd name="T11" fmla="*/ 42 h 18"/>
                <a:gd name="T12" fmla="*/ 29 w 18"/>
                <a:gd name="T13" fmla="*/ 42 h 18"/>
                <a:gd name="T14" fmla="*/ 14 w 18"/>
                <a:gd name="T15" fmla="*/ 28 h 18"/>
                <a:gd name="T16" fmla="*/ 19 w 18"/>
                <a:gd name="T17" fmla="*/ 23 h 18"/>
                <a:gd name="T18" fmla="*/ 0 w 18"/>
                <a:gd name="T19" fmla="*/ 7 h 18"/>
                <a:gd name="T20" fmla="*/ 24 w 18"/>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8">
                  <a:moveTo>
                    <a:pt x="10" y="1"/>
                  </a:moveTo>
                  <a:cubicBezTo>
                    <a:pt x="7" y="5"/>
                    <a:pt x="12" y="4"/>
                    <a:pt x="13" y="5"/>
                  </a:cubicBezTo>
                  <a:cubicBezTo>
                    <a:pt x="14" y="6"/>
                    <a:pt x="12" y="6"/>
                    <a:pt x="12" y="6"/>
                  </a:cubicBezTo>
                  <a:cubicBezTo>
                    <a:pt x="12" y="6"/>
                    <a:pt x="13" y="8"/>
                    <a:pt x="13" y="9"/>
                  </a:cubicBezTo>
                  <a:cubicBezTo>
                    <a:pt x="14" y="11"/>
                    <a:pt x="18" y="11"/>
                    <a:pt x="18" y="14"/>
                  </a:cubicBezTo>
                  <a:cubicBezTo>
                    <a:pt x="15" y="14"/>
                    <a:pt x="16" y="16"/>
                    <a:pt x="16" y="18"/>
                  </a:cubicBezTo>
                  <a:cubicBezTo>
                    <a:pt x="15" y="17"/>
                    <a:pt x="12" y="16"/>
                    <a:pt x="12" y="18"/>
                  </a:cubicBezTo>
                  <a:cubicBezTo>
                    <a:pt x="9" y="17"/>
                    <a:pt x="10" y="13"/>
                    <a:pt x="6" y="12"/>
                  </a:cubicBezTo>
                  <a:cubicBezTo>
                    <a:pt x="6" y="11"/>
                    <a:pt x="8" y="11"/>
                    <a:pt x="8" y="10"/>
                  </a:cubicBezTo>
                  <a:cubicBezTo>
                    <a:pt x="6" y="8"/>
                    <a:pt x="4" y="4"/>
                    <a:pt x="0" y="3"/>
                  </a:cubicBezTo>
                  <a:cubicBezTo>
                    <a:pt x="3" y="0"/>
                    <a:pt x="5"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0" name="Freeform 64"/>
            <p:cNvSpPr>
              <a:spLocks/>
            </p:cNvSpPr>
            <p:nvPr/>
          </p:nvSpPr>
          <p:spPr bwMode="auto">
            <a:xfrm>
              <a:off x="6548438" y="2933700"/>
              <a:ext cx="14288" cy="11112"/>
            </a:xfrm>
            <a:custGeom>
              <a:avLst/>
              <a:gdLst>
                <a:gd name="T0" fmla="*/ 0 w 4"/>
                <a:gd name="T1" fmla="*/ 0 h 3"/>
                <a:gd name="T2" fmla="*/ 9 w 4"/>
                <a:gd name="T3" fmla="*/ 0 h 3"/>
                <a:gd name="T4" fmla="*/ 9 w 4"/>
                <a:gd name="T5" fmla="*/ 7 h 3"/>
                <a:gd name="T6" fmla="*/ 0 w 4"/>
                <a:gd name="T7" fmla="*/ 7 h 3"/>
                <a:gd name="T8" fmla="*/ 0 w 4"/>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1" name="Freeform 65"/>
            <p:cNvSpPr>
              <a:spLocks/>
            </p:cNvSpPr>
            <p:nvPr/>
          </p:nvSpPr>
          <p:spPr bwMode="auto">
            <a:xfrm>
              <a:off x="6570663" y="2949575"/>
              <a:ext cx="38100" cy="52387"/>
            </a:xfrm>
            <a:custGeom>
              <a:avLst/>
              <a:gdLst>
                <a:gd name="T0" fmla="*/ 22 w 10"/>
                <a:gd name="T1" fmla="*/ 28 h 14"/>
                <a:gd name="T2" fmla="*/ 10 w 10"/>
                <a:gd name="T3" fmla="*/ 31 h 14"/>
                <a:gd name="T4" fmla="*/ 0 w 10"/>
                <a:gd name="T5" fmla="*/ 17 h 14"/>
                <a:gd name="T6" fmla="*/ 22 w 10"/>
                <a:gd name="T7" fmla="*/ 28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14">
                  <a:moveTo>
                    <a:pt x="9" y="12"/>
                  </a:moveTo>
                  <a:cubicBezTo>
                    <a:pt x="10" y="14"/>
                    <a:pt x="5" y="12"/>
                    <a:pt x="4" y="13"/>
                  </a:cubicBezTo>
                  <a:cubicBezTo>
                    <a:pt x="4" y="10"/>
                    <a:pt x="5" y="5"/>
                    <a:pt x="0" y="7"/>
                  </a:cubicBezTo>
                  <a:cubicBezTo>
                    <a:pt x="4" y="0"/>
                    <a:pt x="4" y="13"/>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2" name="Freeform 66"/>
            <p:cNvSpPr>
              <a:spLocks/>
            </p:cNvSpPr>
            <p:nvPr/>
          </p:nvSpPr>
          <p:spPr bwMode="auto">
            <a:xfrm>
              <a:off x="5810251" y="2994025"/>
              <a:ext cx="36513" cy="63500"/>
            </a:xfrm>
            <a:custGeom>
              <a:avLst/>
              <a:gdLst>
                <a:gd name="T0" fmla="*/ 5 w 10"/>
                <a:gd name="T1" fmla="*/ 2 h 17"/>
                <a:gd name="T2" fmla="*/ 12 w 10"/>
                <a:gd name="T3" fmla="*/ 9 h 17"/>
                <a:gd name="T4" fmla="*/ 14 w 10"/>
                <a:gd name="T5" fmla="*/ 14 h 17"/>
                <a:gd name="T6" fmla="*/ 21 w 10"/>
                <a:gd name="T7" fmla="*/ 19 h 17"/>
                <a:gd name="T8" fmla="*/ 18 w 10"/>
                <a:gd name="T9" fmla="*/ 21 h 17"/>
                <a:gd name="T10" fmla="*/ 21 w 10"/>
                <a:gd name="T11" fmla="*/ 35 h 17"/>
                <a:gd name="T12" fmla="*/ 14 w 10"/>
                <a:gd name="T13" fmla="*/ 40 h 17"/>
                <a:gd name="T14" fmla="*/ 5 w 10"/>
                <a:gd name="T15" fmla="*/ 2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 h="17">
                  <a:moveTo>
                    <a:pt x="2" y="1"/>
                  </a:moveTo>
                  <a:cubicBezTo>
                    <a:pt x="4" y="0"/>
                    <a:pt x="5" y="3"/>
                    <a:pt x="5" y="4"/>
                  </a:cubicBezTo>
                  <a:cubicBezTo>
                    <a:pt x="6" y="5"/>
                    <a:pt x="6" y="4"/>
                    <a:pt x="6" y="6"/>
                  </a:cubicBezTo>
                  <a:cubicBezTo>
                    <a:pt x="7" y="7"/>
                    <a:pt x="9" y="7"/>
                    <a:pt x="9" y="8"/>
                  </a:cubicBezTo>
                  <a:cubicBezTo>
                    <a:pt x="9" y="9"/>
                    <a:pt x="8" y="9"/>
                    <a:pt x="8" y="9"/>
                  </a:cubicBezTo>
                  <a:cubicBezTo>
                    <a:pt x="7" y="10"/>
                    <a:pt x="10" y="12"/>
                    <a:pt x="9" y="15"/>
                  </a:cubicBezTo>
                  <a:cubicBezTo>
                    <a:pt x="7" y="15"/>
                    <a:pt x="7" y="16"/>
                    <a:pt x="6" y="17"/>
                  </a:cubicBezTo>
                  <a:cubicBezTo>
                    <a:pt x="0" y="15"/>
                    <a:pt x="1" y="8"/>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3" name="Freeform 67"/>
            <p:cNvSpPr>
              <a:spLocks/>
            </p:cNvSpPr>
            <p:nvPr/>
          </p:nvSpPr>
          <p:spPr bwMode="auto">
            <a:xfrm>
              <a:off x="6604001" y="2997200"/>
              <a:ext cx="46038" cy="71437"/>
            </a:xfrm>
            <a:custGeom>
              <a:avLst/>
              <a:gdLst>
                <a:gd name="T0" fmla="*/ 24 w 12"/>
                <a:gd name="T1" fmla="*/ 0 h 19"/>
                <a:gd name="T2" fmla="*/ 29 w 12"/>
                <a:gd name="T3" fmla="*/ 21 h 19"/>
                <a:gd name="T4" fmla="*/ 22 w 12"/>
                <a:gd name="T5" fmla="*/ 24 h 19"/>
                <a:gd name="T6" fmla="*/ 22 w 12"/>
                <a:gd name="T7" fmla="*/ 45 h 19"/>
                <a:gd name="T8" fmla="*/ 7 w 12"/>
                <a:gd name="T9" fmla="*/ 36 h 19"/>
                <a:gd name="T10" fmla="*/ 10 w 12"/>
                <a:gd name="T11" fmla="*/ 24 h 19"/>
                <a:gd name="T12" fmla="*/ 10 w 12"/>
                <a:gd name="T13" fmla="*/ 19 h 19"/>
                <a:gd name="T14" fmla="*/ 7 w 12"/>
                <a:gd name="T15" fmla="*/ 19 h 19"/>
                <a:gd name="T16" fmla="*/ 12 w 12"/>
                <a:gd name="T17" fmla="*/ 12 h 19"/>
                <a:gd name="T18" fmla="*/ 19 w 12"/>
                <a:gd name="T19" fmla="*/ 2 h 19"/>
                <a:gd name="T20" fmla="*/ 24 w 12"/>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9">
                  <a:moveTo>
                    <a:pt x="10" y="0"/>
                  </a:moveTo>
                  <a:cubicBezTo>
                    <a:pt x="10" y="4"/>
                    <a:pt x="10" y="8"/>
                    <a:pt x="12" y="9"/>
                  </a:cubicBezTo>
                  <a:cubicBezTo>
                    <a:pt x="12" y="11"/>
                    <a:pt x="10" y="10"/>
                    <a:pt x="9" y="10"/>
                  </a:cubicBezTo>
                  <a:cubicBezTo>
                    <a:pt x="11" y="12"/>
                    <a:pt x="8" y="14"/>
                    <a:pt x="9" y="19"/>
                  </a:cubicBezTo>
                  <a:cubicBezTo>
                    <a:pt x="5" y="19"/>
                    <a:pt x="6" y="15"/>
                    <a:pt x="3" y="15"/>
                  </a:cubicBezTo>
                  <a:cubicBezTo>
                    <a:pt x="2" y="13"/>
                    <a:pt x="4" y="12"/>
                    <a:pt x="4" y="10"/>
                  </a:cubicBezTo>
                  <a:cubicBezTo>
                    <a:pt x="4" y="9"/>
                    <a:pt x="2" y="8"/>
                    <a:pt x="4" y="8"/>
                  </a:cubicBezTo>
                  <a:cubicBezTo>
                    <a:pt x="4" y="7"/>
                    <a:pt x="3" y="7"/>
                    <a:pt x="3" y="8"/>
                  </a:cubicBezTo>
                  <a:cubicBezTo>
                    <a:pt x="0" y="8"/>
                    <a:pt x="3" y="3"/>
                    <a:pt x="5" y="5"/>
                  </a:cubicBezTo>
                  <a:cubicBezTo>
                    <a:pt x="5" y="3"/>
                    <a:pt x="7" y="2"/>
                    <a:pt x="8" y="1"/>
                  </a:cubicBezTo>
                  <a:cubicBezTo>
                    <a:pt x="8" y="1"/>
                    <a:pt x="9"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4" name="Freeform 68"/>
            <p:cNvSpPr>
              <a:spLocks/>
            </p:cNvSpPr>
            <p:nvPr/>
          </p:nvSpPr>
          <p:spPr bwMode="auto">
            <a:xfrm>
              <a:off x="6567488" y="3008313"/>
              <a:ext cx="36513" cy="34925"/>
            </a:xfrm>
            <a:custGeom>
              <a:avLst/>
              <a:gdLst>
                <a:gd name="T0" fmla="*/ 14 w 10"/>
                <a:gd name="T1" fmla="*/ 0 h 9"/>
                <a:gd name="T2" fmla="*/ 21 w 10"/>
                <a:gd name="T3" fmla="*/ 10 h 9"/>
                <a:gd name="T4" fmla="*/ 18 w 10"/>
                <a:gd name="T5" fmla="*/ 12 h 9"/>
                <a:gd name="T6" fmla="*/ 2 w 10"/>
                <a:gd name="T7" fmla="*/ 22 h 9"/>
                <a:gd name="T8" fmla="*/ 14 w 10"/>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9">
                  <a:moveTo>
                    <a:pt x="6" y="0"/>
                  </a:moveTo>
                  <a:cubicBezTo>
                    <a:pt x="8" y="0"/>
                    <a:pt x="10" y="1"/>
                    <a:pt x="9" y="4"/>
                  </a:cubicBezTo>
                  <a:cubicBezTo>
                    <a:pt x="7" y="4"/>
                    <a:pt x="7" y="5"/>
                    <a:pt x="8" y="5"/>
                  </a:cubicBezTo>
                  <a:cubicBezTo>
                    <a:pt x="7" y="6"/>
                    <a:pt x="4" y="8"/>
                    <a:pt x="1" y="9"/>
                  </a:cubicBezTo>
                  <a:cubicBezTo>
                    <a:pt x="0" y="4"/>
                    <a:pt x="6"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5" name="Freeform 69"/>
            <p:cNvSpPr>
              <a:spLocks/>
            </p:cNvSpPr>
            <p:nvPr/>
          </p:nvSpPr>
          <p:spPr bwMode="auto">
            <a:xfrm>
              <a:off x="6669088" y="3125788"/>
              <a:ext cx="22225" cy="44450"/>
            </a:xfrm>
            <a:custGeom>
              <a:avLst/>
              <a:gdLst>
                <a:gd name="T0" fmla="*/ 2 w 6"/>
                <a:gd name="T1" fmla="*/ 0 h 12"/>
                <a:gd name="T2" fmla="*/ 14 w 6"/>
                <a:gd name="T3" fmla="*/ 7 h 12"/>
                <a:gd name="T4" fmla="*/ 0 w 6"/>
                <a:gd name="T5" fmla="*/ 26 h 12"/>
                <a:gd name="T6" fmla="*/ 5 w 6"/>
                <a:gd name="T7" fmla="*/ 21 h 12"/>
                <a:gd name="T8" fmla="*/ 2 w 6"/>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12">
                  <a:moveTo>
                    <a:pt x="1" y="0"/>
                  </a:moveTo>
                  <a:cubicBezTo>
                    <a:pt x="4" y="0"/>
                    <a:pt x="2" y="5"/>
                    <a:pt x="6" y="3"/>
                  </a:cubicBezTo>
                  <a:cubicBezTo>
                    <a:pt x="5" y="7"/>
                    <a:pt x="5" y="12"/>
                    <a:pt x="0" y="11"/>
                  </a:cubicBezTo>
                  <a:cubicBezTo>
                    <a:pt x="0" y="9"/>
                    <a:pt x="1" y="10"/>
                    <a:pt x="2" y="9"/>
                  </a:cubicBezTo>
                  <a:cubicBezTo>
                    <a:pt x="1" y="5"/>
                    <a:pt x="0" y="6"/>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6" name="Freeform 70"/>
            <p:cNvSpPr>
              <a:spLocks/>
            </p:cNvSpPr>
            <p:nvPr/>
          </p:nvSpPr>
          <p:spPr bwMode="auto">
            <a:xfrm>
              <a:off x="6529388" y="3136900"/>
              <a:ext cx="90488" cy="30162"/>
            </a:xfrm>
            <a:custGeom>
              <a:avLst/>
              <a:gdLst>
                <a:gd name="T0" fmla="*/ 57 w 24"/>
                <a:gd name="T1" fmla="*/ 7 h 8"/>
                <a:gd name="T2" fmla="*/ 40 w 24"/>
                <a:gd name="T3" fmla="*/ 14 h 8"/>
                <a:gd name="T4" fmla="*/ 0 w 24"/>
                <a:gd name="T5" fmla="*/ 19 h 8"/>
                <a:gd name="T6" fmla="*/ 48 w 24"/>
                <a:gd name="T7" fmla="*/ 5 h 8"/>
                <a:gd name="T8" fmla="*/ 57 w 24"/>
                <a:gd name="T9" fmla="*/ 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8">
                  <a:moveTo>
                    <a:pt x="24" y="3"/>
                  </a:moveTo>
                  <a:cubicBezTo>
                    <a:pt x="24" y="6"/>
                    <a:pt x="20" y="6"/>
                    <a:pt x="17" y="6"/>
                  </a:cubicBezTo>
                  <a:cubicBezTo>
                    <a:pt x="12" y="7"/>
                    <a:pt x="5" y="6"/>
                    <a:pt x="0" y="8"/>
                  </a:cubicBezTo>
                  <a:cubicBezTo>
                    <a:pt x="1" y="0"/>
                    <a:pt x="18" y="8"/>
                    <a:pt x="20" y="2"/>
                  </a:cubicBezTo>
                  <a:cubicBezTo>
                    <a:pt x="21" y="2"/>
                    <a:pt x="22" y="3"/>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7" name="Freeform 71"/>
            <p:cNvSpPr>
              <a:spLocks/>
            </p:cNvSpPr>
            <p:nvPr/>
          </p:nvSpPr>
          <p:spPr bwMode="auto">
            <a:xfrm>
              <a:off x="6724651" y="3170238"/>
              <a:ext cx="60325" cy="38100"/>
            </a:xfrm>
            <a:custGeom>
              <a:avLst/>
              <a:gdLst>
                <a:gd name="T0" fmla="*/ 38 w 16"/>
                <a:gd name="T1" fmla="*/ 17 h 10"/>
                <a:gd name="T2" fmla="*/ 31 w 16"/>
                <a:gd name="T3" fmla="*/ 22 h 10"/>
                <a:gd name="T4" fmla="*/ 14 w 16"/>
                <a:gd name="T5" fmla="*/ 22 h 10"/>
                <a:gd name="T6" fmla="*/ 12 w 16"/>
                <a:gd name="T7" fmla="*/ 19 h 10"/>
                <a:gd name="T8" fmla="*/ 0 w 16"/>
                <a:gd name="T9" fmla="*/ 10 h 10"/>
                <a:gd name="T10" fmla="*/ 14 w 16"/>
                <a:gd name="T11" fmla="*/ 5 h 10"/>
                <a:gd name="T12" fmla="*/ 24 w 16"/>
                <a:gd name="T13" fmla="*/ 2 h 10"/>
                <a:gd name="T14" fmla="*/ 24 w 16"/>
                <a:gd name="T15" fmla="*/ 5 h 10"/>
                <a:gd name="T16" fmla="*/ 26 w 16"/>
                <a:gd name="T17" fmla="*/ 2 h 10"/>
                <a:gd name="T18" fmla="*/ 38 w 16"/>
                <a:gd name="T19" fmla="*/ 17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10">
                  <a:moveTo>
                    <a:pt x="16" y="7"/>
                  </a:moveTo>
                  <a:cubicBezTo>
                    <a:pt x="15" y="7"/>
                    <a:pt x="13" y="8"/>
                    <a:pt x="13" y="9"/>
                  </a:cubicBezTo>
                  <a:cubicBezTo>
                    <a:pt x="11" y="7"/>
                    <a:pt x="9" y="10"/>
                    <a:pt x="6" y="9"/>
                  </a:cubicBezTo>
                  <a:cubicBezTo>
                    <a:pt x="6" y="9"/>
                    <a:pt x="6" y="8"/>
                    <a:pt x="5" y="8"/>
                  </a:cubicBezTo>
                  <a:cubicBezTo>
                    <a:pt x="4" y="8"/>
                    <a:pt x="2" y="5"/>
                    <a:pt x="0" y="4"/>
                  </a:cubicBezTo>
                  <a:cubicBezTo>
                    <a:pt x="1" y="3"/>
                    <a:pt x="4" y="3"/>
                    <a:pt x="6" y="2"/>
                  </a:cubicBezTo>
                  <a:cubicBezTo>
                    <a:pt x="6" y="2"/>
                    <a:pt x="9" y="0"/>
                    <a:pt x="10" y="1"/>
                  </a:cubicBezTo>
                  <a:cubicBezTo>
                    <a:pt x="10" y="1"/>
                    <a:pt x="10" y="2"/>
                    <a:pt x="10" y="2"/>
                  </a:cubicBezTo>
                  <a:cubicBezTo>
                    <a:pt x="10" y="2"/>
                    <a:pt x="11" y="1"/>
                    <a:pt x="11" y="1"/>
                  </a:cubicBezTo>
                  <a:cubicBezTo>
                    <a:pt x="13" y="2"/>
                    <a:pt x="15" y="4"/>
                    <a:pt x="1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8" name="Freeform 72"/>
            <p:cNvSpPr>
              <a:spLocks/>
            </p:cNvSpPr>
            <p:nvPr/>
          </p:nvSpPr>
          <p:spPr bwMode="auto">
            <a:xfrm>
              <a:off x="6757988" y="3192463"/>
              <a:ext cx="319088" cy="168275"/>
            </a:xfrm>
            <a:custGeom>
              <a:avLst/>
              <a:gdLst>
                <a:gd name="T0" fmla="*/ 66 w 85"/>
                <a:gd name="T1" fmla="*/ 52 h 45"/>
                <a:gd name="T2" fmla="*/ 54 w 85"/>
                <a:gd name="T3" fmla="*/ 47 h 45"/>
                <a:gd name="T4" fmla="*/ 50 w 85"/>
                <a:gd name="T5" fmla="*/ 35 h 45"/>
                <a:gd name="T6" fmla="*/ 19 w 85"/>
                <a:gd name="T7" fmla="*/ 26 h 45"/>
                <a:gd name="T8" fmla="*/ 2 w 85"/>
                <a:gd name="T9" fmla="*/ 26 h 45"/>
                <a:gd name="T10" fmla="*/ 0 w 85"/>
                <a:gd name="T11" fmla="*/ 16 h 45"/>
                <a:gd name="T12" fmla="*/ 7 w 85"/>
                <a:gd name="T13" fmla="*/ 16 h 45"/>
                <a:gd name="T14" fmla="*/ 17 w 85"/>
                <a:gd name="T15" fmla="*/ 14 h 45"/>
                <a:gd name="T16" fmla="*/ 28 w 85"/>
                <a:gd name="T17" fmla="*/ 19 h 45"/>
                <a:gd name="T18" fmla="*/ 40 w 85"/>
                <a:gd name="T19" fmla="*/ 9 h 45"/>
                <a:gd name="T20" fmla="*/ 64 w 85"/>
                <a:gd name="T21" fmla="*/ 2 h 45"/>
                <a:gd name="T22" fmla="*/ 69 w 85"/>
                <a:gd name="T23" fmla="*/ 7 h 45"/>
                <a:gd name="T24" fmla="*/ 90 w 85"/>
                <a:gd name="T25" fmla="*/ 16 h 45"/>
                <a:gd name="T26" fmla="*/ 97 w 85"/>
                <a:gd name="T27" fmla="*/ 14 h 45"/>
                <a:gd name="T28" fmla="*/ 102 w 85"/>
                <a:gd name="T29" fmla="*/ 19 h 45"/>
                <a:gd name="T30" fmla="*/ 116 w 85"/>
                <a:gd name="T31" fmla="*/ 19 h 45"/>
                <a:gd name="T32" fmla="*/ 128 w 85"/>
                <a:gd name="T33" fmla="*/ 24 h 45"/>
                <a:gd name="T34" fmla="*/ 128 w 85"/>
                <a:gd name="T35" fmla="*/ 33 h 45"/>
                <a:gd name="T36" fmla="*/ 132 w 85"/>
                <a:gd name="T37" fmla="*/ 31 h 45"/>
                <a:gd name="T38" fmla="*/ 135 w 85"/>
                <a:gd name="T39" fmla="*/ 38 h 45"/>
                <a:gd name="T40" fmla="*/ 149 w 85"/>
                <a:gd name="T41" fmla="*/ 47 h 45"/>
                <a:gd name="T42" fmla="*/ 173 w 85"/>
                <a:gd name="T43" fmla="*/ 54 h 45"/>
                <a:gd name="T44" fmla="*/ 168 w 85"/>
                <a:gd name="T45" fmla="*/ 64 h 45"/>
                <a:gd name="T46" fmla="*/ 177 w 85"/>
                <a:gd name="T47" fmla="*/ 68 h 45"/>
                <a:gd name="T48" fmla="*/ 177 w 85"/>
                <a:gd name="T49" fmla="*/ 73 h 45"/>
                <a:gd name="T50" fmla="*/ 189 w 85"/>
                <a:gd name="T51" fmla="*/ 85 h 45"/>
                <a:gd name="T52" fmla="*/ 201 w 85"/>
                <a:gd name="T53" fmla="*/ 99 h 45"/>
                <a:gd name="T54" fmla="*/ 182 w 85"/>
                <a:gd name="T55" fmla="*/ 99 h 45"/>
                <a:gd name="T56" fmla="*/ 166 w 85"/>
                <a:gd name="T57" fmla="*/ 87 h 45"/>
                <a:gd name="T58" fmla="*/ 161 w 85"/>
                <a:gd name="T59" fmla="*/ 82 h 45"/>
                <a:gd name="T60" fmla="*/ 158 w 85"/>
                <a:gd name="T61" fmla="*/ 80 h 45"/>
                <a:gd name="T62" fmla="*/ 149 w 85"/>
                <a:gd name="T63" fmla="*/ 71 h 45"/>
                <a:gd name="T64" fmla="*/ 128 w 85"/>
                <a:gd name="T65" fmla="*/ 68 h 45"/>
                <a:gd name="T66" fmla="*/ 116 w 85"/>
                <a:gd name="T67" fmla="*/ 94 h 45"/>
                <a:gd name="T68" fmla="*/ 99 w 85"/>
                <a:gd name="T69" fmla="*/ 87 h 45"/>
                <a:gd name="T70" fmla="*/ 90 w 85"/>
                <a:gd name="T71" fmla="*/ 85 h 45"/>
                <a:gd name="T72" fmla="*/ 80 w 85"/>
                <a:gd name="T73" fmla="*/ 71 h 45"/>
                <a:gd name="T74" fmla="*/ 69 w 85"/>
                <a:gd name="T75" fmla="*/ 82 h 45"/>
                <a:gd name="T76" fmla="*/ 59 w 85"/>
                <a:gd name="T77" fmla="*/ 78 h 45"/>
                <a:gd name="T78" fmla="*/ 69 w 85"/>
                <a:gd name="T79" fmla="*/ 68 h 45"/>
                <a:gd name="T80" fmla="*/ 73 w 85"/>
                <a:gd name="T81" fmla="*/ 57 h 45"/>
                <a:gd name="T82" fmla="*/ 71 w 85"/>
                <a:gd name="T83" fmla="*/ 64 h 45"/>
                <a:gd name="T84" fmla="*/ 66 w 85"/>
                <a:gd name="T85" fmla="*/ 52 h 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 h="45">
                  <a:moveTo>
                    <a:pt x="28" y="22"/>
                  </a:moveTo>
                  <a:cubicBezTo>
                    <a:pt x="25" y="22"/>
                    <a:pt x="26" y="19"/>
                    <a:pt x="23" y="20"/>
                  </a:cubicBezTo>
                  <a:cubicBezTo>
                    <a:pt x="22" y="18"/>
                    <a:pt x="21" y="17"/>
                    <a:pt x="21" y="15"/>
                  </a:cubicBezTo>
                  <a:cubicBezTo>
                    <a:pt x="16" y="15"/>
                    <a:pt x="11" y="14"/>
                    <a:pt x="8" y="11"/>
                  </a:cubicBezTo>
                  <a:cubicBezTo>
                    <a:pt x="4" y="13"/>
                    <a:pt x="5" y="12"/>
                    <a:pt x="1" y="11"/>
                  </a:cubicBezTo>
                  <a:cubicBezTo>
                    <a:pt x="1" y="10"/>
                    <a:pt x="1" y="7"/>
                    <a:pt x="0" y="7"/>
                  </a:cubicBezTo>
                  <a:cubicBezTo>
                    <a:pt x="0" y="4"/>
                    <a:pt x="2" y="7"/>
                    <a:pt x="3" y="7"/>
                  </a:cubicBezTo>
                  <a:cubicBezTo>
                    <a:pt x="5" y="7"/>
                    <a:pt x="5" y="5"/>
                    <a:pt x="7" y="6"/>
                  </a:cubicBezTo>
                  <a:cubicBezTo>
                    <a:pt x="9" y="6"/>
                    <a:pt x="10" y="8"/>
                    <a:pt x="12" y="8"/>
                  </a:cubicBezTo>
                  <a:cubicBezTo>
                    <a:pt x="15" y="9"/>
                    <a:pt x="16" y="5"/>
                    <a:pt x="17" y="4"/>
                  </a:cubicBezTo>
                  <a:cubicBezTo>
                    <a:pt x="20" y="3"/>
                    <a:pt x="24" y="3"/>
                    <a:pt x="27" y="1"/>
                  </a:cubicBezTo>
                  <a:cubicBezTo>
                    <a:pt x="29" y="0"/>
                    <a:pt x="28" y="3"/>
                    <a:pt x="29" y="3"/>
                  </a:cubicBezTo>
                  <a:cubicBezTo>
                    <a:pt x="31" y="4"/>
                    <a:pt x="39" y="2"/>
                    <a:pt x="38" y="7"/>
                  </a:cubicBezTo>
                  <a:cubicBezTo>
                    <a:pt x="40" y="8"/>
                    <a:pt x="41" y="5"/>
                    <a:pt x="41" y="6"/>
                  </a:cubicBezTo>
                  <a:cubicBezTo>
                    <a:pt x="42" y="6"/>
                    <a:pt x="42" y="8"/>
                    <a:pt x="43" y="8"/>
                  </a:cubicBezTo>
                  <a:cubicBezTo>
                    <a:pt x="45" y="9"/>
                    <a:pt x="47" y="7"/>
                    <a:pt x="49" y="8"/>
                  </a:cubicBezTo>
                  <a:cubicBezTo>
                    <a:pt x="50" y="8"/>
                    <a:pt x="50" y="12"/>
                    <a:pt x="54" y="10"/>
                  </a:cubicBezTo>
                  <a:cubicBezTo>
                    <a:pt x="55" y="12"/>
                    <a:pt x="54" y="12"/>
                    <a:pt x="54" y="14"/>
                  </a:cubicBezTo>
                  <a:cubicBezTo>
                    <a:pt x="55" y="14"/>
                    <a:pt x="56" y="13"/>
                    <a:pt x="56" y="13"/>
                  </a:cubicBezTo>
                  <a:cubicBezTo>
                    <a:pt x="57" y="13"/>
                    <a:pt x="57" y="15"/>
                    <a:pt x="57" y="16"/>
                  </a:cubicBezTo>
                  <a:cubicBezTo>
                    <a:pt x="58" y="18"/>
                    <a:pt x="61" y="18"/>
                    <a:pt x="63" y="20"/>
                  </a:cubicBezTo>
                  <a:cubicBezTo>
                    <a:pt x="64" y="20"/>
                    <a:pt x="69" y="23"/>
                    <a:pt x="73" y="23"/>
                  </a:cubicBezTo>
                  <a:cubicBezTo>
                    <a:pt x="73" y="25"/>
                    <a:pt x="71" y="25"/>
                    <a:pt x="71" y="27"/>
                  </a:cubicBezTo>
                  <a:cubicBezTo>
                    <a:pt x="72" y="28"/>
                    <a:pt x="74" y="28"/>
                    <a:pt x="75" y="29"/>
                  </a:cubicBezTo>
                  <a:cubicBezTo>
                    <a:pt x="75" y="29"/>
                    <a:pt x="74" y="31"/>
                    <a:pt x="75" y="31"/>
                  </a:cubicBezTo>
                  <a:cubicBezTo>
                    <a:pt x="76" y="33"/>
                    <a:pt x="78" y="34"/>
                    <a:pt x="80" y="36"/>
                  </a:cubicBezTo>
                  <a:cubicBezTo>
                    <a:pt x="81" y="38"/>
                    <a:pt x="82" y="41"/>
                    <a:pt x="85" y="42"/>
                  </a:cubicBezTo>
                  <a:cubicBezTo>
                    <a:pt x="83" y="45"/>
                    <a:pt x="79" y="42"/>
                    <a:pt x="77" y="42"/>
                  </a:cubicBezTo>
                  <a:cubicBezTo>
                    <a:pt x="75" y="41"/>
                    <a:pt x="73" y="40"/>
                    <a:pt x="70" y="37"/>
                  </a:cubicBezTo>
                  <a:cubicBezTo>
                    <a:pt x="69" y="37"/>
                    <a:pt x="69" y="36"/>
                    <a:pt x="68" y="35"/>
                  </a:cubicBezTo>
                  <a:cubicBezTo>
                    <a:pt x="67" y="34"/>
                    <a:pt x="67" y="35"/>
                    <a:pt x="67" y="34"/>
                  </a:cubicBezTo>
                  <a:cubicBezTo>
                    <a:pt x="67" y="34"/>
                    <a:pt x="63" y="30"/>
                    <a:pt x="63" y="30"/>
                  </a:cubicBezTo>
                  <a:cubicBezTo>
                    <a:pt x="60" y="29"/>
                    <a:pt x="57" y="31"/>
                    <a:pt x="54" y="29"/>
                  </a:cubicBezTo>
                  <a:cubicBezTo>
                    <a:pt x="51" y="32"/>
                    <a:pt x="50" y="36"/>
                    <a:pt x="49" y="40"/>
                  </a:cubicBezTo>
                  <a:cubicBezTo>
                    <a:pt x="48" y="38"/>
                    <a:pt x="44" y="39"/>
                    <a:pt x="42" y="37"/>
                  </a:cubicBezTo>
                  <a:cubicBezTo>
                    <a:pt x="40" y="36"/>
                    <a:pt x="43" y="34"/>
                    <a:pt x="38" y="36"/>
                  </a:cubicBezTo>
                  <a:cubicBezTo>
                    <a:pt x="41" y="30"/>
                    <a:pt x="32" y="35"/>
                    <a:pt x="34" y="30"/>
                  </a:cubicBezTo>
                  <a:cubicBezTo>
                    <a:pt x="31" y="31"/>
                    <a:pt x="28" y="31"/>
                    <a:pt x="29" y="35"/>
                  </a:cubicBezTo>
                  <a:cubicBezTo>
                    <a:pt x="28" y="34"/>
                    <a:pt x="28" y="32"/>
                    <a:pt x="25" y="33"/>
                  </a:cubicBezTo>
                  <a:cubicBezTo>
                    <a:pt x="26" y="31"/>
                    <a:pt x="28" y="30"/>
                    <a:pt x="29" y="29"/>
                  </a:cubicBezTo>
                  <a:cubicBezTo>
                    <a:pt x="30" y="28"/>
                    <a:pt x="32" y="28"/>
                    <a:pt x="31" y="24"/>
                  </a:cubicBezTo>
                  <a:cubicBezTo>
                    <a:pt x="30" y="24"/>
                    <a:pt x="30" y="27"/>
                    <a:pt x="30" y="27"/>
                  </a:cubicBezTo>
                  <a:cubicBezTo>
                    <a:pt x="28" y="26"/>
                    <a:pt x="29" y="19"/>
                    <a:pt x="28"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19" name="Freeform 73"/>
            <p:cNvSpPr>
              <a:spLocks/>
            </p:cNvSpPr>
            <p:nvPr/>
          </p:nvSpPr>
          <p:spPr bwMode="auto">
            <a:xfrm>
              <a:off x="6680201" y="3211513"/>
              <a:ext cx="33338" cy="30162"/>
            </a:xfrm>
            <a:custGeom>
              <a:avLst/>
              <a:gdLst>
                <a:gd name="T0" fmla="*/ 21 w 9"/>
                <a:gd name="T1" fmla="*/ 7 h 8"/>
                <a:gd name="T2" fmla="*/ 0 w 9"/>
                <a:gd name="T3" fmla="*/ 10 h 8"/>
                <a:gd name="T4" fmla="*/ 21 w 9"/>
                <a:gd name="T5" fmla="*/ 7 h 8"/>
                <a:gd name="T6" fmla="*/ 0 60000 65536"/>
                <a:gd name="T7" fmla="*/ 0 60000 65536"/>
                <a:gd name="T8" fmla="*/ 0 60000 65536"/>
              </a:gdLst>
              <a:ahLst/>
              <a:cxnLst>
                <a:cxn ang="T6">
                  <a:pos x="T0" y="T1"/>
                </a:cxn>
                <a:cxn ang="T7">
                  <a:pos x="T2" y="T3"/>
                </a:cxn>
                <a:cxn ang="T8">
                  <a:pos x="T4" y="T5"/>
                </a:cxn>
              </a:cxnLst>
              <a:rect l="0" t="0" r="r" b="b"/>
              <a:pathLst>
                <a:path w="9" h="8">
                  <a:moveTo>
                    <a:pt x="9" y="3"/>
                  </a:moveTo>
                  <a:cubicBezTo>
                    <a:pt x="9" y="8"/>
                    <a:pt x="2" y="4"/>
                    <a:pt x="0" y="4"/>
                  </a:cubicBezTo>
                  <a:cubicBezTo>
                    <a:pt x="2" y="3"/>
                    <a:pt x="7" y="0"/>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0" name="Freeform 74"/>
            <p:cNvSpPr>
              <a:spLocks/>
            </p:cNvSpPr>
            <p:nvPr/>
          </p:nvSpPr>
          <p:spPr bwMode="auto">
            <a:xfrm>
              <a:off x="6638926" y="3219450"/>
              <a:ext cx="22225" cy="11112"/>
            </a:xfrm>
            <a:custGeom>
              <a:avLst/>
              <a:gdLst>
                <a:gd name="T0" fmla="*/ 2 w 6"/>
                <a:gd name="T1" fmla="*/ 5 h 3"/>
                <a:gd name="T2" fmla="*/ 9 w 6"/>
                <a:gd name="T3" fmla="*/ 7 h 3"/>
                <a:gd name="T4" fmla="*/ 5 w 6"/>
                <a:gd name="T5" fmla="*/ 7 h 3"/>
                <a:gd name="T6" fmla="*/ 2 w 6"/>
                <a:gd name="T7" fmla="*/ 5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
                  <a:moveTo>
                    <a:pt x="1" y="2"/>
                  </a:moveTo>
                  <a:cubicBezTo>
                    <a:pt x="0" y="0"/>
                    <a:pt x="6" y="0"/>
                    <a:pt x="4" y="3"/>
                  </a:cubicBezTo>
                  <a:cubicBezTo>
                    <a:pt x="4" y="3"/>
                    <a:pt x="3" y="3"/>
                    <a:pt x="2" y="3"/>
                  </a:cubicBezTo>
                  <a:cubicBezTo>
                    <a:pt x="2" y="2"/>
                    <a:pt x="2"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1" name="Freeform 75"/>
            <p:cNvSpPr>
              <a:spLocks/>
            </p:cNvSpPr>
            <p:nvPr/>
          </p:nvSpPr>
          <p:spPr bwMode="auto">
            <a:xfrm>
              <a:off x="7050088" y="3244850"/>
              <a:ext cx="65088" cy="46037"/>
            </a:xfrm>
            <a:custGeom>
              <a:avLst/>
              <a:gdLst>
                <a:gd name="T0" fmla="*/ 31 w 17"/>
                <a:gd name="T1" fmla="*/ 0 h 12"/>
                <a:gd name="T2" fmla="*/ 41 w 17"/>
                <a:gd name="T3" fmla="*/ 0 h 12"/>
                <a:gd name="T4" fmla="*/ 41 w 17"/>
                <a:gd name="T5" fmla="*/ 7 h 12"/>
                <a:gd name="T6" fmla="*/ 36 w 17"/>
                <a:gd name="T7" fmla="*/ 10 h 12"/>
                <a:gd name="T8" fmla="*/ 36 w 17"/>
                <a:gd name="T9" fmla="*/ 19 h 12"/>
                <a:gd name="T10" fmla="*/ 29 w 17"/>
                <a:gd name="T11" fmla="*/ 22 h 12"/>
                <a:gd name="T12" fmla="*/ 5 w 17"/>
                <a:gd name="T13" fmla="*/ 15 h 12"/>
                <a:gd name="T14" fmla="*/ 31 w 17"/>
                <a:gd name="T15" fmla="*/ 0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 h="12">
                  <a:moveTo>
                    <a:pt x="13" y="0"/>
                  </a:moveTo>
                  <a:cubicBezTo>
                    <a:pt x="15" y="0"/>
                    <a:pt x="16" y="0"/>
                    <a:pt x="17" y="0"/>
                  </a:cubicBezTo>
                  <a:cubicBezTo>
                    <a:pt x="17" y="1"/>
                    <a:pt x="17" y="2"/>
                    <a:pt x="17" y="3"/>
                  </a:cubicBezTo>
                  <a:cubicBezTo>
                    <a:pt x="17" y="4"/>
                    <a:pt x="15" y="4"/>
                    <a:pt x="15" y="4"/>
                  </a:cubicBezTo>
                  <a:cubicBezTo>
                    <a:pt x="14" y="5"/>
                    <a:pt x="16" y="7"/>
                    <a:pt x="15" y="8"/>
                  </a:cubicBezTo>
                  <a:cubicBezTo>
                    <a:pt x="13" y="7"/>
                    <a:pt x="12" y="7"/>
                    <a:pt x="12" y="9"/>
                  </a:cubicBezTo>
                  <a:cubicBezTo>
                    <a:pt x="8" y="8"/>
                    <a:pt x="0" y="12"/>
                    <a:pt x="2" y="6"/>
                  </a:cubicBezTo>
                  <a:cubicBezTo>
                    <a:pt x="8" y="8"/>
                    <a:pt x="12" y="5"/>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2" name="Freeform 76"/>
            <p:cNvSpPr>
              <a:spLocks/>
            </p:cNvSpPr>
            <p:nvPr/>
          </p:nvSpPr>
          <p:spPr bwMode="auto">
            <a:xfrm>
              <a:off x="6477001" y="3313113"/>
              <a:ext cx="38100" cy="17462"/>
            </a:xfrm>
            <a:custGeom>
              <a:avLst/>
              <a:gdLst>
                <a:gd name="T0" fmla="*/ 24 w 10"/>
                <a:gd name="T1" fmla="*/ 2 h 5"/>
                <a:gd name="T2" fmla="*/ 0 w 10"/>
                <a:gd name="T3" fmla="*/ 9 h 5"/>
                <a:gd name="T4" fmla="*/ 24 w 10"/>
                <a:gd name="T5" fmla="*/ 2 h 5"/>
                <a:gd name="T6" fmla="*/ 0 60000 65536"/>
                <a:gd name="T7" fmla="*/ 0 60000 65536"/>
                <a:gd name="T8" fmla="*/ 0 60000 65536"/>
              </a:gdLst>
              <a:ahLst/>
              <a:cxnLst>
                <a:cxn ang="T6">
                  <a:pos x="T0" y="T1"/>
                </a:cxn>
                <a:cxn ang="T7">
                  <a:pos x="T2" y="T3"/>
                </a:cxn>
                <a:cxn ang="T8">
                  <a:pos x="T4" y="T5"/>
                </a:cxn>
              </a:cxnLst>
              <a:rect l="0" t="0" r="r" b="b"/>
              <a:pathLst>
                <a:path w="10" h="5">
                  <a:moveTo>
                    <a:pt x="10" y="1"/>
                  </a:moveTo>
                  <a:cubicBezTo>
                    <a:pt x="8" y="3"/>
                    <a:pt x="5" y="5"/>
                    <a:pt x="0" y="4"/>
                  </a:cubicBezTo>
                  <a:cubicBezTo>
                    <a:pt x="1" y="0"/>
                    <a:pt x="6"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3" name="Freeform 77"/>
            <p:cNvSpPr>
              <a:spLocks/>
            </p:cNvSpPr>
            <p:nvPr/>
          </p:nvSpPr>
          <p:spPr bwMode="auto">
            <a:xfrm>
              <a:off x="6529388" y="3313113"/>
              <a:ext cx="38100" cy="11112"/>
            </a:xfrm>
            <a:custGeom>
              <a:avLst/>
              <a:gdLst>
                <a:gd name="T0" fmla="*/ 24 w 10"/>
                <a:gd name="T1" fmla="*/ 2 h 3"/>
                <a:gd name="T2" fmla="*/ 0 w 10"/>
                <a:gd name="T3" fmla="*/ 7 h 3"/>
                <a:gd name="T4" fmla="*/ 24 w 10"/>
                <a:gd name="T5" fmla="*/ 2 h 3"/>
                <a:gd name="T6" fmla="*/ 0 60000 65536"/>
                <a:gd name="T7" fmla="*/ 0 60000 65536"/>
                <a:gd name="T8" fmla="*/ 0 60000 65536"/>
              </a:gdLst>
              <a:ahLst/>
              <a:cxnLst>
                <a:cxn ang="T6">
                  <a:pos x="T0" y="T1"/>
                </a:cxn>
                <a:cxn ang="T7">
                  <a:pos x="T2" y="T3"/>
                </a:cxn>
                <a:cxn ang="T8">
                  <a:pos x="T4" y="T5"/>
                </a:cxn>
              </a:cxnLst>
              <a:rect l="0" t="0" r="r" b="b"/>
              <a:pathLst>
                <a:path w="10" h="3">
                  <a:moveTo>
                    <a:pt x="10" y="1"/>
                  </a:moveTo>
                  <a:cubicBezTo>
                    <a:pt x="9" y="3"/>
                    <a:pt x="4" y="3"/>
                    <a:pt x="0" y="3"/>
                  </a:cubicBezTo>
                  <a:cubicBezTo>
                    <a:pt x="2" y="0"/>
                    <a:pt x="6"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4" name="Freeform 78"/>
            <p:cNvSpPr>
              <a:spLocks/>
            </p:cNvSpPr>
            <p:nvPr/>
          </p:nvSpPr>
          <p:spPr bwMode="auto">
            <a:xfrm>
              <a:off x="6597651" y="3313113"/>
              <a:ext cx="58738" cy="41275"/>
            </a:xfrm>
            <a:custGeom>
              <a:avLst/>
              <a:gdLst>
                <a:gd name="T0" fmla="*/ 35 w 16"/>
                <a:gd name="T1" fmla="*/ 2 h 11"/>
                <a:gd name="T2" fmla="*/ 32 w 16"/>
                <a:gd name="T3" fmla="*/ 12 h 11"/>
                <a:gd name="T4" fmla="*/ 28 w 16"/>
                <a:gd name="T5" fmla="*/ 12 h 11"/>
                <a:gd name="T6" fmla="*/ 2 w 16"/>
                <a:gd name="T7" fmla="*/ 24 h 11"/>
                <a:gd name="T8" fmla="*/ 12 w 16"/>
                <a:gd name="T9" fmla="*/ 14 h 11"/>
                <a:gd name="T10" fmla="*/ 16 w 16"/>
                <a:gd name="T11" fmla="*/ 9 h 11"/>
                <a:gd name="T12" fmla="*/ 23 w 16"/>
                <a:gd name="T13" fmla="*/ 5 h 11"/>
                <a:gd name="T14" fmla="*/ 35 w 16"/>
                <a:gd name="T15" fmla="*/ 2 h 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1">
                  <a:moveTo>
                    <a:pt x="15" y="1"/>
                  </a:moveTo>
                  <a:cubicBezTo>
                    <a:pt x="16" y="3"/>
                    <a:pt x="15" y="4"/>
                    <a:pt x="14" y="5"/>
                  </a:cubicBezTo>
                  <a:cubicBezTo>
                    <a:pt x="14" y="6"/>
                    <a:pt x="12" y="5"/>
                    <a:pt x="12" y="5"/>
                  </a:cubicBezTo>
                  <a:cubicBezTo>
                    <a:pt x="10" y="7"/>
                    <a:pt x="7" y="11"/>
                    <a:pt x="1" y="10"/>
                  </a:cubicBezTo>
                  <a:cubicBezTo>
                    <a:pt x="0" y="7"/>
                    <a:pt x="4" y="7"/>
                    <a:pt x="5" y="6"/>
                  </a:cubicBezTo>
                  <a:cubicBezTo>
                    <a:pt x="6" y="6"/>
                    <a:pt x="6" y="5"/>
                    <a:pt x="7" y="4"/>
                  </a:cubicBezTo>
                  <a:cubicBezTo>
                    <a:pt x="8" y="3"/>
                    <a:pt x="9" y="3"/>
                    <a:pt x="10" y="2"/>
                  </a:cubicBezTo>
                  <a:cubicBezTo>
                    <a:pt x="13" y="3"/>
                    <a:pt x="13" y="0"/>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5" name="Freeform 79"/>
            <p:cNvSpPr>
              <a:spLocks/>
            </p:cNvSpPr>
            <p:nvPr/>
          </p:nvSpPr>
          <p:spPr bwMode="auto">
            <a:xfrm>
              <a:off x="7493001" y="3819525"/>
              <a:ext cx="34925" cy="44450"/>
            </a:xfrm>
            <a:custGeom>
              <a:avLst/>
              <a:gdLst>
                <a:gd name="T0" fmla="*/ 2 w 9"/>
                <a:gd name="T1" fmla="*/ 0 h 12"/>
                <a:gd name="T2" fmla="*/ 5 w 9"/>
                <a:gd name="T3" fmla="*/ 5 h 12"/>
                <a:gd name="T4" fmla="*/ 15 w 9"/>
                <a:gd name="T5" fmla="*/ 14 h 12"/>
                <a:gd name="T6" fmla="*/ 17 w 9"/>
                <a:gd name="T7" fmla="*/ 28 h 12"/>
                <a:gd name="T8" fmla="*/ 10 w 9"/>
                <a:gd name="T9" fmla="*/ 28 h 12"/>
                <a:gd name="T10" fmla="*/ 0 w 9"/>
                <a:gd name="T11" fmla="*/ 5 h 12"/>
                <a:gd name="T12" fmla="*/ 2 w 9"/>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2">
                  <a:moveTo>
                    <a:pt x="1" y="0"/>
                  </a:moveTo>
                  <a:cubicBezTo>
                    <a:pt x="2" y="0"/>
                    <a:pt x="2" y="1"/>
                    <a:pt x="2" y="2"/>
                  </a:cubicBezTo>
                  <a:cubicBezTo>
                    <a:pt x="1" y="4"/>
                    <a:pt x="8" y="4"/>
                    <a:pt x="6" y="6"/>
                  </a:cubicBezTo>
                  <a:cubicBezTo>
                    <a:pt x="4" y="8"/>
                    <a:pt x="9" y="6"/>
                    <a:pt x="7" y="12"/>
                  </a:cubicBezTo>
                  <a:cubicBezTo>
                    <a:pt x="5" y="12"/>
                    <a:pt x="4" y="10"/>
                    <a:pt x="4" y="12"/>
                  </a:cubicBezTo>
                  <a:cubicBezTo>
                    <a:pt x="2" y="10"/>
                    <a:pt x="1" y="5"/>
                    <a:pt x="0" y="2"/>
                  </a:cubicBezTo>
                  <a:cubicBezTo>
                    <a:pt x="1"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6" name="Freeform 80"/>
            <p:cNvSpPr>
              <a:spLocks/>
            </p:cNvSpPr>
            <p:nvPr/>
          </p:nvSpPr>
          <p:spPr bwMode="auto">
            <a:xfrm>
              <a:off x="7500938" y="3856038"/>
              <a:ext cx="71438" cy="98425"/>
            </a:xfrm>
            <a:custGeom>
              <a:avLst/>
              <a:gdLst>
                <a:gd name="T0" fmla="*/ 14 w 19"/>
                <a:gd name="T1" fmla="*/ 0 h 26"/>
                <a:gd name="T2" fmla="*/ 19 w 19"/>
                <a:gd name="T3" fmla="*/ 5 h 26"/>
                <a:gd name="T4" fmla="*/ 24 w 19"/>
                <a:gd name="T5" fmla="*/ 5 h 26"/>
                <a:gd name="T6" fmla="*/ 45 w 19"/>
                <a:gd name="T7" fmla="*/ 14 h 26"/>
                <a:gd name="T8" fmla="*/ 45 w 19"/>
                <a:gd name="T9" fmla="*/ 29 h 26"/>
                <a:gd name="T10" fmla="*/ 38 w 19"/>
                <a:gd name="T11" fmla="*/ 29 h 26"/>
                <a:gd name="T12" fmla="*/ 36 w 19"/>
                <a:gd name="T13" fmla="*/ 36 h 26"/>
                <a:gd name="T14" fmla="*/ 31 w 19"/>
                <a:gd name="T15" fmla="*/ 52 h 26"/>
                <a:gd name="T16" fmla="*/ 28 w 19"/>
                <a:gd name="T17" fmla="*/ 57 h 26"/>
                <a:gd name="T18" fmla="*/ 14 w 19"/>
                <a:gd name="T19" fmla="*/ 60 h 26"/>
                <a:gd name="T20" fmla="*/ 12 w 19"/>
                <a:gd name="T21" fmla="*/ 52 h 26"/>
                <a:gd name="T22" fmla="*/ 19 w 19"/>
                <a:gd name="T23" fmla="*/ 45 h 26"/>
                <a:gd name="T24" fmla="*/ 0 w 19"/>
                <a:gd name="T25" fmla="*/ 38 h 26"/>
                <a:gd name="T26" fmla="*/ 12 w 19"/>
                <a:gd name="T27" fmla="*/ 26 h 26"/>
                <a:gd name="T28" fmla="*/ 14 w 19"/>
                <a:gd name="T29" fmla="*/ 0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9" h="26">
                  <a:moveTo>
                    <a:pt x="6" y="0"/>
                  </a:moveTo>
                  <a:cubicBezTo>
                    <a:pt x="7" y="0"/>
                    <a:pt x="7" y="1"/>
                    <a:pt x="8" y="2"/>
                  </a:cubicBezTo>
                  <a:cubicBezTo>
                    <a:pt x="7" y="4"/>
                    <a:pt x="10" y="2"/>
                    <a:pt x="10" y="2"/>
                  </a:cubicBezTo>
                  <a:cubicBezTo>
                    <a:pt x="14" y="4"/>
                    <a:pt x="12" y="8"/>
                    <a:pt x="19" y="6"/>
                  </a:cubicBezTo>
                  <a:cubicBezTo>
                    <a:pt x="19" y="8"/>
                    <a:pt x="19" y="10"/>
                    <a:pt x="19" y="12"/>
                  </a:cubicBezTo>
                  <a:cubicBezTo>
                    <a:pt x="18" y="12"/>
                    <a:pt x="17" y="12"/>
                    <a:pt x="16" y="12"/>
                  </a:cubicBezTo>
                  <a:cubicBezTo>
                    <a:pt x="16" y="14"/>
                    <a:pt x="16" y="14"/>
                    <a:pt x="15" y="15"/>
                  </a:cubicBezTo>
                  <a:cubicBezTo>
                    <a:pt x="17" y="17"/>
                    <a:pt x="14" y="18"/>
                    <a:pt x="13" y="22"/>
                  </a:cubicBezTo>
                  <a:cubicBezTo>
                    <a:pt x="13" y="23"/>
                    <a:pt x="10" y="23"/>
                    <a:pt x="12" y="24"/>
                  </a:cubicBezTo>
                  <a:cubicBezTo>
                    <a:pt x="12" y="26"/>
                    <a:pt x="8" y="24"/>
                    <a:pt x="6" y="25"/>
                  </a:cubicBezTo>
                  <a:cubicBezTo>
                    <a:pt x="7" y="23"/>
                    <a:pt x="5" y="23"/>
                    <a:pt x="5" y="22"/>
                  </a:cubicBezTo>
                  <a:cubicBezTo>
                    <a:pt x="5" y="20"/>
                    <a:pt x="6" y="19"/>
                    <a:pt x="8" y="19"/>
                  </a:cubicBezTo>
                  <a:cubicBezTo>
                    <a:pt x="6" y="18"/>
                    <a:pt x="5" y="15"/>
                    <a:pt x="0" y="16"/>
                  </a:cubicBezTo>
                  <a:cubicBezTo>
                    <a:pt x="0" y="12"/>
                    <a:pt x="4" y="13"/>
                    <a:pt x="5" y="11"/>
                  </a:cubicBezTo>
                  <a:cubicBezTo>
                    <a:pt x="6" y="5"/>
                    <a:pt x="5"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7" name="Freeform 81"/>
            <p:cNvSpPr>
              <a:spLocks/>
            </p:cNvSpPr>
            <p:nvPr/>
          </p:nvSpPr>
          <p:spPr bwMode="auto">
            <a:xfrm>
              <a:off x="6986588" y="3938588"/>
              <a:ext cx="60325" cy="63500"/>
            </a:xfrm>
            <a:custGeom>
              <a:avLst/>
              <a:gdLst>
                <a:gd name="T0" fmla="*/ 36 w 16"/>
                <a:gd name="T1" fmla="*/ 2 h 17"/>
                <a:gd name="T2" fmla="*/ 36 w 16"/>
                <a:gd name="T3" fmla="*/ 19 h 17"/>
                <a:gd name="T4" fmla="*/ 33 w 16"/>
                <a:gd name="T5" fmla="*/ 12 h 17"/>
                <a:gd name="T6" fmla="*/ 31 w 16"/>
                <a:gd name="T7" fmla="*/ 16 h 17"/>
                <a:gd name="T8" fmla="*/ 31 w 16"/>
                <a:gd name="T9" fmla="*/ 31 h 17"/>
                <a:gd name="T10" fmla="*/ 24 w 16"/>
                <a:gd name="T11" fmla="*/ 31 h 17"/>
                <a:gd name="T12" fmla="*/ 24 w 16"/>
                <a:gd name="T13" fmla="*/ 35 h 17"/>
                <a:gd name="T14" fmla="*/ 17 w 16"/>
                <a:gd name="T15" fmla="*/ 40 h 17"/>
                <a:gd name="T16" fmla="*/ 10 w 16"/>
                <a:gd name="T17" fmla="*/ 33 h 17"/>
                <a:gd name="T18" fmla="*/ 5 w 16"/>
                <a:gd name="T19" fmla="*/ 26 h 17"/>
                <a:gd name="T20" fmla="*/ 0 w 16"/>
                <a:gd name="T21" fmla="*/ 9 h 17"/>
                <a:gd name="T22" fmla="*/ 21 w 16"/>
                <a:gd name="T23" fmla="*/ 5 h 17"/>
                <a:gd name="T24" fmla="*/ 36 w 16"/>
                <a:gd name="T25" fmla="*/ 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17">
                  <a:moveTo>
                    <a:pt x="15" y="1"/>
                  </a:moveTo>
                  <a:cubicBezTo>
                    <a:pt x="14" y="3"/>
                    <a:pt x="16" y="5"/>
                    <a:pt x="15" y="8"/>
                  </a:cubicBezTo>
                  <a:cubicBezTo>
                    <a:pt x="15" y="8"/>
                    <a:pt x="14" y="6"/>
                    <a:pt x="14" y="5"/>
                  </a:cubicBezTo>
                  <a:cubicBezTo>
                    <a:pt x="14" y="6"/>
                    <a:pt x="13" y="6"/>
                    <a:pt x="13" y="7"/>
                  </a:cubicBezTo>
                  <a:cubicBezTo>
                    <a:pt x="12" y="8"/>
                    <a:pt x="13" y="11"/>
                    <a:pt x="13" y="13"/>
                  </a:cubicBezTo>
                  <a:cubicBezTo>
                    <a:pt x="13" y="13"/>
                    <a:pt x="11" y="12"/>
                    <a:pt x="10" y="13"/>
                  </a:cubicBezTo>
                  <a:cubicBezTo>
                    <a:pt x="10" y="13"/>
                    <a:pt x="11" y="15"/>
                    <a:pt x="10" y="15"/>
                  </a:cubicBezTo>
                  <a:cubicBezTo>
                    <a:pt x="9" y="16"/>
                    <a:pt x="7" y="15"/>
                    <a:pt x="7" y="17"/>
                  </a:cubicBezTo>
                  <a:cubicBezTo>
                    <a:pt x="6" y="17"/>
                    <a:pt x="5" y="15"/>
                    <a:pt x="4" y="14"/>
                  </a:cubicBezTo>
                  <a:cubicBezTo>
                    <a:pt x="4" y="13"/>
                    <a:pt x="2" y="12"/>
                    <a:pt x="2" y="11"/>
                  </a:cubicBezTo>
                  <a:cubicBezTo>
                    <a:pt x="1" y="9"/>
                    <a:pt x="2" y="6"/>
                    <a:pt x="0" y="4"/>
                  </a:cubicBezTo>
                  <a:cubicBezTo>
                    <a:pt x="1" y="3"/>
                    <a:pt x="5" y="3"/>
                    <a:pt x="9" y="2"/>
                  </a:cubicBezTo>
                  <a:cubicBezTo>
                    <a:pt x="11" y="2"/>
                    <a:pt x="13" y="0"/>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8" name="Freeform 82"/>
            <p:cNvSpPr>
              <a:spLocks/>
            </p:cNvSpPr>
            <p:nvPr/>
          </p:nvSpPr>
          <p:spPr bwMode="auto">
            <a:xfrm>
              <a:off x="3063876" y="1119188"/>
              <a:ext cx="1084263" cy="809625"/>
            </a:xfrm>
            <a:custGeom>
              <a:avLst/>
              <a:gdLst>
                <a:gd name="T0" fmla="*/ 484 w 289"/>
                <a:gd name="T1" fmla="*/ 57 h 216"/>
                <a:gd name="T2" fmla="*/ 513 w 289"/>
                <a:gd name="T3" fmla="*/ 59 h 216"/>
                <a:gd name="T4" fmla="*/ 551 w 289"/>
                <a:gd name="T5" fmla="*/ 52 h 216"/>
                <a:gd name="T6" fmla="*/ 574 w 289"/>
                <a:gd name="T7" fmla="*/ 54 h 216"/>
                <a:gd name="T8" fmla="*/ 572 w 289"/>
                <a:gd name="T9" fmla="*/ 61 h 216"/>
                <a:gd name="T10" fmla="*/ 643 w 289"/>
                <a:gd name="T11" fmla="*/ 47 h 216"/>
                <a:gd name="T12" fmla="*/ 683 w 289"/>
                <a:gd name="T13" fmla="*/ 57 h 216"/>
                <a:gd name="T14" fmla="*/ 633 w 289"/>
                <a:gd name="T15" fmla="*/ 83 h 216"/>
                <a:gd name="T16" fmla="*/ 619 w 289"/>
                <a:gd name="T17" fmla="*/ 102 h 216"/>
                <a:gd name="T18" fmla="*/ 593 w 289"/>
                <a:gd name="T19" fmla="*/ 130 h 216"/>
                <a:gd name="T20" fmla="*/ 598 w 289"/>
                <a:gd name="T21" fmla="*/ 153 h 216"/>
                <a:gd name="T22" fmla="*/ 581 w 289"/>
                <a:gd name="T23" fmla="*/ 179 h 216"/>
                <a:gd name="T24" fmla="*/ 603 w 289"/>
                <a:gd name="T25" fmla="*/ 213 h 216"/>
                <a:gd name="T26" fmla="*/ 586 w 289"/>
                <a:gd name="T27" fmla="*/ 238 h 216"/>
                <a:gd name="T28" fmla="*/ 565 w 289"/>
                <a:gd name="T29" fmla="*/ 260 h 216"/>
                <a:gd name="T30" fmla="*/ 593 w 289"/>
                <a:gd name="T31" fmla="*/ 309 h 216"/>
                <a:gd name="T32" fmla="*/ 548 w 289"/>
                <a:gd name="T33" fmla="*/ 305 h 216"/>
                <a:gd name="T34" fmla="*/ 546 w 289"/>
                <a:gd name="T35" fmla="*/ 321 h 216"/>
                <a:gd name="T36" fmla="*/ 527 w 289"/>
                <a:gd name="T37" fmla="*/ 349 h 216"/>
                <a:gd name="T38" fmla="*/ 482 w 289"/>
                <a:gd name="T39" fmla="*/ 359 h 216"/>
                <a:gd name="T40" fmla="*/ 461 w 289"/>
                <a:gd name="T41" fmla="*/ 373 h 216"/>
                <a:gd name="T42" fmla="*/ 447 w 289"/>
                <a:gd name="T43" fmla="*/ 390 h 216"/>
                <a:gd name="T44" fmla="*/ 385 w 289"/>
                <a:gd name="T45" fmla="*/ 406 h 216"/>
                <a:gd name="T46" fmla="*/ 369 w 289"/>
                <a:gd name="T47" fmla="*/ 432 h 216"/>
                <a:gd name="T48" fmla="*/ 352 w 289"/>
                <a:gd name="T49" fmla="*/ 453 h 216"/>
                <a:gd name="T50" fmla="*/ 345 w 289"/>
                <a:gd name="T51" fmla="*/ 477 h 216"/>
                <a:gd name="T52" fmla="*/ 310 w 289"/>
                <a:gd name="T53" fmla="*/ 498 h 216"/>
                <a:gd name="T54" fmla="*/ 269 w 289"/>
                <a:gd name="T55" fmla="*/ 479 h 216"/>
                <a:gd name="T56" fmla="*/ 248 w 289"/>
                <a:gd name="T57" fmla="*/ 451 h 216"/>
                <a:gd name="T58" fmla="*/ 234 w 289"/>
                <a:gd name="T59" fmla="*/ 432 h 216"/>
                <a:gd name="T60" fmla="*/ 222 w 289"/>
                <a:gd name="T61" fmla="*/ 390 h 216"/>
                <a:gd name="T62" fmla="*/ 229 w 289"/>
                <a:gd name="T63" fmla="*/ 375 h 216"/>
                <a:gd name="T64" fmla="*/ 248 w 289"/>
                <a:gd name="T65" fmla="*/ 354 h 216"/>
                <a:gd name="T66" fmla="*/ 236 w 289"/>
                <a:gd name="T67" fmla="*/ 326 h 216"/>
                <a:gd name="T68" fmla="*/ 243 w 289"/>
                <a:gd name="T69" fmla="*/ 305 h 216"/>
                <a:gd name="T70" fmla="*/ 215 w 289"/>
                <a:gd name="T71" fmla="*/ 295 h 216"/>
                <a:gd name="T72" fmla="*/ 196 w 289"/>
                <a:gd name="T73" fmla="*/ 260 h 216"/>
                <a:gd name="T74" fmla="*/ 175 w 289"/>
                <a:gd name="T75" fmla="*/ 220 h 216"/>
                <a:gd name="T76" fmla="*/ 125 w 289"/>
                <a:gd name="T77" fmla="*/ 196 h 216"/>
                <a:gd name="T78" fmla="*/ 57 w 289"/>
                <a:gd name="T79" fmla="*/ 198 h 216"/>
                <a:gd name="T80" fmla="*/ 57 w 289"/>
                <a:gd name="T81" fmla="*/ 182 h 216"/>
                <a:gd name="T82" fmla="*/ 28 w 289"/>
                <a:gd name="T83" fmla="*/ 156 h 216"/>
                <a:gd name="T84" fmla="*/ 43 w 289"/>
                <a:gd name="T85" fmla="*/ 132 h 216"/>
                <a:gd name="T86" fmla="*/ 76 w 289"/>
                <a:gd name="T87" fmla="*/ 118 h 216"/>
                <a:gd name="T88" fmla="*/ 80 w 289"/>
                <a:gd name="T89" fmla="*/ 102 h 216"/>
                <a:gd name="T90" fmla="*/ 73 w 289"/>
                <a:gd name="T91" fmla="*/ 90 h 216"/>
                <a:gd name="T92" fmla="*/ 97 w 289"/>
                <a:gd name="T93" fmla="*/ 83 h 216"/>
                <a:gd name="T94" fmla="*/ 125 w 289"/>
                <a:gd name="T95" fmla="*/ 54 h 216"/>
                <a:gd name="T96" fmla="*/ 210 w 289"/>
                <a:gd name="T97" fmla="*/ 43 h 216"/>
                <a:gd name="T98" fmla="*/ 248 w 289"/>
                <a:gd name="T99" fmla="*/ 54 h 216"/>
                <a:gd name="T100" fmla="*/ 284 w 289"/>
                <a:gd name="T101" fmla="*/ 35 h 216"/>
                <a:gd name="T102" fmla="*/ 317 w 289"/>
                <a:gd name="T103" fmla="*/ 38 h 216"/>
                <a:gd name="T104" fmla="*/ 329 w 289"/>
                <a:gd name="T105" fmla="*/ 19 h 216"/>
                <a:gd name="T106" fmla="*/ 392 w 289"/>
                <a:gd name="T107" fmla="*/ 5 h 216"/>
                <a:gd name="T108" fmla="*/ 482 w 289"/>
                <a:gd name="T109" fmla="*/ 0 h 216"/>
                <a:gd name="T110" fmla="*/ 548 w 289"/>
                <a:gd name="T111" fmla="*/ 24 h 216"/>
                <a:gd name="T112" fmla="*/ 572 w 289"/>
                <a:gd name="T113" fmla="*/ 40 h 216"/>
                <a:gd name="T114" fmla="*/ 477 w 289"/>
                <a:gd name="T115" fmla="*/ 43 h 2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9" h="216">
                  <a:moveTo>
                    <a:pt x="196" y="22"/>
                  </a:moveTo>
                  <a:cubicBezTo>
                    <a:pt x="196" y="23"/>
                    <a:pt x="198" y="22"/>
                    <a:pt x="198" y="24"/>
                  </a:cubicBezTo>
                  <a:cubicBezTo>
                    <a:pt x="200" y="25"/>
                    <a:pt x="201" y="23"/>
                    <a:pt x="202" y="23"/>
                  </a:cubicBezTo>
                  <a:cubicBezTo>
                    <a:pt x="203" y="23"/>
                    <a:pt x="204" y="24"/>
                    <a:pt x="205" y="24"/>
                  </a:cubicBezTo>
                  <a:cubicBezTo>
                    <a:pt x="206" y="24"/>
                    <a:pt x="206" y="23"/>
                    <a:pt x="207" y="23"/>
                  </a:cubicBezTo>
                  <a:cubicBezTo>
                    <a:pt x="209" y="23"/>
                    <a:pt x="210" y="23"/>
                    <a:pt x="211" y="23"/>
                  </a:cubicBezTo>
                  <a:cubicBezTo>
                    <a:pt x="216" y="22"/>
                    <a:pt x="221" y="20"/>
                    <a:pt x="224" y="22"/>
                  </a:cubicBezTo>
                  <a:cubicBezTo>
                    <a:pt x="223" y="24"/>
                    <a:pt x="218" y="23"/>
                    <a:pt x="217" y="25"/>
                  </a:cubicBezTo>
                  <a:cubicBezTo>
                    <a:pt x="217" y="28"/>
                    <a:pt x="219" y="25"/>
                    <a:pt x="219" y="25"/>
                  </a:cubicBezTo>
                  <a:cubicBezTo>
                    <a:pt x="221" y="25"/>
                    <a:pt x="221" y="27"/>
                    <a:pt x="225" y="25"/>
                  </a:cubicBezTo>
                  <a:cubicBezTo>
                    <a:pt x="226" y="25"/>
                    <a:pt x="227" y="24"/>
                    <a:pt x="227" y="24"/>
                  </a:cubicBezTo>
                  <a:cubicBezTo>
                    <a:pt x="228" y="24"/>
                    <a:pt x="233" y="22"/>
                    <a:pt x="233" y="22"/>
                  </a:cubicBezTo>
                  <a:cubicBezTo>
                    <a:pt x="236" y="25"/>
                    <a:pt x="232" y="21"/>
                    <a:pt x="235" y="20"/>
                  </a:cubicBezTo>
                  <a:cubicBezTo>
                    <a:pt x="235" y="20"/>
                    <a:pt x="238" y="21"/>
                    <a:pt x="238" y="20"/>
                  </a:cubicBezTo>
                  <a:cubicBezTo>
                    <a:pt x="239" y="20"/>
                    <a:pt x="241" y="19"/>
                    <a:pt x="244" y="19"/>
                  </a:cubicBezTo>
                  <a:cubicBezTo>
                    <a:pt x="244" y="21"/>
                    <a:pt x="244" y="23"/>
                    <a:pt x="243" y="23"/>
                  </a:cubicBezTo>
                  <a:cubicBezTo>
                    <a:pt x="242" y="24"/>
                    <a:pt x="241" y="24"/>
                    <a:pt x="240" y="25"/>
                  </a:cubicBezTo>
                  <a:cubicBezTo>
                    <a:pt x="239" y="27"/>
                    <a:pt x="239" y="29"/>
                    <a:pt x="236" y="29"/>
                  </a:cubicBezTo>
                  <a:cubicBezTo>
                    <a:pt x="237" y="32"/>
                    <a:pt x="238" y="28"/>
                    <a:pt x="240" y="29"/>
                  </a:cubicBezTo>
                  <a:cubicBezTo>
                    <a:pt x="242" y="29"/>
                    <a:pt x="241" y="27"/>
                    <a:pt x="242" y="26"/>
                  </a:cubicBezTo>
                  <a:cubicBezTo>
                    <a:pt x="243" y="25"/>
                    <a:pt x="247" y="27"/>
                    <a:pt x="248" y="24"/>
                  </a:cubicBezTo>
                  <a:cubicBezTo>
                    <a:pt x="250" y="28"/>
                    <a:pt x="257" y="22"/>
                    <a:pt x="259" y="25"/>
                  </a:cubicBezTo>
                  <a:cubicBezTo>
                    <a:pt x="260" y="24"/>
                    <a:pt x="262" y="23"/>
                    <a:pt x="263" y="22"/>
                  </a:cubicBezTo>
                  <a:cubicBezTo>
                    <a:pt x="267" y="23"/>
                    <a:pt x="269" y="20"/>
                    <a:pt x="272" y="20"/>
                  </a:cubicBezTo>
                  <a:cubicBezTo>
                    <a:pt x="272" y="20"/>
                    <a:pt x="273" y="22"/>
                    <a:pt x="273" y="22"/>
                  </a:cubicBezTo>
                  <a:cubicBezTo>
                    <a:pt x="274" y="22"/>
                    <a:pt x="279" y="21"/>
                    <a:pt x="279" y="22"/>
                  </a:cubicBezTo>
                  <a:cubicBezTo>
                    <a:pt x="281" y="23"/>
                    <a:pt x="280" y="21"/>
                    <a:pt x="282" y="22"/>
                  </a:cubicBezTo>
                  <a:cubicBezTo>
                    <a:pt x="284" y="22"/>
                    <a:pt x="286" y="24"/>
                    <a:pt x="289" y="24"/>
                  </a:cubicBezTo>
                  <a:cubicBezTo>
                    <a:pt x="289" y="26"/>
                    <a:pt x="287" y="26"/>
                    <a:pt x="286" y="26"/>
                  </a:cubicBezTo>
                  <a:cubicBezTo>
                    <a:pt x="286" y="27"/>
                    <a:pt x="285" y="28"/>
                    <a:pt x="284" y="29"/>
                  </a:cubicBezTo>
                  <a:cubicBezTo>
                    <a:pt x="281" y="30"/>
                    <a:pt x="276" y="30"/>
                    <a:pt x="276" y="33"/>
                  </a:cubicBezTo>
                  <a:cubicBezTo>
                    <a:pt x="273" y="33"/>
                    <a:pt x="269" y="33"/>
                    <a:pt x="268" y="35"/>
                  </a:cubicBezTo>
                  <a:cubicBezTo>
                    <a:pt x="269" y="36"/>
                    <a:pt x="271" y="37"/>
                    <a:pt x="266" y="37"/>
                  </a:cubicBezTo>
                  <a:cubicBezTo>
                    <a:pt x="267" y="38"/>
                    <a:pt x="268" y="38"/>
                    <a:pt x="270" y="38"/>
                  </a:cubicBezTo>
                  <a:cubicBezTo>
                    <a:pt x="268" y="41"/>
                    <a:pt x="262" y="41"/>
                    <a:pt x="262" y="45"/>
                  </a:cubicBezTo>
                  <a:cubicBezTo>
                    <a:pt x="260" y="45"/>
                    <a:pt x="262" y="43"/>
                    <a:pt x="262" y="43"/>
                  </a:cubicBezTo>
                  <a:cubicBezTo>
                    <a:pt x="261" y="42"/>
                    <a:pt x="258" y="45"/>
                    <a:pt x="256" y="45"/>
                  </a:cubicBezTo>
                  <a:cubicBezTo>
                    <a:pt x="256" y="46"/>
                    <a:pt x="257" y="46"/>
                    <a:pt x="258" y="46"/>
                  </a:cubicBezTo>
                  <a:cubicBezTo>
                    <a:pt x="255" y="49"/>
                    <a:pt x="257" y="48"/>
                    <a:pt x="256" y="52"/>
                  </a:cubicBezTo>
                  <a:cubicBezTo>
                    <a:pt x="256" y="53"/>
                    <a:pt x="252" y="54"/>
                    <a:pt x="251" y="55"/>
                  </a:cubicBezTo>
                  <a:cubicBezTo>
                    <a:pt x="251" y="55"/>
                    <a:pt x="252" y="58"/>
                    <a:pt x="251" y="58"/>
                  </a:cubicBezTo>
                  <a:cubicBezTo>
                    <a:pt x="250" y="59"/>
                    <a:pt x="248" y="59"/>
                    <a:pt x="246" y="59"/>
                  </a:cubicBezTo>
                  <a:cubicBezTo>
                    <a:pt x="247" y="61"/>
                    <a:pt x="248" y="61"/>
                    <a:pt x="249" y="63"/>
                  </a:cubicBezTo>
                  <a:cubicBezTo>
                    <a:pt x="249" y="65"/>
                    <a:pt x="252" y="64"/>
                    <a:pt x="253" y="65"/>
                  </a:cubicBezTo>
                  <a:cubicBezTo>
                    <a:pt x="254" y="65"/>
                    <a:pt x="253" y="67"/>
                    <a:pt x="253" y="68"/>
                  </a:cubicBezTo>
                  <a:cubicBezTo>
                    <a:pt x="254" y="68"/>
                    <a:pt x="256" y="68"/>
                    <a:pt x="257" y="69"/>
                  </a:cubicBezTo>
                  <a:cubicBezTo>
                    <a:pt x="257" y="71"/>
                    <a:pt x="258" y="71"/>
                    <a:pt x="258" y="73"/>
                  </a:cubicBezTo>
                  <a:cubicBezTo>
                    <a:pt x="254" y="75"/>
                    <a:pt x="251" y="74"/>
                    <a:pt x="246" y="76"/>
                  </a:cubicBezTo>
                  <a:cubicBezTo>
                    <a:pt x="249" y="79"/>
                    <a:pt x="252" y="82"/>
                    <a:pt x="258" y="82"/>
                  </a:cubicBezTo>
                  <a:cubicBezTo>
                    <a:pt x="258" y="84"/>
                    <a:pt x="259" y="84"/>
                    <a:pt x="260" y="84"/>
                  </a:cubicBezTo>
                  <a:cubicBezTo>
                    <a:pt x="261" y="87"/>
                    <a:pt x="258" y="86"/>
                    <a:pt x="258" y="88"/>
                  </a:cubicBezTo>
                  <a:cubicBezTo>
                    <a:pt x="258" y="89"/>
                    <a:pt x="256" y="90"/>
                    <a:pt x="255" y="90"/>
                  </a:cubicBezTo>
                  <a:cubicBezTo>
                    <a:pt x="253" y="94"/>
                    <a:pt x="259" y="92"/>
                    <a:pt x="258" y="96"/>
                  </a:cubicBezTo>
                  <a:cubicBezTo>
                    <a:pt x="256" y="95"/>
                    <a:pt x="256" y="97"/>
                    <a:pt x="257" y="97"/>
                  </a:cubicBezTo>
                  <a:cubicBezTo>
                    <a:pt x="256" y="100"/>
                    <a:pt x="253" y="96"/>
                    <a:pt x="251" y="97"/>
                  </a:cubicBezTo>
                  <a:cubicBezTo>
                    <a:pt x="249" y="97"/>
                    <a:pt x="250" y="101"/>
                    <a:pt x="248" y="101"/>
                  </a:cubicBezTo>
                  <a:cubicBezTo>
                    <a:pt x="247" y="103"/>
                    <a:pt x="248" y="104"/>
                    <a:pt x="250" y="104"/>
                  </a:cubicBezTo>
                  <a:cubicBezTo>
                    <a:pt x="250" y="106"/>
                    <a:pt x="247" y="105"/>
                    <a:pt x="245" y="105"/>
                  </a:cubicBezTo>
                  <a:cubicBezTo>
                    <a:pt x="242" y="106"/>
                    <a:pt x="239" y="108"/>
                    <a:pt x="236" y="109"/>
                  </a:cubicBezTo>
                  <a:cubicBezTo>
                    <a:pt x="236" y="110"/>
                    <a:pt x="238" y="109"/>
                    <a:pt x="239" y="110"/>
                  </a:cubicBezTo>
                  <a:cubicBezTo>
                    <a:pt x="241" y="111"/>
                    <a:pt x="241" y="115"/>
                    <a:pt x="244" y="113"/>
                  </a:cubicBezTo>
                  <a:cubicBezTo>
                    <a:pt x="245" y="116"/>
                    <a:pt x="242" y="116"/>
                    <a:pt x="242" y="117"/>
                  </a:cubicBezTo>
                  <a:cubicBezTo>
                    <a:pt x="241" y="119"/>
                    <a:pt x="243" y="122"/>
                    <a:pt x="240" y="123"/>
                  </a:cubicBezTo>
                  <a:cubicBezTo>
                    <a:pt x="242" y="128"/>
                    <a:pt x="250" y="126"/>
                    <a:pt x="251" y="131"/>
                  </a:cubicBezTo>
                  <a:cubicBezTo>
                    <a:pt x="249" y="131"/>
                    <a:pt x="247" y="132"/>
                    <a:pt x="246" y="130"/>
                  </a:cubicBezTo>
                  <a:cubicBezTo>
                    <a:pt x="245" y="130"/>
                    <a:pt x="246" y="131"/>
                    <a:pt x="246" y="131"/>
                  </a:cubicBezTo>
                  <a:cubicBezTo>
                    <a:pt x="243" y="135"/>
                    <a:pt x="241" y="134"/>
                    <a:pt x="236" y="133"/>
                  </a:cubicBezTo>
                  <a:cubicBezTo>
                    <a:pt x="237" y="129"/>
                    <a:pt x="230" y="133"/>
                    <a:pt x="232" y="129"/>
                  </a:cubicBezTo>
                  <a:cubicBezTo>
                    <a:pt x="229" y="128"/>
                    <a:pt x="229" y="131"/>
                    <a:pt x="225" y="130"/>
                  </a:cubicBezTo>
                  <a:cubicBezTo>
                    <a:pt x="226" y="131"/>
                    <a:pt x="226" y="132"/>
                    <a:pt x="224" y="132"/>
                  </a:cubicBezTo>
                  <a:cubicBezTo>
                    <a:pt x="224" y="134"/>
                    <a:pt x="231" y="134"/>
                    <a:pt x="225" y="135"/>
                  </a:cubicBezTo>
                  <a:cubicBezTo>
                    <a:pt x="226" y="137"/>
                    <a:pt x="229" y="136"/>
                    <a:pt x="231" y="136"/>
                  </a:cubicBezTo>
                  <a:cubicBezTo>
                    <a:pt x="234" y="136"/>
                    <a:pt x="237" y="138"/>
                    <a:pt x="240" y="137"/>
                  </a:cubicBezTo>
                  <a:cubicBezTo>
                    <a:pt x="238" y="141"/>
                    <a:pt x="235" y="144"/>
                    <a:pt x="232" y="146"/>
                  </a:cubicBezTo>
                  <a:cubicBezTo>
                    <a:pt x="229" y="146"/>
                    <a:pt x="227" y="147"/>
                    <a:pt x="225" y="148"/>
                  </a:cubicBezTo>
                  <a:cubicBezTo>
                    <a:pt x="225" y="148"/>
                    <a:pt x="223" y="147"/>
                    <a:pt x="223" y="148"/>
                  </a:cubicBezTo>
                  <a:cubicBezTo>
                    <a:pt x="222" y="149"/>
                    <a:pt x="222" y="148"/>
                    <a:pt x="220" y="148"/>
                  </a:cubicBezTo>
                  <a:cubicBezTo>
                    <a:pt x="217" y="148"/>
                    <a:pt x="214" y="150"/>
                    <a:pt x="210" y="150"/>
                  </a:cubicBezTo>
                  <a:cubicBezTo>
                    <a:pt x="208" y="150"/>
                    <a:pt x="210" y="151"/>
                    <a:pt x="210" y="151"/>
                  </a:cubicBezTo>
                  <a:cubicBezTo>
                    <a:pt x="208" y="154"/>
                    <a:pt x="208" y="152"/>
                    <a:pt x="204" y="152"/>
                  </a:cubicBezTo>
                  <a:cubicBezTo>
                    <a:pt x="204" y="153"/>
                    <a:pt x="205" y="153"/>
                    <a:pt x="206" y="154"/>
                  </a:cubicBezTo>
                  <a:cubicBezTo>
                    <a:pt x="206" y="155"/>
                    <a:pt x="198" y="156"/>
                    <a:pt x="199" y="152"/>
                  </a:cubicBezTo>
                  <a:cubicBezTo>
                    <a:pt x="198" y="153"/>
                    <a:pt x="195" y="153"/>
                    <a:pt x="195" y="154"/>
                  </a:cubicBezTo>
                  <a:cubicBezTo>
                    <a:pt x="194" y="155"/>
                    <a:pt x="195" y="157"/>
                    <a:pt x="195" y="158"/>
                  </a:cubicBezTo>
                  <a:cubicBezTo>
                    <a:pt x="195" y="158"/>
                    <a:pt x="191" y="157"/>
                    <a:pt x="191" y="158"/>
                  </a:cubicBezTo>
                  <a:cubicBezTo>
                    <a:pt x="191" y="159"/>
                    <a:pt x="193" y="160"/>
                    <a:pt x="192" y="162"/>
                  </a:cubicBezTo>
                  <a:cubicBezTo>
                    <a:pt x="191" y="163"/>
                    <a:pt x="190" y="162"/>
                    <a:pt x="189" y="162"/>
                  </a:cubicBezTo>
                  <a:cubicBezTo>
                    <a:pt x="189" y="163"/>
                    <a:pt x="189" y="164"/>
                    <a:pt x="189" y="165"/>
                  </a:cubicBezTo>
                  <a:cubicBezTo>
                    <a:pt x="188" y="165"/>
                    <a:pt x="187" y="165"/>
                    <a:pt x="186" y="165"/>
                  </a:cubicBezTo>
                  <a:cubicBezTo>
                    <a:pt x="185" y="166"/>
                    <a:pt x="186" y="167"/>
                    <a:pt x="185" y="168"/>
                  </a:cubicBezTo>
                  <a:cubicBezTo>
                    <a:pt x="183" y="168"/>
                    <a:pt x="178" y="167"/>
                    <a:pt x="179" y="171"/>
                  </a:cubicBezTo>
                  <a:cubicBezTo>
                    <a:pt x="174" y="172"/>
                    <a:pt x="169" y="173"/>
                    <a:pt x="163" y="172"/>
                  </a:cubicBezTo>
                  <a:cubicBezTo>
                    <a:pt x="160" y="174"/>
                    <a:pt x="159" y="180"/>
                    <a:pt x="156" y="177"/>
                  </a:cubicBezTo>
                  <a:cubicBezTo>
                    <a:pt x="156" y="178"/>
                    <a:pt x="157" y="179"/>
                    <a:pt x="157" y="181"/>
                  </a:cubicBezTo>
                  <a:cubicBezTo>
                    <a:pt x="157" y="181"/>
                    <a:pt x="155" y="180"/>
                    <a:pt x="155" y="181"/>
                  </a:cubicBezTo>
                  <a:cubicBezTo>
                    <a:pt x="154" y="181"/>
                    <a:pt x="156" y="182"/>
                    <a:pt x="156" y="183"/>
                  </a:cubicBezTo>
                  <a:cubicBezTo>
                    <a:pt x="156" y="183"/>
                    <a:pt x="155" y="183"/>
                    <a:pt x="155" y="184"/>
                  </a:cubicBezTo>
                  <a:cubicBezTo>
                    <a:pt x="154" y="185"/>
                    <a:pt x="151" y="188"/>
                    <a:pt x="153" y="189"/>
                  </a:cubicBezTo>
                  <a:cubicBezTo>
                    <a:pt x="154" y="190"/>
                    <a:pt x="152" y="189"/>
                    <a:pt x="151" y="190"/>
                  </a:cubicBezTo>
                  <a:cubicBezTo>
                    <a:pt x="150" y="190"/>
                    <a:pt x="149" y="192"/>
                    <a:pt x="149" y="192"/>
                  </a:cubicBezTo>
                  <a:cubicBezTo>
                    <a:pt x="148" y="193"/>
                    <a:pt x="149" y="194"/>
                    <a:pt x="149" y="195"/>
                  </a:cubicBezTo>
                  <a:cubicBezTo>
                    <a:pt x="147" y="196"/>
                    <a:pt x="148" y="197"/>
                    <a:pt x="147" y="199"/>
                  </a:cubicBezTo>
                  <a:cubicBezTo>
                    <a:pt x="147" y="200"/>
                    <a:pt x="145" y="199"/>
                    <a:pt x="145" y="199"/>
                  </a:cubicBezTo>
                  <a:cubicBezTo>
                    <a:pt x="145" y="200"/>
                    <a:pt x="146" y="201"/>
                    <a:pt x="146" y="202"/>
                  </a:cubicBezTo>
                  <a:cubicBezTo>
                    <a:pt x="147" y="204"/>
                    <a:pt x="145" y="204"/>
                    <a:pt x="145" y="205"/>
                  </a:cubicBezTo>
                  <a:cubicBezTo>
                    <a:pt x="145" y="206"/>
                    <a:pt x="146" y="208"/>
                    <a:pt x="146" y="208"/>
                  </a:cubicBezTo>
                  <a:cubicBezTo>
                    <a:pt x="145" y="212"/>
                    <a:pt x="143" y="213"/>
                    <a:pt x="139" y="216"/>
                  </a:cubicBezTo>
                  <a:cubicBezTo>
                    <a:pt x="135" y="215"/>
                    <a:pt x="133" y="213"/>
                    <a:pt x="131" y="211"/>
                  </a:cubicBezTo>
                  <a:cubicBezTo>
                    <a:pt x="127" y="215"/>
                    <a:pt x="121" y="209"/>
                    <a:pt x="122" y="209"/>
                  </a:cubicBezTo>
                  <a:cubicBezTo>
                    <a:pt x="121" y="208"/>
                    <a:pt x="120" y="211"/>
                    <a:pt x="120" y="211"/>
                  </a:cubicBezTo>
                  <a:cubicBezTo>
                    <a:pt x="119" y="210"/>
                    <a:pt x="119" y="209"/>
                    <a:pt x="118" y="208"/>
                  </a:cubicBezTo>
                  <a:cubicBezTo>
                    <a:pt x="117" y="206"/>
                    <a:pt x="114" y="206"/>
                    <a:pt x="114" y="203"/>
                  </a:cubicBezTo>
                  <a:cubicBezTo>
                    <a:pt x="113" y="201"/>
                    <a:pt x="111" y="201"/>
                    <a:pt x="110" y="199"/>
                  </a:cubicBezTo>
                  <a:cubicBezTo>
                    <a:pt x="110" y="198"/>
                    <a:pt x="111" y="199"/>
                    <a:pt x="112" y="198"/>
                  </a:cubicBezTo>
                  <a:cubicBezTo>
                    <a:pt x="112" y="195"/>
                    <a:pt x="109" y="196"/>
                    <a:pt x="107" y="195"/>
                  </a:cubicBezTo>
                  <a:cubicBezTo>
                    <a:pt x="106" y="194"/>
                    <a:pt x="107" y="192"/>
                    <a:pt x="105" y="191"/>
                  </a:cubicBezTo>
                  <a:cubicBezTo>
                    <a:pt x="103" y="194"/>
                    <a:pt x="105" y="189"/>
                    <a:pt x="105" y="190"/>
                  </a:cubicBezTo>
                  <a:cubicBezTo>
                    <a:pt x="105" y="188"/>
                    <a:pt x="103" y="190"/>
                    <a:pt x="103" y="189"/>
                  </a:cubicBezTo>
                  <a:cubicBezTo>
                    <a:pt x="102" y="188"/>
                    <a:pt x="104" y="185"/>
                    <a:pt x="102" y="185"/>
                  </a:cubicBezTo>
                  <a:cubicBezTo>
                    <a:pt x="99" y="185"/>
                    <a:pt x="101" y="180"/>
                    <a:pt x="99" y="183"/>
                  </a:cubicBezTo>
                  <a:cubicBezTo>
                    <a:pt x="98" y="182"/>
                    <a:pt x="98" y="180"/>
                    <a:pt x="96" y="181"/>
                  </a:cubicBezTo>
                  <a:cubicBezTo>
                    <a:pt x="96" y="179"/>
                    <a:pt x="98" y="179"/>
                    <a:pt x="98" y="177"/>
                  </a:cubicBezTo>
                  <a:cubicBezTo>
                    <a:pt x="98" y="175"/>
                    <a:pt x="95" y="176"/>
                    <a:pt x="93" y="176"/>
                  </a:cubicBezTo>
                  <a:cubicBezTo>
                    <a:pt x="92" y="171"/>
                    <a:pt x="93" y="169"/>
                    <a:pt x="94" y="165"/>
                  </a:cubicBezTo>
                  <a:cubicBezTo>
                    <a:pt x="92" y="164"/>
                    <a:pt x="97" y="162"/>
                    <a:pt x="92" y="162"/>
                  </a:cubicBezTo>
                  <a:cubicBezTo>
                    <a:pt x="92" y="160"/>
                    <a:pt x="94" y="161"/>
                    <a:pt x="94" y="161"/>
                  </a:cubicBezTo>
                  <a:cubicBezTo>
                    <a:pt x="95" y="160"/>
                    <a:pt x="94" y="158"/>
                    <a:pt x="94" y="158"/>
                  </a:cubicBezTo>
                  <a:cubicBezTo>
                    <a:pt x="95" y="158"/>
                    <a:pt x="96" y="160"/>
                    <a:pt x="97" y="159"/>
                  </a:cubicBezTo>
                  <a:cubicBezTo>
                    <a:pt x="97" y="157"/>
                    <a:pt x="97" y="155"/>
                    <a:pt x="97" y="152"/>
                  </a:cubicBezTo>
                  <a:cubicBezTo>
                    <a:pt x="99" y="152"/>
                    <a:pt x="100" y="151"/>
                    <a:pt x="100" y="150"/>
                  </a:cubicBezTo>
                  <a:cubicBezTo>
                    <a:pt x="101" y="150"/>
                    <a:pt x="101" y="151"/>
                    <a:pt x="102" y="152"/>
                  </a:cubicBezTo>
                  <a:cubicBezTo>
                    <a:pt x="103" y="152"/>
                    <a:pt x="103" y="150"/>
                    <a:pt x="105" y="150"/>
                  </a:cubicBezTo>
                  <a:cubicBezTo>
                    <a:pt x="106" y="149"/>
                    <a:pt x="104" y="148"/>
                    <a:pt x="104" y="148"/>
                  </a:cubicBezTo>
                  <a:cubicBezTo>
                    <a:pt x="104" y="146"/>
                    <a:pt x="107" y="146"/>
                    <a:pt x="107" y="145"/>
                  </a:cubicBezTo>
                  <a:cubicBezTo>
                    <a:pt x="108" y="143"/>
                    <a:pt x="104" y="142"/>
                    <a:pt x="106" y="139"/>
                  </a:cubicBezTo>
                  <a:cubicBezTo>
                    <a:pt x="101" y="142"/>
                    <a:pt x="108" y="137"/>
                    <a:pt x="100" y="138"/>
                  </a:cubicBezTo>
                  <a:cubicBezTo>
                    <a:pt x="100" y="134"/>
                    <a:pt x="104" y="135"/>
                    <a:pt x="107" y="135"/>
                  </a:cubicBezTo>
                  <a:cubicBezTo>
                    <a:pt x="107" y="133"/>
                    <a:pt x="105" y="134"/>
                    <a:pt x="105" y="132"/>
                  </a:cubicBezTo>
                  <a:cubicBezTo>
                    <a:pt x="105" y="131"/>
                    <a:pt x="103" y="132"/>
                    <a:pt x="103" y="131"/>
                  </a:cubicBezTo>
                  <a:cubicBezTo>
                    <a:pt x="102" y="131"/>
                    <a:pt x="103" y="129"/>
                    <a:pt x="103" y="129"/>
                  </a:cubicBezTo>
                  <a:cubicBezTo>
                    <a:pt x="102" y="128"/>
                    <a:pt x="100" y="126"/>
                    <a:pt x="99" y="126"/>
                  </a:cubicBezTo>
                  <a:cubicBezTo>
                    <a:pt x="98" y="126"/>
                    <a:pt x="97" y="123"/>
                    <a:pt x="96" y="122"/>
                  </a:cubicBezTo>
                  <a:cubicBezTo>
                    <a:pt x="94" y="123"/>
                    <a:pt x="93" y="125"/>
                    <a:pt x="92" y="122"/>
                  </a:cubicBezTo>
                  <a:cubicBezTo>
                    <a:pt x="91" y="122"/>
                    <a:pt x="91" y="124"/>
                    <a:pt x="91" y="125"/>
                  </a:cubicBezTo>
                  <a:cubicBezTo>
                    <a:pt x="89" y="125"/>
                    <a:pt x="87" y="125"/>
                    <a:pt x="85" y="125"/>
                  </a:cubicBezTo>
                  <a:cubicBezTo>
                    <a:pt x="81" y="120"/>
                    <a:pt x="84" y="117"/>
                    <a:pt x="85" y="111"/>
                  </a:cubicBezTo>
                  <a:cubicBezTo>
                    <a:pt x="84" y="110"/>
                    <a:pt x="84" y="109"/>
                    <a:pt x="84" y="108"/>
                  </a:cubicBezTo>
                  <a:cubicBezTo>
                    <a:pt x="83" y="108"/>
                    <a:pt x="83" y="109"/>
                    <a:pt x="83" y="110"/>
                  </a:cubicBezTo>
                  <a:cubicBezTo>
                    <a:pt x="80" y="110"/>
                    <a:pt x="84" y="103"/>
                    <a:pt x="79" y="105"/>
                  </a:cubicBezTo>
                  <a:cubicBezTo>
                    <a:pt x="81" y="103"/>
                    <a:pt x="81" y="102"/>
                    <a:pt x="79" y="101"/>
                  </a:cubicBezTo>
                  <a:cubicBezTo>
                    <a:pt x="79" y="99"/>
                    <a:pt x="77" y="100"/>
                    <a:pt x="76" y="99"/>
                  </a:cubicBezTo>
                  <a:cubicBezTo>
                    <a:pt x="75" y="97"/>
                    <a:pt x="75" y="95"/>
                    <a:pt x="74" y="93"/>
                  </a:cubicBezTo>
                  <a:cubicBezTo>
                    <a:pt x="74" y="92"/>
                    <a:pt x="71" y="92"/>
                    <a:pt x="72" y="89"/>
                  </a:cubicBezTo>
                  <a:cubicBezTo>
                    <a:pt x="70" y="90"/>
                    <a:pt x="69" y="88"/>
                    <a:pt x="69" y="88"/>
                  </a:cubicBezTo>
                  <a:cubicBezTo>
                    <a:pt x="68" y="87"/>
                    <a:pt x="66" y="88"/>
                    <a:pt x="66" y="88"/>
                  </a:cubicBezTo>
                  <a:cubicBezTo>
                    <a:pt x="65" y="86"/>
                    <a:pt x="56" y="87"/>
                    <a:pt x="53" y="83"/>
                  </a:cubicBezTo>
                  <a:cubicBezTo>
                    <a:pt x="49" y="85"/>
                    <a:pt x="39" y="80"/>
                    <a:pt x="37" y="83"/>
                  </a:cubicBezTo>
                  <a:cubicBezTo>
                    <a:pt x="35" y="85"/>
                    <a:pt x="35" y="83"/>
                    <a:pt x="33" y="83"/>
                  </a:cubicBezTo>
                  <a:cubicBezTo>
                    <a:pt x="30" y="83"/>
                    <a:pt x="28" y="85"/>
                    <a:pt x="25" y="85"/>
                  </a:cubicBezTo>
                  <a:cubicBezTo>
                    <a:pt x="25" y="85"/>
                    <a:pt x="24" y="84"/>
                    <a:pt x="24" y="84"/>
                  </a:cubicBezTo>
                  <a:cubicBezTo>
                    <a:pt x="23" y="84"/>
                    <a:pt x="21" y="84"/>
                    <a:pt x="20" y="84"/>
                  </a:cubicBezTo>
                  <a:cubicBezTo>
                    <a:pt x="20" y="82"/>
                    <a:pt x="19" y="81"/>
                    <a:pt x="18" y="81"/>
                  </a:cubicBezTo>
                  <a:cubicBezTo>
                    <a:pt x="18" y="79"/>
                    <a:pt x="21" y="80"/>
                    <a:pt x="21" y="79"/>
                  </a:cubicBezTo>
                  <a:cubicBezTo>
                    <a:pt x="22" y="79"/>
                    <a:pt x="18" y="76"/>
                    <a:pt x="24" y="77"/>
                  </a:cubicBezTo>
                  <a:cubicBezTo>
                    <a:pt x="22" y="74"/>
                    <a:pt x="13" y="78"/>
                    <a:pt x="11" y="75"/>
                  </a:cubicBezTo>
                  <a:cubicBezTo>
                    <a:pt x="13" y="69"/>
                    <a:pt x="21" y="75"/>
                    <a:pt x="25" y="70"/>
                  </a:cubicBezTo>
                  <a:cubicBezTo>
                    <a:pt x="23" y="67"/>
                    <a:pt x="15" y="69"/>
                    <a:pt x="12" y="70"/>
                  </a:cubicBezTo>
                  <a:cubicBezTo>
                    <a:pt x="11" y="68"/>
                    <a:pt x="12" y="68"/>
                    <a:pt x="12" y="66"/>
                  </a:cubicBezTo>
                  <a:cubicBezTo>
                    <a:pt x="11" y="66"/>
                    <a:pt x="11" y="67"/>
                    <a:pt x="11" y="68"/>
                  </a:cubicBezTo>
                  <a:cubicBezTo>
                    <a:pt x="10" y="68"/>
                    <a:pt x="10" y="66"/>
                    <a:pt x="10" y="65"/>
                  </a:cubicBezTo>
                  <a:cubicBezTo>
                    <a:pt x="5" y="66"/>
                    <a:pt x="3" y="64"/>
                    <a:pt x="0" y="63"/>
                  </a:cubicBezTo>
                  <a:cubicBezTo>
                    <a:pt x="3" y="55"/>
                    <a:pt x="12" y="57"/>
                    <a:pt x="18" y="56"/>
                  </a:cubicBezTo>
                  <a:cubicBezTo>
                    <a:pt x="20" y="55"/>
                    <a:pt x="19" y="56"/>
                    <a:pt x="20" y="55"/>
                  </a:cubicBezTo>
                  <a:cubicBezTo>
                    <a:pt x="20" y="55"/>
                    <a:pt x="22" y="53"/>
                    <a:pt x="21" y="53"/>
                  </a:cubicBezTo>
                  <a:cubicBezTo>
                    <a:pt x="25" y="52"/>
                    <a:pt x="29" y="53"/>
                    <a:pt x="31" y="52"/>
                  </a:cubicBezTo>
                  <a:cubicBezTo>
                    <a:pt x="32" y="52"/>
                    <a:pt x="31" y="51"/>
                    <a:pt x="32" y="50"/>
                  </a:cubicBezTo>
                  <a:cubicBezTo>
                    <a:pt x="33" y="49"/>
                    <a:pt x="35" y="49"/>
                    <a:pt x="36" y="49"/>
                  </a:cubicBezTo>
                  <a:cubicBezTo>
                    <a:pt x="37" y="48"/>
                    <a:pt x="37" y="47"/>
                    <a:pt x="39" y="45"/>
                  </a:cubicBezTo>
                  <a:cubicBezTo>
                    <a:pt x="41" y="41"/>
                    <a:pt x="35" y="44"/>
                    <a:pt x="37" y="40"/>
                  </a:cubicBezTo>
                  <a:cubicBezTo>
                    <a:pt x="34" y="39"/>
                    <a:pt x="35" y="43"/>
                    <a:pt x="34" y="43"/>
                  </a:cubicBezTo>
                  <a:cubicBezTo>
                    <a:pt x="34" y="43"/>
                    <a:pt x="28" y="40"/>
                    <a:pt x="25" y="42"/>
                  </a:cubicBezTo>
                  <a:cubicBezTo>
                    <a:pt x="24" y="39"/>
                    <a:pt x="28" y="40"/>
                    <a:pt x="29" y="39"/>
                  </a:cubicBezTo>
                  <a:cubicBezTo>
                    <a:pt x="29" y="39"/>
                    <a:pt x="28" y="38"/>
                    <a:pt x="29" y="38"/>
                  </a:cubicBezTo>
                  <a:cubicBezTo>
                    <a:pt x="29" y="38"/>
                    <a:pt x="31" y="39"/>
                    <a:pt x="31" y="38"/>
                  </a:cubicBezTo>
                  <a:cubicBezTo>
                    <a:pt x="31" y="38"/>
                    <a:pt x="32" y="36"/>
                    <a:pt x="32" y="36"/>
                  </a:cubicBezTo>
                  <a:cubicBezTo>
                    <a:pt x="33" y="35"/>
                    <a:pt x="33" y="37"/>
                    <a:pt x="33" y="37"/>
                  </a:cubicBezTo>
                  <a:cubicBezTo>
                    <a:pt x="34" y="37"/>
                    <a:pt x="37" y="36"/>
                    <a:pt x="37" y="33"/>
                  </a:cubicBezTo>
                  <a:cubicBezTo>
                    <a:pt x="39" y="33"/>
                    <a:pt x="39" y="35"/>
                    <a:pt x="41" y="35"/>
                  </a:cubicBezTo>
                  <a:cubicBezTo>
                    <a:pt x="43" y="35"/>
                    <a:pt x="42" y="33"/>
                    <a:pt x="41" y="33"/>
                  </a:cubicBezTo>
                  <a:cubicBezTo>
                    <a:pt x="42" y="32"/>
                    <a:pt x="44" y="32"/>
                    <a:pt x="44" y="30"/>
                  </a:cubicBezTo>
                  <a:cubicBezTo>
                    <a:pt x="47" y="30"/>
                    <a:pt x="49" y="30"/>
                    <a:pt x="52" y="30"/>
                  </a:cubicBezTo>
                  <a:cubicBezTo>
                    <a:pt x="55" y="30"/>
                    <a:pt x="53" y="25"/>
                    <a:pt x="53" y="23"/>
                  </a:cubicBezTo>
                  <a:cubicBezTo>
                    <a:pt x="57" y="24"/>
                    <a:pt x="61" y="25"/>
                    <a:pt x="65" y="23"/>
                  </a:cubicBezTo>
                  <a:cubicBezTo>
                    <a:pt x="65" y="22"/>
                    <a:pt x="64" y="22"/>
                    <a:pt x="63" y="22"/>
                  </a:cubicBezTo>
                  <a:cubicBezTo>
                    <a:pt x="64" y="20"/>
                    <a:pt x="68" y="21"/>
                    <a:pt x="70" y="19"/>
                  </a:cubicBezTo>
                  <a:cubicBezTo>
                    <a:pt x="73" y="17"/>
                    <a:pt x="82" y="19"/>
                    <a:pt x="89" y="18"/>
                  </a:cubicBezTo>
                  <a:cubicBezTo>
                    <a:pt x="90" y="18"/>
                    <a:pt x="91" y="17"/>
                    <a:pt x="92" y="17"/>
                  </a:cubicBezTo>
                  <a:cubicBezTo>
                    <a:pt x="96" y="17"/>
                    <a:pt x="98" y="18"/>
                    <a:pt x="100" y="17"/>
                  </a:cubicBezTo>
                  <a:cubicBezTo>
                    <a:pt x="100" y="18"/>
                    <a:pt x="101" y="21"/>
                    <a:pt x="102" y="20"/>
                  </a:cubicBezTo>
                  <a:cubicBezTo>
                    <a:pt x="103" y="18"/>
                    <a:pt x="102" y="20"/>
                    <a:pt x="105" y="23"/>
                  </a:cubicBezTo>
                  <a:cubicBezTo>
                    <a:pt x="107" y="22"/>
                    <a:pt x="103" y="19"/>
                    <a:pt x="109" y="20"/>
                  </a:cubicBezTo>
                  <a:cubicBezTo>
                    <a:pt x="107" y="18"/>
                    <a:pt x="110" y="16"/>
                    <a:pt x="105" y="16"/>
                  </a:cubicBezTo>
                  <a:cubicBezTo>
                    <a:pt x="106" y="13"/>
                    <a:pt x="114" y="10"/>
                    <a:pt x="114" y="15"/>
                  </a:cubicBezTo>
                  <a:cubicBezTo>
                    <a:pt x="118" y="15"/>
                    <a:pt x="118" y="13"/>
                    <a:pt x="120" y="15"/>
                  </a:cubicBezTo>
                  <a:cubicBezTo>
                    <a:pt x="122" y="15"/>
                    <a:pt x="123" y="16"/>
                    <a:pt x="124" y="17"/>
                  </a:cubicBezTo>
                  <a:cubicBezTo>
                    <a:pt x="125" y="18"/>
                    <a:pt x="129" y="18"/>
                    <a:pt x="133" y="19"/>
                  </a:cubicBezTo>
                  <a:cubicBezTo>
                    <a:pt x="133" y="18"/>
                    <a:pt x="132" y="18"/>
                    <a:pt x="131" y="18"/>
                  </a:cubicBezTo>
                  <a:cubicBezTo>
                    <a:pt x="131" y="17"/>
                    <a:pt x="132" y="16"/>
                    <a:pt x="134" y="16"/>
                  </a:cubicBezTo>
                  <a:cubicBezTo>
                    <a:pt x="132" y="13"/>
                    <a:pt x="128" y="13"/>
                    <a:pt x="124" y="12"/>
                  </a:cubicBezTo>
                  <a:cubicBezTo>
                    <a:pt x="124" y="9"/>
                    <a:pt x="129" y="10"/>
                    <a:pt x="132" y="10"/>
                  </a:cubicBezTo>
                  <a:cubicBezTo>
                    <a:pt x="133" y="7"/>
                    <a:pt x="130" y="8"/>
                    <a:pt x="129" y="8"/>
                  </a:cubicBezTo>
                  <a:cubicBezTo>
                    <a:pt x="131" y="3"/>
                    <a:pt x="136" y="7"/>
                    <a:pt x="139" y="8"/>
                  </a:cubicBezTo>
                  <a:cubicBezTo>
                    <a:pt x="141" y="8"/>
                    <a:pt x="142" y="6"/>
                    <a:pt x="144" y="6"/>
                  </a:cubicBezTo>
                  <a:cubicBezTo>
                    <a:pt x="150" y="7"/>
                    <a:pt x="154" y="9"/>
                    <a:pt x="158" y="6"/>
                  </a:cubicBezTo>
                  <a:cubicBezTo>
                    <a:pt x="160" y="5"/>
                    <a:pt x="162" y="6"/>
                    <a:pt x="165" y="5"/>
                  </a:cubicBezTo>
                  <a:cubicBezTo>
                    <a:pt x="166" y="5"/>
                    <a:pt x="166" y="3"/>
                    <a:pt x="166" y="2"/>
                  </a:cubicBezTo>
                  <a:cubicBezTo>
                    <a:pt x="168" y="1"/>
                    <a:pt x="170" y="2"/>
                    <a:pt x="172" y="2"/>
                  </a:cubicBezTo>
                  <a:cubicBezTo>
                    <a:pt x="174" y="1"/>
                    <a:pt x="174" y="0"/>
                    <a:pt x="176" y="0"/>
                  </a:cubicBezTo>
                  <a:cubicBezTo>
                    <a:pt x="178" y="0"/>
                    <a:pt x="181" y="2"/>
                    <a:pt x="186" y="2"/>
                  </a:cubicBezTo>
                  <a:cubicBezTo>
                    <a:pt x="190" y="1"/>
                    <a:pt x="197" y="0"/>
                    <a:pt x="204" y="0"/>
                  </a:cubicBezTo>
                  <a:cubicBezTo>
                    <a:pt x="206" y="1"/>
                    <a:pt x="206" y="1"/>
                    <a:pt x="207" y="2"/>
                  </a:cubicBezTo>
                  <a:cubicBezTo>
                    <a:pt x="214" y="3"/>
                    <a:pt x="220" y="1"/>
                    <a:pt x="220" y="6"/>
                  </a:cubicBezTo>
                  <a:cubicBezTo>
                    <a:pt x="224" y="7"/>
                    <a:pt x="223" y="5"/>
                    <a:pt x="226" y="5"/>
                  </a:cubicBezTo>
                  <a:cubicBezTo>
                    <a:pt x="226" y="9"/>
                    <a:pt x="231" y="8"/>
                    <a:pt x="232" y="10"/>
                  </a:cubicBezTo>
                  <a:cubicBezTo>
                    <a:pt x="236" y="11"/>
                    <a:pt x="235" y="8"/>
                    <a:pt x="238" y="9"/>
                  </a:cubicBezTo>
                  <a:cubicBezTo>
                    <a:pt x="237" y="13"/>
                    <a:pt x="243" y="10"/>
                    <a:pt x="245" y="11"/>
                  </a:cubicBezTo>
                  <a:cubicBezTo>
                    <a:pt x="243" y="13"/>
                    <a:pt x="243" y="12"/>
                    <a:pt x="244" y="16"/>
                  </a:cubicBezTo>
                  <a:cubicBezTo>
                    <a:pt x="243" y="14"/>
                    <a:pt x="242" y="15"/>
                    <a:pt x="242" y="17"/>
                  </a:cubicBezTo>
                  <a:cubicBezTo>
                    <a:pt x="229" y="18"/>
                    <a:pt x="214" y="18"/>
                    <a:pt x="205" y="19"/>
                  </a:cubicBezTo>
                  <a:cubicBezTo>
                    <a:pt x="204" y="19"/>
                    <a:pt x="204" y="20"/>
                    <a:pt x="204" y="20"/>
                  </a:cubicBezTo>
                  <a:cubicBezTo>
                    <a:pt x="203" y="20"/>
                    <a:pt x="203" y="19"/>
                    <a:pt x="204" y="19"/>
                  </a:cubicBezTo>
                  <a:cubicBezTo>
                    <a:pt x="204" y="19"/>
                    <a:pt x="202" y="18"/>
                    <a:pt x="202" y="18"/>
                  </a:cubicBezTo>
                  <a:cubicBezTo>
                    <a:pt x="201" y="18"/>
                    <a:pt x="202" y="20"/>
                    <a:pt x="202" y="20"/>
                  </a:cubicBezTo>
                  <a:cubicBezTo>
                    <a:pt x="199" y="21"/>
                    <a:pt x="197" y="20"/>
                    <a:pt x="19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29" name="Freeform 83"/>
            <p:cNvSpPr>
              <a:spLocks/>
            </p:cNvSpPr>
            <p:nvPr/>
          </p:nvSpPr>
          <p:spPr bwMode="auto">
            <a:xfrm>
              <a:off x="2733676" y="1141413"/>
              <a:ext cx="536575" cy="288925"/>
            </a:xfrm>
            <a:custGeom>
              <a:avLst/>
              <a:gdLst>
                <a:gd name="T0" fmla="*/ 314 w 143"/>
                <a:gd name="T1" fmla="*/ 17 h 77"/>
                <a:gd name="T2" fmla="*/ 333 w 143"/>
                <a:gd name="T3" fmla="*/ 28 h 77"/>
                <a:gd name="T4" fmla="*/ 326 w 143"/>
                <a:gd name="T5" fmla="*/ 33 h 77"/>
                <a:gd name="T6" fmla="*/ 312 w 143"/>
                <a:gd name="T7" fmla="*/ 40 h 77"/>
                <a:gd name="T8" fmla="*/ 272 w 143"/>
                <a:gd name="T9" fmla="*/ 47 h 77"/>
                <a:gd name="T10" fmla="*/ 288 w 143"/>
                <a:gd name="T11" fmla="*/ 54 h 77"/>
                <a:gd name="T12" fmla="*/ 255 w 143"/>
                <a:gd name="T13" fmla="*/ 69 h 77"/>
                <a:gd name="T14" fmla="*/ 246 w 143"/>
                <a:gd name="T15" fmla="*/ 73 h 77"/>
                <a:gd name="T16" fmla="*/ 229 w 143"/>
                <a:gd name="T17" fmla="*/ 80 h 77"/>
                <a:gd name="T18" fmla="*/ 201 w 143"/>
                <a:gd name="T19" fmla="*/ 92 h 77"/>
                <a:gd name="T20" fmla="*/ 191 w 143"/>
                <a:gd name="T21" fmla="*/ 102 h 77"/>
                <a:gd name="T22" fmla="*/ 173 w 143"/>
                <a:gd name="T23" fmla="*/ 104 h 77"/>
                <a:gd name="T24" fmla="*/ 184 w 143"/>
                <a:gd name="T25" fmla="*/ 121 h 77"/>
                <a:gd name="T26" fmla="*/ 163 w 143"/>
                <a:gd name="T27" fmla="*/ 135 h 77"/>
                <a:gd name="T28" fmla="*/ 151 w 143"/>
                <a:gd name="T29" fmla="*/ 142 h 77"/>
                <a:gd name="T30" fmla="*/ 125 w 143"/>
                <a:gd name="T31" fmla="*/ 158 h 77"/>
                <a:gd name="T32" fmla="*/ 132 w 143"/>
                <a:gd name="T33" fmla="*/ 173 h 77"/>
                <a:gd name="T34" fmla="*/ 111 w 143"/>
                <a:gd name="T35" fmla="*/ 180 h 77"/>
                <a:gd name="T36" fmla="*/ 69 w 143"/>
                <a:gd name="T37" fmla="*/ 170 h 77"/>
                <a:gd name="T38" fmla="*/ 57 w 143"/>
                <a:gd name="T39" fmla="*/ 173 h 77"/>
                <a:gd name="T40" fmla="*/ 35 w 143"/>
                <a:gd name="T41" fmla="*/ 158 h 77"/>
                <a:gd name="T42" fmla="*/ 57 w 143"/>
                <a:gd name="T43" fmla="*/ 142 h 77"/>
                <a:gd name="T44" fmla="*/ 78 w 143"/>
                <a:gd name="T45" fmla="*/ 142 h 77"/>
                <a:gd name="T46" fmla="*/ 38 w 143"/>
                <a:gd name="T47" fmla="*/ 135 h 77"/>
                <a:gd name="T48" fmla="*/ 61 w 143"/>
                <a:gd name="T49" fmla="*/ 118 h 77"/>
                <a:gd name="T50" fmla="*/ 80 w 143"/>
                <a:gd name="T51" fmla="*/ 118 h 77"/>
                <a:gd name="T52" fmla="*/ 80 w 143"/>
                <a:gd name="T53" fmla="*/ 106 h 77"/>
                <a:gd name="T54" fmla="*/ 76 w 143"/>
                <a:gd name="T55" fmla="*/ 92 h 77"/>
                <a:gd name="T56" fmla="*/ 61 w 143"/>
                <a:gd name="T57" fmla="*/ 87 h 77"/>
                <a:gd name="T58" fmla="*/ 92 w 143"/>
                <a:gd name="T59" fmla="*/ 85 h 77"/>
                <a:gd name="T60" fmla="*/ 104 w 143"/>
                <a:gd name="T61" fmla="*/ 78 h 77"/>
                <a:gd name="T62" fmla="*/ 125 w 143"/>
                <a:gd name="T63" fmla="*/ 61 h 77"/>
                <a:gd name="T64" fmla="*/ 78 w 143"/>
                <a:gd name="T65" fmla="*/ 71 h 77"/>
                <a:gd name="T66" fmla="*/ 45 w 143"/>
                <a:gd name="T67" fmla="*/ 61 h 77"/>
                <a:gd name="T68" fmla="*/ 12 w 143"/>
                <a:gd name="T69" fmla="*/ 54 h 77"/>
                <a:gd name="T70" fmla="*/ 5 w 143"/>
                <a:gd name="T71" fmla="*/ 38 h 77"/>
                <a:gd name="T72" fmla="*/ 61 w 143"/>
                <a:gd name="T73" fmla="*/ 24 h 77"/>
                <a:gd name="T74" fmla="*/ 99 w 143"/>
                <a:gd name="T75" fmla="*/ 14 h 77"/>
                <a:gd name="T76" fmla="*/ 147 w 143"/>
                <a:gd name="T77" fmla="*/ 7 h 77"/>
                <a:gd name="T78" fmla="*/ 194 w 143"/>
                <a:gd name="T79" fmla="*/ 5 h 77"/>
                <a:gd name="T80" fmla="*/ 220 w 143"/>
                <a:gd name="T81" fmla="*/ 5 h 77"/>
                <a:gd name="T82" fmla="*/ 267 w 143"/>
                <a:gd name="T83" fmla="*/ 5 h 77"/>
                <a:gd name="T84" fmla="*/ 314 w 143"/>
                <a:gd name="T85" fmla="*/ 7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3" h="77">
                  <a:moveTo>
                    <a:pt x="133" y="3"/>
                  </a:moveTo>
                  <a:cubicBezTo>
                    <a:pt x="131" y="5"/>
                    <a:pt x="133" y="4"/>
                    <a:pt x="133" y="7"/>
                  </a:cubicBezTo>
                  <a:cubicBezTo>
                    <a:pt x="136" y="7"/>
                    <a:pt x="139" y="7"/>
                    <a:pt x="142" y="7"/>
                  </a:cubicBezTo>
                  <a:cubicBezTo>
                    <a:pt x="143" y="10"/>
                    <a:pt x="141" y="10"/>
                    <a:pt x="141" y="12"/>
                  </a:cubicBezTo>
                  <a:cubicBezTo>
                    <a:pt x="141" y="13"/>
                    <a:pt x="138" y="12"/>
                    <a:pt x="138" y="12"/>
                  </a:cubicBezTo>
                  <a:cubicBezTo>
                    <a:pt x="137" y="12"/>
                    <a:pt x="138" y="14"/>
                    <a:pt x="138" y="14"/>
                  </a:cubicBezTo>
                  <a:cubicBezTo>
                    <a:pt x="136" y="15"/>
                    <a:pt x="133" y="16"/>
                    <a:pt x="133" y="14"/>
                  </a:cubicBezTo>
                  <a:cubicBezTo>
                    <a:pt x="132" y="14"/>
                    <a:pt x="132" y="16"/>
                    <a:pt x="132" y="17"/>
                  </a:cubicBezTo>
                  <a:cubicBezTo>
                    <a:pt x="131" y="18"/>
                    <a:pt x="127" y="16"/>
                    <a:pt x="127" y="18"/>
                  </a:cubicBezTo>
                  <a:cubicBezTo>
                    <a:pt x="123" y="18"/>
                    <a:pt x="118" y="16"/>
                    <a:pt x="115" y="20"/>
                  </a:cubicBezTo>
                  <a:cubicBezTo>
                    <a:pt x="116" y="23"/>
                    <a:pt x="121" y="20"/>
                    <a:pt x="122" y="19"/>
                  </a:cubicBezTo>
                  <a:cubicBezTo>
                    <a:pt x="124" y="20"/>
                    <a:pt x="122" y="21"/>
                    <a:pt x="122" y="23"/>
                  </a:cubicBezTo>
                  <a:cubicBezTo>
                    <a:pt x="118" y="23"/>
                    <a:pt x="116" y="25"/>
                    <a:pt x="112" y="25"/>
                  </a:cubicBezTo>
                  <a:cubicBezTo>
                    <a:pt x="110" y="26"/>
                    <a:pt x="109" y="27"/>
                    <a:pt x="108" y="29"/>
                  </a:cubicBezTo>
                  <a:cubicBezTo>
                    <a:pt x="107" y="29"/>
                    <a:pt x="106" y="28"/>
                    <a:pt x="105" y="29"/>
                  </a:cubicBezTo>
                  <a:cubicBezTo>
                    <a:pt x="103" y="29"/>
                    <a:pt x="104" y="30"/>
                    <a:pt x="104" y="31"/>
                  </a:cubicBezTo>
                  <a:cubicBezTo>
                    <a:pt x="102" y="32"/>
                    <a:pt x="100" y="30"/>
                    <a:pt x="100" y="32"/>
                  </a:cubicBezTo>
                  <a:cubicBezTo>
                    <a:pt x="100" y="34"/>
                    <a:pt x="97" y="33"/>
                    <a:pt x="97" y="34"/>
                  </a:cubicBezTo>
                  <a:cubicBezTo>
                    <a:pt x="96" y="37"/>
                    <a:pt x="93" y="35"/>
                    <a:pt x="92" y="37"/>
                  </a:cubicBezTo>
                  <a:cubicBezTo>
                    <a:pt x="90" y="39"/>
                    <a:pt x="88" y="38"/>
                    <a:pt x="85" y="39"/>
                  </a:cubicBezTo>
                  <a:cubicBezTo>
                    <a:pt x="84" y="39"/>
                    <a:pt x="85" y="40"/>
                    <a:pt x="84" y="40"/>
                  </a:cubicBezTo>
                  <a:cubicBezTo>
                    <a:pt x="81" y="41"/>
                    <a:pt x="83" y="41"/>
                    <a:pt x="81" y="43"/>
                  </a:cubicBezTo>
                  <a:cubicBezTo>
                    <a:pt x="81" y="43"/>
                    <a:pt x="80" y="43"/>
                    <a:pt x="80" y="43"/>
                  </a:cubicBezTo>
                  <a:cubicBezTo>
                    <a:pt x="79" y="43"/>
                    <a:pt x="77" y="45"/>
                    <a:pt x="73" y="44"/>
                  </a:cubicBezTo>
                  <a:cubicBezTo>
                    <a:pt x="73" y="45"/>
                    <a:pt x="78" y="46"/>
                    <a:pt x="73" y="46"/>
                  </a:cubicBezTo>
                  <a:cubicBezTo>
                    <a:pt x="74" y="49"/>
                    <a:pt x="79" y="47"/>
                    <a:pt x="78" y="51"/>
                  </a:cubicBezTo>
                  <a:cubicBezTo>
                    <a:pt x="75" y="48"/>
                    <a:pt x="75" y="51"/>
                    <a:pt x="75" y="55"/>
                  </a:cubicBezTo>
                  <a:cubicBezTo>
                    <a:pt x="73" y="51"/>
                    <a:pt x="72" y="56"/>
                    <a:pt x="69" y="57"/>
                  </a:cubicBezTo>
                  <a:cubicBezTo>
                    <a:pt x="67" y="58"/>
                    <a:pt x="64" y="57"/>
                    <a:pt x="62" y="59"/>
                  </a:cubicBezTo>
                  <a:cubicBezTo>
                    <a:pt x="62" y="60"/>
                    <a:pt x="64" y="60"/>
                    <a:pt x="64" y="60"/>
                  </a:cubicBezTo>
                  <a:cubicBezTo>
                    <a:pt x="64" y="61"/>
                    <a:pt x="60" y="62"/>
                    <a:pt x="62" y="63"/>
                  </a:cubicBezTo>
                  <a:cubicBezTo>
                    <a:pt x="61" y="66"/>
                    <a:pt x="54" y="64"/>
                    <a:pt x="53" y="67"/>
                  </a:cubicBezTo>
                  <a:cubicBezTo>
                    <a:pt x="55" y="69"/>
                    <a:pt x="58" y="70"/>
                    <a:pt x="62" y="70"/>
                  </a:cubicBezTo>
                  <a:cubicBezTo>
                    <a:pt x="63" y="74"/>
                    <a:pt x="57" y="70"/>
                    <a:pt x="56" y="73"/>
                  </a:cubicBezTo>
                  <a:cubicBezTo>
                    <a:pt x="56" y="75"/>
                    <a:pt x="55" y="73"/>
                    <a:pt x="54" y="73"/>
                  </a:cubicBezTo>
                  <a:cubicBezTo>
                    <a:pt x="51" y="73"/>
                    <a:pt x="50" y="77"/>
                    <a:pt x="47" y="76"/>
                  </a:cubicBezTo>
                  <a:cubicBezTo>
                    <a:pt x="46" y="74"/>
                    <a:pt x="44" y="74"/>
                    <a:pt x="45" y="72"/>
                  </a:cubicBezTo>
                  <a:cubicBezTo>
                    <a:pt x="39" y="71"/>
                    <a:pt x="35" y="73"/>
                    <a:pt x="29" y="72"/>
                  </a:cubicBezTo>
                  <a:cubicBezTo>
                    <a:pt x="29" y="72"/>
                    <a:pt x="28" y="71"/>
                    <a:pt x="28" y="71"/>
                  </a:cubicBezTo>
                  <a:cubicBezTo>
                    <a:pt x="26" y="71"/>
                    <a:pt x="25" y="73"/>
                    <a:pt x="24" y="73"/>
                  </a:cubicBezTo>
                  <a:cubicBezTo>
                    <a:pt x="18" y="74"/>
                    <a:pt x="13" y="72"/>
                    <a:pt x="7" y="71"/>
                  </a:cubicBezTo>
                  <a:cubicBezTo>
                    <a:pt x="9" y="69"/>
                    <a:pt x="11" y="67"/>
                    <a:pt x="15" y="67"/>
                  </a:cubicBezTo>
                  <a:cubicBezTo>
                    <a:pt x="18" y="67"/>
                    <a:pt x="16" y="62"/>
                    <a:pt x="18" y="62"/>
                  </a:cubicBezTo>
                  <a:cubicBezTo>
                    <a:pt x="21" y="63"/>
                    <a:pt x="21" y="60"/>
                    <a:pt x="24" y="60"/>
                  </a:cubicBezTo>
                  <a:cubicBezTo>
                    <a:pt x="23" y="64"/>
                    <a:pt x="28" y="64"/>
                    <a:pt x="32" y="64"/>
                  </a:cubicBezTo>
                  <a:cubicBezTo>
                    <a:pt x="34" y="63"/>
                    <a:pt x="30" y="62"/>
                    <a:pt x="33" y="60"/>
                  </a:cubicBezTo>
                  <a:cubicBezTo>
                    <a:pt x="32" y="58"/>
                    <a:pt x="26" y="61"/>
                    <a:pt x="28" y="56"/>
                  </a:cubicBezTo>
                  <a:cubicBezTo>
                    <a:pt x="23" y="57"/>
                    <a:pt x="22" y="58"/>
                    <a:pt x="16" y="57"/>
                  </a:cubicBezTo>
                  <a:cubicBezTo>
                    <a:pt x="17" y="55"/>
                    <a:pt x="20" y="54"/>
                    <a:pt x="22" y="53"/>
                  </a:cubicBezTo>
                  <a:cubicBezTo>
                    <a:pt x="24" y="52"/>
                    <a:pt x="25" y="51"/>
                    <a:pt x="26" y="50"/>
                  </a:cubicBezTo>
                  <a:cubicBezTo>
                    <a:pt x="27" y="50"/>
                    <a:pt x="28" y="50"/>
                    <a:pt x="28" y="49"/>
                  </a:cubicBezTo>
                  <a:cubicBezTo>
                    <a:pt x="31" y="48"/>
                    <a:pt x="33" y="49"/>
                    <a:pt x="34" y="50"/>
                  </a:cubicBezTo>
                  <a:cubicBezTo>
                    <a:pt x="36" y="49"/>
                    <a:pt x="37" y="48"/>
                    <a:pt x="38" y="46"/>
                  </a:cubicBezTo>
                  <a:cubicBezTo>
                    <a:pt x="38" y="44"/>
                    <a:pt x="35" y="46"/>
                    <a:pt x="34" y="45"/>
                  </a:cubicBezTo>
                  <a:cubicBezTo>
                    <a:pt x="34" y="45"/>
                    <a:pt x="33" y="42"/>
                    <a:pt x="33" y="42"/>
                  </a:cubicBezTo>
                  <a:cubicBezTo>
                    <a:pt x="33" y="41"/>
                    <a:pt x="31" y="40"/>
                    <a:pt x="32" y="39"/>
                  </a:cubicBezTo>
                  <a:cubicBezTo>
                    <a:pt x="31" y="40"/>
                    <a:pt x="30" y="40"/>
                    <a:pt x="28" y="40"/>
                  </a:cubicBezTo>
                  <a:cubicBezTo>
                    <a:pt x="29" y="38"/>
                    <a:pt x="28" y="37"/>
                    <a:pt x="26" y="37"/>
                  </a:cubicBezTo>
                  <a:cubicBezTo>
                    <a:pt x="27" y="35"/>
                    <a:pt x="28" y="33"/>
                    <a:pt x="32" y="33"/>
                  </a:cubicBezTo>
                  <a:cubicBezTo>
                    <a:pt x="35" y="33"/>
                    <a:pt x="34" y="37"/>
                    <a:pt x="39" y="36"/>
                  </a:cubicBezTo>
                  <a:cubicBezTo>
                    <a:pt x="39" y="37"/>
                    <a:pt x="39" y="38"/>
                    <a:pt x="40" y="38"/>
                  </a:cubicBezTo>
                  <a:cubicBezTo>
                    <a:pt x="44" y="39"/>
                    <a:pt x="42" y="34"/>
                    <a:pt x="44" y="33"/>
                  </a:cubicBezTo>
                  <a:cubicBezTo>
                    <a:pt x="49" y="32"/>
                    <a:pt x="55" y="30"/>
                    <a:pt x="58" y="26"/>
                  </a:cubicBezTo>
                  <a:cubicBezTo>
                    <a:pt x="57" y="23"/>
                    <a:pt x="56" y="28"/>
                    <a:pt x="53" y="26"/>
                  </a:cubicBezTo>
                  <a:cubicBezTo>
                    <a:pt x="51" y="28"/>
                    <a:pt x="48" y="28"/>
                    <a:pt x="47" y="30"/>
                  </a:cubicBezTo>
                  <a:cubicBezTo>
                    <a:pt x="44" y="29"/>
                    <a:pt x="38" y="30"/>
                    <a:pt x="33" y="30"/>
                  </a:cubicBezTo>
                  <a:cubicBezTo>
                    <a:pt x="30" y="30"/>
                    <a:pt x="28" y="28"/>
                    <a:pt x="25" y="30"/>
                  </a:cubicBezTo>
                  <a:cubicBezTo>
                    <a:pt x="24" y="26"/>
                    <a:pt x="21" y="30"/>
                    <a:pt x="19" y="26"/>
                  </a:cubicBezTo>
                  <a:cubicBezTo>
                    <a:pt x="17" y="28"/>
                    <a:pt x="14" y="25"/>
                    <a:pt x="9" y="26"/>
                  </a:cubicBezTo>
                  <a:cubicBezTo>
                    <a:pt x="10" y="22"/>
                    <a:pt x="6" y="25"/>
                    <a:pt x="5" y="23"/>
                  </a:cubicBezTo>
                  <a:cubicBezTo>
                    <a:pt x="4" y="20"/>
                    <a:pt x="7" y="20"/>
                    <a:pt x="8" y="19"/>
                  </a:cubicBezTo>
                  <a:cubicBezTo>
                    <a:pt x="8" y="16"/>
                    <a:pt x="0" y="21"/>
                    <a:pt x="2" y="16"/>
                  </a:cubicBezTo>
                  <a:cubicBezTo>
                    <a:pt x="8" y="14"/>
                    <a:pt x="16" y="13"/>
                    <a:pt x="25" y="12"/>
                  </a:cubicBezTo>
                  <a:cubicBezTo>
                    <a:pt x="26" y="12"/>
                    <a:pt x="26" y="11"/>
                    <a:pt x="26" y="10"/>
                  </a:cubicBezTo>
                  <a:cubicBezTo>
                    <a:pt x="32" y="11"/>
                    <a:pt x="37" y="8"/>
                    <a:pt x="40" y="10"/>
                  </a:cubicBezTo>
                  <a:cubicBezTo>
                    <a:pt x="41" y="9"/>
                    <a:pt x="42" y="8"/>
                    <a:pt x="42" y="6"/>
                  </a:cubicBezTo>
                  <a:cubicBezTo>
                    <a:pt x="49" y="6"/>
                    <a:pt x="56" y="4"/>
                    <a:pt x="61" y="5"/>
                  </a:cubicBezTo>
                  <a:cubicBezTo>
                    <a:pt x="62" y="5"/>
                    <a:pt x="62" y="4"/>
                    <a:pt x="62" y="3"/>
                  </a:cubicBezTo>
                  <a:cubicBezTo>
                    <a:pt x="67" y="3"/>
                    <a:pt x="74" y="2"/>
                    <a:pt x="76" y="4"/>
                  </a:cubicBezTo>
                  <a:cubicBezTo>
                    <a:pt x="77" y="2"/>
                    <a:pt x="82" y="4"/>
                    <a:pt x="82" y="2"/>
                  </a:cubicBezTo>
                  <a:cubicBezTo>
                    <a:pt x="85" y="3"/>
                    <a:pt x="90" y="3"/>
                    <a:pt x="94" y="3"/>
                  </a:cubicBezTo>
                  <a:cubicBezTo>
                    <a:pt x="94" y="2"/>
                    <a:pt x="94" y="2"/>
                    <a:pt x="93" y="2"/>
                  </a:cubicBezTo>
                  <a:cubicBezTo>
                    <a:pt x="93" y="0"/>
                    <a:pt x="94" y="1"/>
                    <a:pt x="94" y="2"/>
                  </a:cubicBezTo>
                  <a:cubicBezTo>
                    <a:pt x="99" y="2"/>
                    <a:pt x="108" y="0"/>
                    <a:pt x="113" y="2"/>
                  </a:cubicBezTo>
                  <a:cubicBezTo>
                    <a:pt x="113" y="2"/>
                    <a:pt x="113" y="4"/>
                    <a:pt x="113" y="4"/>
                  </a:cubicBezTo>
                  <a:cubicBezTo>
                    <a:pt x="122" y="4"/>
                    <a:pt x="123" y="2"/>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0" name="Freeform 84"/>
            <p:cNvSpPr>
              <a:spLocks/>
            </p:cNvSpPr>
            <p:nvPr/>
          </p:nvSpPr>
          <p:spPr bwMode="auto">
            <a:xfrm>
              <a:off x="4706938" y="1250950"/>
              <a:ext cx="153988" cy="55562"/>
            </a:xfrm>
            <a:custGeom>
              <a:avLst/>
              <a:gdLst>
                <a:gd name="T0" fmla="*/ 26 w 41"/>
                <a:gd name="T1" fmla="*/ 5 h 15"/>
                <a:gd name="T2" fmla="*/ 26 w 41"/>
                <a:gd name="T3" fmla="*/ 7 h 15"/>
                <a:gd name="T4" fmla="*/ 33 w 41"/>
                <a:gd name="T5" fmla="*/ 16 h 15"/>
                <a:gd name="T6" fmla="*/ 43 w 41"/>
                <a:gd name="T7" fmla="*/ 9 h 15"/>
                <a:gd name="T8" fmla="*/ 57 w 41"/>
                <a:gd name="T9" fmla="*/ 16 h 15"/>
                <a:gd name="T10" fmla="*/ 80 w 41"/>
                <a:gd name="T11" fmla="*/ 9 h 15"/>
                <a:gd name="T12" fmla="*/ 92 w 41"/>
                <a:gd name="T13" fmla="*/ 16 h 15"/>
                <a:gd name="T14" fmla="*/ 88 w 41"/>
                <a:gd name="T15" fmla="*/ 26 h 15"/>
                <a:gd name="T16" fmla="*/ 62 w 41"/>
                <a:gd name="T17" fmla="*/ 30 h 15"/>
                <a:gd name="T18" fmla="*/ 45 w 41"/>
                <a:gd name="T19" fmla="*/ 35 h 15"/>
                <a:gd name="T20" fmla="*/ 17 w 41"/>
                <a:gd name="T21" fmla="*/ 16 h 15"/>
                <a:gd name="T22" fmla="*/ 2 w 41"/>
                <a:gd name="T23" fmla="*/ 12 h 15"/>
                <a:gd name="T24" fmla="*/ 26 w 41"/>
                <a:gd name="T25" fmla="*/ 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15">
                  <a:moveTo>
                    <a:pt x="11" y="2"/>
                  </a:moveTo>
                  <a:cubicBezTo>
                    <a:pt x="12" y="2"/>
                    <a:pt x="11" y="3"/>
                    <a:pt x="11" y="3"/>
                  </a:cubicBezTo>
                  <a:cubicBezTo>
                    <a:pt x="10" y="6"/>
                    <a:pt x="16" y="2"/>
                    <a:pt x="14" y="7"/>
                  </a:cubicBezTo>
                  <a:cubicBezTo>
                    <a:pt x="17" y="7"/>
                    <a:pt x="16" y="4"/>
                    <a:pt x="18" y="4"/>
                  </a:cubicBezTo>
                  <a:cubicBezTo>
                    <a:pt x="21" y="7"/>
                    <a:pt x="23" y="2"/>
                    <a:pt x="24" y="7"/>
                  </a:cubicBezTo>
                  <a:cubicBezTo>
                    <a:pt x="27" y="6"/>
                    <a:pt x="31" y="5"/>
                    <a:pt x="34" y="4"/>
                  </a:cubicBezTo>
                  <a:cubicBezTo>
                    <a:pt x="34" y="8"/>
                    <a:pt x="40" y="3"/>
                    <a:pt x="39" y="7"/>
                  </a:cubicBezTo>
                  <a:cubicBezTo>
                    <a:pt x="41" y="10"/>
                    <a:pt x="32" y="9"/>
                    <a:pt x="37" y="11"/>
                  </a:cubicBezTo>
                  <a:cubicBezTo>
                    <a:pt x="35" y="14"/>
                    <a:pt x="29" y="12"/>
                    <a:pt x="26" y="13"/>
                  </a:cubicBezTo>
                  <a:cubicBezTo>
                    <a:pt x="23" y="13"/>
                    <a:pt x="21" y="14"/>
                    <a:pt x="19" y="15"/>
                  </a:cubicBezTo>
                  <a:cubicBezTo>
                    <a:pt x="14" y="13"/>
                    <a:pt x="10" y="11"/>
                    <a:pt x="7" y="7"/>
                  </a:cubicBezTo>
                  <a:cubicBezTo>
                    <a:pt x="6" y="6"/>
                    <a:pt x="1" y="8"/>
                    <a:pt x="1" y="5"/>
                  </a:cubicBezTo>
                  <a:cubicBezTo>
                    <a:pt x="0" y="0"/>
                    <a:pt x="10" y="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1" name="Freeform 85"/>
            <p:cNvSpPr>
              <a:spLocks/>
            </p:cNvSpPr>
            <p:nvPr/>
          </p:nvSpPr>
          <p:spPr bwMode="auto">
            <a:xfrm>
              <a:off x="2328863" y="1328738"/>
              <a:ext cx="68263" cy="19050"/>
            </a:xfrm>
            <a:custGeom>
              <a:avLst/>
              <a:gdLst>
                <a:gd name="T0" fmla="*/ 41 w 18"/>
                <a:gd name="T1" fmla="*/ 0 h 5"/>
                <a:gd name="T2" fmla="*/ 24 w 18"/>
                <a:gd name="T3" fmla="*/ 7 h 5"/>
                <a:gd name="T4" fmla="*/ 19 w 18"/>
                <a:gd name="T5" fmla="*/ 12 h 5"/>
                <a:gd name="T6" fmla="*/ 7 w 18"/>
                <a:gd name="T7" fmla="*/ 12 h 5"/>
                <a:gd name="T8" fmla="*/ 14 w 18"/>
                <a:gd name="T9" fmla="*/ 2 h 5"/>
                <a:gd name="T10" fmla="*/ 41 w 18"/>
                <a:gd name="T11" fmla="*/ 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5">
                  <a:moveTo>
                    <a:pt x="17" y="0"/>
                  </a:moveTo>
                  <a:cubicBezTo>
                    <a:pt x="18" y="3"/>
                    <a:pt x="13" y="3"/>
                    <a:pt x="10" y="3"/>
                  </a:cubicBezTo>
                  <a:cubicBezTo>
                    <a:pt x="9" y="3"/>
                    <a:pt x="9" y="4"/>
                    <a:pt x="8" y="5"/>
                  </a:cubicBezTo>
                  <a:cubicBezTo>
                    <a:pt x="6" y="5"/>
                    <a:pt x="3" y="3"/>
                    <a:pt x="3" y="5"/>
                  </a:cubicBezTo>
                  <a:cubicBezTo>
                    <a:pt x="0" y="5"/>
                    <a:pt x="5" y="1"/>
                    <a:pt x="6" y="1"/>
                  </a:cubicBezTo>
                  <a:cubicBezTo>
                    <a:pt x="8" y="3"/>
                    <a:pt x="1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2" name="Freeform 86"/>
            <p:cNvSpPr>
              <a:spLocks/>
            </p:cNvSpPr>
            <p:nvPr/>
          </p:nvSpPr>
          <p:spPr bwMode="auto">
            <a:xfrm>
              <a:off x="2606676" y="1328738"/>
              <a:ext cx="63500" cy="38100"/>
            </a:xfrm>
            <a:custGeom>
              <a:avLst/>
              <a:gdLst>
                <a:gd name="T0" fmla="*/ 19 w 17"/>
                <a:gd name="T1" fmla="*/ 0 h 10"/>
                <a:gd name="T2" fmla="*/ 14 w 17"/>
                <a:gd name="T3" fmla="*/ 2 h 10"/>
                <a:gd name="T4" fmla="*/ 28 w 17"/>
                <a:gd name="T5" fmla="*/ 12 h 10"/>
                <a:gd name="T6" fmla="*/ 33 w 17"/>
                <a:gd name="T7" fmla="*/ 7 h 10"/>
                <a:gd name="T8" fmla="*/ 16 w 17"/>
                <a:gd name="T9" fmla="*/ 24 h 10"/>
                <a:gd name="T10" fmla="*/ 0 w 17"/>
                <a:gd name="T11" fmla="*/ 5 h 10"/>
                <a:gd name="T12" fmla="*/ 19 w 17"/>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
                  <a:moveTo>
                    <a:pt x="8" y="0"/>
                  </a:moveTo>
                  <a:cubicBezTo>
                    <a:pt x="8" y="1"/>
                    <a:pt x="7" y="1"/>
                    <a:pt x="6" y="1"/>
                  </a:cubicBezTo>
                  <a:cubicBezTo>
                    <a:pt x="6" y="4"/>
                    <a:pt x="13" y="0"/>
                    <a:pt x="12" y="5"/>
                  </a:cubicBezTo>
                  <a:cubicBezTo>
                    <a:pt x="13" y="5"/>
                    <a:pt x="14" y="4"/>
                    <a:pt x="14" y="3"/>
                  </a:cubicBezTo>
                  <a:cubicBezTo>
                    <a:pt x="17" y="7"/>
                    <a:pt x="8" y="7"/>
                    <a:pt x="7" y="10"/>
                  </a:cubicBezTo>
                  <a:cubicBezTo>
                    <a:pt x="4" y="8"/>
                    <a:pt x="4" y="3"/>
                    <a:pt x="0" y="2"/>
                  </a:cubicBezTo>
                  <a:cubicBezTo>
                    <a:pt x="1" y="0"/>
                    <a:pt x="6"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3" name="Freeform 87"/>
            <p:cNvSpPr>
              <a:spLocks noEditPoints="1"/>
            </p:cNvSpPr>
            <p:nvPr/>
          </p:nvSpPr>
          <p:spPr bwMode="auto">
            <a:xfrm>
              <a:off x="4054476" y="1374775"/>
              <a:ext cx="3732213" cy="2444750"/>
            </a:xfrm>
            <a:custGeom>
              <a:avLst/>
              <a:gdLst>
                <a:gd name="T0" fmla="*/ 1396 w 995"/>
                <a:gd name="T1" fmla="*/ 106 h 652"/>
                <a:gd name="T2" fmla="*/ 1649 w 995"/>
                <a:gd name="T3" fmla="*/ 106 h 652"/>
                <a:gd name="T4" fmla="*/ 1862 w 995"/>
                <a:gd name="T5" fmla="*/ 128 h 652"/>
                <a:gd name="T6" fmla="*/ 2136 w 995"/>
                <a:gd name="T7" fmla="*/ 172 h 652"/>
                <a:gd name="T8" fmla="*/ 2351 w 995"/>
                <a:gd name="T9" fmla="*/ 241 h 652"/>
                <a:gd name="T10" fmla="*/ 2214 w 995"/>
                <a:gd name="T11" fmla="*/ 274 h 652"/>
                <a:gd name="T12" fmla="*/ 2039 w 995"/>
                <a:gd name="T13" fmla="*/ 409 h 652"/>
                <a:gd name="T14" fmla="*/ 1971 w 995"/>
                <a:gd name="T15" fmla="*/ 449 h 652"/>
                <a:gd name="T16" fmla="*/ 2060 w 995"/>
                <a:gd name="T17" fmla="*/ 309 h 652"/>
                <a:gd name="T18" fmla="*/ 1862 w 995"/>
                <a:gd name="T19" fmla="*/ 368 h 652"/>
                <a:gd name="T20" fmla="*/ 1798 w 995"/>
                <a:gd name="T21" fmla="*/ 465 h 652"/>
                <a:gd name="T22" fmla="*/ 1685 w 995"/>
                <a:gd name="T23" fmla="*/ 619 h 652"/>
                <a:gd name="T24" fmla="*/ 1614 w 995"/>
                <a:gd name="T25" fmla="*/ 654 h 652"/>
                <a:gd name="T26" fmla="*/ 1583 w 995"/>
                <a:gd name="T27" fmla="*/ 692 h 652"/>
                <a:gd name="T28" fmla="*/ 1484 w 995"/>
                <a:gd name="T29" fmla="*/ 874 h 652"/>
                <a:gd name="T30" fmla="*/ 1427 w 995"/>
                <a:gd name="T31" fmla="*/ 1006 h 652"/>
                <a:gd name="T32" fmla="*/ 1335 w 995"/>
                <a:gd name="T33" fmla="*/ 1023 h 652"/>
                <a:gd name="T34" fmla="*/ 1316 w 995"/>
                <a:gd name="T35" fmla="*/ 1027 h 652"/>
                <a:gd name="T36" fmla="*/ 1266 w 995"/>
                <a:gd name="T37" fmla="*/ 898 h 652"/>
                <a:gd name="T38" fmla="*/ 1108 w 995"/>
                <a:gd name="T39" fmla="*/ 980 h 652"/>
                <a:gd name="T40" fmla="*/ 992 w 995"/>
                <a:gd name="T41" fmla="*/ 864 h 652"/>
                <a:gd name="T42" fmla="*/ 782 w 995"/>
                <a:gd name="T43" fmla="*/ 831 h 652"/>
                <a:gd name="T44" fmla="*/ 832 w 995"/>
                <a:gd name="T45" fmla="*/ 919 h 652"/>
                <a:gd name="T46" fmla="*/ 676 w 995"/>
                <a:gd name="T47" fmla="*/ 928 h 652"/>
                <a:gd name="T48" fmla="*/ 584 w 995"/>
                <a:gd name="T49" fmla="*/ 815 h 652"/>
                <a:gd name="T50" fmla="*/ 657 w 995"/>
                <a:gd name="T51" fmla="*/ 964 h 652"/>
                <a:gd name="T52" fmla="*/ 702 w 995"/>
                <a:gd name="T53" fmla="*/ 1117 h 652"/>
                <a:gd name="T54" fmla="*/ 614 w 995"/>
                <a:gd name="T55" fmla="*/ 1339 h 652"/>
                <a:gd name="T56" fmla="*/ 525 w 995"/>
                <a:gd name="T57" fmla="*/ 1512 h 652"/>
                <a:gd name="T58" fmla="*/ 354 w 995"/>
                <a:gd name="T59" fmla="*/ 1379 h 652"/>
                <a:gd name="T60" fmla="*/ 333 w 995"/>
                <a:gd name="T61" fmla="*/ 1176 h 652"/>
                <a:gd name="T62" fmla="*/ 69 w 995"/>
                <a:gd name="T63" fmla="*/ 1046 h 652"/>
                <a:gd name="T64" fmla="*/ 9 w 995"/>
                <a:gd name="T65" fmla="*/ 879 h 652"/>
                <a:gd name="T66" fmla="*/ 241 w 995"/>
                <a:gd name="T67" fmla="*/ 694 h 652"/>
                <a:gd name="T68" fmla="*/ 392 w 995"/>
                <a:gd name="T69" fmla="*/ 763 h 652"/>
                <a:gd name="T70" fmla="*/ 565 w 995"/>
                <a:gd name="T71" fmla="*/ 763 h 652"/>
                <a:gd name="T72" fmla="*/ 461 w 995"/>
                <a:gd name="T73" fmla="*/ 650 h 652"/>
                <a:gd name="T74" fmla="*/ 380 w 995"/>
                <a:gd name="T75" fmla="*/ 600 h 652"/>
                <a:gd name="T76" fmla="*/ 388 w 995"/>
                <a:gd name="T77" fmla="*/ 645 h 652"/>
                <a:gd name="T78" fmla="*/ 236 w 995"/>
                <a:gd name="T79" fmla="*/ 607 h 652"/>
                <a:gd name="T80" fmla="*/ 172 w 995"/>
                <a:gd name="T81" fmla="*/ 605 h 652"/>
                <a:gd name="T82" fmla="*/ 236 w 995"/>
                <a:gd name="T83" fmla="*/ 491 h 652"/>
                <a:gd name="T84" fmla="*/ 319 w 995"/>
                <a:gd name="T85" fmla="*/ 435 h 652"/>
                <a:gd name="T86" fmla="*/ 473 w 995"/>
                <a:gd name="T87" fmla="*/ 368 h 652"/>
                <a:gd name="T88" fmla="*/ 468 w 995"/>
                <a:gd name="T89" fmla="*/ 293 h 652"/>
                <a:gd name="T90" fmla="*/ 413 w 995"/>
                <a:gd name="T91" fmla="*/ 354 h 652"/>
                <a:gd name="T92" fmla="*/ 272 w 995"/>
                <a:gd name="T93" fmla="*/ 373 h 652"/>
                <a:gd name="T94" fmla="*/ 340 w 995"/>
                <a:gd name="T95" fmla="*/ 250 h 652"/>
                <a:gd name="T96" fmla="*/ 529 w 995"/>
                <a:gd name="T97" fmla="*/ 158 h 652"/>
                <a:gd name="T98" fmla="*/ 593 w 995"/>
                <a:gd name="T99" fmla="*/ 229 h 652"/>
                <a:gd name="T100" fmla="*/ 702 w 995"/>
                <a:gd name="T101" fmla="*/ 198 h 652"/>
                <a:gd name="T102" fmla="*/ 891 w 995"/>
                <a:gd name="T103" fmla="*/ 189 h 652"/>
                <a:gd name="T104" fmla="*/ 985 w 995"/>
                <a:gd name="T105" fmla="*/ 125 h 652"/>
                <a:gd name="T106" fmla="*/ 1051 w 995"/>
                <a:gd name="T107" fmla="*/ 194 h 652"/>
                <a:gd name="T108" fmla="*/ 1096 w 995"/>
                <a:gd name="T109" fmla="*/ 120 h 652"/>
                <a:gd name="T110" fmla="*/ 1328 w 995"/>
                <a:gd name="T111" fmla="*/ 26 h 652"/>
                <a:gd name="T112" fmla="*/ 555 w 995"/>
                <a:gd name="T113" fmla="*/ 557 h 652"/>
                <a:gd name="T114" fmla="*/ 671 w 995"/>
                <a:gd name="T115" fmla="*/ 633 h 652"/>
                <a:gd name="T116" fmla="*/ 794 w 995"/>
                <a:gd name="T117" fmla="*/ 614 h 652"/>
                <a:gd name="T118" fmla="*/ 754 w 995"/>
                <a:gd name="T119" fmla="*/ 671 h 652"/>
                <a:gd name="T120" fmla="*/ 560 w 995"/>
                <a:gd name="T121" fmla="*/ 1136 h 65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95" h="652">
                  <a:moveTo>
                    <a:pt x="599" y="7"/>
                  </a:moveTo>
                  <a:cubicBezTo>
                    <a:pt x="599" y="8"/>
                    <a:pt x="601" y="8"/>
                    <a:pt x="603" y="8"/>
                  </a:cubicBezTo>
                  <a:cubicBezTo>
                    <a:pt x="603" y="9"/>
                    <a:pt x="601" y="9"/>
                    <a:pt x="599" y="9"/>
                  </a:cubicBezTo>
                  <a:cubicBezTo>
                    <a:pt x="604" y="14"/>
                    <a:pt x="609" y="7"/>
                    <a:pt x="618" y="9"/>
                  </a:cubicBezTo>
                  <a:cubicBezTo>
                    <a:pt x="620" y="12"/>
                    <a:pt x="623" y="14"/>
                    <a:pt x="628" y="15"/>
                  </a:cubicBezTo>
                  <a:cubicBezTo>
                    <a:pt x="628" y="16"/>
                    <a:pt x="627" y="18"/>
                    <a:pt x="628" y="20"/>
                  </a:cubicBezTo>
                  <a:cubicBezTo>
                    <a:pt x="628" y="21"/>
                    <a:pt x="630" y="21"/>
                    <a:pt x="630" y="23"/>
                  </a:cubicBezTo>
                  <a:cubicBezTo>
                    <a:pt x="627" y="23"/>
                    <a:pt x="628" y="25"/>
                    <a:pt x="628" y="27"/>
                  </a:cubicBezTo>
                  <a:cubicBezTo>
                    <a:pt x="626" y="26"/>
                    <a:pt x="625" y="25"/>
                    <a:pt x="623" y="25"/>
                  </a:cubicBezTo>
                  <a:cubicBezTo>
                    <a:pt x="621" y="26"/>
                    <a:pt x="623" y="27"/>
                    <a:pt x="622" y="28"/>
                  </a:cubicBezTo>
                  <a:cubicBezTo>
                    <a:pt x="621" y="28"/>
                    <a:pt x="620" y="27"/>
                    <a:pt x="619" y="27"/>
                  </a:cubicBezTo>
                  <a:cubicBezTo>
                    <a:pt x="618" y="27"/>
                    <a:pt x="616" y="29"/>
                    <a:pt x="612" y="28"/>
                  </a:cubicBezTo>
                  <a:cubicBezTo>
                    <a:pt x="611" y="27"/>
                    <a:pt x="612" y="30"/>
                    <a:pt x="611" y="30"/>
                  </a:cubicBezTo>
                  <a:cubicBezTo>
                    <a:pt x="611" y="30"/>
                    <a:pt x="609" y="30"/>
                    <a:pt x="609" y="30"/>
                  </a:cubicBezTo>
                  <a:cubicBezTo>
                    <a:pt x="608" y="31"/>
                    <a:pt x="611" y="32"/>
                    <a:pt x="609" y="35"/>
                  </a:cubicBezTo>
                  <a:cubicBezTo>
                    <a:pt x="608" y="33"/>
                    <a:pt x="602" y="35"/>
                    <a:pt x="605" y="36"/>
                  </a:cubicBezTo>
                  <a:cubicBezTo>
                    <a:pt x="603" y="38"/>
                    <a:pt x="599" y="37"/>
                    <a:pt x="596" y="38"/>
                  </a:cubicBezTo>
                  <a:cubicBezTo>
                    <a:pt x="594" y="39"/>
                    <a:pt x="592" y="42"/>
                    <a:pt x="590" y="42"/>
                  </a:cubicBezTo>
                  <a:cubicBezTo>
                    <a:pt x="590" y="44"/>
                    <a:pt x="590" y="45"/>
                    <a:pt x="589" y="45"/>
                  </a:cubicBezTo>
                  <a:cubicBezTo>
                    <a:pt x="589" y="47"/>
                    <a:pt x="590" y="45"/>
                    <a:pt x="591" y="45"/>
                  </a:cubicBezTo>
                  <a:cubicBezTo>
                    <a:pt x="595" y="46"/>
                    <a:pt x="596" y="43"/>
                    <a:pt x="598" y="42"/>
                  </a:cubicBezTo>
                  <a:cubicBezTo>
                    <a:pt x="600" y="41"/>
                    <a:pt x="600" y="43"/>
                    <a:pt x="602" y="43"/>
                  </a:cubicBezTo>
                  <a:cubicBezTo>
                    <a:pt x="603" y="43"/>
                    <a:pt x="603" y="41"/>
                    <a:pt x="604" y="41"/>
                  </a:cubicBezTo>
                  <a:cubicBezTo>
                    <a:pt x="606" y="40"/>
                    <a:pt x="609" y="41"/>
                    <a:pt x="612" y="40"/>
                  </a:cubicBezTo>
                  <a:cubicBezTo>
                    <a:pt x="614" y="39"/>
                    <a:pt x="611" y="38"/>
                    <a:pt x="613" y="37"/>
                  </a:cubicBezTo>
                  <a:cubicBezTo>
                    <a:pt x="614" y="37"/>
                    <a:pt x="615" y="38"/>
                    <a:pt x="616" y="37"/>
                  </a:cubicBezTo>
                  <a:cubicBezTo>
                    <a:pt x="616" y="37"/>
                    <a:pt x="617" y="35"/>
                    <a:pt x="617" y="35"/>
                  </a:cubicBezTo>
                  <a:cubicBezTo>
                    <a:pt x="617" y="35"/>
                    <a:pt x="620" y="36"/>
                    <a:pt x="622" y="36"/>
                  </a:cubicBezTo>
                  <a:cubicBezTo>
                    <a:pt x="624" y="36"/>
                    <a:pt x="625" y="35"/>
                    <a:pt x="628" y="35"/>
                  </a:cubicBezTo>
                  <a:cubicBezTo>
                    <a:pt x="628" y="36"/>
                    <a:pt x="628" y="37"/>
                    <a:pt x="628" y="38"/>
                  </a:cubicBezTo>
                  <a:cubicBezTo>
                    <a:pt x="629" y="37"/>
                    <a:pt x="630" y="37"/>
                    <a:pt x="630" y="40"/>
                  </a:cubicBezTo>
                  <a:cubicBezTo>
                    <a:pt x="636" y="39"/>
                    <a:pt x="646" y="40"/>
                    <a:pt x="656" y="40"/>
                  </a:cubicBezTo>
                  <a:cubicBezTo>
                    <a:pt x="655" y="45"/>
                    <a:pt x="664" y="41"/>
                    <a:pt x="663" y="47"/>
                  </a:cubicBezTo>
                  <a:cubicBezTo>
                    <a:pt x="664" y="45"/>
                    <a:pt x="666" y="47"/>
                    <a:pt x="668" y="47"/>
                  </a:cubicBezTo>
                  <a:cubicBezTo>
                    <a:pt x="671" y="47"/>
                    <a:pt x="675" y="46"/>
                    <a:pt x="677" y="47"/>
                  </a:cubicBezTo>
                  <a:cubicBezTo>
                    <a:pt x="679" y="46"/>
                    <a:pt x="677" y="41"/>
                    <a:pt x="679" y="41"/>
                  </a:cubicBezTo>
                  <a:cubicBezTo>
                    <a:pt x="683" y="42"/>
                    <a:pt x="687" y="41"/>
                    <a:pt x="691" y="42"/>
                  </a:cubicBezTo>
                  <a:cubicBezTo>
                    <a:pt x="691" y="42"/>
                    <a:pt x="691" y="43"/>
                    <a:pt x="691" y="43"/>
                  </a:cubicBezTo>
                  <a:cubicBezTo>
                    <a:pt x="693" y="43"/>
                    <a:pt x="695" y="43"/>
                    <a:pt x="697" y="43"/>
                  </a:cubicBezTo>
                  <a:cubicBezTo>
                    <a:pt x="698" y="43"/>
                    <a:pt x="698" y="45"/>
                    <a:pt x="698" y="45"/>
                  </a:cubicBezTo>
                  <a:cubicBezTo>
                    <a:pt x="700" y="46"/>
                    <a:pt x="703" y="45"/>
                    <a:pt x="704" y="47"/>
                  </a:cubicBezTo>
                  <a:cubicBezTo>
                    <a:pt x="704" y="49"/>
                    <a:pt x="704" y="52"/>
                    <a:pt x="700" y="51"/>
                  </a:cubicBezTo>
                  <a:cubicBezTo>
                    <a:pt x="701" y="53"/>
                    <a:pt x="703" y="54"/>
                    <a:pt x="705" y="54"/>
                  </a:cubicBezTo>
                  <a:cubicBezTo>
                    <a:pt x="704" y="61"/>
                    <a:pt x="710" y="61"/>
                    <a:pt x="712" y="64"/>
                  </a:cubicBezTo>
                  <a:cubicBezTo>
                    <a:pt x="714" y="63"/>
                    <a:pt x="717" y="62"/>
                    <a:pt x="718" y="61"/>
                  </a:cubicBezTo>
                  <a:cubicBezTo>
                    <a:pt x="719" y="60"/>
                    <a:pt x="718" y="58"/>
                    <a:pt x="719" y="57"/>
                  </a:cubicBezTo>
                  <a:cubicBezTo>
                    <a:pt x="720" y="57"/>
                    <a:pt x="722" y="58"/>
                    <a:pt x="722" y="56"/>
                  </a:cubicBezTo>
                  <a:cubicBezTo>
                    <a:pt x="725" y="55"/>
                    <a:pt x="724" y="59"/>
                    <a:pt x="725" y="60"/>
                  </a:cubicBezTo>
                  <a:cubicBezTo>
                    <a:pt x="728" y="60"/>
                    <a:pt x="731" y="60"/>
                    <a:pt x="733" y="60"/>
                  </a:cubicBezTo>
                  <a:cubicBezTo>
                    <a:pt x="735" y="58"/>
                    <a:pt x="738" y="59"/>
                    <a:pt x="737" y="56"/>
                  </a:cubicBezTo>
                  <a:cubicBezTo>
                    <a:pt x="741" y="57"/>
                    <a:pt x="750" y="53"/>
                    <a:pt x="750" y="58"/>
                  </a:cubicBezTo>
                  <a:cubicBezTo>
                    <a:pt x="753" y="59"/>
                    <a:pt x="752" y="54"/>
                    <a:pt x="757" y="56"/>
                  </a:cubicBezTo>
                  <a:cubicBezTo>
                    <a:pt x="757" y="55"/>
                    <a:pt x="756" y="55"/>
                    <a:pt x="755" y="55"/>
                  </a:cubicBezTo>
                  <a:cubicBezTo>
                    <a:pt x="756" y="54"/>
                    <a:pt x="755" y="52"/>
                    <a:pt x="757" y="51"/>
                  </a:cubicBezTo>
                  <a:cubicBezTo>
                    <a:pt x="760" y="52"/>
                    <a:pt x="759" y="47"/>
                    <a:pt x="764" y="49"/>
                  </a:cubicBezTo>
                  <a:cubicBezTo>
                    <a:pt x="766" y="49"/>
                    <a:pt x="764" y="48"/>
                    <a:pt x="764" y="48"/>
                  </a:cubicBezTo>
                  <a:cubicBezTo>
                    <a:pt x="766" y="45"/>
                    <a:pt x="769" y="47"/>
                    <a:pt x="773" y="47"/>
                  </a:cubicBezTo>
                  <a:cubicBezTo>
                    <a:pt x="773" y="53"/>
                    <a:pt x="780" y="45"/>
                    <a:pt x="778" y="50"/>
                  </a:cubicBezTo>
                  <a:cubicBezTo>
                    <a:pt x="783" y="51"/>
                    <a:pt x="787" y="50"/>
                    <a:pt x="791" y="49"/>
                  </a:cubicBezTo>
                  <a:cubicBezTo>
                    <a:pt x="792" y="52"/>
                    <a:pt x="787" y="50"/>
                    <a:pt x="788" y="54"/>
                  </a:cubicBezTo>
                  <a:cubicBezTo>
                    <a:pt x="788" y="56"/>
                    <a:pt x="792" y="55"/>
                    <a:pt x="795" y="55"/>
                  </a:cubicBezTo>
                  <a:cubicBezTo>
                    <a:pt x="799" y="55"/>
                    <a:pt x="803" y="55"/>
                    <a:pt x="806" y="54"/>
                  </a:cubicBezTo>
                  <a:cubicBezTo>
                    <a:pt x="807" y="58"/>
                    <a:pt x="813" y="58"/>
                    <a:pt x="815" y="62"/>
                  </a:cubicBezTo>
                  <a:cubicBezTo>
                    <a:pt x="817" y="61"/>
                    <a:pt x="818" y="63"/>
                    <a:pt x="821" y="63"/>
                  </a:cubicBezTo>
                  <a:cubicBezTo>
                    <a:pt x="828" y="64"/>
                    <a:pt x="836" y="62"/>
                    <a:pt x="843" y="63"/>
                  </a:cubicBezTo>
                  <a:cubicBezTo>
                    <a:pt x="846" y="64"/>
                    <a:pt x="848" y="67"/>
                    <a:pt x="851" y="65"/>
                  </a:cubicBezTo>
                  <a:cubicBezTo>
                    <a:pt x="851" y="67"/>
                    <a:pt x="852" y="68"/>
                    <a:pt x="854" y="68"/>
                  </a:cubicBezTo>
                  <a:cubicBezTo>
                    <a:pt x="854" y="69"/>
                    <a:pt x="854" y="71"/>
                    <a:pt x="854" y="73"/>
                  </a:cubicBezTo>
                  <a:cubicBezTo>
                    <a:pt x="853" y="75"/>
                    <a:pt x="857" y="73"/>
                    <a:pt x="858" y="74"/>
                  </a:cubicBezTo>
                  <a:cubicBezTo>
                    <a:pt x="860" y="75"/>
                    <a:pt x="859" y="73"/>
                    <a:pt x="861" y="74"/>
                  </a:cubicBezTo>
                  <a:cubicBezTo>
                    <a:pt x="861" y="74"/>
                    <a:pt x="861" y="75"/>
                    <a:pt x="862" y="75"/>
                  </a:cubicBezTo>
                  <a:cubicBezTo>
                    <a:pt x="864" y="75"/>
                    <a:pt x="876" y="76"/>
                    <a:pt x="877" y="75"/>
                  </a:cubicBezTo>
                  <a:cubicBezTo>
                    <a:pt x="877" y="75"/>
                    <a:pt x="877" y="74"/>
                    <a:pt x="877" y="74"/>
                  </a:cubicBezTo>
                  <a:cubicBezTo>
                    <a:pt x="878" y="74"/>
                    <a:pt x="880" y="75"/>
                    <a:pt x="881" y="75"/>
                  </a:cubicBezTo>
                  <a:cubicBezTo>
                    <a:pt x="882" y="74"/>
                    <a:pt x="884" y="73"/>
                    <a:pt x="884" y="75"/>
                  </a:cubicBezTo>
                  <a:cubicBezTo>
                    <a:pt x="886" y="73"/>
                    <a:pt x="890" y="72"/>
                    <a:pt x="894" y="71"/>
                  </a:cubicBezTo>
                  <a:cubicBezTo>
                    <a:pt x="893" y="75"/>
                    <a:pt x="894" y="77"/>
                    <a:pt x="895" y="80"/>
                  </a:cubicBezTo>
                  <a:cubicBezTo>
                    <a:pt x="900" y="79"/>
                    <a:pt x="901" y="82"/>
                    <a:pt x="905" y="80"/>
                  </a:cubicBezTo>
                  <a:cubicBezTo>
                    <a:pt x="906" y="78"/>
                    <a:pt x="904" y="77"/>
                    <a:pt x="903" y="77"/>
                  </a:cubicBezTo>
                  <a:cubicBezTo>
                    <a:pt x="904" y="76"/>
                    <a:pt x="904" y="75"/>
                    <a:pt x="904" y="73"/>
                  </a:cubicBezTo>
                  <a:cubicBezTo>
                    <a:pt x="907" y="70"/>
                    <a:pt x="914" y="71"/>
                    <a:pt x="916" y="74"/>
                  </a:cubicBezTo>
                  <a:cubicBezTo>
                    <a:pt x="921" y="74"/>
                    <a:pt x="926" y="73"/>
                    <a:pt x="931" y="74"/>
                  </a:cubicBezTo>
                  <a:cubicBezTo>
                    <a:pt x="933" y="74"/>
                    <a:pt x="936" y="77"/>
                    <a:pt x="937" y="74"/>
                  </a:cubicBezTo>
                  <a:cubicBezTo>
                    <a:pt x="940" y="75"/>
                    <a:pt x="939" y="76"/>
                    <a:pt x="943" y="77"/>
                  </a:cubicBezTo>
                  <a:cubicBezTo>
                    <a:pt x="944" y="78"/>
                    <a:pt x="945" y="80"/>
                    <a:pt x="945" y="80"/>
                  </a:cubicBezTo>
                  <a:cubicBezTo>
                    <a:pt x="946" y="80"/>
                    <a:pt x="947" y="79"/>
                    <a:pt x="947" y="78"/>
                  </a:cubicBezTo>
                  <a:cubicBezTo>
                    <a:pt x="948" y="79"/>
                    <a:pt x="947" y="80"/>
                    <a:pt x="948" y="81"/>
                  </a:cubicBezTo>
                  <a:cubicBezTo>
                    <a:pt x="948" y="81"/>
                    <a:pt x="950" y="80"/>
                    <a:pt x="950" y="81"/>
                  </a:cubicBezTo>
                  <a:cubicBezTo>
                    <a:pt x="951" y="82"/>
                    <a:pt x="953" y="82"/>
                    <a:pt x="956" y="83"/>
                  </a:cubicBezTo>
                  <a:cubicBezTo>
                    <a:pt x="958" y="84"/>
                    <a:pt x="961" y="84"/>
                    <a:pt x="963" y="86"/>
                  </a:cubicBezTo>
                  <a:cubicBezTo>
                    <a:pt x="964" y="86"/>
                    <a:pt x="964" y="88"/>
                    <a:pt x="964" y="88"/>
                  </a:cubicBezTo>
                  <a:cubicBezTo>
                    <a:pt x="965" y="88"/>
                    <a:pt x="966" y="87"/>
                    <a:pt x="967" y="88"/>
                  </a:cubicBezTo>
                  <a:cubicBezTo>
                    <a:pt x="967" y="88"/>
                    <a:pt x="966" y="90"/>
                    <a:pt x="967" y="90"/>
                  </a:cubicBezTo>
                  <a:cubicBezTo>
                    <a:pt x="967" y="91"/>
                    <a:pt x="969" y="90"/>
                    <a:pt x="969" y="90"/>
                  </a:cubicBezTo>
                  <a:cubicBezTo>
                    <a:pt x="970" y="91"/>
                    <a:pt x="968" y="95"/>
                    <a:pt x="972" y="94"/>
                  </a:cubicBezTo>
                  <a:cubicBezTo>
                    <a:pt x="972" y="97"/>
                    <a:pt x="972" y="99"/>
                    <a:pt x="972" y="102"/>
                  </a:cubicBezTo>
                  <a:cubicBezTo>
                    <a:pt x="977" y="102"/>
                    <a:pt x="980" y="101"/>
                    <a:pt x="981" y="97"/>
                  </a:cubicBezTo>
                  <a:cubicBezTo>
                    <a:pt x="984" y="99"/>
                    <a:pt x="988" y="98"/>
                    <a:pt x="991" y="100"/>
                  </a:cubicBezTo>
                  <a:cubicBezTo>
                    <a:pt x="992" y="100"/>
                    <a:pt x="991" y="102"/>
                    <a:pt x="991" y="102"/>
                  </a:cubicBezTo>
                  <a:cubicBezTo>
                    <a:pt x="992" y="103"/>
                    <a:pt x="994" y="102"/>
                    <a:pt x="995" y="102"/>
                  </a:cubicBezTo>
                  <a:cubicBezTo>
                    <a:pt x="994" y="103"/>
                    <a:pt x="992" y="103"/>
                    <a:pt x="992" y="106"/>
                  </a:cubicBezTo>
                  <a:cubicBezTo>
                    <a:pt x="991" y="106"/>
                    <a:pt x="990" y="104"/>
                    <a:pt x="989" y="104"/>
                  </a:cubicBezTo>
                  <a:cubicBezTo>
                    <a:pt x="988" y="105"/>
                    <a:pt x="988" y="107"/>
                    <a:pt x="985" y="107"/>
                  </a:cubicBezTo>
                  <a:cubicBezTo>
                    <a:pt x="986" y="109"/>
                    <a:pt x="989" y="108"/>
                    <a:pt x="988" y="111"/>
                  </a:cubicBezTo>
                  <a:cubicBezTo>
                    <a:pt x="983" y="108"/>
                    <a:pt x="987" y="113"/>
                    <a:pt x="984" y="114"/>
                  </a:cubicBezTo>
                  <a:cubicBezTo>
                    <a:pt x="983" y="114"/>
                    <a:pt x="982" y="115"/>
                    <a:pt x="982" y="116"/>
                  </a:cubicBezTo>
                  <a:cubicBezTo>
                    <a:pt x="980" y="116"/>
                    <a:pt x="979" y="116"/>
                    <a:pt x="978" y="115"/>
                  </a:cubicBezTo>
                  <a:cubicBezTo>
                    <a:pt x="978" y="115"/>
                    <a:pt x="977" y="113"/>
                    <a:pt x="976" y="113"/>
                  </a:cubicBezTo>
                  <a:cubicBezTo>
                    <a:pt x="974" y="112"/>
                    <a:pt x="973" y="112"/>
                    <a:pt x="971" y="111"/>
                  </a:cubicBezTo>
                  <a:cubicBezTo>
                    <a:pt x="970" y="111"/>
                    <a:pt x="969" y="109"/>
                    <a:pt x="969" y="109"/>
                  </a:cubicBezTo>
                  <a:cubicBezTo>
                    <a:pt x="968" y="108"/>
                    <a:pt x="966" y="109"/>
                    <a:pt x="964" y="109"/>
                  </a:cubicBezTo>
                  <a:cubicBezTo>
                    <a:pt x="964" y="109"/>
                    <a:pt x="964" y="108"/>
                    <a:pt x="963" y="108"/>
                  </a:cubicBezTo>
                  <a:cubicBezTo>
                    <a:pt x="962" y="108"/>
                    <a:pt x="960" y="104"/>
                    <a:pt x="958" y="107"/>
                  </a:cubicBezTo>
                  <a:cubicBezTo>
                    <a:pt x="957" y="107"/>
                    <a:pt x="957" y="105"/>
                    <a:pt x="957" y="103"/>
                  </a:cubicBezTo>
                  <a:cubicBezTo>
                    <a:pt x="955" y="103"/>
                    <a:pt x="952" y="103"/>
                    <a:pt x="950" y="103"/>
                  </a:cubicBezTo>
                  <a:cubicBezTo>
                    <a:pt x="948" y="103"/>
                    <a:pt x="950" y="106"/>
                    <a:pt x="950" y="106"/>
                  </a:cubicBezTo>
                  <a:cubicBezTo>
                    <a:pt x="950" y="107"/>
                    <a:pt x="947" y="108"/>
                    <a:pt x="948" y="110"/>
                  </a:cubicBezTo>
                  <a:cubicBezTo>
                    <a:pt x="943" y="110"/>
                    <a:pt x="942" y="114"/>
                    <a:pt x="936" y="113"/>
                  </a:cubicBezTo>
                  <a:cubicBezTo>
                    <a:pt x="935" y="113"/>
                    <a:pt x="935" y="115"/>
                    <a:pt x="932" y="115"/>
                  </a:cubicBezTo>
                  <a:cubicBezTo>
                    <a:pt x="933" y="117"/>
                    <a:pt x="935" y="116"/>
                    <a:pt x="937" y="116"/>
                  </a:cubicBezTo>
                  <a:cubicBezTo>
                    <a:pt x="939" y="117"/>
                    <a:pt x="939" y="118"/>
                    <a:pt x="941" y="118"/>
                  </a:cubicBezTo>
                  <a:cubicBezTo>
                    <a:pt x="940" y="122"/>
                    <a:pt x="940" y="121"/>
                    <a:pt x="942" y="123"/>
                  </a:cubicBezTo>
                  <a:cubicBezTo>
                    <a:pt x="943" y="126"/>
                    <a:pt x="946" y="126"/>
                    <a:pt x="948" y="128"/>
                  </a:cubicBezTo>
                  <a:cubicBezTo>
                    <a:pt x="948" y="128"/>
                    <a:pt x="944" y="131"/>
                    <a:pt x="944" y="131"/>
                  </a:cubicBezTo>
                  <a:cubicBezTo>
                    <a:pt x="941" y="132"/>
                    <a:pt x="941" y="129"/>
                    <a:pt x="940" y="129"/>
                  </a:cubicBezTo>
                  <a:cubicBezTo>
                    <a:pt x="940" y="129"/>
                    <a:pt x="941" y="131"/>
                    <a:pt x="940" y="131"/>
                  </a:cubicBezTo>
                  <a:cubicBezTo>
                    <a:pt x="936" y="132"/>
                    <a:pt x="930" y="131"/>
                    <a:pt x="927" y="133"/>
                  </a:cubicBezTo>
                  <a:cubicBezTo>
                    <a:pt x="925" y="133"/>
                    <a:pt x="920" y="135"/>
                    <a:pt x="921" y="137"/>
                  </a:cubicBezTo>
                  <a:cubicBezTo>
                    <a:pt x="915" y="136"/>
                    <a:pt x="915" y="140"/>
                    <a:pt x="911" y="141"/>
                  </a:cubicBezTo>
                  <a:cubicBezTo>
                    <a:pt x="910" y="142"/>
                    <a:pt x="910" y="142"/>
                    <a:pt x="909" y="143"/>
                  </a:cubicBezTo>
                  <a:cubicBezTo>
                    <a:pt x="908" y="144"/>
                    <a:pt x="907" y="145"/>
                    <a:pt x="905" y="146"/>
                  </a:cubicBezTo>
                  <a:cubicBezTo>
                    <a:pt x="904" y="146"/>
                    <a:pt x="903" y="147"/>
                    <a:pt x="903" y="148"/>
                  </a:cubicBezTo>
                  <a:cubicBezTo>
                    <a:pt x="899" y="147"/>
                    <a:pt x="893" y="149"/>
                    <a:pt x="891" y="147"/>
                  </a:cubicBezTo>
                  <a:cubicBezTo>
                    <a:pt x="890" y="148"/>
                    <a:pt x="887" y="147"/>
                    <a:pt x="888" y="150"/>
                  </a:cubicBezTo>
                  <a:cubicBezTo>
                    <a:pt x="881" y="151"/>
                    <a:pt x="880" y="151"/>
                    <a:pt x="874" y="150"/>
                  </a:cubicBezTo>
                  <a:cubicBezTo>
                    <a:pt x="873" y="150"/>
                    <a:pt x="872" y="151"/>
                    <a:pt x="871" y="151"/>
                  </a:cubicBezTo>
                  <a:cubicBezTo>
                    <a:pt x="870" y="152"/>
                    <a:pt x="868" y="153"/>
                    <a:pt x="868" y="155"/>
                  </a:cubicBezTo>
                  <a:cubicBezTo>
                    <a:pt x="868" y="158"/>
                    <a:pt x="862" y="157"/>
                    <a:pt x="863" y="162"/>
                  </a:cubicBezTo>
                  <a:cubicBezTo>
                    <a:pt x="862" y="166"/>
                    <a:pt x="866" y="165"/>
                    <a:pt x="868" y="167"/>
                  </a:cubicBezTo>
                  <a:cubicBezTo>
                    <a:pt x="867" y="170"/>
                    <a:pt x="867" y="173"/>
                    <a:pt x="863" y="173"/>
                  </a:cubicBezTo>
                  <a:cubicBezTo>
                    <a:pt x="863" y="175"/>
                    <a:pt x="863" y="176"/>
                    <a:pt x="861" y="176"/>
                  </a:cubicBezTo>
                  <a:cubicBezTo>
                    <a:pt x="861" y="178"/>
                    <a:pt x="861" y="179"/>
                    <a:pt x="861" y="181"/>
                  </a:cubicBezTo>
                  <a:cubicBezTo>
                    <a:pt x="861" y="183"/>
                    <a:pt x="863" y="180"/>
                    <a:pt x="863" y="182"/>
                  </a:cubicBezTo>
                  <a:cubicBezTo>
                    <a:pt x="864" y="185"/>
                    <a:pt x="861" y="184"/>
                    <a:pt x="861" y="184"/>
                  </a:cubicBezTo>
                  <a:cubicBezTo>
                    <a:pt x="860" y="185"/>
                    <a:pt x="860" y="188"/>
                    <a:pt x="859" y="188"/>
                  </a:cubicBezTo>
                  <a:cubicBezTo>
                    <a:pt x="858" y="189"/>
                    <a:pt x="855" y="188"/>
                    <a:pt x="854" y="189"/>
                  </a:cubicBezTo>
                  <a:cubicBezTo>
                    <a:pt x="853" y="190"/>
                    <a:pt x="854" y="193"/>
                    <a:pt x="854" y="194"/>
                  </a:cubicBezTo>
                  <a:cubicBezTo>
                    <a:pt x="853" y="195"/>
                    <a:pt x="853" y="192"/>
                    <a:pt x="852" y="191"/>
                  </a:cubicBezTo>
                  <a:cubicBezTo>
                    <a:pt x="852" y="191"/>
                    <a:pt x="849" y="192"/>
                    <a:pt x="851" y="197"/>
                  </a:cubicBezTo>
                  <a:cubicBezTo>
                    <a:pt x="849" y="196"/>
                    <a:pt x="850" y="199"/>
                    <a:pt x="849" y="200"/>
                  </a:cubicBezTo>
                  <a:cubicBezTo>
                    <a:pt x="848" y="200"/>
                    <a:pt x="847" y="199"/>
                    <a:pt x="846" y="200"/>
                  </a:cubicBezTo>
                  <a:cubicBezTo>
                    <a:pt x="846" y="200"/>
                    <a:pt x="846" y="203"/>
                    <a:pt x="844" y="202"/>
                  </a:cubicBezTo>
                  <a:cubicBezTo>
                    <a:pt x="844" y="204"/>
                    <a:pt x="843" y="205"/>
                    <a:pt x="843" y="207"/>
                  </a:cubicBezTo>
                  <a:cubicBezTo>
                    <a:pt x="841" y="207"/>
                    <a:pt x="838" y="206"/>
                    <a:pt x="838" y="208"/>
                  </a:cubicBezTo>
                  <a:cubicBezTo>
                    <a:pt x="837" y="207"/>
                    <a:pt x="839" y="206"/>
                    <a:pt x="838" y="204"/>
                  </a:cubicBezTo>
                  <a:cubicBezTo>
                    <a:pt x="838" y="205"/>
                    <a:pt x="837" y="204"/>
                    <a:pt x="837" y="203"/>
                  </a:cubicBezTo>
                  <a:cubicBezTo>
                    <a:pt x="837" y="203"/>
                    <a:pt x="837" y="202"/>
                    <a:pt x="837" y="201"/>
                  </a:cubicBezTo>
                  <a:cubicBezTo>
                    <a:pt x="836" y="200"/>
                    <a:pt x="835" y="199"/>
                    <a:pt x="835" y="199"/>
                  </a:cubicBezTo>
                  <a:cubicBezTo>
                    <a:pt x="834" y="198"/>
                    <a:pt x="834" y="197"/>
                    <a:pt x="832" y="197"/>
                  </a:cubicBezTo>
                  <a:cubicBezTo>
                    <a:pt x="834" y="196"/>
                    <a:pt x="834" y="193"/>
                    <a:pt x="834" y="190"/>
                  </a:cubicBezTo>
                  <a:cubicBezTo>
                    <a:pt x="834" y="188"/>
                    <a:pt x="833" y="188"/>
                    <a:pt x="832" y="187"/>
                  </a:cubicBezTo>
                  <a:cubicBezTo>
                    <a:pt x="832" y="182"/>
                    <a:pt x="833" y="177"/>
                    <a:pt x="832" y="174"/>
                  </a:cubicBezTo>
                  <a:cubicBezTo>
                    <a:pt x="837" y="177"/>
                    <a:pt x="833" y="172"/>
                    <a:pt x="835" y="169"/>
                  </a:cubicBezTo>
                  <a:cubicBezTo>
                    <a:pt x="835" y="169"/>
                    <a:pt x="836" y="173"/>
                    <a:pt x="837" y="170"/>
                  </a:cubicBezTo>
                  <a:cubicBezTo>
                    <a:pt x="837" y="170"/>
                    <a:pt x="837" y="168"/>
                    <a:pt x="837" y="168"/>
                  </a:cubicBezTo>
                  <a:cubicBezTo>
                    <a:pt x="838" y="166"/>
                    <a:pt x="843" y="163"/>
                    <a:pt x="844" y="162"/>
                  </a:cubicBezTo>
                  <a:cubicBezTo>
                    <a:pt x="844" y="162"/>
                    <a:pt x="846" y="162"/>
                    <a:pt x="845" y="161"/>
                  </a:cubicBezTo>
                  <a:cubicBezTo>
                    <a:pt x="844" y="159"/>
                    <a:pt x="846" y="160"/>
                    <a:pt x="848" y="160"/>
                  </a:cubicBezTo>
                  <a:cubicBezTo>
                    <a:pt x="849" y="159"/>
                    <a:pt x="850" y="157"/>
                    <a:pt x="850" y="154"/>
                  </a:cubicBezTo>
                  <a:cubicBezTo>
                    <a:pt x="850" y="154"/>
                    <a:pt x="854" y="152"/>
                    <a:pt x="854" y="151"/>
                  </a:cubicBezTo>
                  <a:cubicBezTo>
                    <a:pt x="854" y="151"/>
                    <a:pt x="852" y="151"/>
                    <a:pt x="852" y="151"/>
                  </a:cubicBezTo>
                  <a:cubicBezTo>
                    <a:pt x="853" y="151"/>
                    <a:pt x="853" y="149"/>
                    <a:pt x="854" y="149"/>
                  </a:cubicBezTo>
                  <a:cubicBezTo>
                    <a:pt x="855" y="149"/>
                    <a:pt x="857" y="152"/>
                    <a:pt x="856" y="147"/>
                  </a:cubicBezTo>
                  <a:cubicBezTo>
                    <a:pt x="858" y="147"/>
                    <a:pt x="860" y="146"/>
                    <a:pt x="862" y="146"/>
                  </a:cubicBezTo>
                  <a:cubicBezTo>
                    <a:pt x="862" y="145"/>
                    <a:pt x="863" y="143"/>
                    <a:pt x="863" y="143"/>
                  </a:cubicBezTo>
                  <a:cubicBezTo>
                    <a:pt x="864" y="143"/>
                    <a:pt x="865" y="144"/>
                    <a:pt x="865" y="143"/>
                  </a:cubicBezTo>
                  <a:cubicBezTo>
                    <a:pt x="866" y="143"/>
                    <a:pt x="867" y="142"/>
                    <a:pt x="868" y="141"/>
                  </a:cubicBezTo>
                  <a:cubicBezTo>
                    <a:pt x="868" y="140"/>
                    <a:pt x="869" y="141"/>
                    <a:pt x="869" y="140"/>
                  </a:cubicBezTo>
                  <a:cubicBezTo>
                    <a:pt x="869" y="138"/>
                    <a:pt x="870" y="135"/>
                    <a:pt x="872" y="137"/>
                  </a:cubicBezTo>
                  <a:cubicBezTo>
                    <a:pt x="872" y="135"/>
                    <a:pt x="872" y="133"/>
                    <a:pt x="872" y="131"/>
                  </a:cubicBezTo>
                  <a:cubicBezTo>
                    <a:pt x="870" y="131"/>
                    <a:pt x="868" y="132"/>
                    <a:pt x="867" y="133"/>
                  </a:cubicBezTo>
                  <a:cubicBezTo>
                    <a:pt x="866" y="133"/>
                    <a:pt x="865" y="134"/>
                    <a:pt x="864" y="135"/>
                  </a:cubicBezTo>
                  <a:cubicBezTo>
                    <a:pt x="864" y="136"/>
                    <a:pt x="863" y="135"/>
                    <a:pt x="863" y="136"/>
                  </a:cubicBezTo>
                  <a:cubicBezTo>
                    <a:pt x="863" y="138"/>
                    <a:pt x="858" y="138"/>
                    <a:pt x="858" y="141"/>
                  </a:cubicBezTo>
                  <a:cubicBezTo>
                    <a:pt x="856" y="140"/>
                    <a:pt x="855" y="141"/>
                    <a:pt x="855" y="143"/>
                  </a:cubicBezTo>
                  <a:cubicBezTo>
                    <a:pt x="853" y="144"/>
                    <a:pt x="854" y="141"/>
                    <a:pt x="854" y="141"/>
                  </a:cubicBezTo>
                  <a:cubicBezTo>
                    <a:pt x="853" y="141"/>
                    <a:pt x="851" y="141"/>
                    <a:pt x="851" y="141"/>
                  </a:cubicBezTo>
                  <a:cubicBezTo>
                    <a:pt x="851" y="140"/>
                    <a:pt x="852" y="138"/>
                    <a:pt x="851" y="137"/>
                  </a:cubicBezTo>
                  <a:cubicBezTo>
                    <a:pt x="846" y="138"/>
                    <a:pt x="843" y="136"/>
                    <a:pt x="839" y="137"/>
                  </a:cubicBezTo>
                  <a:cubicBezTo>
                    <a:pt x="838" y="138"/>
                    <a:pt x="839" y="139"/>
                    <a:pt x="838" y="140"/>
                  </a:cubicBezTo>
                  <a:cubicBezTo>
                    <a:pt x="837" y="141"/>
                    <a:pt x="835" y="140"/>
                    <a:pt x="834" y="141"/>
                  </a:cubicBezTo>
                  <a:cubicBezTo>
                    <a:pt x="832" y="142"/>
                    <a:pt x="831" y="143"/>
                    <a:pt x="830" y="144"/>
                  </a:cubicBezTo>
                  <a:cubicBezTo>
                    <a:pt x="829" y="145"/>
                    <a:pt x="829" y="147"/>
                    <a:pt x="826" y="147"/>
                  </a:cubicBezTo>
                  <a:cubicBezTo>
                    <a:pt x="826" y="150"/>
                    <a:pt x="828" y="150"/>
                    <a:pt x="828" y="153"/>
                  </a:cubicBezTo>
                  <a:cubicBezTo>
                    <a:pt x="826" y="153"/>
                    <a:pt x="825" y="154"/>
                    <a:pt x="825" y="156"/>
                  </a:cubicBezTo>
                  <a:cubicBezTo>
                    <a:pt x="820" y="155"/>
                    <a:pt x="819" y="158"/>
                    <a:pt x="815" y="157"/>
                  </a:cubicBezTo>
                  <a:cubicBezTo>
                    <a:pt x="813" y="156"/>
                    <a:pt x="814" y="155"/>
                    <a:pt x="815" y="154"/>
                  </a:cubicBezTo>
                  <a:cubicBezTo>
                    <a:pt x="813" y="154"/>
                    <a:pt x="812" y="153"/>
                    <a:pt x="812" y="151"/>
                  </a:cubicBezTo>
                  <a:cubicBezTo>
                    <a:pt x="810" y="151"/>
                    <a:pt x="808" y="152"/>
                    <a:pt x="808" y="150"/>
                  </a:cubicBezTo>
                  <a:cubicBezTo>
                    <a:pt x="802" y="153"/>
                    <a:pt x="795" y="155"/>
                    <a:pt x="788" y="156"/>
                  </a:cubicBezTo>
                  <a:cubicBezTo>
                    <a:pt x="787" y="154"/>
                    <a:pt x="784" y="155"/>
                    <a:pt x="785" y="151"/>
                  </a:cubicBezTo>
                  <a:cubicBezTo>
                    <a:pt x="784" y="151"/>
                    <a:pt x="782" y="151"/>
                    <a:pt x="781" y="151"/>
                  </a:cubicBezTo>
                  <a:cubicBezTo>
                    <a:pt x="776" y="153"/>
                    <a:pt x="772" y="154"/>
                    <a:pt x="768" y="156"/>
                  </a:cubicBezTo>
                  <a:cubicBezTo>
                    <a:pt x="764" y="158"/>
                    <a:pt x="762" y="161"/>
                    <a:pt x="758" y="162"/>
                  </a:cubicBezTo>
                  <a:cubicBezTo>
                    <a:pt x="759" y="164"/>
                    <a:pt x="758" y="166"/>
                    <a:pt x="756" y="166"/>
                  </a:cubicBezTo>
                  <a:cubicBezTo>
                    <a:pt x="757" y="169"/>
                    <a:pt x="754" y="169"/>
                    <a:pt x="755" y="171"/>
                  </a:cubicBezTo>
                  <a:cubicBezTo>
                    <a:pt x="752" y="169"/>
                    <a:pt x="750" y="176"/>
                    <a:pt x="749" y="175"/>
                  </a:cubicBezTo>
                  <a:cubicBezTo>
                    <a:pt x="746" y="173"/>
                    <a:pt x="748" y="176"/>
                    <a:pt x="745" y="176"/>
                  </a:cubicBezTo>
                  <a:cubicBezTo>
                    <a:pt x="743" y="176"/>
                    <a:pt x="743" y="177"/>
                    <a:pt x="743" y="179"/>
                  </a:cubicBezTo>
                  <a:cubicBezTo>
                    <a:pt x="737" y="177"/>
                    <a:pt x="739" y="183"/>
                    <a:pt x="735" y="182"/>
                  </a:cubicBezTo>
                  <a:cubicBezTo>
                    <a:pt x="735" y="183"/>
                    <a:pt x="739" y="188"/>
                    <a:pt x="739" y="186"/>
                  </a:cubicBezTo>
                  <a:cubicBezTo>
                    <a:pt x="741" y="186"/>
                    <a:pt x="740" y="189"/>
                    <a:pt x="741" y="190"/>
                  </a:cubicBezTo>
                  <a:cubicBezTo>
                    <a:pt x="742" y="189"/>
                    <a:pt x="744" y="191"/>
                    <a:pt x="744" y="191"/>
                  </a:cubicBezTo>
                  <a:cubicBezTo>
                    <a:pt x="745" y="192"/>
                    <a:pt x="747" y="190"/>
                    <a:pt x="749" y="190"/>
                  </a:cubicBezTo>
                  <a:cubicBezTo>
                    <a:pt x="749" y="190"/>
                    <a:pt x="751" y="191"/>
                    <a:pt x="750" y="191"/>
                  </a:cubicBezTo>
                  <a:cubicBezTo>
                    <a:pt x="752" y="191"/>
                    <a:pt x="753" y="188"/>
                    <a:pt x="753" y="190"/>
                  </a:cubicBezTo>
                  <a:cubicBezTo>
                    <a:pt x="755" y="190"/>
                    <a:pt x="754" y="189"/>
                    <a:pt x="755" y="188"/>
                  </a:cubicBezTo>
                  <a:cubicBezTo>
                    <a:pt x="757" y="188"/>
                    <a:pt x="757" y="197"/>
                    <a:pt x="759" y="193"/>
                  </a:cubicBezTo>
                  <a:cubicBezTo>
                    <a:pt x="762" y="192"/>
                    <a:pt x="759" y="198"/>
                    <a:pt x="763" y="196"/>
                  </a:cubicBezTo>
                  <a:cubicBezTo>
                    <a:pt x="763" y="198"/>
                    <a:pt x="761" y="197"/>
                    <a:pt x="761" y="197"/>
                  </a:cubicBezTo>
                  <a:cubicBezTo>
                    <a:pt x="760" y="198"/>
                    <a:pt x="762" y="200"/>
                    <a:pt x="762" y="202"/>
                  </a:cubicBezTo>
                  <a:cubicBezTo>
                    <a:pt x="762" y="202"/>
                    <a:pt x="761" y="202"/>
                    <a:pt x="761" y="203"/>
                  </a:cubicBezTo>
                  <a:cubicBezTo>
                    <a:pt x="760" y="204"/>
                    <a:pt x="760" y="205"/>
                    <a:pt x="759" y="206"/>
                  </a:cubicBezTo>
                  <a:cubicBezTo>
                    <a:pt x="759" y="209"/>
                    <a:pt x="761" y="216"/>
                    <a:pt x="757" y="213"/>
                  </a:cubicBezTo>
                  <a:cubicBezTo>
                    <a:pt x="758" y="223"/>
                    <a:pt x="753" y="228"/>
                    <a:pt x="751" y="235"/>
                  </a:cubicBezTo>
                  <a:cubicBezTo>
                    <a:pt x="750" y="236"/>
                    <a:pt x="749" y="235"/>
                    <a:pt x="748" y="235"/>
                  </a:cubicBezTo>
                  <a:cubicBezTo>
                    <a:pt x="747" y="236"/>
                    <a:pt x="748" y="238"/>
                    <a:pt x="748" y="239"/>
                  </a:cubicBezTo>
                  <a:cubicBezTo>
                    <a:pt x="747" y="240"/>
                    <a:pt x="745" y="239"/>
                    <a:pt x="744" y="240"/>
                  </a:cubicBezTo>
                  <a:cubicBezTo>
                    <a:pt x="744" y="240"/>
                    <a:pt x="744" y="242"/>
                    <a:pt x="744" y="242"/>
                  </a:cubicBezTo>
                  <a:cubicBezTo>
                    <a:pt x="744" y="242"/>
                    <a:pt x="742" y="242"/>
                    <a:pt x="742" y="242"/>
                  </a:cubicBezTo>
                  <a:cubicBezTo>
                    <a:pt x="741" y="243"/>
                    <a:pt x="743" y="244"/>
                    <a:pt x="743" y="243"/>
                  </a:cubicBezTo>
                  <a:cubicBezTo>
                    <a:pt x="742" y="245"/>
                    <a:pt x="740" y="245"/>
                    <a:pt x="739" y="246"/>
                  </a:cubicBezTo>
                  <a:cubicBezTo>
                    <a:pt x="739" y="246"/>
                    <a:pt x="739" y="248"/>
                    <a:pt x="738" y="249"/>
                  </a:cubicBezTo>
                  <a:cubicBezTo>
                    <a:pt x="737" y="250"/>
                    <a:pt x="736" y="249"/>
                    <a:pt x="735" y="250"/>
                  </a:cubicBezTo>
                  <a:cubicBezTo>
                    <a:pt x="734" y="251"/>
                    <a:pt x="734" y="253"/>
                    <a:pt x="733" y="254"/>
                  </a:cubicBezTo>
                  <a:cubicBezTo>
                    <a:pt x="733" y="254"/>
                    <a:pt x="731" y="254"/>
                    <a:pt x="731" y="254"/>
                  </a:cubicBezTo>
                  <a:cubicBezTo>
                    <a:pt x="731" y="254"/>
                    <a:pt x="731" y="257"/>
                    <a:pt x="730" y="256"/>
                  </a:cubicBezTo>
                  <a:cubicBezTo>
                    <a:pt x="729" y="255"/>
                    <a:pt x="728" y="255"/>
                    <a:pt x="728" y="259"/>
                  </a:cubicBezTo>
                  <a:cubicBezTo>
                    <a:pt x="722" y="259"/>
                    <a:pt x="722" y="259"/>
                    <a:pt x="716" y="259"/>
                  </a:cubicBezTo>
                  <a:cubicBezTo>
                    <a:pt x="716" y="259"/>
                    <a:pt x="711" y="262"/>
                    <a:pt x="713" y="262"/>
                  </a:cubicBezTo>
                  <a:cubicBezTo>
                    <a:pt x="715" y="265"/>
                    <a:pt x="705" y="262"/>
                    <a:pt x="710" y="264"/>
                  </a:cubicBezTo>
                  <a:cubicBezTo>
                    <a:pt x="710" y="266"/>
                    <a:pt x="708" y="266"/>
                    <a:pt x="708" y="264"/>
                  </a:cubicBezTo>
                  <a:cubicBezTo>
                    <a:pt x="705" y="267"/>
                    <a:pt x="706" y="270"/>
                    <a:pt x="706" y="274"/>
                  </a:cubicBezTo>
                  <a:cubicBezTo>
                    <a:pt x="703" y="275"/>
                    <a:pt x="704" y="275"/>
                    <a:pt x="700" y="274"/>
                  </a:cubicBezTo>
                  <a:cubicBezTo>
                    <a:pt x="702" y="275"/>
                    <a:pt x="702" y="276"/>
                    <a:pt x="699" y="276"/>
                  </a:cubicBezTo>
                  <a:cubicBezTo>
                    <a:pt x="699" y="279"/>
                    <a:pt x="700" y="289"/>
                    <a:pt x="702" y="286"/>
                  </a:cubicBezTo>
                  <a:cubicBezTo>
                    <a:pt x="704" y="286"/>
                    <a:pt x="702" y="295"/>
                    <a:pt x="705" y="295"/>
                  </a:cubicBezTo>
                  <a:cubicBezTo>
                    <a:pt x="708" y="295"/>
                    <a:pt x="705" y="299"/>
                    <a:pt x="708" y="300"/>
                  </a:cubicBezTo>
                  <a:cubicBezTo>
                    <a:pt x="707" y="300"/>
                    <a:pt x="707" y="302"/>
                    <a:pt x="706" y="302"/>
                  </a:cubicBezTo>
                  <a:cubicBezTo>
                    <a:pt x="705" y="303"/>
                    <a:pt x="704" y="301"/>
                    <a:pt x="704" y="301"/>
                  </a:cubicBezTo>
                  <a:cubicBezTo>
                    <a:pt x="703" y="302"/>
                    <a:pt x="704" y="303"/>
                    <a:pt x="703" y="303"/>
                  </a:cubicBezTo>
                  <a:cubicBezTo>
                    <a:pt x="702" y="304"/>
                    <a:pt x="700" y="303"/>
                    <a:pt x="699" y="303"/>
                  </a:cubicBezTo>
                  <a:cubicBezTo>
                    <a:pt x="697" y="304"/>
                    <a:pt x="693" y="307"/>
                    <a:pt x="691" y="304"/>
                  </a:cubicBezTo>
                  <a:cubicBezTo>
                    <a:pt x="691" y="302"/>
                    <a:pt x="692" y="301"/>
                    <a:pt x="692" y="300"/>
                  </a:cubicBezTo>
                  <a:cubicBezTo>
                    <a:pt x="693" y="297"/>
                    <a:pt x="691" y="294"/>
                    <a:pt x="693" y="293"/>
                  </a:cubicBezTo>
                  <a:cubicBezTo>
                    <a:pt x="693" y="291"/>
                    <a:pt x="690" y="292"/>
                    <a:pt x="691" y="288"/>
                  </a:cubicBezTo>
                  <a:cubicBezTo>
                    <a:pt x="689" y="287"/>
                    <a:pt x="686" y="289"/>
                    <a:pt x="684" y="286"/>
                  </a:cubicBezTo>
                  <a:cubicBezTo>
                    <a:pt x="683" y="282"/>
                    <a:pt x="688" y="284"/>
                    <a:pt x="686" y="280"/>
                  </a:cubicBezTo>
                  <a:cubicBezTo>
                    <a:pt x="686" y="278"/>
                    <a:pt x="685" y="279"/>
                    <a:pt x="685" y="280"/>
                  </a:cubicBezTo>
                  <a:cubicBezTo>
                    <a:pt x="684" y="280"/>
                    <a:pt x="684" y="278"/>
                    <a:pt x="683" y="277"/>
                  </a:cubicBezTo>
                  <a:cubicBezTo>
                    <a:pt x="682" y="277"/>
                    <a:pt x="681" y="276"/>
                    <a:pt x="680" y="275"/>
                  </a:cubicBezTo>
                  <a:cubicBezTo>
                    <a:pt x="680" y="276"/>
                    <a:pt x="679" y="276"/>
                    <a:pt x="677" y="276"/>
                  </a:cubicBezTo>
                  <a:cubicBezTo>
                    <a:pt x="676" y="276"/>
                    <a:pt x="676" y="277"/>
                    <a:pt x="677" y="277"/>
                  </a:cubicBezTo>
                  <a:cubicBezTo>
                    <a:pt x="677" y="281"/>
                    <a:pt x="674" y="275"/>
                    <a:pt x="675" y="280"/>
                  </a:cubicBezTo>
                  <a:cubicBezTo>
                    <a:pt x="671" y="277"/>
                    <a:pt x="672" y="282"/>
                    <a:pt x="668" y="280"/>
                  </a:cubicBezTo>
                  <a:cubicBezTo>
                    <a:pt x="671" y="277"/>
                    <a:pt x="668" y="275"/>
                    <a:pt x="671" y="273"/>
                  </a:cubicBezTo>
                  <a:cubicBezTo>
                    <a:pt x="673" y="271"/>
                    <a:pt x="665" y="272"/>
                    <a:pt x="665" y="274"/>
                  </a:cubicBezTo>
                  <a:cubicBezTo>
                    <a:pt x="665" y="277"/>
                    <a:pt x="664" y="273"/>
                    <a:pt x="664" y="273"/>
                  </a:cubicBezTo>
                  <a:cubicBezTo>
                    <a:pt x="662" y="273"/>
                    <a:pt x="663" y="276"/>
                    <a:pt x="660" y="276"/>
                  </a:cubicBezTo>
                  <a:cubicBezTo>
                    <a:pt x="660" y="276"/>
                    <a:pt x="657" y="278"/>
                    <a:pt x="657" y="279"/>
                  </a:cubicBezTo>
                  <a:cubicBezTo>
                    <a:pt x="656" y="279"/>
                    <a:pt x="656" y="280"/>
                    <a:pt x="656" y="281"/>
                  </a:cubicBezTo>
                  <a:cubicBezTo>
                    <a:pt x="651" y="280"/>
                    <a:pt x="652" y="280"/>
                    <a:pt x="648" y="281"/>
                  </a:cubicBezTo>
                  <a:cubicBezTo>
                    <a:pt x="649" y="281"/>
                    <a:pt x="648" y="284"/>
                    <a:pt x="649" y="284"/>
                  </a:cubicBezTo>
                  <a:cubicBezTo>
                    <a:pt x="650" y="285"/>
                    <a:pt x="651" y="284"/>
                    <a:pt x="652" y="284"/>
                  </a:cubicBezTo>
                  <a:cubicBezTo>
                    <a:pt x="653" y="285"/>
                    <a:pt x="652" y="286"/>
                    <a:pt x="652" y="287"/>
                  </a:cubicBezTo>
                  <a:cubicBezTo>
                    <a:pt x="653" y="287"/>
                    <a:pt x="655" y="286"/>
                    <a:pt x="656" y="287"/>
                  </a:cubicBezTo>
                  <a:cubicBezTo>
                    <a:pt x="656" y="287"/>
                    <a:pt x="655" y="289"/>
                    <a:pt x="656" y="289"/>
                  </a:cubicBezTo>
                  <a:cubicBezTo>
                    <a:pt x="657" y="290"/>
                    <a:pt x="658" y="289"/>
                    <a:pt x="659" y="290"/>
                  </a:cubicBezTo>
                  <a:cubicBezTo>
                    <a:pt x="661" y="290"/>
                    <a:pt x="660" y="288"/>
                    <a:pt x="662" y="288"/>
                  </a:cubicBezTo>
                  <a:cubicBezTo>
                    <a:pt x="666" y="288"/>
                    <a:pt x="670" y="288"/>
                    <a:pt x="670" y="293"/>
                  </a:cubicBezTo>
                  <a:cubicBezTo>
                    <a:pt x="668" y="294"/>
                    <a:pt x="666" y="294"/>
                    <a:pt x="664" y="293"/>
                  </a:cubicBezTo>
                  <a:cubicBezTo>
                    <a:pt x="663" y="294"/>
                    <a:pt x="662" y="296"/>
                    <a:pt x="663" y="299"/>
                  </a:cubicBezTo>
                  <a:cubicBezTo>
                    <a:pt x="661" y="298"/>
                    <a:pt x="660" y="300"/>
                    <a:pt x="662" y="300"/>
                  </a:cubicBezTo>
                  <a:cubicBezTo>
                    <a:pt x="661" y="301"/>
                    <a:pt x="659" y="301"/>
                    <a:pt x="657" y="301"/>
                  </a:cubicBezTo>
                  <a:cubicBezTo>
                    <a:pt x="659" y="305"/>
                    <a:pt x="663" y="307"/>
                    <a:pt x="663" y="313"/>
                  </a:cubicBezTo>
                  <a:cubicBezTo>
                    <a:pt x="666" y="309"/>
                    <a:pt x="664" y="312"/>
                    <a:pt x="666" y="314"/>
                  </a:cubicBezTo>
                  <a:cubicBezTo>
                    <a:pt x="666" y="318"/>
                    <a:pt x="667" y="324"/>
                    <a:pt x="665" y="327"/>
                  </a:cubicBezTo>
                  <a:cubicBezTo>
                    <a:pt x="667" y="330"/>
                    <a:pt x="668" y="333"/>
                    <a:pt x="668" y="339"/>
                  </a:cubicBezTo>
                  <a:cubicBezTo>
                    <a:pt x="664" y="336"/>
                    <a:pt x="666" y="344"/>
                    <a:pt x="664" y="342"/>
                  </a:cubicBezTo>
                  <a:cubicBezTo>
                    <a:pt x="662" y="341"/>
                    <a:pt x="664" y="342"/>
                    <a:pt x="663" y="343"/>
                  </a:cubicBezTo>
                  <a:cubicBezTo>
                    <a:pt x="662" y="344"/>
                    <a:pt x="659" y="344"/>
                    <a:pt x="660" y="348"/>
                  </a:cubicBezTo>
                  <a:cubicBezTo>
                    <a:pt x="657" y="347"/>
                    <a:pt x="660" y="352"/>
                    <a:pt x="656" y="350"/>
                  </a:cubicBezTo>
                  <a:cubicBezTo>
                    <a:pt x="659" y="353"/>
                    <a:pt x="651" y="355"/>
                    <a:pt x="652" y="356"/>
                  </a:cubicBezTo>
                  <a:cubicBezTo>
                    <a:pt x="654" y="358"/>
                    <a:pt x="652" y="357"/>
                    <a:pt x="650" y="359"/>
                  </a:cubicBezTo>
                  <a:cubicBezTo>
                    <a:pt x="649" y="360"/>
                    <a:pt x="650" y="361"/>
                    <a:pt x="649" y="362"/>
                  </a:cubicBezTo>
                  <a:cubicBezTo>
                    <a:pt x="648" y="363"/>
                    <a:pt x="647" y="362"/>
                    <a:pt x="646" y="362"/>
                  </a:cubicBezTo>
                  <a:cubicBezTo>
                    <a:pt x="646" y="363"/>
                    <a:pt x="647" y="364"/>
                    <a:pt x="646" y="365"/>
                  </a:cubicBezTo>
                  <a:cubicBezTo>
                    <a:pt x="645" y="366"/>
                    <a:pt x="642" y="364"/>
                    <a:pt x="643" y="367"/>
                  </a:cubicBezTo>
                  <a:cubicBezTo>
                    <a:pt x="635" y="368"/>
                    <a:pt x="636" y="368"/>
                    <a:pt x="629" y="367"/>
                  </a:cubicBezTo>
                  <a:cubicBezTo>
                    <a:pt x="627" y="367"/>
                    <a:pt x="628" y="369"/>
                    <a:pt x="628" y="370"/>
                  </a:cubicBezTo>
                  <a:cubicBezTo>
                    <a:pt x="625" y="368"/>
                    <a:pt x="621" y="373"/>
                    <a:pt x="620" y="373"/>
                  </a:cubicBezTo>
                  <a:cubicBezTo>
                    <a:pt x="618" y="371"/>
                    <a:pt x="620" y="374"/>
                    <a:pt x="616" y="374"/>
                  </a:cubicBezTo>
                  <a:cubicBezTo>
                    <a:pt x="614" y="374"/>
                    <a:pt x="617" y="376"/>
                    <a:pt x="615" y="376"/>
                  </a:cubicBezTo>
                  <a:cubicBezTo>
                    <a:pt x="612" y="379"/>
                    <a:pt x="611" y="374"/>
                    <a:pt x="607" y="374"/>
                  </a:cubicBezTo>
                  <a:cubicBezTo>
                    <a:pt x="604" y="373"/>
                    <a:pt x="603" y="375"/>
                    <a:pt x="600" y="375"/>
                  </a:cubicBezTo>
                  <a:cubicBezTo>
                    <a:pt x="599" y="376"/>
                    <a:pt x="598" y="378"/>
                    <a:pt x="598" y="380"/>
                  </a:cubicBezTo>
                  <a:cubicBezTo>
                    <a:pt x="594" y="379"/>
                    <a:pt x="594" y="382"/>
                    <a:pt x="592" y="382"/>
                  </a:cubicBezTo>
                  <a:cubicBezTo>
                    <a:pt x="591" y="385"/>
                    <a:pt x="594" y="384"/>
                    <a:pt x="595" y="387"/>
                  </a:cubicBezTo>
                  <a:cubicBezTo>
                    <a:pt x="595" y="388"/>
                    <a:pt x="595" y="389"/>
                    <a:pt x="596" y="389"/>
                  </a:cubicBezTo>
                  <a:cubicBezTo>
                    <a:pt x="597" y="389"/>
                    <a:pt x="596" y="391"/>
                    <a:pt x="597" y="392"/>
                  </a:cubicBezTo>
                  <a:cubicBezTo>
                    <a:pt x="598" y="393"/>
                    <a:pt x="599" y="392"/>
                    <a:pt x="600" y="393"/>
                  </a:cubicBezTo>
                  <a:cubicBezTo>
                    <a:pt x="601" y="393"/>
                    <a:pt x="600" y="395"/>
                    <a:pt x="600" y="395"/>
                  </a:cubicBezTo>
                  <a:cubicBezTo>
                    <a:pt x="601" y="396"/>
                    <a:pt x="602" y="395"/>
                    <a:pt x="603" y="395"/>
                  </a:cubicBezTo>
                  <a:cubicBezTo>
                    <a:pt x="604" y="396"/>
                    <a:pt x="604" y="399"/>
                    <a:pt x="605" y="401"/>
                  </a:cubicBezTo>
                  <a:cubicBezTo>
                    <a:pt x="606" y="402"/>
                    <a:pt x="609" y="405"/>
                    <a:pt x="609" y="405"/>
                  </a:cubicBezTo>
                  <a:cubicBezTo>
                    <a:pt x="609" y="406"/>
                    <a:pt x="609" y="408"/>
                    <a:pt x="609" y="409"/>
                  </a:cubicBezTo>
                  <a:cubicBezTo>
                    <a:pt x="609" y="411"/>
                    <a:pt x="610" y="412"/>
                    <a:pt x="610" y="414"/>
                  </a:cubicBezTo>
                  <a:cubicBezTo>
                    <a:pt x="610" y="416"/>
                    <a:pt x="609" y="416"/>
                    <a:pt x="609" y="418"/>
                  </a:cubicBezTo>
                  <a:cubicBezTo>
                    <a:pt x="608" y="420"/>
                    <a:pt x="609" y="422"/>
                    <a:pt x="606" y="420"/>
                  </a:cubicBezTo>
                  <a:cubicBezTo>
                    <a:pt x="608" y="424"/>
                    <a:pt x="603" y="422"/>
                    <a:pt x="604" y="426"/>
                  </a:cubicBezTo>
                  <a:cubicBezTo>
                    <a:pt x="599" y="424"/>
                    <a:pt x="600" y="428"/>
                    <a:pt x="597" y="428"/>
                  </a:cubicBezTo>
                  <a:cubicBezTo>
                    <a:pt x="595" y="428"/>
                    <a:pt x="596" y="430"/>
                    <a:pt x="596" y="430"/>
                  </a:cubicBezTo>
                  <a:cubicBezTo>
                    <a:pt x="596" y="431"/>
                    <a:pt x="592" y="431"/>
                    <a:pt x="593" y="432"/>
                  </a:cubicBezTo>
                  <a:cubicBezTo>
                    <a:pt x="594" y="433"/>
                    <a:pt x="594" y="432"/>
                    <a:pt x="593" y="433"/>
                  </a:cubicBezTo>
                  <a:cubicBezTo>
                    <a:pt x="592" y="434"/>
                    <a:pt x="592" y="435"/>
                    <a:pt x="590" y="435"/>
                  </a:cubicBezTo>
                  <a:cubicBezTo>
                    <a:pt x="591" y="429"/>
                    <a:pt x="588" y="434"/>
                    <a:pt x="587" y="432"/>
                  </a:cubicBezTo>
                  <a:cubicBezTo>
                    <a:pt x="587" y="431"/>
                    <a:pt x="587" y="428"/>
                    <a:pt x="585" y="427"/>
                  </a:cubicBezTo>
                  <a:cubicBezTo>
                    <a:pt x="585" y="427"/>
                    <a:pt x="583" y="427"/>
                    <a:pt x="583" y="427"/>
                  </a:cubicBezTo>
                  <a:cubicBezTo>
                    <a:pt x="582" y="427"/>
                    <a:pt x="583" y="425"/>
                    <a:pt x="583" y="425"/>
                  </a:cubicBezTo>
                  <a:cubicBezTo>
                    <a:pt x="582" y="424"/>
                    <a:pt x="579" y="424"/>
                    <a:pt x="578" y="423"/>
                  </a:cubicBezTo>
                  <a:cubicBezTo>
                    <a:pt x="578" y="423"/>
                    <a:pt x="578" y="421"/>
                    <a:pt x="578" y="421"/>
                  </a:cubicBezTo>
                  <a:cubicBezTo>
                    <a:pt x="577" y="421"/>
                    <a:pt x="575" y="421"/>
                    <a:pt x="575" y="421"/>
                  </a:cubicBezTo>
                  <a:cubicBezTo>
                    <a:pt x="573" y="421"/>
                    <a:pt x="574" y="418"/>
                    <a:pt x="573" y="418"/>
                  </a:cubicBezTo>
                  <a:cubicBezTo>
                    <a:pt x="573" y="417"/>
                    <a:pt x="572" y="418"/>
                    <a:pt x="572" y="419"/>
                  </a:cubicBezTo>
                  <a:cubicBezTo>
                    <a:pt x="570" y="416"/>
                    <a:pt x="571" y="416"/>
                    <a:pt x="569" y="414"/>
                  </a:cubicBezTo>
                  <a:cubicBezTo>
                    <a:pt x="565" y="413"/>
                    <a:pt x="566" y="418"/>
                    <a:pt x="565" y="420"/>
                  </a:cubicBezTo>
                  <a:cubicBezTo>
                    <a:pt x="565" y="420"/>
                    <a:pt x="563" y="421"/>
                    <a:pt x="563" y="421"/>
                  </a:cubicBezTo>
                  <a:cubicBezTo>
                    <a:pt x="562" y="423"/>
                    <a:pt x="564" y="427"/>
                    <a:pt x="562" y="428"/>
                  </a:cubicBezTo>
                  <a:cubicBezTo>
                    <a:pt x="562" y="429"/>
                    <a:pt x="563" y="430"/>
                    <a:pt x="563" y="432"/>
                  </a:cubicBezTo>
                  <a:cubicBezTo>
                    <a:pt x="563" y="433"/>
                    <a:pt x="565" y="435"/>
                    <a:pt x="565" y="433"/>
                  </a:cubicBezTo>
                  <a:cubicBezTo>
                    <a:pt x="568" y="436"/>
                    <a:pt x="567" y="437"/>
                    <a:pt x="566" y="441"/>
                  </a:cubicBezTo>
                  <a:cubicBezTo>
                    <a:pt x="567" y="442"/>
                    <a:pt x="567" y="442"/>
                    <a:pt x="567" y="443"/>
                  </a:cubicBezTo>
                  <a:cubicBezTo>
                    <a:pt x="568" y="444"/>
                    <a:pt x="569" y="445"/>
                    <a:pt x="570" y="446"/>
                  </a:cubicBezTo>
                  <a:cubicBezTo>
                    <a:pt x="572" y="447"/>
                    <a:pt x="573" y="448"/>
                    <a:pt x="576" y="449"/>
                  </a:cubicBezTo>
                  <a:cubicBezTo>
                    <a:pt x="576" y="450"/>
                    <a:pt x="576" y="450"/>
                    <a:pt x="577" y="450"/>
                  </a:cubicBezTo>
                  <a:cubicBezTo>
                    <a:pt x="578" y="451"/>
                    <a:pt x="578" y="452"/>
                    <a:pt x="578" y="453"/>
                  </a:cubicBezTo>
                  <a:cubicBezTo>
                    <a:pt x="578" y="454"/>
                    <a:pt x="580" y="453"/>
                    <a:pt x="580" y="454"/>
                  </a:cubicBezTo>
                  <a:cubicBezTo>
                    <a:pt x="581" y="455"/>
                    <a:pt x="580" y="457"/>
                    <a:pt x="580" y="459"/>
                  </a:cubicBezTo>
                  <a:cubicBezTo>
                    <a:pt x="581" y="459"/>
                    <a:pt x="583" y="461"/>
                    <a:pt x="583" y="461"/>
                  </a:cubicBezTo>
                  <a:cubicBezTo>
                    <a:pt x="583" y="462"/>
                    <a:pt x="580" y="465"/>
                    <a:pt x="584" y="466"/>
                  </a:cubicBezTo>
                  <a:cubicBezTo>
                    <a:pt x="583" y="468"/>
                    <a:pt x="581" y="467"/>
                    <a:pt x="579" y="467"/>
                  </a:cubicBezTo>
                  <a:cubicBezTo>
                    <a:pt x="578" y="467"/>
                    <a:pt x="574" y="467"/>
                    <a:pt x="573" y="466"/>
                  </a:cubicBezTo>
                  <a:cubicBezTo>
                    <a:pt x="574" y="466"/>
                    <a:pt x="575" y="461"/>
                    <a:pt x="572" y="465"/>
                  </a:cubicBezTo>
                  <a:cubicBezTo>
                    <a:pt x="570" y="463"/>
                    <a:pt x="571" y="460"/>
                    <a:pt x="570" y="459"/>
                  </a:cubicBezTo>
                  <a:cubicBezTo>
                    <a:pt x="569" y="457"/>
                    <a:pt x="568" y="457"/>
                    <a:pt x="566" y="455"/>
                  </a:cubicBezTo>
                  <a:cubicBezTo>
                    <a:pt x="566" y="454"/>
                    <a:pt x="566" y="452"/>
                    <a:pt x="567" y="452"/>
                  </a:cubicBezTo>
                  <a:cubicBezTo>
                    <a:pt x="565" y="449"/>
                    <a:pt x="565" y="446"/>
                    <a:pt x="562" y="445"/>
                  </a:cubicBezTo>
                  <a:cubicBezTo>
                    <a:pt x="562" y="443"/>
                    <a:pt x="560" y="442"/>
                    <a:pt x="562" y="441"/>
                  </a:cubicBezTo>
                  <a:cubicBezTo>
                    <a:pt x="561" y="440"/>
                    <a:pt x="559" y="439"/>
                    <a:pt x="558" y="439"/>
                  </a:cubicBezTo>
                  <a:cubicBezTo>
                    <a:pt x="558" y="437"/>
                    <a:pt x="558" y="435"/>
                    <a:pt x="557" y="435"/>
                  </a:cubicBezTo>
                  <a:cubicBezTo>
                    <a:pt x="556" y="433"/>
                    <a:pt x="558" y="432"/>
                    <a:pt x="558" y="430"/>
                  </a:cubicBezTo>
                  <a:cubicBezTo>
                    <a:pt x="558" y="428"/>
                    <a:pt x="557" y="427"/>
                    <a:pt x="556" y="427"/>
                  </a:cubicBezTo>
                  <a:cubicBezTo>
                    <a:pt x="556" y="426"/>
                    <a:pt x="557" y="425"/>
                    <a:pt x="556" y="425"/>
                  </a:cubicBezTo>
                  <a:cubicBezTo>
                    <a:pt x="556" y="423"/>
                    <a:pt x="559" y="424"/>
                    <a:pt x="560" y="423"/>
                  </a:cubicBezTo>
                  <a:cubicBezTo>
                    <a:pt x="560" y="422"/>
                    <a:pt x="559" y="422"/>
                    <a:pt x="559" y="421"/>
                  </a:cubicBezTo>
                  <a:cubicBezTo>
                    <a:pt x="559" y="420"/>
                    <a:pt x="561" y="420"/>
                    <a:pt x="560" y="419"/>
                  </a:cubicBezTo>
                  <a:cubicBezTo>
                    <a:pt x="560" y="417"/>
                    <a:pt x="558" y="415"/>
                    <a:pt x="558" y="413"/>
                  </a:cubicBezTo>
                  <a:cubicBezTo>
                    <a:pt x="558" y="410"/>
                    <a:pt x="559" y="407"/>
                    <a:pt x="558" y="406"/>
                  </a:cubicBezTo>
                  <a:cubicBezTo>
                    <a:pt x="558" y="404"/>
                    <a:pt x="556" y="404"/>
                    <a:pt x="556" y="403"/>
                  </a:cubicBezTo>
                  <a:cubicBezTo>
                    <a:pt x="555" y="402"/>
                    <a:pt x="555" y="401"/>
                    <a:pt x="555" y="400"/>
                  </a:cubicBezTo>
                  <a:cubicBezTo>
                    <a:pt x="553" y="398"/>
                    <a:pt x="552" y="396"/>
                    <a:pt x="551" y="395"/>
                  </a:cubicBezTo>
                  <a:cubicBezTo>
                    <a:pt x="547" y="394"/>
                    <a:pt x="549" y="399"/>
                    <a:pt x="546" y="396"/>
                  </a:cubicBezTo>
                  <a:cubicBezTo>
                    <a:pt x="545" y="396"/>
                    <a:pt x="546" y="399"/>
                    <a:pt x="545" y="400"/>
                  </a:cubicBezTo>
                  <a:cubicBezTo>
                    <a:pt x="545" y="400"/>
                    <a:pt x="543" y="399"/>
                    <a:pt x="543" y="400"/>
                  </a:cubicBezTo>
                  <a:cubicBezTo>
                    <a:pt x="542" y="401"/>
                    <a:pt x="543" y="402"/>
                    <a:pt x="542" y="402"/>
                  </a:cubicBezTo>
                  <a:cubicBezTo>
                    <a:pt x="539" y="402"/>
                    <a:pt x="539" y="402"/>
                    <a:pt x="538" y="399"/>
                  </a:cubicBezTo>
                  <a:cubicBezTo>
                    <a:pt x="538" y="398"/>
                    <a:pt x="537" y="398"/>
                    <a:pt x="537" y="397"/>
                  </a:cubicBezTo>
                  <a:cubicBezTo>
                    <a:pt x="536" y="396"/>
                    <a:pt x="538" y="396"/>
                    <a:pt x="538" y="395"/>
                  </a:cubicBezTo>
                  <a:cubicBezTo>
                    <a:pt x="538" y="394"/>
                    <a:pt x="535" y="389"/>
                    <a:pt x="538" y="387"/>
                  </a:cubicBezTo>
                  <a:cubicBezTo>
                    <a:pt x="537" y="386"/>
                    <a:pt x="535" y="385"/>
                    <a:pt x="536" y="380"/>
                  </a:cubicBezTo>
                  <a:cubicBezTo>
                    <a:pt x="535" y="380"/>
                    <a:pt x="535" y="381"/>
                    <a:pt x="535" y="382"/>
                  </a:cubicBezTo>
                  <a:cubicBezTo>
                    <a:pt x="532" y="381"/>
                    <a:pt x="534" y="377"/>
                    <a:pt x="532" y="375"/>
                  </a:cubicBezTo>
                  <a:cubicBezTo>
                    <a:pt x="531" y="374"/>
                    <a:pt x="531" y="374"/>
                    <a:pt x="530" y="373"/>
                  </a:cubicBezTo>
                  <a:cubicBezTo>
                    <a:pt x="529" y="372"/>
                    <a:pt x="529" y="371"/>
                    <a:pt x="529" y="370"/>
                  </a:cubicBezTo>
                  <a:cubicBezTo>
                    <a:pt x="528" y="369"/>
                    <a:pt x="524" y="370"/>
                    <a:pt x="525" y="367"/>
                  </a:cubicBezTo>
                  <a:cubicBezTo>
                    <a:pt x="521" y="366"/>
                    <a:pt x="520" y="369"/>
                    <a:pt x="518" y="370"/>
                  </a:cubicBezTo>
                  <a:cubicBezTo>
                    <a:pt x="516" y="370"/>
                    <a:pt x="515" y="370"/>
                    <a:pt x="514" y="372"/>
                  </a:cubicBezTo>
                  <a:cubicBezTo>
                    <a:pt x="512" y="372"/>
                    <a:pt x="509" y="372"/>
                    <a:pt x="506" y="372"/>
                  </a:cubicBezTo>
                  <a:cubicBezTo>
                    <a:pt x="506" y="372"/>
                    <a:pt x="504" y="373"/>
                    <a:pt x="504" y="374"/>
                  </a:cubicBezTo>
                  <a:cubicBezTo>
                    <a:pt x="503" y="375"/>
                    <a:pt x="503" y="374"/>
                    <a:pt x="503" y="375"/>
                  </a:cubicBezTo>
                  <a:cubicBezTo>
                    <a:pt x="503" y="376"/>
                    <a:pt x="500" y="377"/>
                    <a:pt x="499" y="377"/>
                  </a:cubicBezTo>
                  <a:cubicBezTo>
                    <a:pt x="497" y="380"/>
                    <a:pt x="494" y="384"/>
                    <a:pt x="490" y="386"/>
                  </a:cubicBezTo>
                  <a:cubicBezTo>
                    <a:pt x="487" y="388"/>
                    <a:pt x="486" y="392"/>
                    <a:pt x="482" y="393"/>
                  </a:cubicBezTo>
                  <a:cubicBezTo>
                    <a:pt x="483" y="395"/>
                    <a:pt x="483" y="395"/>
                    <a:pt x="479" y="395"/>
                  </a:cubicBezTo>
                  <a:cubicBezTo>
                    <a:pt x="479" y="397"/>
                    <a:pt x="479" y="397"/>
                    <a:pt x="480" y="397"/>
                  </a:cubicBezTo>
                  <a:cubicBezTo>
                    <a:pt x="480" y="399"/>
                    <a:pt x="478" y="399"/>
                    <a:pt x="478" y="397"/>
                  </a:cubicBezTo>
                  <a:cubicBezTo>
                    <a:pt x="476" y="398"/>
                    <a:pt x="477" y="401"/>
                    <a:pt x="473" y="400"/>
                  </a:cubicBezTo>
                  <a:cubicBezTo>
                    <a:pt x="472" y="401"/>
                    <a:pt x="472" y="403"/>
                    <a:pt x="470" y="402"/>
                  </a:cubicBezTo>
                  <a:cubicBezTo>
                    <a:pt x="469" y="404"/>
                    <a:pt x="471" y="404"/>
                    <a:pt x="471" y="406"/>
                  </a:cubicBezTo>
                  <a:cubicBezTo>
                    <a:pt x="471" y="408"/>
                    <a:pt x="469" y="411"/>
                    <a:pt x="469" y="415"/>
                  </a:cubicBezTo>
                  <a:cubicBezTo>
                    <a:pt x="468" y="420"/>
                    <a:pt x="468" y="426"/>
                    <a:pt x="467" y="428"/>
                  </a:cubicBezTo>
                  <a:cubicBezTo>
                    <a:pt x="467" y="428"/>
                    <a:pt x="465" y="428"/>
                    <a:pt x="465" y="428"/>
                  </a:cubicBezTo>
                  <a:cubicBezTo>
                    <a:pt x="464" y="429"/>
                    <a:pt x="465" y="432"/>
                    <a:pt x="464" y="433"/>
                  </a:cubicBezTo>
                  <a:cubicBezTo>
                    <a:pt x="463" y="434"/>
                    <a:pt x="461" y="433"/>
                    <a:pt x="459" y="434"/>
                  </a:cubicBezTo>
                  <a:cubicBezTo>
                    <a:pt x="458" y="435"/>
                    <a:pt x="458" y="437"/>
                    <a:pt x="456" y="436"/>
                  </a:cubicBezTo>
                  <a:cubicBezTo>
                    <a:pt x="453" y="433"/>
                    <a:pt x="451" y="429"/>
                    <a:pt x="450" y="425"/>
                  </a:cubicBezTo>
                  <a:cubicBezTo>
                    <a:pt x="449" y="424"/>
                    <a:pt x="448" y="423"/>
                    <a:pt x="447" y="422"/>
                  </a:cubicBezTo>
                  <a:cubicBezTo>
                    <a:pt x="447" y="422"/>
                    <a:pt x="446" y="421"/>
                    <a:pt x="445" y="421"/>
                  </a:cubicBezTo>
                  <a:cubicBezTo>
                    <a:pt x="444" y="417"/>
                    <a:pt x="447" y="417"/>
                    <a:pt x="447" y="415"/>
                  </a:cubicBezTo>
                  <a:cubicBezTo>
                    <a:pt x="447" y="413"/>
                    <a:pt x="445" y="412"/>
                    <a:pt x="444" y="410"/>
                  </a:cubicBezTo>
                  <a:cubicBezTo>
                    <a:pt x="443" y="409"/>
                    <a:pt x="442" y="407"/>
                    <a:pt x="440" y="407"/>
                  </a:cubicBezTo>
                  <a:cubicBezTo>
                    <a:pt x="440" y="405"/>
                    <a:pt x="439" y="402"/>
                    <a:pt x="438" y="400"/>
                  </a:cubicBezTo>
                  <a:cubicBezTo>
                    <a:pt x="437" y="398"/>
                    <a:pt x="436" y="389"/>
                    <a:pt x="436" y="383"/>
                  </a:cubicBezTo>
                  <a:cubicBezTo>
                    <a:pt x="435" y="380"/>
                    <a:pt x="434" y="374"/>
                    <a:pt x="433" y="369"/>
                  </a:cubicBezTo>
                  <a:cubicBezTo>
                    <a:pt x="432" y="370"/>
                    <a:pt x="428" y="374"/>
                    <a:pt x="431" y="375"/>
                  </a:cubicBezTo>
                  <a:cubicBezTo>
                    <a:pt x="431" y="378"/>
                    <a:pt x="426" y="375"/>
                    <a:pt x="425" y="375"/>
                  </a:cubicBezTo>
                  <a:cubicBezTo>
                    <a:pt x="424" y="375"/>
                    <a:pt x="423" y="375"/>
                    <a:pt x="423" y="375"/>
                  </a:cubicBezTo>
                  <a:cubicBezTo>
                    <a:pt x="421" y="374"/>
                    <a:pt x="420" y="370"/>
                    <a:pt x="418" y="372"/>
                  </a:cubicBezTo>
                  <a:cubicBezTo>
                    <a:pt x="418" y="370"/>
                    <a:pt x="419" y="369"/>
                    <a:pt x="420" y="369"/>
                  </a:cubicBezTo>
                  <a:cubicBezTo>
                    <a:pt x="419" y="368"/>
                    <a:pt x="420" y="367"/>
                    <a:pt x="420" y="366"/>
                  </a:cubicBezTo>
                  <a:cubicBezTo>
                    <a:pt x="420" y="364"/>
                    <a:pt x="417" y="365"/>
                    <a:pt x="416" y="365"/>
                  </a:cubicBezTo>
                  <a:cubicBezTo>
                    <a:pt x="414" y="364"/>
                    <a:pt x="413" y="359"/>
                    <a:pt x="412" y="362"/>
                  </a:cubicBezTo>
                  <a:cubicBezTo>
                    <a:pt x="409" y="362"/>
                    <a:pt x="411" y="358"/>
                    <a:pt x="411" y="359"/>
                  </a:cubicBezTo>
                  <a:cubicBezTo>
                    <a:pt x="410" y="357"/>
                    <a:pt x="408" y="357"/>
                    <a:pt x="409" y="355"/>
                  </a:cubicBezTo>
                  <a:cubicBezTo>
                    <a:pt x="408" y="355"/>
                    <a:pt x="405" y="356"/>
                    <a:pt x="404" y="355"/>
                  </a:cubicBezTo>
                  <a:cubicBezTo>
                    <a:pt x="404" y="355"/>
                    <a:pt x="404" y="353"/>
                    <a:pt x="404" y="353"/>
                  </a:cubicBezTo>
                  <a:cubicBezTo>
                    <a:pt x="401" y="352"/>
                    <a:pt x="399" y="354"/>
                    <a:pt x="397" y="354"/>
                  </a:cubicBezTo>
                  <a:cubicBezTo>
                    <a:pt x="396" y="354"/>
                    <a:pt x="395" y="354"/>
                    <a:pt x="394" y="354"/>
                  </a:cubicBezTo>
                  <a:cubicBezTo>
                    <a:pt x="393" y="354"/>
                    <a:pt x="392" y="352"/>
                    <a:pt x="392" y="355"/>
                  </a:cubicBezTo>
                  <a:cubicBezTo>
                    <a:pt x="381" y="356"/>
                    <a:pt x="372" y="354"/>
                    <a:pt x="364" y="353"/>
                  </a:cubicBezTo>
                  <a:cubicBezTo>
                    <a:pt x="364" y="350"/>
                    <a:pt x="362" y="351"/>
                    <a:pt x="361" y="349"/>
                  </a:cubicBezTo>
                  <a:cubicBezTo>
                    <a:pt x="361" y="347"/>
                    <a:pt x="356" y="351"/>
                    <a:pt x="359" y="347"/>
                  </a:cubicBezTo>
                  <a:cubicBezTo>
                    <a:pt x="358" y="347"/>
                    <a:pt x="357" y="347"/>
                    <a:pt x="357" y="346"/>
                  </a:cubicBezTo>
                  <a:cubicBezTo>
                    <a:pt x="354" y="347"/>
                    <a:pt x="345" y="345"/>
                    <a:pt x="341" y="345"/>
                  </a:cubicBezTo>
                  <a:cubicBezTo>
                    <a:pt x="340" y="344"/>
                    <a:pt x="339" y="344"/>
                    <a:pt x="339" y="342"/>
                  </a:cubicBezTo>
                  <a:cubicBezTo>
                    <a:pt x="334" y="343"/>
                    <a:pt x="335" y="338"/>
                    <a:pt x="331" y="339"/>
                  </a:cubicBezTo>
                  <a:cubicBezTo>
                    <a:pt x="330" y="334"/>
                    <a:pt x="328" y="332"/>
                    <a:pt x="326" y="328"/>
                  </a:cubicBezTo>
                  <a:cubicBezTo>
                    <a:pt x="316" y="326"/>
                    <a:pt x="316" y="332"/>
                    <a:pt x="317" y="337"/>
                  </a:cubicBezTo>
                  <a:cubicBezTo>
                    <a:pt x="317" y="339"/>
                    <a:pt x="321" y="341"/>
                    <a:pt x="325" y="346"/>
                  </a:cubicBezTo>
                  <a:cubicBezTo>
                    <a:pt x="326" y="347"/>
                    <a:pt x="328" y="353"/>
                    <a:pt x="331" y="352"/>
                  </a:cubicBezTo>
                  <a:cubicBezTo>
                    <a:pt x="330" y="354"/>
                    <a:pt x="333" y="354"/>
                    <a:pt x="332" y="357"/>
                  </a:cubicBezTo>
                  <a:cubicBezTo>
                    <a:pt x="335" y="358"/>
                    <a:pt x="341" y="356"/>
                    <a:pt x="338" y="360"/>
                  </a:cubicBezTo>
                  <a:cubicBezTo>
                    <a:pt x="340" y="361"/>
                    <a:pt x="339" y="358"/>
                    <a:pt x="340" y="357"/>
                  </a:cubicBezTo>
                  <a:cubicBezTo>
                    <a:pt x="341" y="357"/>
                    <a:pt x="345" y="357"/>
                    <a:pt x="345" y="355"/>
                  </a:cubicBezTo>
                  <a:cubicBezTo>
                    <a:pt x="345" y="354"/>
                    <a:pt x="346" y="354"/>
                    <a:pt x="347" y="354"/>
                  </a:cubicBezTo>
                  <a:cubicBezTo>
                    <a:pt x="349" y="354"/>
                    <a:pt x="348" y="352"/>
                    <a:pt x="348" y="352"/>
                  </a:cubicBezTo>
                  <a:cubicBezTo>
                    <a:pt x="350" y="351"/>
                    <a:pt x="353" y="351"/>
                    <a:pt x="356" y="350"/>
                  </a:cubicBezTo>
                  <a:cubicBezTo>
                    <a:pt x="356" y="351"/>
                    <a:pt x="354" y="352"/>
                    <a:pt x="354" y="353"/>
                  </a:cubicBezTo>
                  <a:cubicBezTo>
                    <a:pt x="355" y="353"/>
                    <a:pt x="357" y="352"/>
                    <a:pt x="357" y="353"/>
                  </a:cubicBezTo>
                  <a:cubicBezTo>
                    <a:pt x="358" y="355"/>
                    <a:pt x="357" y="356"/>
                    <a:pt x="358" y="357"/>
                  </a:cubicBezTo>
                  <a:cubicBezTo>
                    <a:pt x="357" y="360"/>
                    <a:pt x="361" y="359"/>
                    <a:pt x="361" y="361"/>
                  </a:cubicBezTo>
                  <a:cubicBezTo>
                    <a:pt x="362" y="364"/>
                    <a:pt x="364" y="362"/>
                    <a:pt x="366" y="363"/>
                  </a:cubicBezTo>
                  <a:cubicBezTo>
                    <a:pt x="368" y="365"/>
                    <a:pt x="367" y="366"/>
                    <a:pt x="370" y="367"/>
                  </a:cubicBezTo>
                  <a:cubicBezTo>
                    <a:pt x="367" y="370"/>
                    <a:pt x="370" y="373"/>
                    <a:pt x="370" y="376"/>
                  </a:cubicBezTo>
                  <a:cubicBezTo>
                    <a:pt x="368" y="376"/>
                    <a:pt x="367" y="376"/>
                    <a:pt x="366" y="376"/>
                  </a:cubicBezTo>
                  <a:cubicBezTo>
                    <a:pt x="367" y="381"/>
                    <a:pt x="363" y="380"/>
                    <a:pt x="364" y="383"/>
                  </a:cubicBezTo>
                  <a:cubicBezTo>
                    <a:pt x="361" y="383"/>
                    <a:pt x="360" y="384"/>
                    <a:pt x="360" y="386"/>
                  </a:cubicBezTo>
                  <a:cubicBezTo>
                    <a:pt x="359" y="386"/>
                    <a:pt x="357" y="386"/>
                    <a:pt x="356" y="386"/>
                  </a:cubicBezTo>
                  <a:cubicBezTo>
                    <a:pt x="354" y="386"/>
                    <a:pt x="355" y="388"/>
                    <a:pt x="354" y="389"/>
                  </a:cubicBezTo>
                  <a:cubicBezTo>
                    <a:pt x="354" y="390"/>
                    <a:pt x="352" y="389"/>
                    <a:pt x="352" y="389"/>
                  </a:cubicBezTo>
                  <a:cubicBezTo>
                    <a:pt x="351" y="390"/>
                    <a:pt x="352" y="392"/>
                    <a:pt x="352" y="393"/>
                  </a:cubicBezTo>
                  <a:cubicBezTo>
                    <a:pt x="350" y="392"/>
                    <a:pt x="348" y="393"/>
                    <a:pt x="348" y="395"/>
                  </a:cubicBezTo>
                  <a:cubicBezTo>
                    <a:pt x="346" y="395"/>
                    <a:pt x="345" y="396"/>
                    <a:pt x="344" y="396"/>
                  </a:cubicBezTo>
                  <a:cubicBezTo>
                    <a:pt x="342" y="397"/>
                    <a:pt x="342" y="398"/>
                    <a:pt x="339" y="399"/>
                  </a:cubicBezTo>
                  <a:cubicBezTo>
                    <a:pt x="338" y="399"/>
                    <a:pt x="332" y="401"/>
                    <a:pt x="332" y="405"/>
                  </a:cubicBezTo>
                  <a:cubicBezTo>
                    <a:pt x="331" y="405"/>
                    <a:pt x="329" y="404"/>
                    <a:pt x="327" y="405"/>
                  </a:cubicBezTo>
                  <a:cubicBezTo>
                    <a:pt x="326" y="405"/>
                    <a:pt x="327" y="406"/>
                    <a:pt x="326" y="407"/>
                  </a:cubicBezTo>
                  <a:cubicBezTo>
                    <a:pt x="326" y="407"/>
                    <a:pt x="324" y="407"/>
                    <a:pt x="324" y="407"/>
                  </a:cubicBezTo>
                  <a:cubicBezTo>
                    <a:pt x="324" y="407"/>
                    <a:pt x="320" y="408"/>
                    <a:pt x="320" y="408"/>
                  </a:cubicBezTo>
                  <a:cubicBezTo>
                    <a:pt x="318" y="410"/>
                    <a:pt x="309" y="409"/>
                    <a:pt x="305" y="412"/>
                  </a:cubicBezTo>
                  <a:cubicBezTo>
                    <a:pt x="301" y="412"/>
                    <a:pt x="308" y="414"/>
                    <a:pt x="303" y="414"/>
                  </a:cubicBezTo>
                  <a:cubicBezTo>
                    <a:pt x="302" y="414"/>
                    <a:pt x="301" y="414"/>
                    <a:pt x="300" y="414"/>
                  </a:cubicBezTo>
                  <a:cubicBezTo>
                    <a:pt x="299" y="414"/>
                    <a:pt x="299" y="417"/>
                    <a:pt x="297" y="416"/>
                  </a:cubicBezTo>
                  <a:cubicBezTo>
                    <a:pt x="298" y="414"/>
                    <a:pt x="295" y="415"/>
                    <a:pt x="294" y="414"/>
                  </a:cubicBezTo>
                  <a:cubicBezTo>
                    <a:pt x="293" y="413"/>
                    <a:pt x="295" y="409"/>
                    <a:pt x="292" y="409"/>
                  </a:cubicBezTo>
                  <a:cubicBezTo>
                    <a:pt x="292" y="407"/>
                    <a:pt x="293" y="407"/>
                    <a:pt x="293" y="406"/>
                  </a:cubicBezTo>
                  <a:cubicBezTo>
                    <a:pt x="292" y="405"/>
                    <a:pt x="290" y="404"/>
                    <a:pt x="292" y="403"/>
                  </a:cubicBezTo>
                  <a:cubicBezTo>
                    <a:pt x="291" y="402"/>
                    <a:pt x="290" y="401"/>
                    <a:pt x="288" y="401"/>
                  </a:cubicBezTo>
                  <a:cubicBezTo>
                    <a:pt x="290" y="398"/>
                    <a:pt x="286" y="394"/>
                    <a:pt x="288" y="394"/>
                  </a:cubicBezTo>
                  <a:cubicBezTo>
                    <a:pt x="289" y="393"/>
                    <a:pt x="287" y="393"/>
                    <a:pt x="286" y="393"/>
                  </a:cubicBezTo>
                  <a:cubicBezTo>
                    <a:pt x="285" y="392"/>
                    <a:pt x="286" y="389"/>
                    <a:pt x="286" y="389"/>
                  </a:cubicBezTo>
                  <a:cubicBezTo>
                    <a:pt x="286" y="389"/>
                    <a:pt x="284" y="387"/>
                    <a:pt x="284" y="387"/>
                  </a:cubicBezTo>
                  <a:cubicBezTo>
                    <a:pt x="283" y="386"/>
                    <a:pt x="284" y="386"/>
                    <a:pt x="283" y="386"/>
                  </a:cubicBezTo>
                  <a:cubicBezTo>
                    <a:pt x="282" y="386"/>
                    <a:pt x="281" y="382"/>
                    <a:pt x="280" y="382"/>
                  </a:cubicBezTo>
                  <a:cubicBezTo>
                    <a:pt x="280" y="382"/>
                    <a:pt x="280" y="383"/>
                    <a:pt x="280" y="383"/>
                  </a:cubicBezTo>
                  <a:cubicBezTo>
                    <a:pt x="278" y="381"/>
                    <a:pt x="278" y="378"/>
                    <a:pt x="274" y="377"/>
                  </a:cubicBezTo>
                  <a:cubicBezTo>
                    <a:pt x="277" y="373"/>
                    <a:pt x="271" y="372"/>
                    <a:pt x="272" y="366"/>
                  </a:cubicBezTo>
                  <a:cubicBezTo>
                    <a:pt x="272" y="364"/>
                    <a:pt x="270" y="365"/>
                    <a:pt x="270" y="363"/>
                  </a:cubicBezTo>
                  <a:cubicBezTo>
                    <a:pt x="269" y="361"/>
                    <a:pt x="266" y="363"/>
                    <a:pt x="265" y="361"/>
                  </a:cubicBezTo>
                  <a:cubicBezTo>
                    <a:pt x="266" y="360"/>
                    <a:pt x="266" y="359"/>
                    <a:pt x="264" y="359"/>
                  </a:cubicBezTo>
                  <a:cubicBezTo>
                    <a:pt x="265" y="357"/>
                    <a:pt x="265" y="356"/>
                    <a:pt x="264" y="353"/>
                  </a:cubicBezTo>
                  <a:cubicBezTo>
                    <a:pt x="264" y="352"/>
                    <a:pt x="264" y="351"/>
                    <a:pt x="264" y="350"/>
                  </a:cubicBezTo>
                  <a:cubicBezTo>
                    <a:pt x="264" y="350"/>
                    <a:pt x="263" y="350"/>
                    <a:pt x="263" y="350"/>
                  </a:cubicBezTo>
                  <a:cubicBezTo>
                    <a:pt x="262" y="347"/>
                    <a:pt x="265" y="348"/>
                    <a:pt x="263" y="346"/>
                  </a:cubicBezTo>
                  <a:cubicBezTo>
                    <a:pt x="261" y="344"/>
                    <a:pt x="261" y="352"/>
                    <a:pt x="260" y="346"/>
                  </a:cubicBezTo>
                  <a:cubicBezTo>
                    <a:pt x="260" y="341"/>
                    <a:pt x="256" y="338"/>
                    <a:pt x="252" y="334"/>
                  </a:cubicBezTo>
                  <a:cubicBezTo>
                    <a:pt x="249" y="336"/>
                    <a:pt x="251" y="337"/>
                    <a:pt x="250" y="341"/>
                  </a:cubicBezTo>
                  <a:cubicBezTo>
                    <a:pt x="247" y="342"/>
                    <a:pt x="248" y="339"/>
                    <a:pt x="246" y="339"/>
                  </a:cubicBezTo>
                  <a:cubicBezTo>
                    <a:pt x="244" y="339"/>
                    <a:pt x="244" y="338"/>
                    <a:pt x="243" y="337"/>
                  </a:cubicBezTo>
                  <a:cubicBezTo>
                    <a:pt x="245" y="339"/>
                    <a:pt x="243" y="345"/>
                    <a:pt x="247" y="345"/>
                  </a:cubicBezTo>
                  <a:cubicBezTo>
                    <a:pt x="246" y="347"/>
                    <a:pt x="248" y="351"/>
                    <a:pt x="250" y="355"/>
                  </a:cubicBezTo>
                  <a:cubicBezTo>
                    <a:pt x="250" y="356"/>
                    <a:pt x="249" y="357"/>
                    <a:pt x="250" y="357"/>
                  </a:cubicBezTo>
                  <a:cubicBezTo>
                    <a:pt x="251" y="359"/>
                    <a:pt x="252" y="364"/>
                    <a:pt x="253" y="367"/>
                  </a:cubicBezTo>
                  <a:cubicBezTo>
                    <a:pt x="255" y="367"/>
                    <a:pt x="256" y="367"/>
                    <a:pt x="258" y="367"/>
                  </a:cubicBezTo>
                  <a:cubicBezTo>
                    <a:pt x="257" y="368"/>
                    <a:pt x="257" y="369"/>
                    <a:pt x="257" y="370"/>
                  </a:cubicBezTo>
                  <a:cubicBezTo>
                    <a:pt x="258" y="371"/>
                    <a:pt x="259" y="370"/>
                    <a:pt x="259" y="369"/>
                  </a:cubicBezTo>
                  <a:cubicBezTo>
                    <a:pt x="261" y="371"/>
                    <a:pt x="260" y="373"/>
                    <a:pt x="261" y="375"/>
                  </a:cubicBezTo>
                  <a:cubicBezTo>
                    <a:pt x="262" y="376"/>
                    <a:pt x="263" y="376"/>
                    <a:pt x="264" y="376"/>
                  </a:cubicBezTo>
                  <a:cubicBezTo>
                    <a:pt x="264" y="377"/>
                    <a:pt x="263" y="378"/>
                    <a:pt x="264" y="379"/>
                  </a:cubicBezTo>
                  <a:cubicBezTo>
                    <a:pt x="264" y="379"/>
                    <a:pt x="265" y="379"/>
                    <a:pt x="265" y="379"/>
                  </a:cubicBezTo>
                  <a:cubicBezTo>
                    <a:pt x="265" y="380"/>
                    <a:pt x="264" y="381"/>
                    <a:pt x="264" y="381"/>
                  </a:cubicBezTo>
                  <a:cubicBezTo>
                    <a:pt x="264" y="382"/>
                    <a:pt x="265" y="382"/>
                    <a:pt x="266" y="383"/>
                  </a:cubicBezTo>
                  <a:cubicBezTo>
                    <a:pt x="266" y="384"/>
                    <a:pt x="266" y="385"/>
                    <a:pt x="266" y="386"/>
                  </a:cubicBezTo>
                  <a:cubicBezTo>
                    <a:pt x="266" y="386"/>
                    <a:pt x="267" y="386"/>
                    <a:pt x="267" y="386"/>
                  </a:cubicBezTo>
                  <a:cubicBezTo>
                    <a:pt x="268" y="387"/>
                    <a:pt x="266" y="391"/>
                    <a:pt x="270" y="390"/>
                  </a:cubicBezTo>
                  <a:cubicBezTo>
                    <a:pt x="270" y="393"/>
                    <a:pt x="269" y="395"/>
                    <a:pt x="271" y="397"/>
                  </a:cubicBezTo>
                  <a:cubicBezTo>
                    <a:pt x="271" y="398"/>
                    <a:pt x="273" y="399"/>
                    <a:pt x="273" y="400"/>
                  </a:cubicBezTo>
                  <a:cubicBezTo>
                    <a:pt x="274" y="401"/>
                    <a:pt x="274" y="402"/>
                    <a:pt x="274" y="403"/>
                  </a:cubicBezTo>
                  <a:cubicBezTo>
                    <a:pt x="275" y="404"/>
                    <a:pt x="276" y="404"/>
                    <a:pt x="277" y="405"/>
                  </a:cubicBezTo>
                  <a:cubicBezTo>
                    <a:pt x="278" y="406"/>
                    <a:pt x="276" y="408"/>
                    <a:pt x="278" y="408"/>
                  </a:cubicBezTo>
                  <a:cubicBezTo>
                    <a:pt x="279" y="408"/>
                    <a:pt x="279" y="411"/>
                    <a:pt x="279" y="413"/>
                  </a:cubicBezTo>
                  <a:cubicBezTo>
                    <a:pt x="283" y="410"/>
                    <a:pt x="283" y="415"/>
                    <a:pt x="288" y="414"/>
                  </a:cubicBezTo>
                  <a:cubicBezTo>
                    <a:pt x="289" y="417"/>
                    <a:pt x="291" y="419"/>
                    <a:pt x="291" y="422"/>
                  </a:cubicBezTo>
                  <a:cubicBezTo>
                    <a:pt x="295" y="429"/>
                    <a:pt x="309" y="427"/>
                    <a:pt x="318" y="426"/>
                  </a:cubicBezTo>
                  <a:cubicBezTo>
                    <a:pt x="319" y="426"/>
                    <a:pt x="318" y="424"/>
                    <a:pt x="319" y="423"/>
                  </a:cubicBezTo>
                  <a:cubicBezTo>
                    <a:pt x="322" y="422"/>
                    <a:pt x="327" y="426"/>
                    <a:pt x="326" y="421"/>
                  </a:cubicBezTo>
                  <a:cubicBezTo>
                    <a:pt x="329" y="422"/>
                    <a:pt x="328" y="424"/>
                    <a:pt x="327" y="427"/>
                  </a:cubicBezTo>
                  <a:cubicBezTo>
                    <a:pt x="327" y="427"/>
                    <a:pt x="326" y="428"/>
                    <a:pt x="326" y="428"/>
                  </a:cubicBezTo>
                  <a:cubicBezTo>
                    <a:pt x="326" y="430"/>
                    <a:pt x="327" y="433"/>
                    <a:pt x="326" y="435"/>
                  </a:cubicBezTo>
                  <a:cubicBezTo>
                    <a:pt x="326" y="435"/>
                    <a:pt x="324" y="435"/>
                    <a:pt x="324" y="435"/>
                  </a:cubicBezTo>
                  <a:cubicBezTo>
                    <a:pt x="324" y="436"/>
                    <a:pt x="324" y="441"/>
                    <a:pt x="323" y="442"/>
                  </a:cubicBezTo>
                  <a:cubicBezTo>
                    <a:pt x="322" y="443"/>
                    <a:pt x="319" y="444"/>
                    <a:pt x="320" y="448"/>
                  </a:cubicBezTo>
                  <a:cubicBezTo>
                    <a:pt x="317" y="448"/>
                    <a:pt x="319" y="454"/>
                    <a:pt x="314" y="454"/>
                  </a:cubicBezTo>
                  <a:cubicBezTo>
                    <a:pt x="315" y="458"/>
                    <a:pt x="313" y="458"/>
                    <a:pt x="313" y="461"/>
                  </a:cubicBezTo>
                  <a:cubicBezTo>
                    <a:pt x="309" y="460"/>
                    <a:pt x="311" y="465"/>
                    <a:pt x="307" y="465"/>
                  </a:cubicBezTo>
                  <a:cubicBezTo>
                    <a:pt x="307" y="466"/>
                    <a:pt x="307" y="467"/>
                    <a:pt x="307" y="468"/>
                  </a:cubicBezTo>
                  <a:cubicBezTo>
                    <a:pt x="306" y="468"/>
                    <a:pt x="306" y="467"/>
                    <a:pt x="305" y="467"/>
                  </a:cubicBezTo>
                  <a:cubicBezTo>
                    <a:pt x="302" y="468"/>
                    <a:pt x="304" y="470"/>
                    <a:pt x="300" y="470"/>
                  </a:cubicBezTo>
                  <a:cubicBezTo>
                    <a:pt x="300" y="470"/>
                    <a:pt x="297" y="472"/>
                    <a:pt x="297" y="472"/>
                  </a:cubicBezTo>
                  <a:cubicBezTo>
                    <a:pt x="297" y="472"/>
                    <a:pt x="297" y="473"/>
                    <a:pt x="297" y="473"/>
                  </a:cubicBezTo>
                  <a:cubicBezTo>
                    <a:pt x="295" y="474"/>
                    <a:pt x="293" y="474"/>
                    <a:pt x="292" y="475"/>
                  </a:cubicBezTo>
                  <a:cubicBezTo>
                    <a:pt x="289" y="477"/>
                    <a:pt x="288" y="481"/>
                    <a:pt x="284" y="481"/>
                  </a:cubicBezTo>
                  <a:cubicBezTo>
                    <a:pt x="285" y="484"/>
                    <a:pt x="282" y="484"/>
                    <a:pt x="283" y="487"/>
                  </a:cubicBezTo>
                  <a:cubicBezTo>
                    <a:pt x="281" y="488"/>
                    <a:pt x="281" y="487"/>
                    <a:pt x="279" y="487"/>
                  </a:cubicBezTo>
                  <a:cubicBezTo>
                    <a:pt x="280" y="488"/>
                    <a:pt x="277" y="490"/>
                    <a:pt x="278" y="491"/>
                  </a:cubicBezTo>
                  <a:cubicBezTo>
                    <a:pt x="280" y="493"/>
                    <a:pt x="277" y="491"/>
                    <a:pt x="277" y="494"/>
                  </a:cubicBezTo>
                  <a:cubicBezTo>
                    <a:pt x="277" y="496"/>
                    <a:pt x="275" y="494"/>
                    <a:pt x="274" y="495"/>
                  </a:cubicBezTo>
                  <a:cubicBezTo>
                    <a:pt x="274" y="496"/>
                    <a:pt x="274" y="497"/>
                    <a:pt x="274" y="498"/>
                  </a:cubicBezTo>
                  <a:cubicBezTo>
                    <a:pt x="274" y="499"/>
                    <a:pt x="272" y="508"/>
                    <a:pt x="272" y="511"/>
                  </a:cubicBezTo>
                  <a:cubicBezTo>
                    <a:pt x="272" y="513"/>
                    <a:pt x="273" y="513"/>
                    <a:pt x="274" y="515"/>
                  </a:cubicBezTo>
                  <a:cubicBezTo>
                    <a:pt x="275" y="519"/>
                    <a:pt x="274" y="520"/>
                    <a:pt x="274" y="522"/>
                  </a:cubicBezTo>
                  <a:cubicBezTo>
                    <a:pt x="274" y="523"/>
                    <a:pt x="275" y="527"/>
                    <a:pt x="277" y="527"/>
                  </a:cubicBezTo>
                  <a:cubicBezTo>
                    <a:pt x="280" y="527"/>
                    <a:pt x="273" y="532"/>
                    <a:pt x="279" y="533"/>
                  </a:cubicBezTo>
                  <a:cubicBezTo>
                    <a:pt x="278" y="539"/>
                    <a:pt x="280" y="543"/>
                    <a:pt x="279" y="548"/>
                  </a:cubicBezTo>
                  <a:cubicBezTo>
                    <a:pt x="278" y="551"/>
                    <a:pt x="275" y="554"/>
                    <a:pt x="275" y="558"/>
                  </a:cubicBezTo>
                  <a:cubicBezTo>
                    <a:pt x="273" y="558"/>
                    <a:pt x="269" y="561"/>
                    <a:pt x="267" y="562"/>
                  </a:cubicBezTo>
                  <a:cubicBezTo>
                    <a:pt x="267" y="563"/>
                    <a:pt x="266" y="563"/>
                    <a:pt x="267" y="564"/>
                  </a:cubicBezTo>
                  <a:cubicBezTo>
                    <a:pt x="267" y="565"/>
                    <a:pt x="265" y="564"/>
                    <a:pt x="264" y="565"/>
                  </a:cubicBezTo>
                  <a:cubicBezTo>
                    <a:pt x="263" y="565"/>
                    <a:pt x="263" y="567"/>
                    <a:pt x="263" y="567"/>
                  </a:cubicBezTo>
                  <a:cubicBezTo>
                    <a:pt x="262" y="567"/>
                    <a:pt x="260" y="565"/>
                    <a:pt x="260" y="567"/>
                  </a:cubicBezTo>
                  <a:cubicBezTo>
                    <a:pt x="260" y="568"/>
                    <a:pt x="259" y="568"/>
                    <a:pt x="258" y="568"/>
                  </a:cubicBezTo>
                  <a:cubicBezTo>
                    <a:pt x="256" y="569"/>
                    <a:pt x="256" y="572"/>
                    <a:pt x="253" y="572"/>
                  </a:cubicBezTo>
                  <a:cubicBezTo>
                    <a:pt x="252" y="578"/>
                    <a:pt x="253" y="588"/>
                    <a:pt x="254" y="598"/>
                  </a:cubicBezTo>
                  <a:cubicBezTo>
                    <a:pt x="253" y="598"/>
                    <a:pt x="252" y="599"/>
                    <a:pt x="252" y="598"/>
                  </a:cubicBezTo>
                  <a:cubicBezTo>
                    <a:pt x="251" y="597"/>
                    <a:pt x="251" y="600"/>
                    <a:pt x="251" y="600"/>
                  </a:cubicBezTo>
                  <a:cubicBezTo>
                    <a:pt x="249" y="601"/>
                    <a:pt x="247" y="599"/>
                    <a:pt x="247" y="601"/>
                  </a:cubicBezTo>
                  <a:cubicBezTo>
                    <a:pt x="247" y="603"/>
                    <a:pt x="243" y="603"/>
                    <a:pt x="241" y="605"/>
                  </a:cubicBezTo>
                  <a:cubicBezTo>
                    <a:pt x="241" y="607"/>
                    <a:pt x="241" y="609"/>
                    <a:pt x="241" y="612"/>
                  </a:cubicBezTo>
                  <a:cubicBezTo>
                    <a:pt x="239" y="612"/>
                    <a:pt x="240" y="616"/>
                    <a:pt x="239" y="618"/>
                  </a:cubicBezTo>
                  <a:cubicBezTo>
                    <a:pt x="239" y="618"/>
                    <a:pt x="237" y="618"/>
                    <a:pt x="237" y="619"/>
                  </a:cubicBezTo>
                  <a:cubicBezTo>
                    <a:pt x="236" y="621"/>
                    <a:pt x="236" y="623"/>
                    <a:pt x="234" y="625"/>
                  </a:cubicBezTo>
                  <a:cubicBezTo>
                    <a:pt x="234" y="625"/>
                    <a:pt x="235" y="627"/>
                    <a:pt x="234" y="627"/>
                  </a:cubicBezTo>
                  <a:cubicBezTo>
                    <a:pt x="234" y="627"/>
                    <a:pt x="232" y="627"/>
                    <a:pt x="232" y="627"/>
                  </a:cubicBezTo>
                  <a:cubicBezTo>
                    <a:pt x="231" y="628"/>
                    <a:pt x="232" y="630"/>
                    <a:pt x="232" y="631"/>
                  </a:cubicBezTo>
                  <a:cubicBezTo>
                    <a:pt x="232" y="631"/>
                    <a:pt x="230" y="630"/>
                    <a:pt x="230" y="631"/>
                  </a:cubicBezTo>
                  <a:cubicBezTo>
                    <a:pt x="229" y="631"/>
                    <a:pt x="230" y="633"/>
                    <a:pt x="230" y="633"/>
                  </a:cubicBezTo>
                  <a:cubicBezTo>
                    <a:pt x="229" y="633"/>
                    <a:pt x="228" y="633"/>
                    <a:pt x="227" y="633"/>
                  </a:cubicBezTo>
                  <a:cubicBezTo>
                    <a:pt x="227" y="634"/>
                    <a:pt x="225" y="636"/>
                    <a:pt x="225" y="637"/>
                  </a:cubicBezTo>
                  <a:cubicBezTo>
                    <a:pt x="225" y="638"/>
                    <a:pt x="223" y="637"/>
                    <a:pt x="222" y="638"/>
                  </a:cubicBezTo>
                  <a:cubicBezTo>
                    <a:pt x="222" y="638"/>
                    <a:pt x="223" y="640"/>
                    <a:pt x="222" y="640"/>
                  </a:cubicBezTo>
                  <a:cubicBezTo>
                    <a:pt x="222" y="640"/>
                    <a:pt x="221" y="640"/>
                    <a:pt x="220" y="640"/>
                  </a:cubicBezTo>
                  <a:cubicBezTo>
                    <a:pt x="219" y="641"/>
                    <a:pt x="219" y="642"/>
                    <a:pt x="218" y="642"/>
                  </a:cubicBezTo>
                  <a:cubicBezTo>
                    <a:pt x="217" y="643"/>
                    <a:pt x="216" y="645"/>
                    <a:pt x="215" y="645"/>
                  </a:cubicBezTo>
                  <a:cubicBezTo>
                    <a:pt x="215" y="645"/>
                    <a:pt x="212" y="646"/>
                    <a:pt x="212" y="646"/>
                  </a:cubicBezTo>
                  <a:cubicBezTo>
                    <a:pt x="211" y="645"/>
                    <a:pt x="211" y="645"/>
                    <a:pt x="210" y="646"/>
                  </a:cubicBezTo>
                  <a:cubicBezTo>
                    <a:pt x="208" y="647"/>
                    <a:pt x="207" y="647"/>
                    <a:pt x="205" y="647"/>
                  </a:cubicBezTo>
                  <a:cubicBezTo>
                    <a:pt x="204" y="647"/>
                    <a:pt x="196" y="650"/>
                    <a:pt x="194" y="647"/>
                  </a:cubicBezTo>
                  <a:cubicBezTo>
                    <a:pt x="193" y="647"/>
                    <a:pt x="194" y="649"/>
                    <a:pt x="194" y="648"/>
                  </a:cubicBezTo>
                  <a:cubicBezTo>
                    <a:pt x="192" y="651"/>
                    <a:pt x="190" y="649"/>
                    <a:pt x="186" y="649"/>
                  </a:cubicBezTo>
                  <a:cubicBezTo>
                    <a:pt x="185" y="650"/>
                    <a:pt x="185" y="651"/>
                    <a:pt x="186" y="651"/>
                  </a:cubicBezTo>
                  <a:cubicBezTo>
                    <a:pt x="185" y="652"/>
                    <a:pt x="179" y="649"/>
                    <a:pt x="175" y="649"/>
                  </a:cubicBezTo>
                  <a:cubicBezTo>
                    <a:pt x="175" y="644"/>
                    <a:pt x="170" y="641"/>
                    <a:pt x="173" y="635"/>
                  </a:cubicBezTo>
                  <a:cubicBezTo>
                    <a:pt x="170" y="633"/>
                    <a:pt x="168" y="631"/>
                    <a:pt x="168" y="626"/>
                  </a:cubicBezTo>
                  <a:cubicBezTo>
                    <a:pt x="165" y="630"/>
                    <a:pt x="168" y="628"/>
                    <a:pt x="166" y="622"/>
                  </a:cubicBezTo>
                  <a:cubicBezTo>
                    <a:pt x="164" y="617"/>
                    <a:pt x="157" y="613"/>
                    <a:pt x="159" y="606"/>
                  </a:cubicBezTo>
                  <a:cubicBezTo>
                    <a:pt x="158" y="605"/>
                    <a:pt x="158" y="608"/>
                    <a:pt x="158" y="608"/>
                  </a:cubicBezTo>
                  <a:cubicBezTo>
                    <a:pt x="155" y="608"/>
                    <a:pt x="158" y="600"/>
                    <a:pt x="155" y="604"/>
                  </a:cubicBezTo>
                  <a:cubicBezTo>
                    <a:pt x="153" y="602"/>
                    <a:pt x="154" y="598"/>
                    <a:pt x="154" y="595"/>
                  </a:cubicBezTo>
                  <a:cubicBezTo>
                    <a:pt x="155" y="592"/>
                    <a:pt x="155" y="589"/>
                    <a:pt x="153" y="585"/>
                  </a:cubicBezTo>
                  <a:cubicBezTo>
                    <a:pt x="154" y="583"/>
                    <a:pt x="150" y="584"/>
                    <a:pt x="150" y="584"/>
                  </a:cubicBezTo>
                  <a:cubicBezTo>
                    <a:pt x="149" y="583"/>
                    <a:pt x="153" y="580"/>
                    <a:pt x="147" y="581"/>
                  </a:cubicBezTo>
                  <a:cubicBezTo>
                    <a:pt x="147" y="581"/>
                    <a:pt x="148" y="578"/>
                    <a:pt x="147" y="578"/>
                  </a:cubicBezTo>
                  <a:cubicBezTo>
                    <a:pt x="147" y="577"/>
                    <a:pt x="145" y="578"/>
                    <a:pt x="145" y="578"/>
                  </a:cubicBezTo>
                  <a:cubicBezTo>
                    <a:pt x="145" y="577"/>
                    <a:pt x="148" y="573"/>
                    <a:pt x="144" y="574"/>
                  </a:cubicBezTo>
                  <a:cubicBezTo>
                    <a:pt x="143" y="572"/>
                    <a:pt x="145" y="572"/>
                    <a:pt x="145" y="569"/>
                  </a:cubicBezTo>
                  <a:cubicBezTo>
                    <a:pt x="143" y="569"/>
                    <a:pt x="145" y="564"/>
                    <a:pt x="141" y="565"/>
                  </a:cubicBezTo>
                  <a:cubicBezTo>
                    <a:pt x="141" y="554"/>
                    <a:pt x="142" y="550"/>
                    <a:pt x="147" y="543"/>
                  </a:cubicBezTo>
                  <a:cubicBezTo>
                    <a:pt x="147" y="542"/>
                    <a:pt x="149" y="537"/>
                    <a:pt x="146" y="538"/>
                  </a:cubicBezTo>
                  <a:cubicBezTo>
                    <a:pt x="146" y="536"/>
                    <a:pt x="149" y="537"/>
                    <a:pt x="150" y="536"/>
                  </a:cubicBezTo>
                  <a:cubicBezTo>
                    <a:pt x="150" y="536"/>
                    <a:pt x="149" y="534"/>
                    <a:pt x="151" y="534"/>
                  </a:cubicBezTo>
                  <a:cubicBezTo>
                    <a:pt x="150" y="532"/>
                    <a:pt x="150" y="521"/>
                    <a:pt x="148" y="525"/>
                  </a:cubicBezTo>
                  <a:cubicBezTo>
                    <a:pt x="146" y="522"/>
                    <a:pt x="147" y="520"/>
                    <a:pt x="147" y="518"/>
                  </a:cubicBezTo>
                  <a:cubicBezTo>
                    <a:pt x="147" y="515"/>
                    <a:pt x="148" y="512"/>
                    <a:pt x="147" y="509"/>
                  </a:cubicBezTo>
                  <a:cubicBezTo>
                    <a:pt x="147" y="508"/>
                    <a:pt x="145" y="509"/>
                    <a:pt x="145" y="508"/>
                  </a:cubicBezTo>
                  <a:cubicBezTo>
                    <a:pt x="145" y="508"/>
                    <a:pt x="146" y="507"/>
                    <a:pt x="146" y="506"/>
                  </a:cubicBezTo>
                  <a:cubicBezTo>
                    <a:pt x="146" y="506"/>
                    <a:pt x="145" y="505"/>
                    <a:pt x="145" y="505"/>
                  </a:cubicBezTo>
                  <a:cubicBezTo>
                    <a:pt x="145" y="502"/>
                    <a:pt x="144" y="502"/>
                    <a:pt x="142" y="501"/>
                  </a:cubicBezTo>
                  <a:cubicBezTo>
                    <a:pt x="142" y="501"/>
                    <a:pt x="143" y="499"/>
                    <a:pt x="142" y="499"/>
                  </a:cubicBezTo>
                  <a:cubicBezTo>
                    <a:pt x="142" y="499"/>
                    <a:pt x="139" y="499"/>
                    <a:pt x="140" y="498"/>
                  </a:cubicBezTo>
                  <a:cubicBezTo>
                    <a:pt x="140" y="498"/>
                    <a:pt x="141" y="498"/>
                    <a:pt x="141" y="498"/>
                  </a:cubicBezTo>
                  <a:cubicBezTo>
                    <a:pt x="140" y="495"/>
                    <a:pt x="138" y="495"/>
                    <a:pt x="135" y="493"/>
                  </a:cubicBezTo>
                  <a:cubicBezTo>
                    <a:pt x="135" y="492"/>
                    <a:pt x="136" y="492"/>
                    <a:pt x="134" y="492"/>
                  </a:cubicBezTo>
                  <a:cubicBezTo>
                    <a:pt x="133" y="492"/>
                    <a:pt x="133" y="488"/>
                    <a:pt x="131" y="489"/>
                  </a:cubicBezTo>
                  <a:cubicBezTo>
                    <a:pt x="128" y="479"/>
                    <a:pt x="131" y="471"/>
                    <a:pt x="131" y="460"/>
                  </a:cubicBezTo>
                  <a:cubicBezTo>
                    <a:pt x="130" y="458"/>
                    <a:pt x="127" y="462"/>
                    <a:pt x="128" y="456"/>
                  </a:cubicBezTo>
                  <a:cubicBezTo>
                    <a:pt x="121" y="457"/>
                    <a:pt x="116" y="456"/>
                    <a:pt x="112" y="454"/>
                  </a:cubicBezTo>
                  <a:cubicBezTo>
                    <a:pt x="113" y="448"/>
                    <a:pt x="108" y="454"/>
                    <a:pt x="109" y="448"/>
                  </a:cubicBezTo>
                  <a:cubicBezTo>
                    <a:pt x="104" y="447"/>
                    <a:pt x="103" y="445"/>
                    <a:pt x="97" y="447"/>
                  </a:cubicBezTo>
                  <a:cubicBezTo>
                    <a:pt x="95" y="447"/>
                    <a:pt x="94" y="448"/>
                    <a:pt x="92" y="448"/>
                  </a:cubicBezTo>
                  <a:cubicBezTo>
                    <a:pt x="91" y="448"/>
                    <a:pt x="88" y="450"/>
                    <a:pt x="85" y="449"/>
                  </a:cubicBezTo>
                  <a:cubicBezTo>
                    <a:pt x="87" y="452"/>
                    <a:pt x="88" y="450"/>
                    <a:pt x="82" y="452"/>
                  </a:cubicBezTo>
                  <a:cubicBezTo>
                    <a:pt x="78" y="452"/>
                    <a:pt x="76" y="454"/>
                    <a:pt x="69" y="454"/>
                  </a:cubicBezTo>
                  <a:cubicBezTo>
                    <a:pt x="68" y="454"/>
                    <a:pt x="67" y="453"/>
                    <a:pt x="66" y="453"/>
                  </a:cubicBezTo>
                  <a:cubicBezTo>
                    <a:pt x="58" y="452"/>
                    <a:pt x="50" y="457"/>
                    <a:pt x="44" y="455"/>
                  </a:cubicBezTo>
                  <a:cubicBezTo>
                    <a:pt x="44" y="451"/>
                    <a:pt x="39" y="452"/>
                    <a:pt x="38" y="452"/>
                  </a:cubicBezTo>
                  <a:cubicBezTo>
                    <a:pt x="37" y="451"/>
                    <a:pt x="38" y="450"/>
                    <a:pt x="38" y="449"/>
                  </a:cubicBezTo>
                  <a:cubicBezTo>
                    <a:pt x="37" y="449"/>
                    <a:pt x="35" y="450"/>
                    <a:pt x="34" y="449"/>
                  </a:cubicBezTo>
                  <a:cubicBezTo>
                    <a:pt x="34" y="449"/>
                    <a:pt x="35" y="447"/>
                    <a:pt x="34" y="447"/>
                  </a:cubicBezTo>
                  <a:cubicBezTo>
                    <a:pt x="33" y="446"/>
                    <a:pt x="32" y="447"/>
                    <a:pt x="32" y="446"/>
                  </a:cubicBezTo>
                  <a:cubicBezTo>
                    <a:pt x="32" y="446"/>
                    <a:pt x="30" y="444"/>
                    <a:pt x="29" y="443"/>
                  </a:cubicBezTo>
                  <a:cubicBezTo>
                    <a:pt x="29" y="443"/>
                    <a:pt x="30" y="442"/>
                    <a:pt x="28" y="442"/>
                  </a:cubicBezTo>
                  <a:cubicBezTo>
                    <a:pt x="27" y="442"/>
                    <a:pt x="27" y="441"/>
                    <a:pt x="27" y="440"/>
                  </a:cubicBezTo>
                  <a:cubicBezTo>
                    <a:pt x="27" y="438"/>
                    <a:pt x="25" y="440"/>
                    <a:pt x="25" y="439"/>
                  </a:cubicBezTo>
                  <a:cubicBezTo>
                    <a:pt x="24" y="438"/>
                    <a:pt x="25" y="437"/>
                    <a:pt x="25" y="436"/>
                  </a:cubicBezTo>
                  <a:cubicBezTo>
                    <a:pt x="24" y="435"/>
                    <a:pt x="22" y="437"/>
                    <a:pt x="22" y="435"/>
                  </a:cubicBezTo>
                  <a:cubicBezTo>
                    <a:pt x="22" y="435"/>
                    <a:pt x="23" y="433"/>
                    <a:pt x="24" y="434"/>
                  </a:cubicBezTo>
                  <a:cubicBezTo>
                    <a:pt x="22" y="430"/>
                    <a:pt x="17" y="431"/>
                    <a:pt x="18" y="427"/>
                  </a:cubicBezTo>
                  <a:cubicBezTo>
                    <a:pt x="12" y="429"/>
                    <a:pt x="15" y="422"/>
                    <a:pt x="9" y="423"/>
                  </a:cubicBezTo>
                  <a:cubicBezTo>
                    <a:pt x="10" y="422"/>
                    <a:pt x="11" y="421"/>
                    <a:pt x="11" y="420"/>
                  </a:cubicBezTo>
                  <a:cubicBezTo>
                    <a:pt x="10" y="418"/>
                    <a:pt x="8" y="419"/>
                    <a:pt x="6" y="419"/>
                  </a:cubicBezTo>
                  <a:cubicBezTo>
                    <a:pt x="7" y="417"/>
                    <a:pt x="4" y="416"/>
                    <a:pt x="4" y="415"/>
                  </a:cubicBezTo>
                  <a:cubicBezTo>
                    <a:pt x="3" y="413"/>
                    <a:pt x="5" y="413"/>
                    <a:pt x="4" y="410"/>
                  </a:cubicBezTo>
                  <a:cubicBezTo>
                    <a:pt x="3" y="410"/>
                    <a:pt x="2" y="411"/>
                    <a:pt x="2" y="409"/>
                  </a:cubicBezTo>
                  <a:cubicBezTo>
                    <a:pt x="2" y="408"/>
                    <a:pt x="1" y="405"/>
                    <a:pt x="0" y="405"/>
                  </a:cubicBezTo>
                  <a:cubicBezTo>
                    <a:pt x="0" y="403"/>
                    <a:pt x="3" y="404"/>
                    <a:pt x="4" y="403"/>
                  </a:cubicBezTo>
                  <a:cubicBezTo>
                    <a:pt x="4" y="403"/>
                    <a:pt x="4" y="399"/>
                    <a:pt x="6" y="400"/>
                  </a:cubicBezTo>
                  <a:cubicBezTo>
                    <a:pt x="6" y="393"/>
                    <a:pt x="6" y="387"/>
                    <a:pt x="6" y="380"/>
                  </a:cubicBezTo>
                  <a:cubicBezTo>
                    <a:pt x="6" y="378"/>
                    <a:pt x="4" y="379"/>
                    <a:pt x="4" y="379"/>
                  </a:cubicBezTo>
                  <a:cubicBezTo>
                    <a:pt x="3" y="378"/>
                    <a:pt x="5" y="377"/>
                    <a:pt x="5" y="376"/>
                  </a:cubicBezTo>
                  <a:cubicBezTo>
                    <a:pt x="5" y="374"/>
                    <a:pt x="3" y="374"/>
                    <a:pt x="4" y="372"/>
                  </a:cubicBezTo>
                  <a:cubicBezTo>
                    <a:pt x="8" y="377"/>
                    <a:pt x="4" y="363"/>
                    <a:pt x="8" y="368"/>
                  </a:cubicBezTo>
                  <a:cubicBezTo>
                    <a:pt x="9" y="367"/>
                    <a:pt x="8" y="363"/>
                    <a:pt x="9" y="361"/>
                  </a:cubicBezTo>
                  <a:cubicBezTo>
                    <a:pt x="10" y="361"/>
                    <a:pt x="12" y="361"/>
                    <a:pt x="12" y="361"/>
                  </a:cubicBezTo>
                  <a:cubicBezTo>
                    <a:pt x="12" y="360"/>
                    <a:pt x="10" y="359"/>
                    <a:pt x="11" y="357"/>
                  </a:cubicBezTo>
                  <a:cubicBezTo>
                    <a:pt x="15" y="356"/>
                    <a:pt x="14" y="350"/>
                    <a:pt x="19" y="349"/>
                  </a:cubicBezTo>
                  <a:cubicBezTo>
                    <a:pt x="19" y="345"/>
                    <a:pt x="23" y="345"/>
                    <a:pt x="22" y="341"/>
                  </a:cubicBezTo>
                  <a:cubicBezTo>
                    <a:pt x="24" y="341"/>
                    <a:pt x="25" y="340"/>
                    <a:pt x="25" y="339"/>
                  </a:cubicBezTo>
                  <a:cubicBezTo>
                    <a:pt x="32" y="338"/>
                    <a:pt x="37" y="336"/>
                    <a:pt x="36" y="327"/>
                  </a:cubicBezTo>
                  <a:cubicBezTo>
                    <a:pt x="41" y="328"/>
                    <a:pt x="37" y="320"/>
                    <a:pt x="41" y="321"/>
                  </a:cubicBezTo>
                  <a:cubicBezTo>
                    <a:pt x="41" y="319"/>
                    <a:pt x="41" y="316"/>
                    <a:pt x="41" y="314"/>
                  </a:cubicBezTo>
                  <a:cubicBezTo>
                    <a:pt x="43" y="314"/>
                    <a:pt x="44" y="312"/>
                    <a:pt x="46" y="313"/>
                  </a:cubicBezTo>
                  <a:cubicBezTo>
                    <a:pt x="48" y="310"/>
                    <a:pt x="50" y="309"/>
                    <a:pt x="52" y="306"/>
                  </a:cubicBezTo>
                  <a:cubicBezTo>
                    <a:pt x="52" y="305"/>
                    <a:pt x="53" y="306"/>
                    <a:pt x="53" y="304"/>
                  </a:cubicBezTo>
                  <a:cubicBezTo>
                    <a:pt x="53" y="303"/>
                    <a:pt x="56" y="303"/>
                    <a:pt x="55" y="301"/>
                  </a:cubicBezTo>
                  <a:cubicBezTo>
                    <a:pt x="61" y="302"/>
                    <a:pt x="61" y="298"/>
                    <a:pt x="66" y="299"/>
                  </a:cubicBezTo>
                  <a:cubicBezTo>
                    <a:pt x="64" y="303"/>
                    <a:pt x="71" y="299"/>
                    <a:pt x="69" y="303"/>
                  </a:cubicBezTo>
                  <a:cubicBezTo>
                    <a:pt x="72" y="301"/>
                    <a:pt x="81" y="305"/>
                    <a:pt x="81" y="300"/>
                  </a:cubicBezTo>
                  <a:cubicBezTo>
                    <a:pt x="87" y="299"/>
                    <a:pt x="92" y="298"/>
                    <a:pt x="94" y="294"/>
                  </a:cubicBezTo>
                  <a:cubicBezTo>
                    <a:pt x="96" y="294"/>
                    <a:pt x="98" y="294"/>
                    <a:pt x="98" y="293"/>
                  </a:cubicBezTo>
                  <a:cubicBezTo>
                    <a:pt x="100" y="293"/>
                    <a:pt x="100" y="294"/>
                    <a:pt x="102" y="294"/>
                  </a:cubicBezTo>
                  <a:cubicBezTo>
                    <a:pt x="105" y="294"/>
                    <a:pt x="107" y="293"/>
                    <a:pt x="109" y="293"/>
                  </a:cubicBezTo>
                  <a:cubicBezTo>
                    <a:pt x="109" y="293"/>
                    <a:pt x="110" y="294"/>
                    <a:pt x="111" y="294"/>
                  </a:cubicBezTo>
                  <a:cubicBezTo>
                    <a:pt x="113" y="294"/>
                    <a:pt x="118" y="296"/>
                    <a:pt x="124" y="295"/>
                  </a:cubicBezTo>
                  <a:cubicBezTo>
                    <a:pt x="126" y="295"/>
                    <a:pt x="129" y="291"/>
                    <a:pt x="132" y="294"/>
                  </a:cubicBezTo>
                  <a:cubicBezTo>
                    <a:pt x="134" y="296"/>
                    <a:pt x="133" y="294"/>
                    <a:pt x="137" y="294"/>
                  </a:cubicBezTo>
                  <a:cubicBezTo>
                    <a:pt x="137" y="295"/>
                    <a:pt x="138" y="295"/>
                    <a:pt x="138" y="296"/>
                  </a:cubicBezTo>
                  <a:cubicBezTo>
                    <a:pt x="138" y="297"/>
                    <a:pt x="135" y="297"/>
                    <a:pt x="135" y="297"/>
                  </a:cubicBezTo>
                  <a:cubicBezTo>
                    <a:pt x="135" y="299"/>
                    <a:pt x="136" y="298"/>
                    <a:pt x="137" y="299"/>
                  </a:cubicBezTo>
                  <a:cubicBezTo>
                    <a:pt x="137" y="300"/>
                    <a:pt x="135" y="300"/>
                    <a:pt x="135" y="300"/>
                  </a:cubicBezTo>
                  <a:cubicBezTo>
                    <a:pt x="136" y="301"/>
                    <a:pt x="137" y="301"/>
                    <a:pt x="137" y="302"/>
                  </a:cubicBezTo>
                  <a:cubicBezTo>
                    <a:pt x="136" y="305"/>
                    <a:pt x="135" y="307"/>
                    <a:pt x="138" y="312"/>
                  </a:cubicBezTo>
                  <a:cubicBezTo>
                    <a:pt x="138" y="314"/>
                    <a:pt x="140" y="310"/>
                    <a:pt x="141" y="313"/>
                  </a:cubicBezTo>
                  <a:cubicBezTo>
                    <a:pt x="141" y="314"/>
                    <a:pt x="143" y="313"/>
                    <a:pt x="144" y="314"/>
                  </a:cubicBezTo>
                  <a:cubicBezTo>
                    <a:pt x="144" y="314"/>
                    <a:pt x="143" y="316"/>
                    <a:pt x="144" y="316"/>
                  </a:cubicBezTo>
                  <a:cubicBezTo>
                    <a:pt x="145" y="317"/>
                    <a:pt x="147" y="315"/>
                    <a:pt x="147" y="317"/>
                  </a:cubicBezTo>
                  <a:cubicBezTo>
                    <a:pt x="151" y="316"/>
                    <a:pt x="154" y="321"/>
                    <a:pt x="155" y="317"/>
                  </a:cubicBezTo>
                  <a:cubicBezTo>
                    <a:pt x="157" y="317"/>
                    <a:pt x="156" y="319"/>
                    <a:pt x="157" y="320"/>
                  </a:cubicBezTo>
                  <a:cubicBezTo>
                    <a:pt x="158" y="321"/>
                    <a:pt x="160" y="320"/>
                    <a:pt x="162" y="321"/>
                  </a:cubicBezTo>
                  <a:cubicBezTo>
                    <a:pt x="163" y="321"/>
                    <a:pt x="163" y="323"/>
                    <a:pt x="164" y="323"/>
                  </a:cubicBezTo>
                  <a:cubicBezTo>
                    <a:pt x="164" y="324"/>
                    <a:pt x="166" y="323"/>
                    <a:pt x="166" y="323"/>
                  </a:cubicBezTo>
                  <a:cubicBezTo>
                    <a:pt x="167" y="325"/>
                    <a:pt x="168" y="324"/>
                    <a:pt x="170" y="325"/>
                  </a:cubicBezTo>
                  <a:cubicBezTo>
                    <a:pt x="170" y="325"/>
                    <a:pt x="170" y="327"/>
                    <a:pt x="171" y="327"/>
                  </a:cubicBezTo>
                  <a:cubicBezTo>
                    <a:pt x="171" y="327"/>
                    <a:pt x="173" y="326"/>
                    <a:pt x="174" y="326"/>
                  </a:cubicBezTo>
                  <a:cubicBezTo>
                    <a:pt x="174" y="326"/>
                    <a:pt x="175" y="327"/>
                    <a:pt x="175" y="327"/>
                  </a:cubicBezTo>
                  <a:cubicBezTo>
                    <a:pt x="176" y="327"/>
                    <a:pt x="177" y="327"/>
                    <a:pt x="178" y="327"/>
                  </a:cubicBezTo>
                  <a:cubicBezTo>
                    <a:pt x="178" y="326"/>
                    <a:pt x="180" y="325"/>
                    <a:pt x="180" y="325"/>
                  </a:cubicBezTo>
                  <a:cubicBezTo>
                    <a:pt x="180" y="325"/>
                    <a:pt x="182" y="324"/>
                    <a:pt x="181" y="323"/>
                  </a:cubicBezTo>
                  <a:cubicBezTo>
                    <a:pt x="178" y="321"/>
                    <a:pt x="185" y="322"/>
                    <a:pt x="185" y="317"/>
                  </a:cubicBezTo>
                  <a:cubicBezTo>
                    <a:pt x="188" y="318"/>
                    <a:pt x="188" y="315"/>
                    <a:pt x="192" y="316"/>
                  </a:cubicBezTo>
                  <a:cubicBezTo>
                    <a:pt x="193" y="316"/>
                    <a:pt x="193" y="317"/>
                    <a:pt x="193" y="317"/>
                  </a:cubicBezTo>
                  <a:cubicBezTo>
                    <a:pt x="194" y="318"/>
                    <a:pt x="196" y="317"/>
                    <a:pt x="198" y="317"/>
                  </a:cubicBezTo>
                  <a:cubicBezTo>
                    <a:pt x="198" y="318"/>
                    <a:pt x="200" y="320"/>
                    <a:pt x="200" y="320"/>
                  </a:cubicBezTo>
                  <a:cubicBezTo>
                    <a:pt x="201" y="320"/>
                    <a:pt x="202" y="318"/>
                    <a:pt x="204" y="319"/>
                  </a:cubicBezTo>
                  <a:cubicBezTo>
                    <a:pt x="204" y="319"/>
                    <a:pt x="204" y="321"/>
                    <a:pt x="204" y="321"/>
                  </a:cubicBezTo>
                  <a:cubicBezTo>
                    <a:pt x="205" y="321"/>
                    <a:pt x="206" y="319"/>
                    <a:pt x="208" y="320"/>
                  </a:cubicBezTo>
                  <a:cubicBezTo>
                    <a:pt x="209" y="321"/>
                    <a:pt x="206" y="321"/>
                    <a:pt x="206" y="321"/>
                  </a:cubicBezTo>
                  <a:cubicBezTo>
                    <a:pt x="207" y="323"/>
                    <a:pt x="214" y="323"/>
                    <a:pt x="218" y="323"/>
                  </a:cubicBezTo>
                  <a:cubicBezTo>
                    <a:pt x="217" y="328"/>
                    <a:pt x="227" y="326"/>
                    <a:pt x="230" y="323"/>
                  </a:cubicBezTo>
                  <a:cubicBezTo>
                    <a:pt x="230" y="324"/>
                    <a:pt x="235" y="322"/>
                    <a:pt x="237" y="323"/>
                  </a:cubicBezTo>
                  <a:cubicBezTo>
                    <a:pt x="238" y="325"/>
                    <a:pt x="237" y="323"/>
                    <a:pt x="239" y="323"/>
                  </a:cubicBezTo>
                  <a:cubicBezTo>
                    <a:pt x="241" y="324"/>
                    <a:pt x="243" y="325"/>
                    <a:pt x="245" y="325"/>
                  </a:cubicBezTo>
                  <a:cubicBezTo>
                    <a:pt x="247" y="324"/>
                    <a:pt x="248" y="322"/>
                    <a:pt x="251" y="322"/>
                  </a:cubicBezTo>
                  <a:cubicBezTo>
                    <a:pt x="252" y="320"/>
                    <a:pt x="251" y="316"/>
                    <a:pt x="254" y="315"/>
                  </a:cubicBezTo>
                  <a:cubicBezTo>
                    <a:pt x="254" y="313"/>
                    <a:pt x="253" y="313"/>
                    <a:pt x="253" y="310"/>
                  </a:cubicBezTo>
                  <a:cubicBezTo>
                    <a:pt x="257" y="311"/>
                    <a:pt x="257" y="303"/>
                    <a:pt x="260" y="307"/>
                  </a:cubicBezTo>
                  <a:cubicBezTo>
                    <a:pt x="261" y="302"/>
                    <a:pt x="259" y="301"/>
                    <a:pt x="255" y="301"/>
                  </a:cubicBezTo>
                  <a:cubicBezTo>
                    <a:pt x="256" y="300"/>
                    <a:pt x="257" y="298"/>
                    <a:pt x="257" y="296"/>
                  </a:cubicBezTo>
                  <a:cubicBezTo>
                    <a:pt x="255" y="293"/>
                    <a:pt x="249" y="295"/>
                    <a:pt x="247" y="292"/>
                  </a:cubicBezTo>
                  <a:cubicBezTo>
                    <a:pt x="245" y="293"/>
                    <a:pt x="241" y="293"/>
                    <a:pt x="240" y="295"/>
                  </a:cubicBezTo>
                  <a:cubicBezTo>
                    <a:pt x="239" y="295"/>
                    <a:pt x="240" y="293"/>
                    <a:pt x="239" y="293"/>
                  </a:cubicBezTo>
                  <a:cubicBezTo>
                    <a:pt x="237" y="292"/>
                    <a:pt x="233" y="294"/>
                    <a:pt x="231" y="293"/>
                  </a:cubicBezTo>
                  <a:cubicBezTo>
                    <a:pt x="230" y="293"/>
                    <a:pt x="230" y="295"/>
                    <a:pt x="227" y="295"/>
                  </a:cubicBezTo>
                  <a:cubicBezTo>
                    <a:pt x="224" y="295"/>
                    <a:pt x="225" y="291"/>
                    <a:pt x="219" y="292"/>
                  </a:cubicBezTo>
                  <a:cubicBezTo>
                    <a:pt x="219" y="289"/>
                    <a:pt x="218" y="289"/>
                    <a:pt x="218" y="287"/>
                  </a:cubicBezTo>
                  <a:cubicBezTo>
                    <a:pt x="216" y="287"/>
                    <a:pt x="216" y="287"/>
                    <a:pt x="215" y="286"/>
                  </a:cubicBezTo>
                  <a:cubicBezTo>
                    <a:pt x="215" y="284"/>
                    <a:pt x="213" y="283"/>
                    <a:pt x="211" y="283"/>
                  </a:cubicBezTo>
                  <a:cubicBezTo>
                    <a:pt x="213" y="280"/>
                    <a:pt x="212" y="273"/>
                    <a:pt x="211" y="270"/>
                  </a:cubicBezTo>
                  <a:cubicBezTo>
                    <a:pt x="208" y="272"/>
                    <a:pt x="204" y="268"/>
                    <a:pt x="204" y="274"/>
                  </a:cubicBezTo>
                  <a:cubicBezTo>
                    <a:pt x="200" y="272"/>
                    <a:pt x="200" y="275"/>
                    <a:pt x="197" y="273"/>
                  </a:cubicBezTo>
                  <a:cubicBezTo>
                    <a:pt x="197" y="274"/>
                    <a:pt x="196" y="275"/>
                    <a:pt x="195" y="275"/>
                  </a:cubicBezTo>
                  <a:cubicBezTo>
                    <a:pt x="196" y="276"/>
                    <a:pt x="197" y="276"/>
                    <a:pt x="198" y="277"/>
                  </a:cubicBezTo>
                  <a:cubicBezTo>
                    <a:pt x="199" y="278"/>
                    <a:pt x="198" y="280"/>
                    <a:pt x="200" y="280"/>
                  </a:cubicBezTo>
                  <a:cubicBezTo>
                    <a:pt x="199" y="284"/>
                    <a:pt x="199" y="282"/>
                    <a:pt x="201" y="284"/>
                  </a:cubicBezTo>
                  <a:cubicBezTo>
                    <a:pt x="202" y="287"/>
                    <a:pt x="200" y="286"/>
                    <a:pt x="199" y="287"/>
                  </a:cubicBezTo>
                  <a:cubicBezTo>
                    <a:pt x="199" y="287"/>
                    <a:pt x="197" y="291"/>
                    <a:pt x="197" y="290"/>
                  </a:cubicBezTo>
                  <a:cubicBezTo>
                    <a:pt x="194" y="288"/>
                    <a:pt x="197" y="293"/>
                    <a:pt x="192" y="293"/>
                  </a:cubicBezTo>
                  <a:cubicBezTo>
                    <a:pt x="191" y="292"/>
                    <a:pt x="191" y="291"/>
                    <a:pt x="190" y="290"/>
                  </a:cubicBezTo>
                  <a:cubicBezTo>
                    <a:pt x="189" y="288"/>
                    <a:pt x="190" y="288"/>
                    <a:pt x="192" y="288"/>
                  </a:cubicBezTo>
                  <a:cubicBezTo>
                    <a:pt x="190" y="286"/>
                    <a:pt x="187" y="285"/>
                    <a:pt x="190" y="282"/>
                  </a:cubicBezTo>
                  <a:cubicBezTo>
                    <a:pt x="188" y="282"/>
                    <a:pt x="186" y="283"/>
                    <a:pt x="185" y="282"/>
                  </a:cubicBezTo>
                  <a:cubicBezTo>
                    <a:pt x="184" y="281"/>
                    <a:pt x="187" y="281"/>
                    <a:pt x="187" y="281"/>
                  </a:cubicBezTo>
                  <a:cubicBezTo>
                    <a:pt x="187" y="281"/>
                    <a:pt x="184" y="278"/>
                    <a:pt x="181" y="276"/>
                  </a:cubicBezTo>
                  <a:cubicBezTo>
                    <a:pt x="182" y="271"/>
                    <a:pt x="179" y="269"/>
                    <a:pt x="179" y="264"/>
                  </a:cubicBezTo>
                  <a:cubicBezTo>
                    <a:pt x="179" y="263"/>
                    <a:pt x="176" y="264"/>
                    <a:pt x="175" y="263"/>
                  </a:cubicBezTo>
                  <a:cubicBezTo>
                    <a:pt x="175" y="263"/>
                    <a:pt x="177" y="261"/>
                    <a:pt x="177" y="261"/>
                  </a:cubicBezTo>
                  <a:cubicBezTo>
                    <a:pt x="174" y="259"/>
                    <a:pt x="174" y="261"/>
                    <a:pt x="172" y="260"/>
                  </a:cubicBezTo>
                  <a:cubicBezTo>
                    <a:pt x="172" y="260"/>
                    <a:pt x="173" y="258"/>
                    <a:pt x="173" y="257"/>
                  </a:cubicBezTo>
                  <a:cubicBezTo>
                    <a:pt x="173" y="256"/>
                    <a:pt x="171" y="259"/>
                    <a:pt x="172" y="259"/>
                  </a:cubicBezTo>
                  <a:cubicBezTo>
                    <a:pt x="171" y="259"/>
                    <a:pt x="171" y="257"/>
                    <a:pt x="171" y="256"/>
                  </a:cubicBezTo>
                  <a:cubicBezTo>
                    <a:pt x="166" y="257"/>
                    <a:pt x="166" y="253"/>
                    <a:pt x="161" y="254"/>
                  </a:cubicBezTo>
                  <a:cubicBezTo>
                    <a:pt x="161" y="252"/>
                    <a:pt x="160" y="252"/>
                    <a:pt x="159" y="252"/>
                  </a:cubicBezTo>
                  <a:cubicBezTo>
                    <a:pt x="159" y="251"/>
                    <a:pt x="159" y="250"/>
                    <a:pt x="159" y="249"/>
                  </a:cubicBezTo>
                  <a:cubicBezTo>
                    <a:pt x="159" y="249"/>
                    <a:pt x="157" y="250"/>
                    <a:pt x="157" y="249"/>
                  </a:cubicBezTo>
                  <a:cubicBezTo>
                    <a:pt x="156" y="249"/>
                    <a:pt x="156" y="244"/>
                    <a:pt x="155" y="246"/>
                  </a:cubicBezTo>
                  <a:cubicBezTo>
                    <a:pt x="155" y="247"/>
                    <a:pt x="154" y="246"/>
                    <a:pt x="153" y="244"/>
                  </a:cubicBezTo>
                  <a:cubicBezTo>
                    <a:pt x="153" y="244"/>
                    <a:pt x="152" y="243"/>
                    <a:pt x="152" y="242"/>
                  </a:cubicBezTo>
                  <a:cubicBezTo>
                    <a:pt x="147" y="242"/>
                    <a:pt x="149" y="243"/>
                    <a:pt x="145" y="242"/>
                  </a:cubicBezTo>
                  <a:cubicBezTo>
                    <a:pt x="144" y="242"/>
                    <a:pt x="144" y="244"/>
                    <a:pt x="142" y="244"/>
                  </a:cubicBezTo>
                  <a:cubicBezTo>
                    <a:pt x="141" y="248"/>
                    <a:pt x="145" y="247"/>
                    <a:pt x="145" y="249"/>
                  </a:cubicBezTo>
                  <a:cubicBezTo>
                    <a:pt x="145" y="250"/>
                    <a:pt x="147" y="252"/>
                    <a:pt x="147" y="253"/>
                  </a:cubicBezTo>
                  <a:cubicBezTo>
                    <a:pt x="148" y="253"/>
                    <a:pt x="148" y="254"/>
                    <a:pt x="150" y="254"/>
                  </a:cubicBezTo>
                  <a:cubicBezTo>
                    <a:pt x="148" y="257"/>
                    <a:pt x="152" y="257"/>
                    <a:pt x="153" y="259"/>
                  </a:cubicBezTo>
                  <a:cubicBezTo>
                    <a:pt x="153" y="259"/>
                    <a:pt x="154" y="263"/>
                    <a:pt x="155" y="262"/>
                  </a:cubicBezTo>
                  <a:cubicBezTo>
                    <a:pt x="157" y="260"/>
                    <a:pt x="155" y="262"/>
                    <a:pt x="157" y="263"/>
                  </a:cubicBezTo>
                  <a:cubicBezTo>
                    <a:pt x="158" y="264"/>
                    <a:pt x="161" y="264"/>
                    <a:pt x="161" y="267"/>
                  </a:cubicBezTo>
                  <a:cubicBezTo>
                    <a:pt x="163" y="266"/>
                    <a:pt x="163" y="268"/>
                    <a:pt x="164" y="268"/>
                  </a:cubicBezTo>
                  <a:cubicBezTo>
                    <a:pt x="164" y="268"/>
                    <a:pt x="165" y="267"/>
                    <a:pt x="165" y="267"/>
                  </a:cubicBezTo>
                  <a:cubicBezTo>
                    <a:pt x="166" y="267"/>
                    <a:pt x="167" y="270"/>
                    <a:pt x="167" y="268"/>
                  </a:cubicBezTo>
                  <a:cubicBezTo>
                    <a:pt x="170" y="268"/>
                    <a:pt x="167" y="273"/>
                    <a:pt x="171" y="272"/>
                  </a:cubicBezTo>
                  <a:cubicBezTo>
                    <a:pt x="171" y="274"/>
                    <a:pt x="166" y="272"/>
                    <a:pt x="164" y="273"/>
                  </a:cubicBezTo>
                  <a:cubicBezTo>
                    <a:pt x="164" y="274"/>
                    <a:pt x="165" y="274"/>
                    <a:pt x="166" y="275"/>
                  </a:cubicBezTo>
                  <a:cubicBezTo>
                    <a:pt x="167" y="277"/>
                    <a:pt x="164" y="281"/>
                    <a:pt x="166" y="281"/>
                  </a:cubicBezTo>
                  <a:cubicBezTo>
                    <a:pt x="165" y="283"/>
                    <a:pt x="162" y="283"/>
                    <a:pt x="160" y="283"/>
                  </a:cubicBezTo>
                  <a:cubicBezTo>
                    <a:pt x="162" y="283"/>
                    <a:pt x="160" y="279"/>
                    <a:pt x="162" y="279"/>
                  </a:cubicBezTo>
                  <a:cubicBezTo>
                    <a:pt x="161" y="278"/>
                    <a:pt x="162" y="275"/>
                    <a:pt x="160" y="275"/>
                  </a:cubicBezTo>
                  <a:cubicBezTo>
                    <a:pt x="158" y="275"/>
                    <a:pt x="161" y="273"/>
                    <a:pt x="158" y="272"/>
                  </a:cubicBezTo>
                  <a:cubicBezTo>
                    <a:pt x="156" y="271"/>
                    <a:pt x="154" y="271"/>
                    <a:pt x="154" y="268"/>
                  </a:cubicBezTo>
                  <a:cubicBezTo>
                    <a:pt x="149" y="269"/>
                    <a:pt x="149" y="266"/>
                    <a:pt x="145" y="266"/>
                  </a:cubicBezTo>
                  <a:cubicBezTo>
                    <a:pt x="144" y="263"/>
                    <a:pt x="142" y="261"/>
                    <a:pt x="140" y="259"/>
                  </a:cubicBezTo>
                  <a:cubicBezTo>
                    <a:pt x="140" y="258"/>
                    <a:pt x="139" y="259"/>
                    <a:pt x="139" y="257"/>
                  </a:cubicBezTo>
                  <a:cubicBezTo>
                    <a:pt x="139" y="256"/>
                    <a:pt x="137" y="257"/>
                    <a:pt x="137" y="256"/>
                  </a:cubicBezTo>
                  <a:cubicBezTo>
                    <a:pt x="136" y="256"/>
                    <a:pt x="137" y="254"/>
                    <a:pt x="137" y="254"/>
                  </a:cubicBezTo>
                  <a:cubicBezTo>
                    <a:pt x="135" y="253"/>
                    <a:pt x="133" y="255"/>
                    <a:pt x="132" y="254"/>
                  </a:cubicBezTo>
                  <a:cubicBezTo>
                    <a:pt x="131" y="253"/>
                    <a:pt x="134" y="252"/>
                    <a:pt x="134" y="253"/>
                  </a:cubicBezTo>
                  <a:cubicBezTo>
                    <a:pt x="133" y="250"/>
                    <a:pt x="126" y="250"/>
                    <a:pt x="122" y="252"/>
                  </a:cubicBezTo>
                  <a:cubicBezTo>
                    <a:pt x="122" y="252"/>
                    <a:pt x="125" y="253"/>
                    <a:pt x="125" y="253"/>
                  </a:cubicBezTo>
                  <a:cubicBezTo>
                    <a:pt x="124" y="254"/>
                    <a:pt x="123" y="253"/>
                    <a:pt x="121" y="254"/>
                  </a:cubicBezTo>
                  <a:cubicBezTo>
                    <a:pt x="119" y="255"/>
                    <a:pt x="119" y="259"/>
                    <a:pt x="117" y="259"/>
                  </a:cubicBezTo>
                  <a:cubicBezTo>
                    <a:pt x="112" y="258"/>
                    <a:pt x="111" y="254"/>
                    <a:pt x="105" y="255"/>
                  </a:cubicBezTo>
                  <a:cubicBezTo>
                    <a:pt x="103" y="256"/>
                    <a:pt x="104" y="259"/>
                    <a:pt x="100" y="257"/>
                  </a:cubicBezTo>
                  <a:cubicBezTo>
                    <a:pt x="100" y="260"/>
                    <a:pt x="100" y="263"/>
                    <a:pt x="100" y="266"/>
                  </a:cubicBezTo>
                  <a:cubicBezTo>
                    <a:pt x="96" y="267"/>
                    <a:pt x="89" y="266"/>
                    <a:pt x="91" y="273"/>
                  </a:cubicBezTo>
                  <a:cubicBezTo>
                    <a:pt x="83" y="271"/>
                    <a:pt x="89" y="277"/>
                    <a:pt x="82" y="277"/>
                  </a:cubicBezTo>
                  <a:cubicBezTo>
                    <a:pt x="82" y="279"/>
                    <a:pt x="86" y="282"/>
                    <a:pt x="84" y="282"/>
                  </a:cubicBezTo>
                  <a:cubicBezTo>
                    <a:pt x="83" y="286"/>
                    <a:pt x="81" y="282"/>
                    <a:pt x="79" y="286"/>
                  </a:cubicBezTo>
                  <a:cubicBezTo>
                    <a:pt x="79" y="287"/>
                    <a:pt x="79" y="288"/>
                    <a:pt x="80" y="288"/>
                  </a:cubicBezTo>
                  <a:cubicBezTo>
                    <a:pt x="80" y="291"/>
                    <a:pt x="76" y="289"/>
                    <a:pt x="74" y="289"/>
                  </a:cubicBezTo>
                  <a:cubicBezTo>
                    <a:pt x="73" y="289"/>
                    <a:pt x="73" y="292"/>
                    <a:pt x="72" y="293"/>
                  </a:cubicBezTo>
                  <a:cubicBezTo>
                    <a:pt x="68" y="295"/>
                    <a:pt x="62" y="292"/>
                    <a:pt x="59" y="296"/>
                  </a:cubicBezTo>
                  <a:cubicBezTo>
                    <a:pt x="57" y="295"/>
                    <a:pt x="57" y="293"/>
                    <a:pt x="55" y="292"/>
                  </a:cubicBezTo>
                  <a:cubicBezTo>
                    <a:pt x="50" y="291"/>
                    <a:pt x="44" y="293"/>
                    <a:pt x="42" y="292"/>
                  </a:cubicBezTo>
                  <a:cubicBezTo>
                    <a:pt x="43" y="287"/>
                    <a:pt x="45" y="282"/>
                    <a:pt x="41" y="280"/>
                  </a:cubicBezTo>
                  <a:cubicBezTo>
                    <a:pt x="40" y="278"/>
                    <a:pt x="43" y="277"/>
                    <a:pt x="44" y="275"/>
                  </a:cubicBezTo>
                  <a:cubicBezTo>
                    <a:pt x="44" y="272"/>
                    <a:pt x="42" y="268"/>
                    <a:pt x="45" y="266"/>
                  </a:cubicBezTo>
                  <a:cubicBezTo>
                    <a:pt x="44" y="263"/>
                    <a:pt x="44" y="259"/>
                    <a:pt x="41" y="259"/>
                  </a:cubicBezTo>
                  <a:cubicBezTo>
                    <a:pt x="42" y="257"/>
                    <a:pt x="44" y="257"/>
                    <a:pt x="44" y="255"/>
                  </a:cubicBezTo>
                  <a:cubicBezTo>
                    <a:pt x="47" y="256"/>
                    <a:pt x="54" y="253"/>
                    <a:pt x="53" y="257"/>
                  </a:cubicBezTo>
                  <a:cubicBezTo>
                    <a:pt x="56" y="255"/>
                    <a:pt x="67" y="260"/>
                    <a:pt x="69" y="257"/>
                  </a:cubicBezTo>
                  <a:cubicBezTo>
                    <a:pt x="70" y="256"/>
                    <a:pt x="70" y="257"/>
                    <a:pt x="72" y="257"/>
                  </a:cubicBezTo>
                  <a:cubicBezTo>
                    <a:pt x="71" y="257"/>
                    <a:pt x="72" y="256"/>
                    <a:pt x="73" y="256"/>
                  </a:cubicBezTo>
                  <a:cubicBezTo>
                    <a:pt x="73" y="256"/>
                    <a:pt x="73" y="257"/>
                    <a:pt x="73" y="257"/>
                  </a:cubicBezTo>
                  <a:cubicBezTo>
                    <a:pt x="76" y="256"/>
                    <a:pt x="78" y="255"/>
                    <a:pt x="79" y="252"/>
                  </a:cubicBezTo>
                  <a:cubicBezTo>
                    <a:pt x="79" y="250"/>
                    <a:pt x="82" y="244"/>
                    <a:pt x="79" y="241"/>
                  </a:cubicBezTo>
                  <a:cubicBezTo>
                    <a:pt x="77" y="239"/>
                    <a:pt x="80" y="239"/>
                    <a:pt x="78" y="236"/>
                  </a:cubicBezTo>
                  <a:cubicBezTo>
                    <a:pt x="77" y="235"/>
                    <a:pt x="76" y="235"/>
                    <a:pt x="74" y="235"/>
                  </a:cubicBezTo>
                  <a:cubicBezTo>
                    <a:pt x="75" y="234"/>
                    <a:pt x="75" y="233"/>
                    <a:pt x="75" y="231"/>
                  </a:cubicBezTo>
                  <a:cubicBezTo>
                    <a:pt x="74" y="231"/>
                    <a:pt x="73" y="233"/>
                    <a:pt x="73" y="233"/>
                  </a:cubicBezTo>
                  <a:cubicBezTo>
                    <a:pt x="71" y="232"/>
                    <a:pt x="73" y="231"/>
                    <a:pt x="72" y="230"/>
                  </a:cubicBezTo>
                  <a:cubicBezTo>
                    <a:pt x="71" y="230"/>
                    <a:pt x="67" y="230"/>
                    <a:pt x="66" y="229"/>
                  </a:cubicBezTo>
                  <a:cubicBezTo>
                    <a:pt x="65" y="229"/>
                    <a:pt x="66" y="228"/>
                    <a:pt x="65" y="228"/>
                  </a:cubicBezTo>
                  <a:cubicBezTo>
                    <a:pt x="63" y="228"/>
                    <a:pt x="63" y="228"/>
                    <a:pt x="62" y="227"/>
                  </a:cubicBezTo>
                  <a:cubicBezTo>
                    <a:pt x="61" y="223"/>
                    <a:pt x="65" y="226"/>
                    <a:pt x="65" y="226"/>
                  </a:cubicBezTo>
                  <a:cubicBezTo>
                    <a:pt x="68" y="224"/>
                    <a:pt x="71" y="222"/>
                    <a:pt x="78" y="223"/>
                  </a:cubicBezTo>
                  <a:cubicBezTo>
                    <a:pt x="78" y="221"/>
                    <a:pt x="77" y="221"/>
                    <a:pt x="75" y="221"/>
                  </a:cubicBezTo>
                  <a:cubicBezTo>
                    <a:pt x="76" y="218"/>
                    <a:pt x="80" y="221"/>
                    <a:pt x="82" y="221"/>
                  </a:cubicBezTo>
                  <a:cubicBezTo>
                    <a:pt x="83" y="221"/>
                    <a:pt x="86" y="218"/>
                    <a:pt x="86" y="221"/>
                  </a:cubicBezTo>
                  <a:cubicBezTo>
                    <a:pt x="88" y="219"/>
                    <a:pt x="89" y="215"/>
                    <a:pt x="93" y="215"/>
                  </a:cubicBezTo>
                  <a:cubicBezTo>
                    <a:pt x="91" y="211"/>
                    <a:pt x="96" y="213"/>
                    <a:pt x="95" y="209"/>
                  </a:cubicBezTo>
                  <a:cubicBezTo>
                    <a:pt x="98" y="209"/>
                    <a:pt x="100" y="209"/>
                    <a:pt x="102" y="209"/>
                  </a:cubicBezTo>
                  <a:cubicBezTo>
                    <a:pt x="102" y="208"/>
                    <a:pt x="101" y="208"/>
                    <a:pt x="100" y="208"/>
                  </a:cubicBezTo>
                  <a:cubicBezTo>
                    <a:pt x="101" y="206"/>
                    <a:pt x="104" y="207"/>
                    <a:pt x="102" y="203"/>
                  </a:cubicBezTo>
                  <a:cubicBezTo>
                    <a:pt x="106" y="203"/>
                    <a:pt x="105" y="205"/>
                    <a:pt x="107" y="203"/>
                  </a:cubicBezTo>
                  <a:cubicBezTo>
                    <a:pt x="104" y="197"/>
                    <a:pt x="109" y="200"/>
                    <a:pt x="109" y="194"/>
                  </a:cubicBezTo>
                  <a:cubicBezTo>
                    <a:pt x="111" y="194"/>
                    <a:pt x="113" y="194"/>
                    <a:pt x="114" y="194"/>
                  </a:cubicBezTo>
                  <a:cubicBezTo>
                    <a:pt x="116" y="193"/>
                    <a:pt x="116" y="192"/>
                    <a:pt x="117" y="191"/>
                  </a:cubicBezTo>
                  <a:cubicBezTo>
                    <a:pt x="118" y="191"/>
                    <a:pt x="117" y="193"/>
                    <a:pt x="118" y="193"/>
                  </a:cubicBezTo>
                  <a:cubicBezTo>
                    <a:pt x="119" y="193"/>
                    <a:pt x="119" y="191"/>
                    <a:pt x="119" y="191"/>
                  </a:cubicBezTo>
                  <a:cubicBezTo>
                    <a:pt x="120" y="191"/>
                    <a:pt x="122" y="192"/>
                    <a:pt x="124" y="191"/>
                  </a:cubicBezTo>
                  <a:cubicBezTo>
                    <a:pt x="125" y="191"/>
                    <a:pt x="126" y="188"/>
                    <a:pt x="128" y="189"/>
                  </a:cubicBezTo>
                  <a:cubicBezTo>
                    <a:pt x="128" y="186"/>
                    <a:pt x="124" y="187"/>
                    <a:pt x="125" y="183"/>
                  </a:cubicBezTo>
                  <a:cubicBezTo>
                    <a:pt x="128" y="183"/>
                    <a:pt x="126" y="182"/>
                    <a:pt x="126" y="177"/>
                  </a:cubicBezTo>
                  <a:cubicBezTo>
                    <a:pt x="126" y="174"/>
                    <a:pt x="128" y="172"/>
                    <a:pt x="127" y="169"/>
                  </a:cubicBezTo>
                  <a:cubicBezTo>
                    <a:pt x="129" y="169"/>
                    <a:pt x="130" y="169"/>
                    <a:pt x="132" y="169"/>
                  </a:cubicBezTo>
                  <a:cubicBezTo>
                    <a:pt x="135" y="169"/>
                    <a:pt x="129" y="166"/>
                    <a:pt x="134" y="167"/>
                  </a:cubicBezTo>
                  <a:cubicBezTo>
                    <a:pt x="134" y="168"/>
                    <a:pt x="136" y="168"/>
                    <a:pt x="137" y="168"/>
                  </a:cubicBezTo>
                  <a:cubicBezTo>
                    <a:pt x="135" y="171"/>
                    <a:pt x="135" y="168"/>
                    <a:pt x="135" y="171"/>
                  </a:cubicBezTo>
                  <a:cubicBezTo>
                    <a:pt x="136" y="174"/>
                    <a:pt x="135" y="175"/>
                    <a:pt x="138" y="175"/>
                  </a:cubicBezTo>
                  <a:cubicBezTo>
                    <a:pt x="138" y="177"/>
                    <a:pt x="138" y="178"/>
                    <a:pt x="137" y="179"/>
                  </a:cubicBezTo>
                  <a:cubicBezTo>
                    <a:pt x="136" y="181"/>
                    <a:pt x="142" y="177"/>
                    <a:pt x="144" y="180"/>
                  </a:cubicBezTo>
                  <a:cubicBezTo>
                    <a:pt x="143" y="183"/>
                    <a:pt x="136" y="180"/>
                    <a:pt x="135" y="184"/>
                  </a:cubicBezTo>
                  <a:cubicBezTo>
                    <a:pt x="134" y="187"/>
                    <a:pt x="138" y="187"/>
                    <a:pt x="139" y="188"/>
                  </a:cubicBezTo>
                  <a:cubicBezTo>
                    <a:pt x="140" y="189"/>
                    <a:pt x="140" y="191"/>
                    <a:pt x="142" y="190"/>
                  </a:cubicBezTo>
                  <a:cubicBezTo>
                    <a:pt x="141" y="188"/>
                    <a:pt x="138" y="188"/>
                    <a:pt x="144" y="188"/>
                  </a:cubicBezTo>
                  <a:cubicBezTo>
                    <a:pt x="145" y="188"/>
                    <a:pt x="147" y="188"/>
                    <a:pt x="148" y="188"/>
                  </a:cubicBezTo>
                  <a:cubicBezTo>
                    <a:pt x="150" y="188"/>
                    <a:pt x="151" y="189"/>
                    <a:pt x="153" y="189"/>
                  </a:cubicBezTo>
                  <a:cubicBezTo>
                    <a:pt x="156" y="189"/>
                    <a:pt x="157" y="187"/>
                    <a:pt x="160" y="188"/>
                  </a:cubicBezTo>
                  <a:cubicBezTo>
                    <a:pt x="160" y="188"/>
                    <a:pt x="164" y="190"/>
                    <a:pt x="166" y="188"/>
                  </a:cubicBezTo>
                  <a:cubicBezTo>
                    <a:pt x="166" y="188"/>
                    <a:pt x="166" y="187"/>
                    <a:pt x="166" y="187"/>
                  </a:cubicBezTo>
                  <a:cubicBezTo>
                    <a:pt x="169" y="186"/>
                    <a:pt x="173" y="187"/>
                    <a:pt x="174" y="184"/>
                  </a:cubicBezTo>
                  <a:cubicBezTo>
                    <a:pt x="179" y="189"/>
                    <a:pt x="182" y="180"/>
                    <a:pt x="185" y="183"/>
                  </a:cubicBezTo>
                  <a:cubicBezTo>
                    <a:pt x="185" y="182"/>
                    <a:pt x="185" y="180"/>
                    <a:pt x="185" y="179"/>
                  </a:cubicBezTo>
                  <a:cubicBezTo>
                    <a:pt x="187" y="179"/>
                    <a:pt x="187" y="178"/>
                    <a:pt x="187" y="176"/>
                  </a:cubicBezTo>
                  <a:cubicBezTo>
                    <a:pt x="187" y="176"/>
                    <a:pt x="188" y="173"/>
                    <a:pt x="188" y="173"/>
                  </a:cubicBezTo>
                  <a:cubicBezTo>
                    <a:pt x="190" y="172"/>
                    <a:pt x="188" y="172"/>
                    <a:pt x="188" y="169"/>
                  </a:cubicBezTo>
                  <a:cubicBezTo>
                    <a:pt x="191" y="169"/>
                    <a:pt x="193" y="169"/>
                    <a:pt x="193" y="167"/>
                  </a:cubicBezTo>
                  <a:cubicBezTo>
                    <a:pt x="194" y="167"/>
                    <a:pt x="194" y="168"/>
                    <a:pt x="194" y="169"/>
                  </a:cubicBezTo>
                  <a:cubicBezTo>
                    <a:pt x="195" y="168"/>
                    <a:pt x="197" y="168"/>
                    <a:pt x="199" y="168"/>
                  </a:cubicBezTo>
                  <a:cubicBezTo>
                    <a:pt x="200" y="168"/>
                    <a:pt x="200" y="166"/>
                    <a:pt x="201" y="166"/>
                  </a:cubicBezTo>
                  <a:cubicBezTo>
                    <a:pt x="202" y="163"/>
                    <a:pt x="201" y="161"/>
                    <a:pt x="199" y="161"/>
                  </a:cubicBezTo>
                  <a:cubicBezTo>
                    <a:pt x="200" y="160"/>
                    <a:pt x="200" y="158"/>
                    <a:pt x="200" y="156"/>
                  </a:cubicBezTo>
                  <a:cubicBezTo>
                    <a:pt x="203" y="157"/>
                    <a:pt x="204" y="156"/>
                    <a:pt x="204" y="154"/>
                  </a:cubicBezTo>
                  <a:cubicBezTo>
                    <a:pt x="207" y="157"/>
                    <a:pt x="207" y="152"/>
                    <a:pt x="212" y="154"/>
                  </a:cubicBezTo>
                  <a:cubicBezTo>
                    <a:pt x="212" y="154"/>
                    <a:pt x="213" y="155"/>
                    <a:pt x="213" y="155"/>
                  </a:cubicBezTo>
                  <a:cubicBezTo>
                    <a:pt x="214" y="155"/>
                    <a:pt x="214" y="154"/>
                    <a:pt x="215" y="154"/>
                  </a:cubicBezTo>
                  <a:cubicBezTo>
                    <a:pt x="216" y="154"/>
                    <a:pt x="218" y="155"/>
                    <a:pt x="218" y="155"/>
                  </a:cubicBezTo>
                  <a:cubicBezTo>
                    <a:pt x="219" y="155"/>
                    <a:pt x="218" y="153"/>
                    <a:pt x="219" y="153"/>
                  </a:cubicBezTo>
                  <a:cubicBezTo>
                    <a:pt x="220" y="152"/>
                    <a:pt x="221" y="153"/>
                    <a:pt x="221" y="153"/>
                  </a:cubicBezTo>
                  <a:cubicBezTo>
                    <a:pt x="223" y="151"/>
                    <a:pt x="223" y="149"/>
                    <a:pt x="226" y="150"/>
                  </a:cubicBezTo>
                  <a:cubicBezTo>
                    <a:pt x="224" y="149"/>
                    <a:pt x="226" y="144"/>
                    <a:pt x="222" y="144"/>
                  </a:cubicBezTo>
                  <a:cubicBezTo>
                    <a:pt x="220" y="143"/>
                    <a:pt x="221" y="147"/>
                    <a:pt x="220" y="147"/>
                  </a:cubicBezTo>
                  <a:cubicBezTo>
                    <a:pt x="219" y="147"/>
                    <a:pt x="219" y="145"/>
                    <a:pt x="218" y="146"/>
                  </a:cubicBezTo>
                  <a:cubicBezTo>
                    <a:pt x="217" y="146"/>
                    <a:pt x="216" y="147"/>
                    <a:pt x="217" y="147"/>
                  </a:cubicBezTo>
                  <a:cubicBezTo>
                    <a:pt x="216" y="147"/>
                    <a:pt x="215" y="145"/>
                    <a:pt x="214" y="146"/>
                  </a:cubicBezTo>
                  <a:cubicBezTo>
                    <a:pt x="212" y="146"/>
                    <a:pt x="211" y="148"/>
                    <a:pt x="208" y="147"/>
                  </a:cubicBezTo>
                  <a:cubicBezTo>
                    <a:pt x="207" y="147"/>
                    <a:pt x="207" y="148"/>
                    <a:pt x="207" y="149"/>
                  </a:cubicBezTo>
                  <a:cubicBezTo>
                    <a:pt x="202" y="148"/>
                    <a:pt x="197" y="149"/>
                    <a:pt x="193" y="148"/>
                  </a:cubicBezTo>
                  <a:cubicBezTo>
                    <a:pt x="193" y="148"/>
                    <a:pt x="193" y="146"/>
                    <a:pt x="193" y="146"/>
                  </a:cubicBezTo>
                  <a:cubicBezTo>
                    <a:pt x="192" y="145"/>
                    <a:pt x="189" y="146"/>
                    <a:pt x="188" y="144"/>
                  </a:cubicBezTo>
                  <a:cubicBezTo>
                    <a:pt x="191" y="138"/>
                    <a:pt x="189" y="134"/>
                    <a:pt x="188" y="127"/>
                  </a:cubicBezTo>
                  <a:cubicBezTo>
                    <a:pt x="191" y="126"/>
                    <a:pt x="196" y="122"/>
                    <a:pt x="198" y="124"/>
                  </a:cubicBezTo>
                  <a:cubicBezTo>
                    <a:pt x="200" y="123"/>
                    <a:pt x="197" y="123"/>
                    <a:pt x="199" y="120"/>
                  </a:cubicBezTo>
                  <a:cubicBezTo>
                    <a:pt x="203" y="120"/>
                    <a:pt x="203" y="113"/>
                    <a:pt x="204" y="111"/>
                  </a:cubicBezTo>
                  <a:cubicBezTo>
                    <a:pt x="204" y="111"/>
                    <a:pt x="206" y="112"/>
                    <a:pt x="206" y="111"/>
                  </a:cubicBezTo>
                  <a:cubicBezTo>
                    <a:pt x="206" y="109"/>
                    <a:pt x="202" y="108"/>
                    <a:pt x="204" y="106"/>
                  </a:cubicBezTo>
                  <a:cubicBezTo>
                    <a:pt x="202" y="107"/>
                    <a:pt x="199" y="105"/>
                    <a:pt x="197" y="106"/>
                  </a:cubicBezTo>
                  <a:cubicBezTo>
                    <a:pt x="194" y="106"/>
                    <a:pt x="191" y="108"/>
                    <a:pt x="188" y="108"/>
                  </a:cubicBezTo>
                  <a:cubicBezTo>
                    <a:pt x="187" y="106"/>
                    <a:pt x="186" y="115"/>
                    <a:pt x="187" y="113"/>
                  </a:cubicBezTo>
                  <a:cubicBezTo>
                    <a:pt x="186" y="115"/>
                    <a:pt x="185" y="112"/>
                    <a:pt x="185" y="113"/>
                  </a:cubicBezTo>
                  <a:cubicBezTo>
                    <a:pt x="184" y="114"/>
                    <a:pt x="185" y="116"/>
                    <a:pt x="185" y="117"/>
                  </a:cubicBezTo>
                  <a:cubicBezTo>
                    <a:pt x="185" y="118"/>
                    <a:pt x="182" y="120"/>
                    <a:pt x="180" y="122"/>
                  </a:cubicBezTo>
                  <a:cubicBezTo>
                    <a:pt x="177" y="126"/>
                    <a:pt x="177" y="128"/>
                    <a:pt x="172" y="128"/>
                  </a:cubicBezTo>
                  <a:cubicBezTo>
                    <a:pt x="172" y="130"/>
                    <a:pt x="174" y="131"/>
                    <a:pt x="172" y="131"/>
                  </a:cubicBezTo>
                  <a:cubicBezTo>
                    <a:pt x="170" y="132"/>
                    <a:pt x="172" y="133"/>
                    <a:pt x="171" y="134"/>
                  </a:cubicBezTo>
                  <a:cubicBezTo>
                    <a:pt x="170" y="134"/>
                    <a:pt x="169" y="133"/>
                    <a:pt x="168" y="134"/>
                  </a:cubicBezTo>
                  <a:cubicBezTo>
                    <a:pt x="168" y="134"/>
                    <a:pt x="169" y="136"/>
                    <a:pt x="168" y="136"/>
                  </a:cubicBezTo>
                  <a:cubicBezTo>
                    <a:pt x="168" y="136"/>
                    <a:pt x="167" y="136"/>
                    <a:pt x="167" y="136"/>
                  </a:cubicBezTo>
                  <a:cubicBezTo>
                    <a:pt x="166" y="138"/>
                    <a:pt x="168" y="141"/>
                    <a:pt x="166" y="141"/>
                  </a:cubicBezTo>
                  <a:cubicBezTo>
                    <a:pt x="167" y="142"/>
                    <a:pt x="169" y="143"/>
                    <a:pt x="167" y="143"/>
                  </a:cubicBezTo>
                  <a:cubicBezTo>
                    <a:pt x="169" y="145"/>
                    <a:pt x="170" y="147"/>
                    <a:pt x="173" y="147"/>
                  </a:cubicBezTo>
                  <a:cubicBezTo>
                    <a:pt x="173" y="149"/>
                    <a:pt x="174" y="150"/>
                    <a:pt x="175" y="150"/>
                  </a:cubicBezTo>
                  <a:cubicBezTo>
                    <a:pt x="175" y="151"/>
                    <a:pt x="174" y="151"/>
                    <a:pt x="173" y="153"/>
                  </a:cubicBezTo>
                  <a:cubicBezTo>
                    <a:pt x="172" y="154"/>
                    <a:pt x="173" y="155"/>
                    <a:pt x="172" y="156"/>
                  </a:cubicBezTo>
                  <a:cubicBezTo>
                    <a:pt x="171" y="157"/>
                    <a:pt x="169" y="157"/>
                    <a:pt x="167" y="157"/>
                  </a:cubicBezTo>
                  <a:cubicBezTo>
                    <a:pt x="167" y="162"/>
                    <a:pt x="163" y="164"/>
                    <a:pt x="164" y="170"/>
                  </a:cubicBezTo>
                  <a:cubicBezTo>
                    <a:pt x="159" y="169"/>
                    <a:pt x="160" y="176"/>
                    <a:pt x="157" y="176"/>
                  </a:cubicBezTo>
                  <a:cubicBezTo>
                    <a:pt x="156" y="176"/>
                    <a:pt x="156" y="176"/>
                    <a:pt x="155" y="176"/>
                  </a:cubicBezTo>
                  <a:cubicBezTo>
                    <a:pt x="154" y="177"/>
                    <a:pt x="155" y="178"/>
                    <a:pt x="154" y="179"/>
                  </a:cubicBezTo>
                  <a:cubicBezTo>
                    <a:pt x="152" y="179"/>
                    <a:pt x="150" y="177"/>
                    <a:pt x="148" y="180"/>
                  </a:cubicBezTo>
                  <a:cubicBezTo>
                    <a:pt x="146" y="180"/>
                    <a:pt x="148" y="175"/>
                    <a:pt x="147" y="173"/>
                  </a:cubicBezTo>
                  <a:cubicBezTo>
                    <a:pt x="146" y="172"/>
                    <a:pt x="146" y="169"/>
                    <a:pt x="145" y="169"/>
                  </a:cubicBezTo>
                  <a:cubicBezTo>
                    <a:pt x="142" y="169"/>
                    <a:pt x="146" y="166"/>
                    <a:pt x="141" y="166"/>
                  </a:cubicBezTo>
                  <a:cubicBezTo>
                    <a:pt x="143" y="163"/>
                    <a:pt x="139" y="162"/>
                    <a:pt x="139" y="161"/>
                  </a:cubicBezTo>
                  <a:cubicBezTo>
                    <a:pt x="139" y="160"/>
                    <a:pt x="140" y="160"/>
                    <a:pt x="140" y="158"/>
                  </a:cubicBezTo>
                  <a:cubicBezTo>
                    <a:pt x="140" y="155"/>
                    <a:pt x="137" y="154"/>
                    <a:pt x="134" y="151"/>
                  </a:cubicBezTo>
                  <a:cubicBezTo>
                    <a:pt x="131" y="153"/>
                    <a:pt x="132" y="158"/>
                    <a:pt x="126" y="157"/>
                  </a:cubicBezTo>
                  <a:cubicBezTo>
                    <a:pt x="126" y="158"/>
                    <a:pt x="127" y="158"/>
                    <a:pt x="128" y="158"/>
                  </a:cubicBezTo>
                  <a:cubicBezTo>
                    <a:pt x="128" y="160"/>
                    <a:pt x="127" y="159"/>
                    <a:pt x="126" y="160"/>
                  </a:cubicBezTo>
                  <a:cubicBezTo>
                    <a:pt x="124" y="160"/>
                    <a:pt x="125" y="164"/>
                    <a:pt x="122" y="163"/>
                  </a:cubicBezTo>
                  <a:cubicBezTo>
                    <a:pt x="117" y="164"/>
                    <a:pt x="119" y="158"/>
                    <a:pt x="113" y="160"/>
                  </a:cubicBezTo>
                  <a:cubicBezTo>
                    <a:pt x="113" y="159"/>
                    <a:pt x="114" y="159"/>
                    <a:pt x="115" y="158"/>
                  </a:cubicBezTo>
                  <a:cubicBezTo>
                    <a:pt x="117" y="155"/>
                    <a:pt x="112" y="153"/>
                    <a:pt x="115" y="151"/>
                  </a:cubicBezTo>
                  <a:cubicBezTo>
                    <a:pt x="115" y="150"/>
                    <a:pt x="113" y="150"/>
                    <a:pt x="112" y="149"/>
                  </a:cubicBezTo>
                  <a:cubicBezTo>
                    <a:pt x="111" y="148"/>
                    <a:pt x="113" y="147"/>
                    <a:pt x="113" y="147"/>
                  </a:cubicBezTo>
                  <a:cubicBezTo>
                    <a:pt x="113" y="145"/>
                    <a:pt x="111" y="145"/>
                    <a:pt x="111" y="144"/>
                  </a:cubicBezTo>
                  <a:cubicBezTo>
                    <a:pt x="111" y="143"/>
                    <a:pt x="112" y="136"/>
                    <a:pt x="111" y="141"/>
                  </a:cubicBezTo>
                  <a:cubicBezTo>
                    <a:pt x="109" y="140"/>
                    <a:pt x="110" y="138"/>
                    <a:pt x="112" y="138"/>
                  </a:cubicBezTo>
                  <a:cubicBezTo>
                    <a:pt x="110" y="134"/>
                    <a:pt x="116" y="133"/>
                    <a:pt x="113" y="133"/>
                  </a:cubicBezTo>
                  <a:cubicBezTo>
                    <a:pt x="113" y="131"/>
                    <a:pt x="116" y="132"/>
                    <a:pt x="117" y="130"/>
                  </a:cubicBezTo>
                  <a:cubicBezTo>
                    <a:pt x="117" y="129"/>
                    <a:pt x="118" y="130"/>
                    <a:pt x="118" y="130"/>
                  </a:cubicBezTo>
                  <a:cubicBezTo>
                    <a:pt x="119" y="130"/>
                    <a:pt x="119" y="128"/>
                    <a:pt x="120" y="128"/>
                  </a:cubicBezTo>
                  <a:cubicBezTo>
                    <a:pt x="121" y="128"/>
                    <a:pt x="121" y="126"/>
                    <a:pt x="121" y="124"/>
                  </a:cubicBezTo>
                  <a:cubicBezTo>
                    <a:pt x="124" y="125"/>
                    <a:pt x="125" y="124"/>
                    <a:pt x="125" y="122"/>
                  </a:cubicBezTo>
                  <a:cubicBezTo>
                    <a:pt x="128" y="121"/>
                    <a:pt x="126" y="126"/>
                    <a:pt x="131" y="124"/>
                  </a:cubicBezTo>
                  <a:cubicBezTo>
                    <a:pt x="131" y="123"/>
                    <a:pt x="129" y="123"/>
                    <a:pt x="128" y="123"/>
                  </a:cubicBezTo>
                  <a:cubicBezTo>
                    <a:pt x="132" y="120"/>
                    <a:pt x="135" y="122"/>
                    <a:pt x="138" y="118"/>
                  </a:cubicBezTo>
                  <a:cubicBezTo>
                    <a:pt x="138" y="118"/>
                    <a:pt x="137" y="117"/>
                    <a:pt x="138" y="116"/>
                  </a:cubicBezTo>
                  <a:cubicBezTo>
                    <a:pt x="138" y="116"/>
                    <a:pt x="140" y="117"/>
                    <a:pt x="140" y="116"/>
                  </a:cubicBezTo>
                  <a:cubicBezTo>
                    <a:pt x="141" y="115"/>
                    <a:pt x="140" y="113"/>
                    <a:pt x="140" y="113"/>
                  </a:cubicBezTo>
                  <a:cubicBezTo>
                    <a:pt x="140" y="112"/>
                    <a:pt x="143" y="111"/>
                    <a:pt x="144" y="110"/>
                  </a:cubicBezTo>
                  <a:cubicBezTo>
                    <a:pt x="144" y="109"/>
                    <a:pt x="143" y="107"/>
                    <a:pt x="144" y="106"/>
                  </a:cubicBezTo>
                  <a:cubicBezTo>
                    <a:pt x="144" y="105"/>
                    <a:pt x="145" y="107"/>
                    <a:pt x="146" y="107"/>
                  </a:cubicBezTo>
                  <a:cubicBezTo>
                    <a:pt x="145" y="107"/>
                    <a:pt x="148" y="101"/>
                    <a:pt x="147" y="101"/>
                  </a:cubicBezTo>
                  <a:cubicBezTo>
                    <a:pt x="150" y="104"/>
                    <a:pt x="150" y="99"/>
                    <a:pt x="153" y="98"/>
                  </a:cubicBezTo>
                  <a:cubicBezTo>
                    <a:pt x="153" y="96"/>
                    <a:pt x="155" y="95"/>
                    <a:pt x="153" y="95"/>
                  </a:cubicBezTo>
                  <a:cubicBezTo>
                    <a:pt x="153" y="93"/>
                    <a:pt x="156" y="94"/>
                    <a:pt x="157" y="91"/>
                  </a:cubicBezTo>
                  <a:cubicBezTo>
                    <a:pt x="157" y="90"/>
                    <a:pt x="159" y="90"/>
                    <a:pt x="160" y="90"/>
                  </a:cubicBezTo>
                  <a:cubicBezTo>
                    <a:pt x="160" y="89"/>
                    <a:pt x="160" y="88"/>
                    <a:pt x="159" y="88"/>
                  </a:cubicBezTo>
                  <a:cubicBezTo>
                    <a:pt x="162" y="85"/>
                    <a:pt x="164" y="85"/>
                    <a:pt x="167" y="84"/>
                  </a:cubicBezTo>
                  <a:cubicBezTo>
                    <a:pt x="169" y="83"/>
                    <a:pt x="167" y="83"/>
                    <a:pt x="168" y="80"/>
                  </a:cubicBezTo>
                  <a:cubicBezTo>
                    <a:pt x="169" y="79"/>
                    <a:pt x="172" y="78"/>
                    <a:pt x="172" y="76"/>
                  </a:cubicBezTo>
                  <a:cubicBezTo>
                    <a:pt x="172" y="73"/>
                    <a:pt x="175" y="77"/>
                    <a:pt x="175" y="73"/>
                  </a:cubicBezTo>
                  <a:cubicBezTo>
                    <a:pt x="180" y="71"/>
                    <a:pt x="185" y="75"/>
                    <a:pt x="185" y="68"/>
                  </a:cubicBezTo>
                  <a:cubicBezTo>
                    <a:pt x="187" y="69"/>
                    <a:pt x="192" y="67"/>
                    <a:pt x="195" y="69"/>
                  </a:cubicBezTo>
                  <a:cubicBezTo>
                    <a:pt x="197" y="68"/>
                    <a:pt x="197" y="67"/>
                    <a:pt x="198" y="65"/>
                  </a:cubicBezTo>
                  <a:cubicBezTo>
                    <a:pt x="201" y="64"/>
                    <a:pt x="204" y="69"/>
                    <a:pt x="204" y="64"/>
                  </a:cubicBezTo>
                  <a:cubicBezTo>
                    <a:pt x="206" y="65"/>
                    <a:pt x="206" y="67"/>
                    <a:pt x="208" y="68"/>
                  </a:cubicBezTo>
                  <a:cubicBezTo>
                    <a:pt x="210" y="67"/>
                    <a:pt x="209" y="64"/>
                    <a:pt x="213" y="65"/>
                  </a:cubicBezTo>
                  <a:cubicBezTo>
                    <a:pt x="213" y="67"/>
                    <a:pt x="212" y="68"/>
                    <a:pt x="212" y="69"/>
                  </a:cubicBezTo>
                  <a:cubicBezTo>
                    <a:pt x="213" y="70"/>
                    <a:pt x="218" y="64"/>
                    <a:pt x="221" y="67"/>
                  </a:cubicBezTo>
                  <a:cubicBezTo>
                    <a:pt x="223" y="68"/>
                    <a:pt x="222" y="66"/>
                    <a:pt x="224" y="67"/>
                  </a:cubicBezTo>
                  <a:cubicBezTo>
                    <a:pt x="226" y="67"/>
                    <a:pt x="229" y="69"/>
                    <a:pt x="232" y="68"/>
                  </a:cubicBezTo>
                  <a:cubicBezTo>
                    <a:pt x="231" y="68"/>
                    <a:pt x="233" y="71"/>
                    <a:pt x="232" y="71"/>
                  </a:cubicBezTo>
                  <a:cubicBezTo>
                    <a:pt x="232" y="72"/>
                    <a:pt x="230" y="71"/>
                    <a:pt x="230" y="71"/>
                  </a:cubicBezTo>
                  <a:cubicBezTo>
                    <a:pt x="229" y="72"/>
                    <a:pt x="230" y="74"/>
                    <a:pt x="227" y="74"/>
                  </a:cubicBezTo>
                  <a:cubicBezTo>
                    <a:pt x="229" y="77"/>
                    <a:pt x="236" y="74"/>
                    <a:pt x="239" y="74"/>
                  </a:cubicBezTo>
                  <a:cubicBezTo>
                    <a:pt x="241" y="73"/>
                    <a:pt x="241" y="76"/>
                    <a:pt x="241" y="76"/>
                  </a:cubicBezTo>
                  <a:cubicBezTo>
                    <a:pt x="242" y="77"/>
                    <a:pt x="245" y="75"/>
                    <a:pt x="245" y="77"/>
                  </a:cubicBezTo>
                  <a:cubicBezTo>
                    <a:pt x="253" y="75"/>
                    <a:pt x="255" y="82"/>
                    <a:pt x="260" y="80"/>
                  </a:cubicBezTo>
                  <a:cubicBezTo>
                    <a:pt x="259" y="83"/>
                    <a:pt x="264" y="81"/>
                    <a:pt x="264" y="84"/>
                  </a:cubicBezTo>
                  <a:cubicBezTo>
                    <a:pt x="267" y="84"/>
                    <a:pt x="272" y="84"/>
                    <a:pt x="268" y="87"/>
                  </a:cubicBezTo>
                  <a:cubicBezTo>
                    <a:pt x="271" y="87"/>
                    <a:pt x="273" y="87"/>
                    <a:pt x="275" y="88"/>
                  </a:cubicBezTo>
                  <a:cubicBezTo>
                    <a:pt x="276" y="88"/>
                    <a:pt x="275" y="90"/>
                    <a:pt x="275" y="90"/>
                  </a:cubicBezTo>
                  <a:cubicBezTo>
                    <a:pt x="276" y="91"/>
                    <a:pt x="278" y="90"/>
                    <a:pt x="279" y="90"/>
                  </a:cubicBezTo>
                  <a:cubicBezTo>
                    <a:pt x="280" y="95"/>
                    <a:pt x="280" y="96"/>
                    <a:pt x="279" y="101"/>
                  </a:cubicBezTo>
                  <a:cubicBezTo>
                    <a:pt x="277" y="98"/>
                    <a:pt x="275" y="102"/>
                    <a:pt x="272" y="102"/>
                  </a:cubicBezTo>
                  <a:cubicBezTo>
                    <a:pt x="269" y="102"/>
                    <a:pt x="264" y="99"/>
                    <a:pt x="261" y="102"/>
                  </a:cubicBezTo>
                  <a:cubicBezTo>
                    <a:pt x="260" y="102"/>
                    <a:pt x="261" y="100"/>
                    <a:pt x="260" y="100"/>
                  </a:cubicBezTo>
                  <a:cubicBezTo>
                    <a:pt x="259" y="99"/>
                    <a:pt x="258" y="101"/>
                    <a:pt x="258" y="101"/>
                  </a:cubicBezTo>
                  <a:cubicBezTo>
                    <a:pt x="257" y="101"/>
                    <a:pt x="256" y="98"/>
                    <a:pt x="255" y="98"/>
                  </a:cubicBezTo>
                  <a:cubicBezTo>
                    <a:pt x="254" y="98"/>
                    <a:pt x="250" y="102"/>
                    <a:pt x="251" y="97"/>
                  </a:cubicBezTo>
                  <a:cubicBezTo>
                    <a:pt x="247" y="99"/>
                    <a:pt x="248" y="97"/>
                    <a:pt x="244" y="97"/>
                  </a:cubicBezTo>
                  <a:cubicBezTo>
                    <a:pt x="243" y="99"/>
                    <a:pt x="245" y="100"/>
                    <a:pt x="246" y="100"/>
                  </a:cubicBezTo>
                  <a:cubicBezTo>
                    <a:pt x="248" y="99"/>
                    <a:pt x="248" y="101"/>
                    <a:pt x="250" y="101"/>
                  </a:cubicBezTo>
                  <a:cubicBezTo>
                    <a:pt x="247" y="103"/>
                    <a:pt x="250" y="102"/>
                    <a:pt x="251" y="103"/>
                  </a:cubicBezTo>
                  <a:cubicBezTo>
                    <a:pt x="251" y="104"/>
                    <a:pt x="250" y="105"/>
                    <a:pt x="251" y="106"/>
                  </a:cubicBezTo>
                  <a:cubicBezTo>
                    <a:pt x="251" y="106"/>
                    <a:pt x="253" y="107"/>
                    <a:pt x="253" y="108"/>
                  </a:cubicBezTo>
                  <a:cubicBezTo>
                    <a:pt x="253" y="109"/>
                    <a:pt x="256" y="112"/>
                    <a:pt x="255" y="116"/>
                  </a:cubicBezTo>
                  <a:cubicBezTo>
                    <a:pt x="256" y="120"/>
                    <a:pt x="263" y="117"/>
                    <a:pt x="264" y="121"/>
                  </a:cubicBezTo>
                  <a:cubicBezTo>
                    <a:pt x="265" y="120"/>
                    <a:pt x="265" y="118"/>
                    <a:pt x="267" y="118"/>
                  </a:cubicBezTo>
                  <a:cubicBezTo>
                    <a:pt x="267" y="115"/>
                    <a:pt x="262" y="116"/>
                    <a:pt x="260" y="114"/>
                  </a:cubicBezTo>
                  <a:cubicBezTo>
                    <a:pt x="259" y="109"/>
                    <a:pt x="267" y="112"/>
                    <a:pt x="270" y="111"/>
                  </a:cubicBezTo>
                  <a:cubicBezTo>
                    <a:pt x="269" y="114"/>
                    <a:pt x="275" y="111"/>
                    <a:pt x="273" y="115"/>
                  </a:cubicBezTo>
                  <a:cubicBezTo>
                    <a:pt x="276" y="116"/>
                    <a:pt x="278" y="111"/>
                    <a:pt x="278" y="116"/>
                  </a:cubicBezTo>
                  <a:cubicBezTo>
                    <a:pt x="281" y="115"/>
                    <a:pt x="278" y="110"/>
                    <a:pt x="275" y="110"/>
                  </a:cubicBezTo>
                  <a:cubicBezTo>
                    <a:pt x="276" y="108"/>
                    <a:pt x="279" y="107"/>
                    <a:pt x="281" y="107"/>
                  </a:cubicBezTo>
                  <a:cubicBezTo>
                    <a:pt x="283" y="105"/>
                    <a:pt x="283" y="102"/>
                    <a:pt x="285" y="101"/>
                  </a:cubicBezTo>
                  <a:cubicBezTo>
                    <a:pt x="290" y="100"/>
                    <a:pt x="292" y="102"/>
                    <a:pt x="296" y="103"/>
                  </a:cubicBezTo>
                  <a:cubicBezTo>
                    <a:pt x="297" y="103"/>
                    <a:pt x="296" y="101"/>
                    <a:pt x="298" y="101"/>
                  </a:cubicBezTo>
                  <a:cubicBezTo>
                    <a:pt x="298" y="99"/>
                    <a:pt x="297" y="98"/>
                    <a:pt x="296" y="97"/>
                  </a:cubicBezTo>
                  <a:cubicBezTo>
                    <a:pt x="297" y="93"/>
                    <a:pt x="297" y="89"/>
                    <a:pt x="297" y="84"/>
                  </a:cubicBezTo>
                  <a:cubicBezTo>
                    <a:pt x="300" y="84"/>
                    <a:pt x="304" y="84"/>
                    <a:pt x="306" y="86"/>
                  </a:cubicBezTo>
                  <a:cubicBezTo>
                    <a:pt x="307" y="86"/>
                    <a:pt x="310" y="86"/>
                    <a:pt x="310" y="89"/>
                  </a:cubicBezTo>
                  <a:cubicBezTo>
                    <a:pt x="307" y="89"/>
                    <a:pt x="305" y="89"/>
                    <a:pt x="303" y="89"/>
                  </a:cubicBezTo>
                  <a:cubicBezTo>
                    <a:pt x="303" y="90"/>
                    <a:pt x="303" y="91"/>
                    <a:pt x="303" y="93"/>
                  </a:cubicBezTo>
                  <a:cubicBezTo>
                    <a:pt x="305" y="96"/>
                    <a:pt x="306" y="92"/>
                    <a:pt x="308" y="94"/>
                  </a:cubicBezTo>
                  <a:cubicBezTo>
                    <a:pt x="310" y="94"/>
                    <a:pt x="305" y="95"/>
                    <a:pt x="305" y="95"/>
                  </a:cubicBezTo>
                  <a:cubicBezTo>
                    <a:pt x="304" y="97"/>
                    <a:pt x="308" y="95"/>
                    <a:pt x="310" y="97"/>
                  </a:cubicBezTo>
                  <a:cubicBezTo>
                    <a:pt x="312" y="96"/>
                    <a:pt x="314" y="95"/>
                    <a:pt x="315" y="93"/>
                  </a:cubicBezTo>
                  <a:cubicBezTo>
                    <a:pt x="316" y="92"/>
                    <a:pt x="317" y="92"/>
                    <a:pt x="317" y="90"/>
                  </a:cubicBezTo>
                  <a:cubicBezTo>
                    <a:pt x="322" y="92"/>
                    <a:pt x="321" y="87"/>
                    <a:pt x="326" y="88"/>
                  </a:cubicBezTo>
                  <a:cubicBezTo>
                    <a:pt x="328" y="87"/>
                    <a:pt x="329" y="86"/>
                    <a:pt x="328" y="84"/>
                  </a:cubicBezTo>
                  <a:cubicBezTo>
                    <a:pt x="330" y="84"/>
                    <a:pt x="332" y="83"/>
                    <a:pt x="332" y="82"/>
                  </a:cubicBezTo>
                  <a:cubicBezTo>
                    <a:pt x="337" y="86"/>
                    <a:pt x="340" y="80"/>
                    <a:pt x="345" y="80"/>
                  </a:cubicBezTo>
                  <a:cubicBezTo>
                    <a:pt x="345" y="81"/>
                    <a:pt x="345" y="83"/>
                    <a:pt x="345" y="84"/>
                  </a:cubicBezTo>
                  <a:cubicBezTo>
                    <a:pt x="349" y="85"/>
                    <a:pt x="353" y="84"/>
                    <a:pt x="356" y="83"/>
                  </a:cubicBezTo>
                  <a:cubicBezTo>
                    <a:pt x="356" y="83"/>
                    <a:pt x="358" y="83"/>
                    <a:pt x="358" y="83"/>
                  </a:cubicBezTo>
                  <a:cubicBezTo>
                    <a:pt x="358" y="83"/>
                    <a:pt x="358" y="82"/>
                    <a:pt x="358" y="82"/>
                  </a:cubicBezTo>
                  <a:cubicBezTo>
                    <a:pt x="360" y="81"/>
                    <a:pt x="364" y="82"/>
                    <a:pt x="364" y="78"/>
                  </a:cubicBezTo>
                  <a:cubicBezTo>
                    <a:pt x="367" y="80"/>
                    <a:pt x="371" y="80"/>
                    <a:pt x="373" y="83"/>
                  </a:cubicBezTo>
                  <a:cubicBezTo>
                    <a:pt x="375" y="82"/>
                    <a:pt x="376" y="81"/>
                    <a:pt x="377" y="80"/>
                  </a:cubicBezTo>
                  <a:cubicBezTo>
                    <a:pt x="377" y="78"/>
                    <a:pt x="372" y="77"/>
                    <a:pt x="376" y="76"/>
                  </a:cubicBezTo>
                  <a:cubicBezTo>
                    <a:pt x="374" y="73"/>
                    <a:pt x="368" y="74"/>
                    <a:pt x="370" y="68"/>
                  </a:cubicBezTo>
                  <a:cubicBezTo>
                    <a:pt x="372" y="69"/>
                    <a:pt x="372" y="71"/>
                    <a:pt x="376" y="71"/>
                  </a:cubicBezTo>
                  <a:cubicBezTo>
                    <a:pt x="377" y="72"/>
                    <a:pt x="379" y="75"/>
                    <a:pt x="383" y="74"/>
                  </a:cubicBezTo>
                  <a:cubicBezTo>
                    <a:pt x="383" y="74"/>
                    <a:pt x="384" y="73"/>
                    <a:pt x="384" y="73"/>
                  </a:cubicBezTo>
                  <a:cubicBezTo>
                    <a:pt x="385" y="72"/>
                    <a:pt x="386" y="75"/>
                    <a:pt x="386" y="73"/>
                  </a:cubicBezTo>
                  <a:cubicBezTo>
                    <a:pt x="388" y="72"/>
                    <a:pt x="388" y="75"/>
                    <a:pt x="389" y="75"/>
                  </a:cubicBezTo>
                  <a:cubicBezTo>
                    <a:pt x="390" y="76"/>
                    <a:pt x="393" y="74"/>
                    <a:pt x="392" y="77"/>
                  </a:cubicBezTo>
                  <a:cubicBezTo>
                    <a:pt x="396" y="76"/>
                    <a:pt x="397" y="78"/>
                    <a:pt x="401" y="76"/>
                  </a:cubicBezTo>
                  <a:cubicBezTo>
                    <a:pt x="400" y="80"/>
                    <a:pt x="405" y="77"/>
                    <a:pt x="404" y="81"/>
                  </a:cubicBezTo>
                  <a:cubicBezTo>
                    <a:pt x="406" y="81"/>
                    <a:pt x="407" y="82"/>
                    <a:pt x="407" y="83"/>
                  </a:cubicBezTo>
                  <a:cubicBezTo>
                    <a:pt x="411" y="83"/>
                    <a:pt x="412" y="85"/>
                    <a:pt x="416" y="84"/>
                  </a:cubicBezTo>
                  <a:cubicBezTo>
                    <a:pt x="418" y="77"/>
                    <a:pt x="409" y="81"/>
                    <a:pt x="411" y="74"/>
                  </a:cubicBezTo>
                  <a:cubicBezTo>
                    <a:pt x="410" y="72"/>
                    <a:pt x="409" y="74"/>
                    <a:pt x="407" y="74"/>
                  </a:cubicBezTo>
                  <a:cubicBezTo>
                    <a:pt x="407" y="71"/>
                    <a:pt x="409" y="70"/>
                    <a:pt x="409" y="67"/>
                  </a:cubicBezTo>
                  <a:cubicBezTo>
                    <a:pt x="409" y="65"/>
                    <a:pt x="407" y="66"/>
                    <a:pt x="406" y="65"/>
                  </a:cubicBezTo>
                  <a:cubicBezTo>
                    <a:pt x="406" y="65"/>
                    <a:pt x="408" y="63"/>
                    <a:pt x="406" y="63"/>
                  </a:cubicBezTo>
                  <a:cubicBezTo>
                    <a:pt x="406" y="61"/>
                    <a:pt x="409" y="62"/>
                    <a:pt x="409" y="58"/>
                  </a:cubicBezTo>
                  <a:cubicBezTo>
                    <a:pt x="411" y="58"/>
                    <a:pt x="410" y="55"/>
                    <a:pt x="413" y="56"/>
                  </a:cubicBezTo>
                  <a:cubicBezTo>
                    <a:pt x="413" y="54"/>
                    <a:pt x="414" y="52"/>
                    <a:pt x="417" y="53"/>
                  </a:cubicBezTo>
                  <a:cubicBezTo>
                    <a:pt x="416" y="47"/>
                    <a:pt x="421" y="49"/>
                    <a:pt x="420" y="44"/>
                  </a:cubicBezTo>
                  <a:cubicBezTo>
                    <a:pt x="426" y="43"/>
                    <a:pt x="428" y="46"/>
                    <a:pt x="432" y="47"/>
                  </a:cubicBezTo>
                  <a:cubicBezTo>
                    <a:pt x="432" y="48"/>
                    <a:pt x="432" y="50"/>
                    <a:pt x="433" y="50"/>
                  </a:cubicBezTo>
                  <a:cubicBezTo>
                    <a:pt x="433" y="52"/>
                    <a:pt x="431" y="51"/>
                    <a:pt x="430" y="51"/>
                  </a:cubicBezTo>
                  <a:cubicBezTo>
                    <a:pt x="430" y="56"/>
                    <a:pt x="432" y="58"/>
                    <a:pt x="430" y="62"/>
                  </a:cubicBezTo>
                  <a:cubicBezTo>
                    <a:pt x="431" y="63"/>
                    <a:pt x="431" y="64"/>
                    <a:pt x="432" y="64"/>
                  </a:cubicBezTo>
                  <a:cubicBezTo>
                    <a:pt x="433" y="65"/>
                    <a:pt x="433" y="66"/>
                    <a:pt x="434" y="65"/>
                  </a:cubicBezTo>
                  <a:cubicBezTo>
                    <a:pt x="432" y="68"/>
                    <a:pt x="434" y="74"/>
                    <a:pt x="432" y="77"/>
                  </a:cubicBezTo>
                  <a:cubicBezTo>
                    <a:pt x="431" y="81"/>
                    <a:pt x="435" y="80"/>
                    <a:pt x="436" y="82"/>
                  </a:cubicBezTo>
                  <a:cubicBezTo>
                    <a:pt x="435" y="91"/>
                    <a:pt x="430" y="97"/>
                    <a:pt x="423" y="100"/>
                  </a:cubicBezTo>
                  <a:cubicBezTo>
                    <a:pt x="423" y="102"/>
                    <a:pt x="428" y="100"/>
                    <a:pt x="429" y="102"/>
                  </a:cubicBezTo>
                  <a:cubicBezTo>
                    <a:pt x="431" y="102"/>
                    <a:pt x="431" y="98"/>
                    <a:pt x="434" y="98"/>
                  </a:cubicBezTo>
                  <a:cubicBezTo>
                    <a:pt x="434" y="99"/>
                    <a:pt x="433" y="100"/>
                    <a:pt x="433" y="102"/>
                  </a:cubicBezTo>
                  <a:cubicBezTo>
                    <a:pt x="435" y="102"/>
                    <a:pt x="434" y="100"/>
                    <a:pt x="436" y="100"/>
                  </a:cubicBezTo>
                  <a:cubicBezTo>
                    <a:pt x="437" y="100"/>
                    <a:pt x="436" y="98"/>
                    <a:pt x="437" y="97"/>
                  </a:cubicBezTo>
                  <a:cubicBezTo>
                    <a:pt x="437" y="97"/>
                    <a:pt x="439" y="98"/>
                    <a:pt x="439" y="97"/>
                  </a:cubicBezTo>
                  <a:cubicBezTo>
                    <a:pt x="440" y="96"/>
                    <a:pt x="439" y="95"/>
                    <a:pt x="439" y="94"/>
                  </a:cubicBezTo>
                  <a:cubicBezTo>
                    <a:pt x="440" y="94"/>
                    <a:pt x="441" y="94"/>
                    <a:pt x="443" y="94"/>
                  </a:cubicBezTo>
                  <a:cubicBezTo>
                    <a:pt x="441" y="90"/>
                    <a:pt x="446" y="87"/>
                    <a:pt x="443" y="84"/>
                  </a:cubicBezTo>
                  <a:cubicBezTo>
                    <a:pt x="443" y="83"/>
                    <a:pt x="445" y="84"/>
                    <a:pt x="445" y="82"/>
                  </a:cubicBezTo>
                  <a:cubicBezTo>
                    <a:pt x="445" y="81"/>
                    <a:pt x="444" y="81"/>
                    <a:pt x="443" y="81"/>
                  </a:cubicBezTo>
                  <a:cubicBezTo>
                    <a:pt x="442" y="78"/>
                    <a:pt x="447" y="80"/>
                    <a:pt x="449" y="80"/>
                  </a:cubicBezTo>
                  <a:cubicBezTo>
                    <a:pt x="447" y="79"/>
                    <a:pt x="448" y="75"/>
                    <a:pt x="445" y="76"/>
                  </a:cubicBezTo>
                  <a:cubicBezTo>
                    <a:pt x="442" y="78"/>
                    <a:pt x="441" y="73"/>
                    <a:pt x="440" y="76"/>
                  </a:cubicBezTo>
                  <a:cubicBezTo>
                    <a:pt x="438" y="74"/>
                    <a:pt x="439" y="72"/>
                    <a:pt x="439" y="69"/>
                  </a:cubicBezTo>
                  <a:cubicBezTo>
                    <a:pt x="439" y="69"/>
                    <a:pt x="441" y="69"/>
                    <a:pt x="441" y="69"/>
                  </a:cubicBezTo>
                  <a:cubicBezTo>
                    <a:pt x="442" y="68"/>
                    <a:pt x="441" y="64"/>
                    <a:pt x="441" y="63"/>
                  </a:cubicBezTo>
                  <a:cubicBezTo>
                    <a:pt x="442" y="61"/>
                    <a:pt x="440" y="63"/>
                    <a:pt x="440" y="63"/>
                  </a:cubicBezTo>
                  <a:cubicBezTo>
                    <a:pt x="438" y="61"/>
                    <a:pt x="439" y="59"/>
                    <a:pt x="438" y="56"/>
                  </a:cubicBezTo>
                  <a:cubicBezTo>
                    <a:pt x="443" y="58"/>
                    <a:pt x="441" y="53"/>
                    <a:pt x="444" y="53"/>
                  </a:cubicBezTo>
                  <a:cubicBezTo>
                    <a:pt x="444" y="51"/>
                    <a:pt x="444" y="49"/>
                    <a:pt x="444" y="47"/>
                  </a:cubicBezTo>
                  <a:cubicBezTo>
                    <a:pt x="448" y="45"/>
                    <a:pt x="446" y="50"/>
                    <a:pt x="446" y="53"/>
                  </a:cubicBezTo>
                  <a:cubicBezTo>
                    <a:pt x="446" y="54"/>
                    <a:pt x="449" y="52"/>
                    <a:pt x="449" y="54"/>
                  </a:cubicBezTo>
                  <a:cubicBezTo>
                    <a:pt x="449" y="54"/>
                    <a:pt x="447" y="55"/>
                    <a:pt x="447" y="55"/>
                  </a:cubicBezTo>
                  <a:cubicBezTo>
                    <a:pt x="448" y="58"/>
                    <a:pt x="451" y="59"/>
                    <a:pt x="454" y="61"/>
                  </a:cubicBezTo>
                  <a:cubicBezTo>
                    <a:pt x="457" y="61"/>
                    <a:pt x="454" y="57"/>
                    <a:pt x="453" y="57"/>
                  </a:cubicBezTo>
                  <a:cubicBezTo>
                    <a:pt x="455" y="55"/>
                    <a:pt x="458" y="55"/>
                    <a:pt x="462" y="55"/>
                  </a:cubicBezTo>
                  <a:cubicBezTo>
                    <a:pt x="461" y="54"/>
                    <a:pt x="459" y="54"/>
                    <a:pt x="458" y="54"/>
                  </a:cubicBezTo>
                  <a:cubicBezTo>
                    <a:pt x="459" y="50"/>
                    <a:pt x="456" y="51"/>
                    <a:pt x="457" y="48"/>
                  </a:cubicBezTo>
                  <a:cubicBezTo>
                    <a:pt x="458" y="51"/>
                    <a:pt x="465" y="47"/>
                    <a:pt x="464" y="51"/>
                  </a:cubicBezTo>
                  <a:cubicBezTo>
                    <a:pt x="465" y="52"/>
                    <a:pt x="466" y="50"/>
                    <a:pt x="466" y="50"/>
                  </a:cubicBezTo>
                  <a:cubicBezTo>
                    <a:pt x="468" y="51"/>
                    <a:pt x="466" y="52"/>
                    <a:pt x="467" y="53"/>
                  </a:cubicBezTo>
                  <a:cubicBezTo>
                    <a:pt x="468" y="53"/>
                    <a:pt x="469" y="52"/>
                    <a:pt x="470" y="53"/>
                  </a:cubicBezTo>
                  <a:cubicBezTo>
                    <a:pt x="472" y="55"/>
                    <a:pt x="476" y="52"/>
                    <a:pt x="473" y="56"/>
                  </a:cubicBezTo>
                  <a:cubicBezTo>
                    <a:pt x="475" y="56"/>
                    <a:pt x="477" y="56"/>
                    <a:pt x="479" y="56"/>
                  </a:cubicBezTo>
                  <a:cubicBezTo>
                    <a:pt x="479" y="55"/>
                    <a:pt x="474" y="54"/>
                    <a:pt x="478" y="53"/>
                  </a:cubicBezTo>
                  <a:cubicBezTo>
                    <a:pt x="477" y="51"/>
                    <a:pt x="476" y="51"/>
                    <a:pt x="474" y="50"/>
                  </a:cubicBezTo>
                  <a:cubicBezTo>
                    <a:pt x="474" y="44"/>
                    <a:pt x="474" y="44"/>
                    <a:pt x="474" y="37"/>
                  </a:cubicBezTo>
                  <a:cubicBezTo>
                    <a:pt x="481" y="37"/>
                    <a:pt x="489" y="38"/>
                    <a:pt x="494" y="37"/>
                  </a:cubicBezTo>
                  <a:cubicBezTo>
                    <a:pt x="497" y="37"/>
                    <a:pt x="495" y="34"/>
                    <a:pt x="498" y="36"/>
                  </a:cubicBezTo>
                  <a:cubicBezTo>
                    <a:pt x="502" y="34"/>
                    <a:pt x="499" y="31"/>
                    <a:pt x="500" y="28"/>
                  </a:cubicBezTo>
                  <a:cubicBezTo>
                    <a:pt x="503" y="28"/>
                    <a:pt x="505" y="28"/>
                    <a:pt x="506" y="27"/>
                  </a:cubicBezTo>
                  <a:cubicBezTo>
                    <a:pt x="508" y="24"/>
                    <a:pt x="511" y="23"/>
                    <a:pt x="513" y="21"/>
                  </a:cubicBezTo>
                  <a:cubicBezTo>
                    <a:pt x="525" y="19"/>
                    <a:pt x="538" y="18"/>
                    <a:pt x="547" y="14"/>
                  </a:cubicBezTo>
                  <a:cubicBezTo>
                    <a:pt x="549" y="12"/>
                    <a:pt x="550" y="16"/>
                    <a:pt x="550" y="16"/>
                  </a:cubicBezTo>
                  <a:cubicBezTo>
                    <a:pt x="550" y="16"/>
                    <a:pt x="552" y="13"/>
                    <a:pt x="551" y="13"/>
                  </a:cubicBezTo>
                  <a:cubicBezTo>
                    <a:pt x="553" y="13"/>
                    <a:pt x="551" y="15"/>
                    <a:pt x="552" y="16"/>
                  </a:cubicBezTo>
                  <a:cubicBezTo>
                    <a:pt x="553" y="17"/>
                    <a:pt x="555" y="16"/>
                    <a:pt x="555" y="17"/>
                  </a:cubicBezTo>
                  <a:cubicBezTo>
                    <a:pt x="556" y="17"/>
                    <a:pt x="554" y="15"/>
                    <a:pt x="556" y="15"/>
                  </a:cubicBezTo>
                  <a:cubicBezTo>
                    <a:pt x="558" y="14"/>
                    <a:pt x="562" y="15"/>
                    <a:pt x="562" y="11"/>
                  </a:cubicBezTo>
                  <a:cubicBezTo>
                    <a:pt x="564" y="12"/>
                    <a:pt x="565" y="11"/>
                    <a:pt x="565" y="9"/>
                  </a:cubicBezTo>
                  <a:cubicBezTo>
                    <a:pt x="567" y="9"/>
                    <a:pt x="567" y="11"/>
                    <a:pt x="569" y="11"/>
                  </a:cubicBezTo>
                  <a:cubicBezTo>
                    <a:pt x="572" y="11"/>
                    <a:pt x="571" y="7"/>
                    <a:pt x="571" y="4"/>
                  </a:cubicBezTo>
                  <a:cubicBezTo>
                    <a:pt x="577" y="2"/>
                    <a:pt x="582" y="0"/>
                    <a:pt x="591" y="1"/>
                  </a:cubicBezTo>
                  <a:cubicBezTo>
                    <a:pt x="590" y="2"/>
                    <a:pt x="590" y="3"/>
                    <a:pt x="590" y="5"/>
                  </a:cubicBezTo>
                  <a:cubicBezTo>
                    <a:pt x="592" y="8"/>
                    <a:pt x="597" y="8"/>
                    <a:pt x="599" y="5"/>
                  </a:cubicBezTo>
                  <a:cubicBezTo>
                    <a:pt x="601" y="6"/>
                    <a:pt x="600" y="7"/>
                    <a:pt x="599" y="7"/>
                  </a:cubicBezTo>
                  <a:close/>
                  <a:moveTo>
                    <a:pt x="882" y="150"/>
                  </a:moveTo>
                  <a:cubicBezTo>
                    <a:pt x="882" y="149"/>
                    <a:pt x="880" y="149"/>
                    <a:pt x="879" y="148"/>
                  </a:cubicBezTo>
                  <a:cubicBezTo>
                    <a:pt x="875" y="147"/>
                    <a:pt x="875" y="150"/>
                    <a:pt x="879" y="149"/>
                  </a:cubicBezTo>
                  <a:cubicBezTo>
                    <a:pt x="880" y="150"/>
                    <a:pt x="880" y="150"/>
                    <a:pt x="882" y="150"/>
                  </a:cubicBezTo>
                  <a:close/>
                  <a:moveTo>
                    <a:pt x="254" y="239"/>
                  </a:moveTo>
                  <a:cubicBezTo>
                    <a:pt x="253" y="242"/>
                    <a:pt x="258" y="240"/>
                    <a:pt x="257" y="244"/>
                  </a:cubicBezTo>
                  <a:cubicBezTo>
                    <a:pt x="259" y="245"/>
                    <a:pt x="260" y="243"/>
                    <a:pt x="260" y="244"/>
                  </a:cubicBezTo>
                  <a:cubicBezTo>
                    <a:pt x="260" y="246"/>
                    <a:pt x="260" y="245"/>
                    <a:pt x="259" y="246"/>
                  </a:cubicBezTo>
                  <a:cubicBezTo>
                    <a:pt x="257" y="246"/>
                    <a:pt x="252" y="248"/>
                    <a:pt x="251" y="248"/>
                  </a:cubicBezTo>
                  <a:cubicBezTo>
                    <a:pt x="248" y="247"/>
                    <a:pt x="247" y="245"/>
                    <a:pt x="245" y="243"/>
                  </a:cubicBezTo>
                  <a:cubicBezTo>
                    <a:pt x="245" y="241"/>
                    <a:pt x="248" y="243"/>
                    <a:pt x="248" y="241"/>
                  </a:cubicBezTo>
                  <a:cubicBezTo>
                    <a:pt x="246" y="239"/>
                    <a:pt x="245" y="238"/>
                    <a:pt x="241" y="240"/>
                  </a:cubicBezTo>
                  <a:cubicBezTo>
                    <a:pt x="240" y="238"/>
                    <a:pt x="239" y="236"/>
                    <a:pt x="235" y="236"/>
                  </a:cubicBezTo>
                  <a:cubicBezTo>
                    <a:pt x="234" y="236"/>
                    <a:pt x="235" y="238"/>
                    <a:pt x="234" y="239"/>
                  </a:cubicBezTo>
                  <a:cubicBezTo>
                    <a:pt x="234" y="239"/>
                    <a:pt x="232" y="239"/>
                    <a:pt x="231" y="240"/>
                  </a:cubicBezTo>
                  <a:cubicBezTo>
                    <a:pt x="230" y="241"/>
                    <a:pt x="229" y="244"/>
                    <a:pt x="226" y="243"/>
                  </a:cubicBezTo>
                  <a:cubicBezTo>
                    <a:pt x="228" y="247"/>
                    <a:pt x="224" y="249"/>
                    <a:pt x="224" y="249"/>
                  </a:cubicBezTo>
                  <a:cubicBezTo>
                    <a:pt x="223" y="252"/>
                    <a:pt x="223" y="254"/>
                    <a:pt x="222" y="257"/>
                  </a:cubicBezTo>
                  <a:cubicBezTo>
                    <a:pt x="221" y="257"/>
                    <a:pt x="221" y="256"/>
                    <a:pt x="220" y="256"/>
                  </a:cubicBezTo>
                  <a:cubicBezTo>
                    <a:pt x="219" y="260"/>
                    <a:pt x="223" y="262"/>
                    <a:pt x="220" y="264"/>
                  </a:cubicBezTo>
                  <a:cubicBezTo>
                    <a:pt x="222" y="263"/>
                    <a:pt x="222" y="266"/>
                    <a:pt x="222" y="267"/>
                  </a:cubicBezTo>
                  <a:cubicBezTo>
                    <a:pt x="223" y="267"/>
                    <a:pt x="224" y="267"/>
                    <a:pt x="225" y="267"/>
                  </a:cubicBezTo>
                  <a:cubicBezTo>
                    <a:pt x="228" y="267"/>
                    <a:pt x="228" y="270"/>
                    <a:pt x="230" y="268"/>
                  </a:cubicBezTo>
                  <a:cubicBezTo>
                    <a:pt x="230" y="268"/>
                    <a:pt x="232" y="268"/>
                    <a:pt x="232" y="268"/>
                  </a:cubicBezTo>
                  <a:cubicBezTo>
                    <a:pt x="236" y="267"/>
                    <a:pt x="235" y="267"/>
                    <a:pt x="237" y="266"/>
                  </a:cubicBezTo>
                  <a:cubicBezTo>
                    <a:pt x="239" y="265"/>
                    <a:pt x="239" y="267"/>
                    <a:pt x="241" y="267"/>
                  </a:cubicBezTo>
                  <a:cubicBezTo>
                    <a:pt x="242" y="266"/>
                    <a:pt x="241" y="265"/>
                    <a:pt x="243" y="264"/>
                  </a:cubicBezTo>
                  <a:cubicBezTo>
                    <a:pt x="245" y="264"/>
                    <a:pt x="251" y="264"/>
                    <a:pt x="253" y="264"/>
                  </a:cubicBezTo>
                  <a:cubicBezTo>
                    <a:pt x="255" y="265"/>
                    <a:pt x="256" y="266"/>
                    <a:pt x="258" y="267"/>
                  </a:cubicBezTo>
                  <a:cubicBezTo>
                    <a:pt x="259" y="267"/>
                    <a:pt x="259" y="266"/>
                    <a:pt x="260" y="266"/>
                  </a:cubicBezTo>
                  <a:cubicBezTo>
                    <a:pt x="260" y="266"/>
                    <a:pt x="261" y="267"/>
                    <a:pt x="261" y="267"/>
                  </a:cubicBezTo>
                  <a:cubicBezTo>
                    <a:pt x="265" y="268"/>
                    <a:pt x="265" y="268"/>
                    <a:pt x="267" y="268"/>
                  </a:cubicBezTo>
                  <a:cubicBezTo>
                    <a:pt x="272" y="268"/>
                    <a:pt x="278" y="267"/>
                    <a:pt x="284" y="268"/>
                  </a:cubicBezTo>
                  <a:cubicBezTo>
                    <a:pt x="283" y="265"/>
                    <a:pt x="284" y="263"/>
                    <a:pt x="285" y="262"/>
                  </a:cubicBezTo>
                  <a:cubicBezTo>
                    <a:pt x="281" y="257"/>
                    <a:pt x="278" y="251"/>
                    <a:pt x="270" y="250"/>
                  </a:cubicBezTo>
                  <a:cubicBezTo>
                    <a:pt x="270" y="248"/>
                    <a:pt x="268" y="248"/>
                    <a:pt x="267" y="247"/>
                  </a:cubicBezTo>
                  <a:cubicBezTo>
                    <a:pt x="267" y="245"/>
                    <a:pt x="267" y="244"/>
                    <a:pt x="266" y="243"/>
                  </a:cubicBezTo>
                  <a:cubicBezTo>
                    <a:pt x="267" y="240"/>
                    <a:pt x="270" y="240"/>
                    <a:pt x="270" y="235"/>
                  </a:cubicBezTo>
                  <a:cubicBezTo>
                    <a:pt x="263" y="234"/>
                    <a:pt x="259" y="237"/>
                    <a:pt x="254" y="239"/>
                  </a:cubicBezTo>
                  <a:close/>
                  <a:moveTo>
                    <a:pt x="336" y="293"/>
                  </a:moveTo>
                  <a:cubicBezTo>
                    <a:pt x="334" y="293"/>
                    <a:pt x="333" y="293"/>
                    <a:pt x="334" y="294"/>
                  </a:cubicBezTo>
                  <a:cubicBezTo>
                    <a:pt x="336" y="292"/>
                    <a:pt x="341" y="292"/>
                    <a:pt x="343" y="292"/>
                  </a:cubicBezTo>
                  <a:cubicBezTo>
                    <a:pt x="343" y="291"/>
                    <a:pt x="342" y="289"/>
                    <a:pt x="343" y="289"/>
                  </a:cubicBezTo>
                  <a:cubicBezTo>
                    <a:pt x="343" y="289"/>
                    <a:pt x="345" y="291"/>
                    <a:pt x="345" y="290"/>
                  </a:cubicBezTo>
                  <a:cubicBezTo>
                    <a:pt x="345" y="288"/>
                    <a:pt x="345" y="285"/>
                    <a:pt x="345" y="282"/>
                  </a:cubicBezTo>
                  <a:cubicBezTo>
                    <a:pt x="344" y="280"/>
                    <a:pt x="342" y="280"/>
                    <a:pt x="341" y="279"/>
                  </a:cubicBezTo>
                  <a:cubicBezTo>
                    <a:pt x="341" y="278"/>
                    <a:pt x="342" y="277"/>
                    <a:pt x="341" y="276"/>
                  </a:cubicBezTo>
                  <a:cubicBezTo>
                    <a:pt x="341" y="274"/>
                    <a:pt x="337" y="273"/>
                    <a:pt x="340" y="273"/>
                  </a:cubicBezTo>
                  <a:cubicBezTo>
                    <a:pt x="343" y="273"/>
                    <a:pt x="345" y="273"/>
                    <a:pt x="347" y="273"/>
                  </a:cubicBezTo>
                  <a:cubicBezTo>
                    <a:pt x="348" y="268"/>
                    <a:pt x="345" y="268"/>
                    <a:pt x="345" y="267"/>
                  </a:cubicBezTo>
                  <a:cubicBezTo>
                    <a:pt x="345" y="264"/>
                    <a:pt x="342" y="265"/>
                    <a:pt x="341" y="263"/>
                  </a:cubicBezTo>
                  <a:cubicBezTo>
                    <a:pt x="342" y="263"/>
                    <a:pt x="343" y="262"/>
                    <a:pt x="343" y="261"/>
                  </a:cubicBezTo>
                  <a:cubicBezTo>
                    <a:pt x="339" y="262"/>
                    <a:pt x="338" y="260"/>
                    <a:pt x="336" y="260"/>
                  </a:cubicBezTo>
                  <a:cubicBezTo>
                    <a:pt x="336" y="253"/>
                    <a:pt x="328" y="255"/>
                    <a:pt x="328" y="249"/>
                  </a:cubicBezTo>
                  <a:cubicBezTo>
                    <a:pt x="331" y="247"/>
                    <a:pt x="334" y="243"/>
                    <a:pt x="340" y="244"/>
                  </a:cubicBezTo>
                  <a:cubicBezTo>
                    <a:pt x="341" y="244"/>
                    <a:pt x="340" y="242"/>
                    <a:pt x="341" y="242"/>
                  </a:cubicBezTo>
                  <a:cubicBezTo>
                    <a:pt x="342" y="239"/>
                    <a:pt x="338" y="239"/>
                    <a:pt x="338" y="236"/>
                  </a:cubicBezTo>
                  <a:cubicBezTo>
                    <a:pt x="332" y="235"/>
                    <a:pt x="330" y="238"/>
                    <a:pt x="326" y="236"/>
                  </a:cubicBezTo>
                  <a:cubicBezTo>
                    <a:pt x="326" y="238"/>
                    <a:pt x="326" y="239"/>
                    <a:pt x="325" y="237"/>
                  </a:cubicBezTo>
                  <a:cubicBezTo>
                    <a:pt x="324" y="237"/>
                    <a:pt x="324" y="239"/>
                    <a:pt x="324" y="239"/>
                  </a:cubicBezTo>
                  <a:cubicBezTo>
                    <a:pt x="321" y="240"/>
                    <a:pt x="317" y="242"/>
                    <a:pt x="315" y="242"/>
                  </a:cubicBezTo>
                  <a:cubicBezTo>
                    <a:pt x="312" y="243"/>
                    <a:pt x="313" y="244"/>
                    <a:pt x="312" y="246"/>
                  </a:cubicBezTo>
                  <a:cubicBezTo>
                    <a:pt x="312" y="246"/>
                    <a:pt x="310" y="245"/>
                    <a:pt x="310" y="246"/>
                  </a:cubicBezTo>
                  <a:cubicBezTo>
                    <a:pt x="309" y="246"/>
                    <a:pt x="310" y="249"/>
                    <a:pt x="310" y="249"/>
                  </a:cubicBezTo>
                  <a:cubicBezTo>
                    <a:pt x="310" y="252"/>
                    <a:pt x="313" y="247"/>
                    <a:pt x="313" y="252"/>
                  </a:cubicBezTo>
                  <a:cubicBezTo>
                    <a:pt x="313" y="253"/>
                    <a:pt x="314" y="253"/>
                    <a:pt x="314" y="254"/>
                  </a:cubicBezTo>
                  <a:cubicBezTo>
                    <a:pt x="313" y="258"/>
                    <a:pt x="315" y="260"/>
                    <a:pt x="315" y="261"/>
                  </a:cubicBezTo>
                  <a:cubicBezTo>
                    <a:pt x="316" y="262"/>
                    <a:pt x="316" y="262"/>
                    <a:pt x="317" y="263"/>
                  </a:cubicBezTo>
                  <a:cubicBezTo>
                    <a:pt x="317" y="263"/>
                    <a:pt x="318" y="267"/>
                    <a:pt x="318" y="267"/>
                  </a:cubicBezTo>
                  <a:cubicBezTo>
                    <a:pt x="319" y="270"/>
                    <a:pt x="319" y="269"/>
                    <a:pt x="320" y="272"/>
                  </a:cubicBezTo>
                  <a:cubicBezTo>
                    <a:pt x="321" y="273"/>
                    <a:pt x="320" y="274"/>
                    <a:pt x="320" y="275"/>
                  </a:cubicBezTo>
                  <a:cubicBezTo>
                    <a:pt x="321" y="276"/>
                    <a:pt x="323" y="276"/>
                    <a:pt x="323" y="279"/>
                  </a:cubicBezTo>
                  <a:cubicBezTo>
                    <a:pt x="318" y="277"/>
                    <a:pt x="321" y="284"/>
                    <a:pt x="319" y="284"/>
                  </a:cubicBezTo>
                  <a:cubicBezTo>
                    <a:pt x="324" y="285"/>
                    <a:pt x="324" y="293"/>
                    <a:pt x="330" y="289"/>
                  </a:cubicBezTo>
                  <a:cubicBezTo>
                    <a:pt x="325" y="294"/>
                    <a:pt x="335" y="290"/>
                    <a:pt x="336" y="293"/>
                  </a:cubicBezTo>
                  <a:close/>
                  <a:moveTo>
                    <a:pt x="371" y="239"/>
                  </a:moveTo>
                  <a:cubicBezTo>
                    <a:pt x="370" y="239"/>
                    <a:pt x="370" y="241"/>
                    <a:pt x="370" y="242"/>
                  </a:cubicBezTo>
                  <a:cubicBezTo>
                    <a:pt x="369" y="243"/>
                    <a:pt x="367" y="243"/>
                    <a:pt x="366" y="244"/>
                  </a:cubicBezTo>
                  <a:cubicBezTo>
                    <a:pt x="367" y="245"/>
                    <a:pt x="370" y="248"/>
                    <a:pt x="370" y="249"/>
                  </a:cubicBezTo>
                  <a:cubicBezTo>
                    <a:pt x="370" y="249"/>
                    <a:pt x="368" y="249"/>
                    <a:pt x="368" y="250"/>
                  </a:cubicBezTo>
                  <a:cubicBezTo>
                    <a:pt x="369" y="251"/>
                    <a:pt x="372" y="251"/>
                    <a:pt x="373" y="253"/>
                  </a:cubicBezTo>
                  <a:cubicBezTo>
                    <a:pt x="373" y="251"/>
                    <a:pt x="375" y="251"/>
                    <a:pt x="376" y="250"/>
                  </a:cubicBezTo>
                  <a:cubicBezTo>
                    <a:pt x="377" y="247"/>
                    <a:pt x="374" y="247"/>
                    <a:pt x="373" y="244"/>
                  </a:cubicBezTo>
                  <a:cubicBezTo>
                    <a:pt x="375" y="243"/>
                    <a:pt x="377" y="243"/>
                    <a:pt x="377" y="240"/>
                  </a:cubicBezTo>
                  <a:cubicBezTo>
                    <a:pt x="375" y="240"/>
                    <a:pt x="374" y="239"/>
                    <a:pt x="376" y="237"/>
                  </a:cubicBezTo>
                  <a:cubicBezTo>
                    <a:pt x="374" y="238"/>
                    <a:pt x="372" y="238"/>
                    <a:pt x="371" y="239"/>
                  </a:cubicBezTo>
                  <a:close/>
                  <a:moveTo>
                    <a:pt x="217" y="270"/>
                  </a:moveTo>
                  <a:cubicBezTo>
                    <a:pt x="216" y="275"/>
                    <a:pt x="225" y="272"/>
                    <a:pt x="225" y="270"/>
                  </a:cubicBezTo>
                  <a:cubicBezTo>
                    <a:pt x="222" y="269"/>
                    <a:pt x="220" y="269"/>
                    <a:pt x="217" y="270"/>
                  </a:cubicBezTo>
                  <a:close/>
                  <a:moveTo>
                    <a:pt x="244" y="489"/>
                  </a:moveTo>
                  <a:cubicBezTo>
                    <a:pt x="245" y="485"/>
                    <a:pt x="252" y="485"/>
                    <a:pt x="251" y="478"/>
                  </a:cubicBezTo>
                  <a:cubicBezTo>
                    <a:pt x="247" y="480"/>
                    <a:pt x="241" y="475"/>
                    <a:pt x="238" y="479"/>
                  </a:cubicBezTo>
                  <a:cubicBezTo>
                    <a:pt x="243" y="479"/>
                    <a:pt x="237" y="480"/>
                    <a:pt x="237" y="481"/>
                  </a:cubicBezTo>
                  <a:cubicBezTo>
                    <a:pt x="237" y="480"/>
                    <a:pt x="238" y="484"/>
                    <a:pt x="238" y="485"/>
                  </a:cubicBezTo>
                  <a:cubicBezTo>
                    <a:pt x="238" y="486"/>
                    <a:pt x="238" y="488"/>
                    <a:pt x="237" y="488"/>
                  </a:cubicBezTo>
                  <a:cubicBezTo>
                    <a:pt x="237" y="488"/>
                    <a:pt x="236" y="487"/>
                    <a:pt x="235" y="488"/>
                  </a:cubicBezTo>
                  <a:cubicBezTo>
                    <a:pt x="237" y="490"/>
                    <a:pt x="241" y="489"/>
                    <a:pt x="244"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4" name="Freeform 88"/>
            <p:cNvSpPr>
              <a:spLocks/>
            </p:cNvSpPr>
            <p:nvPr/>
          </p:nvSpPr>
          <p:spPr bwMode="auto">
            <a:xfrm>
              <a:off x="2636838" y="1452563"/>
              <a:ext cx="55563" cy="30162"/>
            </a:xfrm>
            <a:custGeom>
              <a:avLst/>
              <a:gdLst>
                <a:gd name="T0" fmla="*/ 26 w 15"/>
                <a:gd name="T1" fmla="*/ 0 h 8"/>
                <a:gd name="T2" fmla="*/ 30 w 15"/>
                <a:gd name="T3" fmla="*/ 17 h 8"/>
                <a:gd name="T4" fmla="*/ 0 w 15"/>
                <a:gd name="T5" fmla="*/ 7 h 8"/>
                <a:gd name="T6" fmla="*/ 26 w 15"/>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8">
                  <a:moveTo>
                    <a:pt x="11" y="0"/>
                  </a:moveTo>
                  <a:cubicBezTo>
                    <a:pt x="10" y="3"/>
                    <a:pt x="15" y="2"/>
                    <a:pt x="13" y="7"/>
                  </a:cubicBezTo>
                  <a:cubicBezTo>
                    <a:pt x="7" y="8"/>
                    <a:pt x="3" y="6"/>
                    <a:pt x="0" y="3"/>
                  </a:cubicBezTo>
                  <a:cubicBezTo>
                    <a:pt x="2" y="1"/>
                    <a:pt x="7" y="1"/>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5" name="Freeform 89"/>
            <p:cNvSpPr>
              <a:spLocks noEditPoints="1"/>
            </p:cNvSpPr>
            <p:nvPr/>
          </p:nvSpPr>
          <p:spPr bwMode="auto">
            <a:xfrm>
              <a:off x="2749551" y="1504950"/>
              <a:ext cx="528638" cy="371475"/>
            </a:xfrm>
            <a:custGeom>
              <a:avLst/>
              <a:gdLst>
                <a:gd name="T0" fmla="*/ 33 w 141"/>
                <a:gd name="T1" fmla="*/ 14 h 99"/>
                <a:gd name="T2" fmla="*/ 43 w 141"/>
                <a:gd name="T3" fmla="*/ 12 h 99"/>
                <a:gd name="T4" fmla="*/ 43 w 141"/>
                <a:gd name="T5" fmla="*/ 17 h 99"/>
                <a:gd name="T6" fmla="*/ 43 w 141"/>
                <a:gd name="T7" fmla="*/ 28 h 99"/>
                <a:gd name="T8" fmla="*/ 52 w 141"/>
                <a:gd name="T9" fmla="*/ 50 h 99"/>
                <a:gd name="T10" fmla="*/ 71 w 141"/>
                <a:gd name="T11" fmla="*/ 14 h 99"/>
                <a:gd name="T12" fmla="*/ 97 w 141"/>
                <a:gd name="T13" fmla="*/ 12 h 99"/>
                <a:gd name="T14" fmla="*/ 113 w 141"/>
                <a:gd name="T15" fmla="*/ 38 h 99"/>
                <a:gd name="T16" fmla="*/ 132 w 141"/>
                <a:gd name="T17" fmla="*/ 33 h 99"/>
                <a:gd name="T18" fmla="*/ 161 w 141"/>
                <a:gd name="T19" fmla="*/ 31 h 99"/>
                <a:gd name="T20" fmla="*/ 170 w 141"/>
                <a:gd name="T21" fmla="*/ 43 h 99"/>
                <a:gd name="T22" fmla="*/ 182 w 141"/>
                <a:gd name="T23" fmla="*/ 47 h 99"/>
                <a:gd name="T24" fmla="*/ 189 w 141"/>
                <a:gd name="T25" fmla="*/ 50 h 99"/>
                <a:gd name="T26" fmla="*/ 213 w 141"/>
                <a:gd name="T27" fmla="*/ 54 h 99"/>
                <a:gd name="T28" fmla="*/ 236 w 141"/>
                <a:gd name="T29" fmla="*/ 66 h 99"/>
                <a:gd name="T30" fmla="*/ 243 w 141"/>
                <a:gd name="T31" fmla="*/ 76 h 99"/>
                <a:gd name="T32" fmla="*/ 260 w 141"/>
                <a:gd name="T33" fmla="*/ 90 h 99"/>
                <a:gd name="T34" fmla="*/ 248 w 141"/>
                <a:gd name="T35" fmla="*/ 111 h 99"/>
                <a:gd name="T36" fmla="*/ 274 w 141"/>
                <a:gd name="T37" fmla="*/ 113 h 99"/>
                <a:gd name="T38" fmla="*/ 279 w 141"/>
                <a:gd name="T39" fmla="*/ 128 h 99"/>
                <a:gd name="T40" fmla="*/ 302 w 141"/>
                <a:gd name="T41" fmla="*/ 130 h 99"/>
                <a:gd name="T42" fmla="*/ 316 w 141"/>
                <a:gd name="T43" fmla="*/ 144 h 99"/>
                <a:gd name="T44" fmla="*/ 321 w 141"/>
                <a:gd name="T45" fmla="*/ 156 h 99"/>
                <a:gd name="T46" fmla="*/ 307 w 141"/>
                <a:gd name="T47" fmla="*/ 175 h 99"/>
                <a:gd name="T48" fmla="*/ 288 w 141"/>
                <a:gd name="T49" fmla="*/ 173 h 99"/>
                <a:gd name="T50" fmla="*/ 272 w 141"/>
                <a:gd name="T51" fmla="*/ 156 h 99"/>
                <a:gd name="T52" fmla="*/ 257 w 141"/>
                <a:gd name="T53" fmla="*/ 170 h 99"/>
                <a:gd name="T54" fmla="*/ 276 w 141"/>
                <a:gd name="T55" fmla="*/ 180 h 99"/>
                <a:gd name="T56" fmla="*/ 288 w 141"/>
                <a:gd name="T57" fmla="*/ 201 h 99"/>
                <a:gd name="T58" fmla="*/ 279 w 141"/>
                <a:gd name="T59" fmla="*/ 220 h 99"/>
                <a:gd name="T60" fmla="*/ 243 w 141"/>
                <a:gd name="T61" fmla="*/ 206 h 99"/>
                <a:gd name="T62" fmla="*/ 255 w 141"/>
                <a:gd name="T63" fmla="*/ 220 h 99"/>
                <a:gd name="T64" fmla="*/ 269 w 141"/>
                <a:gd name="T65" fmla="*/ 227 h 99"/>
                <a:gd name="T66" fmla="*/ 255 w 141"/>
                <a:gd name="T67" fmla="*/ 227 h 99"/>
                <a:gd name="T68" fmla="*/ 224 w 141"/>
                <a:gd name="T69" fmla="*/ 217 h 99"/>
                <a:gd name="T70" fmla="*/ 208 w 141"/>
                <a:gd name="T71" fmla="*/ 208 h 99"/>
                <a:gd name="T72" fmla="*/ 198 w 141"/>
                <a:gd name="T73" fmla="*/ 194 h 99"/>
                <a:gd name="T74" fmla="*/ 182 w 141"/>
                <a:gd name="T75" fmla="*/ 163 h 99"/>
                <a:gd name="T76" fmla="*/ 184 w 141"/>
                <a:gd name="T77" fmla="*/ 156 h 99"/>
                <a:gd name="T78" fmla="*/ 191 w 141"/>
                <a:gd name="T79" fmla="*/ 144 h 99"/>
                <a:gd name="T80" fmla="*/ 198 w 141"/>
                <a:gd name="T81" fmla="*/ 130 h 99"/>
                <a:gd name="T82" fmla="*/ 191 w 141"/>
                <a:gd name="T83" fmla="*/ 113 h 99"/>
                <a:gd name="T84" fmla="*/ 179 w 141"/>
                <a:gd name="T85" fmla="*/ 106 h 99"/>
                <a:gd name="T86" fmla="*/ 170 w 141"/>
                <a:gd name="T87" fmla="*/ 106 h 99"/>
                <a:gd name="T88" fmla="*/ 161 w 141"/>
                <a:gd name="T89" fmla="*/ 102 h 99"/>
                <a:gd name="T90" fmla="*/ 137 w 141"/>
                <a:gd name="T91" fmla="*/ 78 h 99"/>
                <a:gd name="T92" fmla="*/ 116 w 141"/>
                <a:gd name="T93" fmla="*/ 83 h 99"/>
                <a:gd name="T94" fmla="*/ 97 w 141"/>
                <a:gd name="T95" fmla="*/ 83 h 99"/>
                <a:gd name="T96" fmla="*/ 73 w 141"/>
                <a:gd name="T97" fmla="*/ 83 h 99"/>
                <a:gd name="T98" fmla="*/ 33 w 141"/>
                <a:gd name="T99" fmla="*/ 76 h 99"/>
                <a:gd name="T100" fmla="*/ 12 w 141"/>
                <a:gd name="T101" fmla="*/ 64 h 99"/>
                <a:gd name="T102" fmla="*/ 7 w 141"/>
                <a:gd name="T103" fmla="*/ 50 h 99"/>
                <a:gd name="T104" fmla="*/ 9 w 141"/>
                <a:gd name="T105" fmla="*/ 38 h 99"/>
                <a:gd name="T106" fmla="*/ 215 w 141"/>
                <a:gd name="T107" fmla="*/ 161 h 99"/>
                <a:gd name="T108" fmla="*/ 229 w 141"/>
                <a:gd name="T109" fmla="*/ 149 h 99"/>
                <a:gd name="T110" fmla="*/ 215 w 141"/>
                <a:gd name="T111" fmla="*/ 161 h 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1" h="99">
                  <a:moveTo>
                    <a:pt x="5" y="7"/>
                  </a:moveTo>
                  <a:cubicBezTo>
                    <a:pt x="8" y="10"/>
                    <a:pt x="12" y="3"/>
                    <a:pt x="14" y="6"/>
                  </a:cubicBezTo>
                  <a:cubicBezTo>
                    <a:pt x="15" y="6"/>
                    <a:pt x="14" y="4"/>
                    <a:pt x="15" y="3"/>
                  </a:cubicBezTo>
                  <a:cubicBezTo>
                    <a:pt x="16" y="3"/>
                    <a:pt x="17" y="5"/>
                    <a:pt x="18" y="5"/>
                  </a:cubicBezTo>
                  <a:cubicBezTo>
                    <a:pt x="20" y="4"/>
                    <a:pt x="20" y="0"/>
                    <a:pt x="23" y="3"/>
                  </a:cubicBezTo>
                  <a:cubicBezTo>
                    <a:pt x="23" y="9"/>
                    <a:pt x="20" y="5"/>
                    <a:pt x="18" y="7"/>
                  </a:cubicBezTo>
                  <a:cubicBezTo>
                    <a:pt x="18" y="8"/>
                    <a:pt x="21" y="8"/>
                    <a:pt x="21" y="8"/>
                  </a:cubicBezTo>
                  <a:cubicBezTo>
                    <a:pt x="20" y="10"/>
                    <a:pt x="19" y="10"/>
                    <a:pt x="18" y="12"/>
                  </a:cubicBezTo>
                  <a:cubicBezTo>
                    <a:pt x="18" y="13"/>
                    <a:pt x="19" y="14"/>
                    <a:pt x="20" y="15"/>
                  </a:cubicBezTo>
                  <a:cubicBezTo>
                    <a:pt x="20" y="17"/>
                    <a:pt x="19" y="21"/>
                    <a:pt x="22" y="21"/>
                  </a:cubicBezTo>
                  <a:cubicBezTo>
                    <a:pt x="25" y="20"/>
                    <a:pt x="22" y="14"/>
                    <a:pt x="23" y="12"/>
                  </a:cubicBezTo>
                  <a:cubicBezTo>
                    <a:pt x="29" y="13"/>
                    <a:pt x="28" y="8"/>
                    <a:pt x="30" y="6"/>
                  </a:cubicBezTo>
                  <a:cubicBezTo>
                    <a:pt x="32" y="9"/>
                    <a:pt x="35" y="3"/>
                    <a:pt x="36" y="7"/>
                  </a:cubicBezTo>
                  <a:cubicBezTo>
                    <a:pt x="38" y="7"/>
                    <a:pt x="38" y="4"/>
                    <a:pt x="41" y="5"/>
                  </a:cubicBezTo>
                  <a:cubicBezTo>
                    <a:pt x="40" y="9"/>
                    <a:pt x="44" y="10"/>
                    <a:pt x="47" y="10"/>
                  </a:cubicBezTo>
                  <a:cubicBezTo>
                    <a:pt x="45" y="14"/>
                    <a:pt x="46" y="14"/>
                    <a:pt x="48" y="16"/>
                  </a:cubicBezTo>
                  <a:cubicBezTo>
                    <a:pt x="50" y="15"/>
                    <a:pt x="51" y="15"/>
                    <a:pt x="52" y="16"/>
                  </a:cubicBezTo>
                  <a:cubicBezTo>
                    <a:pt x="55" y="17"/>
                    <a:pt x="55" y="14"/>
                    <a:pt x="56" y="14"/>
                  </a:cubicBezTo>
                  <a:cubicBezTo>
                    <a:pt x="57" y="13"/>
                    <a:pt x="60" y="15"/>
                    <a:pt x="60" y="13"/>
                  </a:cubicBezTo>
                  <a:cubicBezTo>
                    <a:pt x="63" y="14"/>
                    <a:pt x="64" y="14"/>
                    <a:pt x="68" y="13"/>
                  </a:cubicBezTo>
                  <a:cubicBezTo>
                    <a:pt x="68" y="15"/>
                    <a:pt x="71" y="14"/>
                    <a:pt x="70" y="14"/>
                  </a:cubicBezTo>
                  <a:cubicBezTo>
                    <a:pt x="71" y="15"/>
                    <a:pt x="71" y="17"/>
                    <a:pt x="72" y="18"/>
                  </a:cubicBezTo>
                  <a:cubicBezTo>
                    <a:pt x="73" y="18"/>
                    <a:pt x="75" y="18"/>
                    <a:pt x="76" y="19"/>
                  </a:cubicBezTo>
                  <a:cubicBezTo>
                    <a:pt x="77" y="19"/>
                    <a:pt x="76" y="20"/>
                    <a:pt x="77" y="20"/>
                  </a:cubicBezTo>
                  <a:cubicBezTo>
                    <a:pt x="80" y="20"/>
                    <a:pt x="76" y="22"/>
                    <a:pt x="78" y="23"/>
                  </a:cubicBezTo>
                  <a:cubicBezTo>
                    <a:pt x="79" y="24"/>
                    <a:pt x="80" y="22"/>
                    <a:pt x="80" y="21"/>
                  </a:cubicBezTo>
                  <a:cubicBezTo>
                    <a:pt x="81" y="22"/>
                    <a:pt x="81" y="24"/>
                    <a:pt x="84" y="25"/>
                  </a:cubicBezTo>
                  <a:cubicBezTo>
                    <a:pt x="87" y="25"/>
                    <a:pt x="88" y="24"/>
                    <a:pt x="90" y="23"/>
                  </a:cubicBezTo>
                  <a:cubicBezTo>
                    <a:pt x="90" y="28"/>
                    <a:pt x="97" y="25"/>
                    <a:pt x="97" y="29"/>
                  </a:cubicBezTo>
                  <a:cubicBezTo>
                    <a:pt x="99" y="30"/>
                    <a:pt x="99" y="29"/>
                    <a:pt x="100" y="28"/>
                  </a:cubicBezTo>
                  <a:cubicBezTo>
                    <a:pt x="101" y="29"/>
                    <a:pt x="102" y="31"/>
                    <a:pt x="102" y="33"/>
                  </a:cubicBezTo>
                  <a:cubicBezTo>
                    <a:pt x="103" y="33"/>
                    <a:pt x="103" y="32"/>
                    <a:pt x="103" y="32"/>
                  </a:cubicBezTo>
                  <a:cubicBezTo>
                    <a:pt x="105" y="33"/>
                    <a:pt x="106" y="36"/>
                    <a:pt x="110" y="35"/>
                  </a:cubicBezTo>
                  <a:cubicBezTo>
                    <a:pt x="109" y="36"/>
                    <a:pt x="109" y="37"/>
                    <a:pt x="110" y="38"/>
                  </a:cubicBezTo>
                  <a:cubicBezTo>
                    <a:pt x="111" y="40"/>
                    <a:pt x="107" y="41"/>
                    <a:pt x="110" y="42"/>
                  </a:cubicBezTo>
                  <a:cubicBezTo>
                    <a:pt x="109" y="44"/>
                    <a:pt x="105" y="44"/>
                    <a:pt x="105" y="47"/>
                  </a:cubicBezTo>
                  <a:cubicBezTo>
                    <a:pt x="108" y="51"/>
                    <a:pt x="114" y="46"/>
                    <a:pt x="115" y="51"/>
                  </a:cubicBezTo>
                  <a:cubicBezTo>
                    <a:pt x="116" y="50"/>
                    <a:pt x="116" y="49"/>
                    <a:pt x="116" y="48"/>
                  </a:cubicBezTo>
                  <a:cubicBezTo>
                    <a:pt x="118" y="48"/>
                    <a:pt x="117" y="51"/>
                    <a:pt x="117" y="52"/>
                  </a:cubicBezTo>
                  <a:cubicBezTo>
                    <a:pt x="117" y="52"/>
                    <a:pt x="118" y="54"/>
                    <a:pt x="118" y="54"/>
                  </a:cubicBezTo>
                  <a:cubicBezTo>
                    <a:pt x="120" y="54"/>
                    <a:pt x="121" y="51"/>
                    <a:pt x="121" y="56"/>
                  </a:cubicBezTo>
                  <a:cubicBezTo>
                    <a:pt x="124" y="56"/>
                    <a:pt x="124" y="54"/>
                    <a:pt x="128" y="55"/>
                  </a:cubicBezTo>
                  <a:cubicBezTo>
                    <a:pt x="128" y="56"/>
                    <a:pt x="129" y="57"/>
                    <a:pt x="129" y="59"/>
                  </a:cubicBezTo>
                  <a:cubicBezTo>
                    <a:pt x="131" y="59"/>
                    <a:pt x="135" y="58"/>
                    <a:pt x="134" y="61"/>
                  </a:cubicBezTo>
                  <a:cubicBezTo>
                    <a:pt x="138" y="59"/>
                    <a:pt x="136" y="62"/>
                    <a:pt x="140" y="62"/>
                  </a:cubicBezTo>
                  <a:cubicBezTo>
                    <a:pt x="141" y="65"/>
                    <a:pt x="136" y="66"/>
                    <a:pt x="136" y="66"/>
                  </a:cubicBezTo>
                  <a:cubicBezTo>
                    <a:pt x="135" y="66"/>
                    <a:pt x="137" y="67"/>
                    <a:pt x="137" y="67"/>
                  </a:cubicBezTo>
                  <a:cubicBezTo>
                    <a:pt x="134" y="70"/>
                    <a:pt x="132" y="70"/>
                    <a:pt x="130" y="74"/>
                  </a:cubicBezTo>
                  <a:cubicBezTo>
                    <a:pt x="129" y="74"/>
                    <a:pt x="128" y="74"/>
                    <a:pt x="128" y="75"/>
                  </a:cubicBezTo>
                  <a:cubicBezTo>
                    <a:pt x="127" y="75"/>
                    <a:pt x="122" y="75"/>
                    <a:pt x="122" y="73"/>
                  </a:cubicBezTo>
                  <a:cubicBezTo>
                    <a:pt x="122" y="70"/>
                    <a:pt x="116" y="73"/>
                    <a:pt x="117" y="68"/>
                  </a:cubicBezTo>
                  <a:cubicBezTo>
                    <a:pt x="115" y="69"/>
                    <a:pt x="115" y="67"/>
                    <a:pt x="115" y="66"/>
                  </a:cubicBezTo>
                  <a:cubicBezTo>
                    <a:pt x="113" y="66"/>
                    <a:pt x="112" y="66"/>
                    <a:pt x="110" y="66"/>
                  </a:cubicBezTo>
                  <a:cubicBezTo>
                    <a:pt x="108" y="66"/>
                    <a:pt x="110" y="70"/>
                    <a:pt x="109" y="72"/>
                  </a:cubicBezTo>
                  <a:cubicBezTo>
                    <a:pt x="109" y="74"/>
                    <a:pt x="112" y="74"/>
                    <a:pt x="113" y="76"/>
                  </a:cubicBezTo>
                  <a:cubicBezTo>
                    <a:pt x="115" y="75"/>
                    <a:pt x="117" y="79"/>
                    <a:pt x="117" y="76"/>
                  </a:cubicBezTo>
                  <a:cubicBezTo>
                    <a:pt x="119" y="78"/>
                    <a:pt x="119" y="80"/>
                    <a:pt x="120" y="83"/>
                  </a:cubicBezTo>
                  <a:cubicBezTo>
                    <a:pt x="119" y="85"/>
                    <a:pt x="122" y="84"/>
                    <a:pt x="122" y="85"/>
                  </a:cubicBezTo>
                  <a:cubicBezTo>
                    <a:pt x="123" y="88"/>
                    <a:pt x="121" y="93"/>
                    <a:pt x="121" y="95"/>
                  </a:cubicBezTo>
                  <a:cubicBezTo>
                    <a:pt x="118" y="96"/>
                    <a:pt x="119" y="93"/>
                    <a:pt x="118" y="93"/>
                  </a:cubicBezTo>
                  <a:cubicBezTo>
                    <a:pt x="117" y="92"/>
                    <a:pt x="113" y="92"/>
                    <a:pt x="113" y="89"/>
                  </a:cubicBezTo>
                  <a:cubicBezTo>
                    <a:pt x="108" y="90"/>
                    <a:pt x="108" y="86"/>
                    <a:pt x="103" y="87"/>
                  </a:cubicBezTo>
                  <a:cubicBezTo>
                    <a:pt x="103" y="89"/>
                    <a:pt x="107" y="88"/>
                    <a:pt x="108" y="89"/>
                  </a:cubicBezTo>
                  <a:cubicBezTo>
                    <a:pt x="104" y="93"/>
                    <a:pt x="112" y="91"/>
                    <a:pt x="108" y="93"/>
                  </a:cubicBezTo>
                  <a:cubicBezTo>
                    <a:pt x="108" y="95"/>
                    <a:pt x="111" y="94"/>
                    <a:pt x="113" y="95"/>
                  </a:cubicBezTo>
                  <a:cubicBezTo>
                    <a:pt x="113" y="96"/>
                    <a:pt x="112" y="96"/>
                    <a:pt x="114" y="96"/>
                  </a:cubicBezTo>
                  <a:cubicBezTo>
                    <a:pt x="116" y="97"/>
                    <a:pt x="116" y="97"/>
                    <a:pt x="116" y="99"/>
                  </a:cubicBezTo>
                  <a:cubicBezTo>
                    <a:pt x="113" y="99"/>
                    <a:pt x="110" y="98"/>
                    <a:pt x="108" y="96"/>
                  </a:cubicBezTo>
                  <a:cubicBezTo>
                    <a:pt x="106" y="95"/>
                    <a:pt x="103" y="96"/>
                    <a:pt x="101" y="94"/>
                  </a:cubicBezTo>
                  <a:cubicBezTo>
                    <a:pt x="99" y="93"/>
                    <a:pt x="96" y="92"/>
                    <a:pt x="95" y="92"/>
                  </a:cubicBezTo>
                  <a:cubicBezTo>
                    <a:pt x="93" y="92"/>
                    <a:pt x="93" y="90"/>
                    <a:pt x="93" y="89"/>
                  </a:cubicBezTo>
                  <a:cubicBezTo>
                    <a:pt x="91" y="89"/>
                    <a:pt x="89" y="89"/>
                    <a:pt x="88" y="88"/>
                  </a:cubicBezTo>
                  <a:cubicBezTo>
                    <a:pt x="87" y="87"/>
                    <a:pt x="87" y="86"/>
                    <a:pt x="87" y="85"/>
                  </a:cubicBezTo>
                  <a:cubicBezTo>
                    <a:pt x="86" y="84"/>
                    <a:pt x="83" y="85"/>
                    <a:pt x="84" y="82"/>
                  </a:cubicBezTo>
                  <a:cubicBezTo>
                    <a:pt x="79" y="82"/>
                    <a:pt x="79" y="78"/>
                    <a:pt x="76" y="75"/>
                  </a:cubicBezTo>
                  <a:cubicBezTo>
                    <a:pt x="77" y="75"/>
                    <a:pt x="76" y="71"/>
                    <a:pt x="77" y="69"/>
                  </a:cubicBezTo>
                  <a:cubicBezTo>
                    <a:pt x="77" y="69"/>
                    <a:pt x="79" y="70"/>
                    <a:pt x="80" y="69"/>
                  </a:cubicBezTo>
                  <a:cubicBezTo>
                    <a:pt x="80" y="69"/>
                    <a:pt x="78" y="67"/>
                    <a:pt x="78" y="66"/>
                  </a:cubicBezTo>
                  <a:cubicBezTo>
                    <a:pt x="78" y="66"/>
                    <a:pt x="81" y="66"/>
                    <a:pt x="81" y="66"/>
                  </a:cubicBezTo>
                  <a:cubicBezTo>
                    <a:pt x="81" y="65"/>
                    <a:pt x="80" y="62"/>
                    <a:pt x="81" y="61"/>
                  </a:cubicBezTo>
                  <a:cubicBezTo>
                    <a:pt x="81" y="61"/>
                    <a:pt x="83" y="61"/>
                    <a:pt x="83" y="61"/>
                  </a:cubicBezTo>
                  <a:cubicBezTo>
                    <a:pt x="85" y="60"/>
                    <a:pt x="83" y="56"/>
                    <a:pt x="84" y="55"/>
                  </a:cubicBezTo>
                  <a:cubicBezTo>
                    <a:pt x="84" y="54"/>
                    <a:pt x="82" y="54"/>
                    <a:pt x="81" y="54"/>
                  </a:cubicBezTo>
                  <a:cubicBezTo>
                    <a:pt x="81" y="52"/>
                    <a:pt x="81" y="50"/>
                    <a:pt x="81" y="48"/>
                  </a:cubicBezTo>
                  <a:cubicBezTo>
                    <a:pt x="79" y="48"/>
                    <a:pt x="79" y="48"/>
                    <a:pt x="78" y="49"/>
                  </a:cubicBezTo>
                  <a:cubicBezTo>
                    <a:pt x="76" y="48"/>
                    <a:pt x="77" y="46"/>
                    <a:pt x="76" y="45"/>
                  </a:cubicBezTo>
                  <a:cubicBezTo>
                    <a:pt x="76" y="44"/>
                    <a:pt x="74" y="46"/>
                    <a:pt x="74" y="46"/>
                  </a:cubicBezTo>
                  <a:cubicBezTo>
                    <a:pt x="74" y="46"/>
                    <a:pt x="73" y="45"/>
                    <a:pt x="72" y="45"/>
                  </a:cubicBezTo>
                  <a:cubicBezTo>
                    <a:pt x="72" y="44"/>
                    <a:pt x="71" y="42"/>
                    <a:pt x="70" y="42"/>
                  </a:cubicBezTo>
                  <a:cubicBezTo>
                    <a:pt x="69" y="42"/>
                    <a:pt x="69" y="44"/>
                    <a:pt x="68" y="43"/>
                  </a:cubicBezTo>
                  <a:cubicBezTo>
                    <a:pt x="67" y="43"/>
                    <a:pt x="66" y="41"/>
                    <a:pt x="63" y="41"/>
                  </a:cubicBezTo>
                  <a:cubicBezTo>
                    <a:pt x="68" y="36"/>
                    <a:pt x="57" y="39"/>
                    <a:pt x="58" y="33"/>
                  </a:cubicBezTo>
                  <a:cubicBezTo>
                    <a:pt x="55" y="33"/>
                    <a:pt x="52" y="33"/>
                    <a:pt x="52" y="36"/>
                  </a:cubicBezTo>
                  <a:cubicBezTo>
                    <a:pt x="51" y="38"/>
                    <a:pt x="49" y="35"/>
                    <a:pt x="49" y="35"/>
                  </a:cubicBezTo>
                  <a:cubicBezTo>
                    <a:pt x="48" y="35"/>
                    <a:pt x="47" y="37"/>
                    <a:pt x="45" y="36"/>
                  </a:cubicBezTo>
                  <a:cubicBezTo>
                    <a:pt x="43" y="36"/>
                    <a:pt x="43" y="35"/>
                    <a:pt x="41" y="35"/>
                  </a:cubicBezTo>
                  <a:cubicBezTo>
                    <a:pt x="39" y="35"/>
                    <a:pt x="38" y="36"/>
                    <a:pt x="36" y="36"/>
                  </a:cubicBezTo>
                  <a:cubicBezTo>
                    <a:pt x="34" y="36"/>
                    <a:pt x="33" y="35"/>
                    <a:pt x="31" y="35"/>
                  </a:cubicBezTo>
                  <a:cubicBezTo>
                    <a:pt x="26" y="35"/>
                    <a:pt x="21" y="36"/>
                    <a:pt x="16" y="34"/>
                  </a:cubicBezTo>
                  <a:cubicBezTo>
                    <a:pt x="15" y="34"/>
                    <a:pt x="14" y="32"/>
                    <a:pt x="14" y="32"/>
                  </a:cubicBezTo>
                  <a:cubicBezTo>
                    <a:pt x="12" y="31"/>
                    <a:pt x="10" y="32"/>
                    <a:pt x="10" y="29"/>
                  </a:cubicBezTo>
                  <a:cubicBezTo>
                    <a:pt x="8" y="29"/>
                    <a:pt x="4" y="31"/>
                    <a:pt x="5" y="27"/>
                  </a:cubicBezTo>
                  <a:cubicBezTo>
                    <a:pt x="9" y="28"/>
                    <a:pt x="10" y="26"/>
                    <a:pt x="12" y="25"/>
                  </a:cubicBezTo>
                  <a:cubicBezTo>
                    <a:pt x="11" y="22"/>
                    <a:pt x="4" y="24"/>
                    <a:pt x="3" y="21"/>
                  </a:cubicBezTo>
                  <a:cubicBezTo>
                    <a:pt x="2" y="21"/>
                    <a:pt x="2" y="22"/>
                    <a:pt x="2" y="22"/>
                  </a:cubicBezTo>
                  <a:cubicBezTo>
                    <a:pt x="0" y="22"/>
                    <a:pt x="3" y="17"/>
                    <a:pt x="4" y="16"/>
                  </a:cubicBezTo>
                  <a:cubicBezTo>
                    <a:pt x="3" y="12"/>
                    <a:pt x="6" y="11"/>
                    <a:pt x="5" y="7"/>
                  </a:cubicBezTo>
                  <a:close/>
                  <a:moveTo>
                    <a:pt x="91" y="68"/>
                  </a:moveTo>
                  <a:cubicBezTo>
                    <a:pt x="92" y="66"/>
                    <a:pt x="97" y="68"/>
                    <a:pt x="100" y="67"/>
                  </a:cubicBezTo>
                  <a:cubicBezTo>
                    <a:pt x="100" y="65"/>
                    <a:pt x="98" y="65"/>
                    <a:pt x="97" y="63"/>
                  </a:cubicBezTo>
                  <a:cubicBezTo>
                    <a:pt x="96" y="62"/>
                    <a:pt x="93" y="63"/>
                    <a:pt x="90" y="61"/>
                  </a:cubicBezTo>
                  <a:cubicBezTo>
                    <a:pt x="91" y="63"/>
                    <a:pt x="89" y="68"/>
                    <a:pt x="91"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6" name="Freeform 90"/>
            <p:cNvSpPr>
              <a:spLocks/>
            </p:cNvSpPr>
            <p:nvPr/>
          </p:nvSpPr>
          <p:spPr bwMode="auto">
            <a:xfrm>
              <a:off x="2227263" y="1524000"/>
              <a:ext cx="330200" cy="165100"/>
            </a:xfrm>
            <a:custGeom>
              <a:avLst/>
              <a:gdLst>
                <a:gd name="T0" fmla="*/ 24 w 88"/>
                <a:gd name="T1" fmla="*/ 80 h 44"/>
                <a:gd name="T2" fmla="*/ 26 w 88"/>
                <a:gd name="T3" fmla="*/ 71 h 44"/>
                <a:gd name="T4" fmla="*/ 38 w 88"/>
                <a:gd name="T5" fmla="*/ 69 h 44"/>
                <a:gd name="T6" fmla="*/ 43 w 88"/>
                <a:gd name="T7" fmla="*/ 66 h 44"/>
                <a:gd name="T8" fmla="*/ 73 w 88"/>
                <a:gd name="T9" fmla="*/ 64 h 44"/>
                <a:gd name="T10" fmla="*/ 43 w 88"/>
                <a:gd name="T11" fmla="*/ 59 h 44"/>
                <a:gd name="T12" fmla="*/ 40 w 88"/>
                <a:gd name="T13" fmla="*/ 57 h 44"/>
                <a:gd name="T14" fmla="*/ 33 w 88"/>
                <a:gd name="T15" fmla="*/ 59 h 44"/>
                <a:gd name="T16" fmla="*/ 17 w 88"/>
                <a:gd name="T17" fmla="*/ 57 h 44"/>
                <a:gd name="T18" fmla="*/ 31 w 88"/>
                <a:gd name="T19" fmla="*/ 47 h 44"/>
                <a:gd name="T20" fmla="*/ 38 w 88"/>
                <a:gd name="T21" fmla="*/ 47 h 44"/>
                <a:gd name="T22" fmla="*/ 7 w 88"/>
                <a:gd name="T23" fmla="*/ 40 h 44"/>
                <a:gd name="T24" fmla="*/ 2 w 88"/>
                <a:gd name="T25" fmla="*/ 33 h 44"/>
                <a:gd name="T26" fmla="*/ 17 w 88"/>
                <a:gd name="T27" fmla="*/ 21 h 44"/>
                <a:gd name="T28" fmla="*/ 17 w 88"/>
                <a:gd name="T29" fmla="*/ 19 h 44"/>
                <a:gd name="T30" fmla="*/ 43 w 88"/>
                <a:gd name="T31" fmla="*/ 7 h 44"/>
                <a:gd name="T32" fmla="*/ 52 w 88"/>
                <a:gd name="T33" fmla="*/ 2 h 44"/>
                <a:gd name="T34" fmla="*/ 57 w 88"/>
                <a:gd name="T35" fmla="*/ 5 h 44"/>
                <a:gd name="T36" fmla="*/ 64 w 88"/>
                <a:gd name="T37" fmla="*/ 17 h 44"/>
                <a:gd name="T38" fmla="*/ 57 w 88"/>
                <a:gd name="T39" fmla="*/ 19 h 44"/>
                <a:gd name="T40" fmla="*/ 64 w 88"/>
                <a:gd name="T41" fmla="*/ 21 h 44"/>
                <a:gd name="T42" fmla="*/ 66 w 88"/>
                <a:gd name="T43" fmla="*/ 17 h 44"/>
                <a:gd name="T44" fmla="*/ 83 w 88"/>
                <a:gd name="T45" fmla="*/ 12 h 44"/>
                <a:gd name="T46" fmla="*/ 90 w 88"/>
                <a:gd name="T47" fmla="*/ 26 h 44"/>
                <a:gd name="T48" fmla="*/ 102 w 88"/>
                <a:gd name="T49" fmla="*/ 21 h 44"/>
                <a:gd name="T50" fmla="*/ 111 w 88"/>
                <a:gd name="T51" fmla="*/ 12 h 44"/>
                <a:gd name="T52" fmla="*/ 118 w 88"/>
                <a:gd name="T53" fmla="*/ 17 h 44"/>
                <a:gd name="T54" fmla="*/ 121 w 88"/>
                <a:gd name="T55" fmla="*/ 26 h 44"/>
                <a:gd name="T56" fmla="*/ 128 w 88"/>
                <a:gd name="T57" fmla="*/ 38 h 44"/>
                <a:gd name="T58" fmla="*/ 137 w 88"/>
                <a:gd name="T59" fmla="*/ 31 h 44"/>
                <a:gd name="T60" fmla="*/ 130 w 88"/>
                <a:gd name="T61" fmla="*/ 24 h 44"/>
                <a:gd name="T62" fmla="*/ 130 w 88"/>
                <a:gd name="T63" fmla="*/ 7 h 44"/>
                <a:gd name="T64" fmla="*/ 142 w 88"/>
                <a:gd name="T65" fmla="*/ 5 h 44"/>
                <a:gd name="T66" fmla="*/ 151 w 88"/>
                <a:gd name="T67" fmla="*/ 24 h 44"/>
                <a:gd name="T68" fmla="*/ 161 w 88"/>
                <a:gd name="T69" fmla="*/ 31 h 44"/>
                <a:gd name="T70" fmla="*/ 165 w 88"/>
                <a:gd name="T71" fmla="*/ 38 h 44"/>
                <a:gd name="T72" fmla="*/ 163 w 88"/>
                <a:gd name="T73" fmla="*/ 47 h 44"/>
                <a:gd name="T74" fmla="*/ 173 w 88"/>
                <a:gd name="T75" fmla="*/ 57 h 44"/>
                <a:gd name="T76" fmla="*/ 196 w 88"/>
                <a:gd name="T77" fmla="*/ 59 h 44"/>
                <a:gd name="T78" fmla="*/ 206 w 88"/>
                <a:gd name="T79" fmla="*/ 69 h 44"/>
                <a:gd name="T80" fmla="*/ 208 w 88"/>
                <a:gd name="T81" fmla="*/ 73 h 44"/>
                <a:gd name="T82" fmla="*/ 184 w 88"/>
                <a:gd name="T83" fmla="*/ 73 h 44"/>
                <a:gd name="T84" fmla="*/ 191 w 88"/>
                <a:gd name="T85" fmla="*/ 95 h 44"/>
                <a:gd name="T86" fmla="*/ 161 w 88"/>
                <a:gd name="T87" fmla="*/ 95 h 44"/>
                <a:gd name="T88" fmla="*/ 121 w 88"/>
                <a:gd name="T89" fmla="*/ 95 h 44"/>
                <a:gd name="T90" fmla="*/ 109 w 88"/>
                <a:gd name="T91" fmla="*/ 97 h 44"/>
                <a:gd name="T92" fmla="*/ 104 w 88"/>
                <a:gd name="T93" fmla="*/ 102 h 44"/>
                <a:gd name="T94" fmla="*/ 69 w 88"/>
                <a:gd name="T95" fmla="*/ 102 h 44"/>
                <a:gd name="T96" fmla="*/ 57 w 88"/>
                <a:gd name="T97" fmla="*/ 85 h 44"/>
                <a:gd name="T98" fmla="*/ 35 w 88"/>
                <a:gd name="T99" fmla="*/ 80 h 44"/>
                <a:gd name="T100" fmla="*/ 33 w 88"/>
                <a:gd name="T101" fmla="*/ 83 h 44"/>
                <a:gd name="T102" fmla="*/ 33 w 88"/>
                <a:gd name="T103" fmla="*/ 78 h 44"/>
                <a:gd name="T104" fmla="*/ 24 w 88"/>
                <a:gd name="T105" fmla="*/ 80 h 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8" h="44">
                  <a:moveTo>
                    <a:pt x="10" y="34"/>
                  </a:moveTo>
                  <a:cubicBezTo>
                    <a:pt x="8" y="34"/>
                    <a:pt x="10" y="30"/>
                    <a:pt x="11" y="30"/>
                  </a:cubicBezTo>
                  <a:cubicBezTo>
                    <a:pt x="12" y="28"/>
                    <a:pt x="14" y="29"/>
                    <a:pt x="16" y="29"/>
                  </a:cubicBezTo>
                  <a:cubicBezTo>
                    <a:pt x="17" y="29"/>
                    <a:pt x="17" y="28"/>
                    <a:pt x="18" y="28"/>
                  </a:cubicBezTo>
                  <a:cubicBezTo>
                    <a:pt x="23" y="27"/>
                    <a:pt x="28" y="29"/>
                    <a:pt x="31" y="27"/>
                  </a:cubicBezTo>
                  <a:cubicBezTo>
                    <a:pt x="30" y="24"/>
                    <a:pt x="23" y="27"/>
                    <a:pt x="18" y="25"/>
                  </a:cubicBezTo>
                  <a:cubicBezTo>
                    <a:pt x="18" y="25"/>
                    <a:pt x="17" y="24"/>
                    <a:pt x="17" y="24"/>
                  </a:cubicBezTo>
                  <a:cubicBezTo>
                    <a:pt x="16" y="24"/>
                    <a:pt x="15" y="26"/>
                    <a:pt x="14" y="25"/>
                  </a:cubicBezTo>
                  <a:cubicBezTo>
                    <a:pt x="11" y="25"/>
                    <a:pt x="9" y="24"/>
                    <a:pt x="7" y="24"/>
                  </a:cubicBezTo>
                  <a:cubicBezTo>
                    <a:pt x="4" y="21"/>
                    <a:pt x="12" y="22"/>
                    <a:pt x="13" y="20"/>
                  </a:cubicBezTo>
                  <a:cubicBezTo>
                    <a:pt x="13" y="17"/>
                    <a:pt x="15" y="19"/>
                    <a:pt x="16" y="20"/>
                  </a:cubicBezTo>
                  <a:cubicBezTo>
                    <a:pt x="16" y="13"/>
                    <a:pt x="9" y="19"/>
                    <a:pt x="3" y="17"/>
                  </a:cubicBezTo>
                  <a:cubicBezTo>
                    <a:pt x="0" y="16"/>
                    <a:pt x="5" y="14"/>
                    <a:pt x="1" y="14"/>
                  </a:cubicBezTo>
                  <a:cubicBezTo>
                    <a:pt x="2" y="12"/>
                    <a:pt x="2" y="8"/>
                    <a:pt x="7" y="9"/>
                  </a:cubicBezTo>
                  <a:cubicBezTo>
                    <a:pt x="8" y="9"/>
                    <a:pt x="7" y="8"/>
                    <a:pt x="7" y="8"/>
                  </a:cubicBezTo>
                  <a:cubicBezTo>
                    <a:pt x="9" y="5"/>
                    <a:pt x="14" y="4"/>
                    <a:pt x="18" y="3"/>
                  </a:cubicBezTo>
                  <a:cubicBezTo>
                    <a:pt x="20" y="2"/>
                    <a:pt x="20" y="0"/>
                    <a:pt x="22" y="1"/>
                  </a:cubicBezTo>
                  <a:cubicBezTo>
                    <a:pt x="22" y="2"/>
                    <a:pt x="23" y="2"/>
                    <a:pt x="24" y="2"/>
                  </a:cubicBezTo>
                  <a:cubicBezTo>
                    <a:pt x="24" y="5"/>
                    <a:pt x="22" y="7"/>
                    <a:pt x="27" y="7"/>
                  </a:cubicBezTo>
                  <a:cubicBezTo>
                    <a:pt x="27" y="8"/>
                    <a:pt x="25" y="8"/>
                    <a:pt x="24" y="8"/>
                  </a:cubicBezTo>
                  <a:cubicBezTo>
                    <a:pt x="24" y="9"/>
                    <a:pt x="26" y="9"/>
                    <a:pt x="27" y="9"/>
                  </a:cubicBezTo>
                  <a:cubicBezTo>
                    <a:pt x="28" y="9"/>
                    <a:pt x="27" y="7"/>
                    <a:pt x="28" y="7"/>
                  </a:cubicBezTo>
                  <a:cubicBezTo>
                    <a:pt x="30" y="6"/>
                    <a:pt x="32" y="6"/>
                    <a:pt x="35" y="5"/>
                  </a:cubicBezTo>
                  <a:cubicBezTo>
                    <a:pt x="36" y="7"/>
                    <a:pt x="39" y="8"/>
                    <a:pt x="38" y="11"/>
                  </a:cubicBezTo>
                  <a:cubicBezTo>
                    <a:pt x="41" y="11"/>
                    <a:pt x="40" y="8"/>
                    <a:pt x="43" y="9"/>
                  </a:cubicBezTo>
                  <a:cubicBezTo>
                    <a:pt x="44" y="8"/>
                    <a:pt x="46" y="7"/>
                    <a:pt x="47" y="5"/>
                  </a:cubicBezTo>
                  <a:cubicBezTo>
                    <a:pt x="48" y="6"/>
                    <a:pt x="49" y="7"/>
                    <a:pt x="50" y="7"/>
                  </a:cubicBezTo>
                  <a:cubicBezTo>
                    <a:pt x="51" y="8"/>
                    <a:pt x="51" y="10"/>
                    <a:pt x="51" y="11"/>
                  </a:cubicBezTo>
                  <a:cubicBezTo>
                    <a:pt x="52" y="13"/>
                    <a:pt x="55" y="13"/>
                    <a:pt x="54" y="16"/>
                  </a:cubicBezTo>
                  <a:cubicBezTo>
                    <a:pt x="56" y="16"/>
                    <a:pt x="56" y="13"/>
                    <a:pt x="58" y="13"/>
                  </a:cubicBezTo>
                  <a:cubicBezTo>
                    <a:pt x="58" y="11"/>
                    <a:pt x="55" y="11"/>
                    <a:pt x="55" y="10"/>
                  </a:cubicBezTo>
                  <a:cubicBezTo>
                    <a:pt x="54" y="8"/>
                    <a:pt x="56" y="6"/>
                    <a:pt x="55" y="3"/>
                  </a:cubicBezTo>
                  <a:cubicBezTo>
                    <a:pt x="57" y="3"/>
                    <a:pt x="57" y="2"/>
                    <a:pt x="60" y="2"/>
                  </a:cubicBezTo>
                  <a:cubicBezTo>
                    <a:pt x="60" y="4"/>
                    <a:pt x="63" y="7"/>
                    <a:pt x="64" y="10"/>
                  </a:cubicBezTo>
                  <a:cubicBezTo>
                    <a:pt x="65" y="11"/>
                    <a:pt x="67" y="15"/>
                    <a:pt x="68" y="13"/>
                  </a:cubicBezTo>
                  <a:cubicBezTo>
                    <a:pt x="70" y="13"/>
                    <a:pt x="68" y="16"/>
                    <a:pt x="70" y="16"/>
                  </a:cubicBezTo>
                  <a:cubicBezTo>
                    <a:pt x="70" y="18"/>
                    <a:pt x="70" y="19"/>
                    <a:pt x="69" y="20"/>
                  </a:cubicBezTo>
                  <a:cubicBezTo>
                    <a:pt x="70" y="22"/>
                    <a:pt x="74" y="21"/>
                    <a:pt x="73" y="24"/>
                  </a:cubicBezTo>
                  <a:cubicBezTo>
                    <a:pt x="77" y="22"/>
                    <a:pt x="77" y="26"/>
                    <a:pt x="83" y="25"/>
                  </a:cubicBezTo>
                  <a:cubicBezTo>
                    <a:pt x="81" y="30"/>
                    <a:pt x="86" y="28"/>
                    <a:pt x="87" y="29"/>
                  </a:cubicBezTo>
                  <a:cubicBezTo>
                    <a:pt x="87" y="29"/>
                    <a:pt x="85" y="32"/>
                    <a:pt x="88" y="31"/>
                  </a:cubicBezTo>
                  <a:cubicBezTo>
                    <a:pt x="86" y="37"/>
                    <a:pt x="84" y="30"/>
                    <a:pt x="78" y="31"/>
                  </a:cubicBezTo>
                  <a:cubicBezTo>
                    <a:pt x="77" y="36"/>
                    <a:pt x="83" y="34"/>
                    <a:pt x="81" y="40"/>
                  </a:cubicBezTo>
                  <a:cubicBezTo>
                    <a:pt x="77" y="41"/>
                    <a:pt x="71" y="42"/>
                    <a:pt x="68" y="40"/>
                  </a:cubicBezTo>
                  <a:cubicBezTo>
                    <a:pt x="64" y="37"/>
                    <a:pt x="56" y="36"/>
                    <a:pt x="51" y="40"/>
                  </a:cubicBezTo>
                  <a:cubicBezTo>
                    <a:pt x="50" y="40"/>
                    <a:pt x="49" y="40"/>
                    <a:pt x="46" y="41"/>
                  </a:cubicBezTo>
                  <a:cubicBezTo>
                    <a:pt x="44" y="41"/>
                    <a:pt x="44" y="42"/>
                    <a:pt x="44" y="43"/>
                  </a:cubicBezTo>
                  <a:cubicBezTo>
                    <a:pt x="41" y="41"/>
                    <a:pt x="35" y="44"/>
                    <a:pt x="29" y="43"/>
                  </a:cubicBezTo>
                  <a:cubicBezTo>
                    <a:pt x="28" y="41"/>
                    <a:pt x="26" y="39"/>
                    <a:pt x="24" y="36"/>
                  </a:cubicBezTo>
                  <a:cubicBezTo>
                    <a:pt x="21" y="36"/>
                    <a:pt x="15" y="37"/>
                    <a:pt x="15" y="34"/>
                  </a:cubicBezTo>
                  <a:cubicBezTo>
                    <a:pt x="14" y="34"/>
                    <a:pt x="14" y="34"/>
                    <a:pt x="14" y="35"/>
                  </a:cubicBezTo>
                  <a:cubicBezTo>
                    <a:pt x="12" y="35"/>
                    <a:pt x="13" y="33"/>
                    <a:pt x="14" y="33"/>
                  </a:cubicBezTo>
                  <a:cubicBezTo>
                    <a:pt x="14" y="30"/>
                    <a:pt x="10" y="33"/>
                    <a:pt x="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7" name="Freeform 91"/>
            <p:cNvSpPr>
              <a:spLocks noEditPoints="1"/>
            </p:cNvSpPr>
            <p:nvPr/>
          </p:nvSpPr>
          <p:spPr bwMode="auto">
            <a:xfrm>
              <a:off x="1357313" y="1565275"/>
              <a:ext cx="2339975" cy="2714625"/>
            </a:xfrm>
            <a:custGeom>
              <a:avLst/>
              <a:gdLst>
                <a:gd name="T0" fmla="*/ 964 w 624"/>
                <a:gd name="T1" fmla="*/ 111 h 724"/>
                <a:gd name="T2" fmla="*/ 867 w 624"/>
                <a:gd name="T3" fmla="*/ 180 h 724"/>
                <a:gd name="T4" fmla="*/ 855 w 624"/>
                <a:gd name="T5" fmla="*/ 279 h 724"/>
                <a:gd name="T6" fmla="*/ 976 w 624"/>
                <a:gd name="T7" fmla="*/ 359 h 724"/>
                <a:gd name="T8" fmla="*/ 1013 w 624"/>
                <a:gd name="T9" fmla="*/ 250 h 724"/>
                <a:gd name="T10" fmla="*/ 1115 w 624"/>
                <a:gd name="T11" fmla="*/ 248 h 724"/>
                <a:gd name="T12" fmla="*/ 1207 w 624"/>
                <a:gd name="T13" fmla="*/ 274 h 724"/>
                <a:gd name="T14" fmla="*/ 1243 w 624"/>
                <a:gd name="T15" fmla="*/ 368 h 724"/>
                <a:gd name="T16" fmla="*/ 1129 w 624"/>
                <a:gd name="T17" fmla="*/ 409 h 724"/>
                <a:gd name="T18" fmla="*/ 1198 w 624"/>
                <a:gd name="T19" fmla="*/ 451 h 724"/>
                <a:gd name="T20" fmla="*/ 1169 w 624"/>
                <a:gd name="T21" fmla="*/ 465 h 724"/>
                <a:gd name="T22" fmla="*/ 1044 w 624"/>
                <a:gd name="T23" fmla="*/ 557 h 724"/>
                <a:gd name="T24" fmla="*/ 992 w 624"/>
                <a:gd name="T25" fmla="*/ 713 h 724"/>
                <a:gd name="T26" fmla="*/ 883 w 624"/>
                <a:gd name="T27" fmla="*/ 652 h 724"/>
                <a:gd name="T28" fmla="*/ 798 w 624"/>
                <a:gd name="T29" fmla="*/ 768 h 724"/>
                <a:gd name="T30" fmla="*/ 895 w 624"/>
                <a:gd name="T31" fmla="*/ 815 h 724"/>
                <a:gd name="T32" fmla="*/ 1030 w 624"/>
                <a:gd name="T33" fmla="*/ 907 h 724"/>
                <a:gd name="T34" fmla="*/ 1143 w 624"/>
                <a:gd name="T35" fmla="*/ 890 h 724"/>
                <a:gd name="T36" fmla="*/ 1318 w 624"/>
                <a:gd name="T37" fmla="*/ 966 h 724"/>
                <a:gd name="T38" fmla="*/ 1474 w 624"/>
                <a:gd name="T39" fmla="*/ 1060 h 724"/>
                <a:gd name="T40" fmla="*/ 1405 w 624"/>
                <a:gd name="T41" fmla="*/ 1275 h 724"/>
                <a:gd name="T42" fmla="*/ 1320 w 624"/>
                <a:gd name="T43" fmla="*/ 1370 h 724"/>
                <a:gd name="T44" fmla="*/ 1238 w 624"/>
                <a:gd name="T45" fmla="*/ 1460 h 724"/>
                <a:gd name="T46" fmla="*/ 1162 w 624"/>
                <a:gd name="T47" fmla="*/ 1547 h 724"/>
                <a:gd name="T48" fmla="*/ 1129 w 624"/>
                <a:gd name="T49" fmla="*/ 1613 h 724"/>
                <a:gd name="T50" fmla="*/ 1068 w 624"/>
                <a:gd name="T51" fmla="*/ 1679 h 724"/>
                <a:gd name="T52" fmla="*/ 1046 w 624"/>
                <a:gd name="T53" fmla="*/ 1590 h 724"/>
                <a:gd name="T54" fmla="*/ 1096 w 624"/>
                <a:gd name="T55" fmla="*/ 1396 h 724"/>
                <a:gd name="T56" fmla="*/ 1089 w 624"/>
                <a:gd name="T57" fmla="*/ 1214 h 724"/>
                <a:gd name="T58" fmla="*/ 992 w 624"/>
                <a:gd name="T59" fmla="*/ 1089 h 724"/>
                <a:gd name="T60" fmla="*/ 1011 w 624"/>
                <a:gd name="T61" fmla="*/ 985 h 724"/>
                <a:gd name="T62" fmla="*/ 926 w 624"/>
                <a:gd name="T63" fmla="*/ 876 h 724"/>
                <a:gd name="T64" fmla="*/ 834 w 624"/>
                <a:gd name="T65" fmla="*/ 822 h 724"/>
                <a:gd name="T66" fmla="*/ 692 w 624"/>
                <a:gd name="T67" fmla="*/ 742 h 724"/>
                <a:gd name="T68" fmla="*/ 612 w 624"/>
                <a:gd name="T69" fmla="*/ 657 h 724"/>
                <a:gd name="T70" fmla="*/ 612 w 624"/>
                <a:gd name="T71" fmla="*/ 690 h 724"/>
                <a:gd name="T72" fmla="*/ 527 w 624"/>
                <a:gd name="T73" fmla="*/ 586 h 724"/>
                <a:gd name="T74" fmla="*/ 475 w 624"/>
                <a:gd name="T75" fmla="*/ 399 h 724"/>
                <a:gd name="T76" fmla="*/ 444 w 624"/>
                <a:gd name="T77" fmla="*/ 350 h 724"/>
                <a:gd name="T78" fmla="*/ 364 w 624"/>
                <a:gd name="T79" fmla="*/ 260 h 724"/>
                <a:gd name="T80" fmla="*/ 224 w 624"/>
                <a:gd name="T81" fmla="*/ 215 h 724"/>
                <a:gd name="T82" fmla="*/ 156 w 624"/>
                <a:gd name="T83" fmla="*/ 250 h 724"/>
                <a:gd name="T84" fmla="*/ 85 w 624"/>
                <a:gd name="T85" fmla="*/ 295 h 724"/>
                <a:gd name="T86" fmla="*/ 35 w 624"/>
                <a:gd name="T87" fmla="*/ 229 h 724"/>
                <a:gd name="T88" fmla="*/ 14 w 624"/>
                <a:gd name="T89" fmla="*/ 146 h 724"/>
                <a:gd name="T90" fmla="*/ 40 w 624"/>
                <a:gd name="T91" fmla="*/ 92 h 724"/>
                <a:gd name="T92" fmla="*/ 142 w 624"/>
                <a:gd name="T93" fmla="*/ 31 h 724"/>
                <a:gd name="T94" fmla="*/ 380 w 624"/>
                <a:gd name="T95" fmla="*/ 57 h 724"/>
                <a:gd name="T96" fmla="*/ 494 w 624"/>
                <a:gd name="T97" fmla="*/ 61 h 724"/>
                <a:gd name="T98" fmla="*/ 673 w 624"/>
                <a:gd name="T99" fmla="*/ 109 h 724"/>
                <a:gd name="T100" fmla="*/ 801 w 624"/>
                <a:gd name="T101" fmla="*/ 78 h 724"/>
                <a:gd name="T102" fmla="*/ 836 w 624"/>
                <a:gd name="T103" fmla="*/ 17 h 724"/>
                <a:gd name="T104" fmla="*/ 902 w 624"/>
                <a:gd name="T105" fmla="*/ 76 h 724"/>
                <a:gd name="T106" fmla="*/ 482 w 624"/>
                <a:gd name="T107" fmla="*/ 130 h 724"/>
                <a:gd name="T108" fmla="*/ 621 w 624"/>
                <a:gd name="T109" fmla="*/ 201 h 724"/>
                <a:gd name="T110" fmla="*/ 600 w 624"/>
                <a:gd name="T111" fmla="*/ 198 h 724"/>
                <a:gd name="T112" fmla="*/ 794 w 624"/>
                <a:gd name="T113" fmla="*/ 373 h 724"/>
                <a:gd name="T114" fmla="*/ 857 w 624"/>
                <a:gd name="T115" fmla="*/ 439 h 724"/>
                <a:gd name="T116" fmla="*/ 914 w 624"/>
                <a:gd name="T117" fmla="*/ 404 h 724"/>
                <a:gd name="T118" fmla="*/ 902 w 624"/>
                <a:gd name="T119" fmla="*/ 508 h 724"/>
                <a:gd name="T120" fmla="*/ 999 w 624"/>
                <a:gd name="T121" fmla="*/ 475 h 724"/>
                <a:gd name="T122" fmla="*/ 973 w 624"/>
                <a:gd name="T123" fmla="*/ 503 h 72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24" h="724">
                  <a:moveTo>
                    <a:pt x="380" y="39"/>
                  </a:moveTo>
                  <a:cubicBezTo>
                    <a:pt x="380" y="42"/>
                    <a:pt x="383" y="37"/>
                    <a:pt x="382" y="43"/>
                  </a:cubicBezTo>
                  <a:cubicBezTo>
                    <a:pt x="383" y="43"/>
                    <a:pt x="385" y="43"/>
                    <a:pt x="386" y="43"/>
                  </a:cubicBezTo>
                  <a:cubicBezTo>
                    <a:pt x="388" y="42"/>
                    <a:pt x="388" y="40"/>
                    <a:pt x="388" y="37"/>
                  </a:cubicBezTo>
                  <a:cubicBezTo>
                    <a:pt x="390" y="36"/>
                    <a:pt x="391" y="35"/>
                    <a:pt x="391" y="33"/>
                  </a:cubicBezTo>
                  <a:cubicBezTo>
                    <a:pt x="394" y="35"/>
                    <a:pt x="391" y="30"/>
                    <a:pt x="395" y="31"/>
                  </a:cubicBezTo>
                  <a:cubicBezTo>
                    <a:pt x="395" y="28"/>
                    <a:pt x="395" y="25"/>
                    <a:pt x="395" y="23"/>
                  </a:cubicBezTo>
                  <a:cubicBezTo>
                    <a:pt x="399" y="22"/>
                    <a:pt x="401" y="21"/>
                    <a:pt x="405" y="23"/>
                  </a:cubicBezTo>
                  <a:cubicBezTo>
                    <a:pt x="406" y="23"/>
                    <a:pt x="405" y="25"/>
                    <a:pt x="406" y="26"/>
                  </a:cubicBezTo>
                  <a:cubicBezTo>
                    <a:pt x="406" y="27"/>
                    <a:pt x="408" y="26"/>
                    <a:pt x="408" y="26"/>
                  </a:cubicBezTo>
                  <a:cubicBezTo>
                    <a:pt x="410" y="27"/>
                    <a:pt x="410" y="28"/>
                    <a:pt x="412" y="29"/>
                  </a:cubicBezTo>
                  <a:cubicBezTo>
                    <a:pt x="412" y="32"/>
                    <a:pt x="410" y="33"/>
                    <a:pt x="408" y="35"/>
                  </a:cubicBezTo>
                  <a:cubicBezTo>
                    <a:pt x="411" y="36"/>
                    <a:pt x="410" y="41"/>
                    <a:pt x="413" y="42"/>
                  </a:cubicBezTo>
                  <a:cubicBezTo>
                    <a:pt x="412" y="44"/>
                    <a:pt x="409" y="45"/>
                    <a:pt x="408" y="47"/>
                  </a:cubicBezTo>
                  <a:cubicBezTo>
                    <a:pt x="406" y="47"/>
                    <a:pt x="405" y="49"/>
                    <a:pt x="405" y="47"/>
                  </a:cubicBezTo>
                  <a:cubicBezTo>
                    <a:pt x="403" y="49"/>
                    <a:pt x="402" y="52"/>
                    <a:pt x="401" y="53"/>
                  </a:cubicBezTo>
                  <a:cubicBezTo>
                    <a:pt x="400" y="52"/>
                    <a:pt x="402" y="50"/>
                    <a:pt x="396" y="51"/>
                  </a:cubicBezTo>
                  <a:cubicBezTo>
                    <a:pt x="396" y="50"/>
                    <a:pt x="398" y="50"/>
                    <a:pt x="399" y="50"/>
                  </a:cubicBezTo>
                  <a:cubicBezTo>
                    <a:pt x="396" y="46"/>
                    <a:pt x="392" y="51"/>
                    <a:pt x="388" y="50"/>
                  </a:cubicBezTo>
                  <a:cubicBezTo>
                    <a:pt x="389" y="54"/>
                    <a:pt x="388" y="52"/>
                    <a:pt x="388" y="57"/>
                  </a:cubicBezTo>
                  <a:cubicBezTo>
                    <a:pt x="387" y="57"/>
                    <a:pt x="387" y="55"/>
                    <a:pt x="387" y="55"/>
                  </a:cubicBezTo>
                  <a:cubicBezTo>
                    <a:pt x="384" y="55"/>
                    <a:pt x="385" y="59"/>
                    <a:pt x="381" y="58"/>
                  </a:cubicBezTo>
                  <a:cubicBezTo>
                    <a:pt x="381" y="59"/>
                    <a:pt x="383" y="59"/>
                    <a:pt x="383" y="60"/>
                  </a:cubicBezTo>
                  <a:cubicBezTo>
                    <a:pt x="384" y="63"/>
                    <a:pt x="382" y="63"/>
                    <a:pt x="382" y="65"/>
                  </a:cubicBezTo>
                  <a:cubicBezTo>
                    <a:pt x="379" y="63"/>
                    <a:pt x="376" y="70"/>
                    <a:pt x="375" y="69"/>
                  </a:cubicBezTo>
                  <a:cubicBezTo>
                    <a:pt x="375" y="68"/>
                    <a:pt x="373" y="67"/>
                    <a:pt x="373" y="71"/>
                  </a:cubicBezTo>
                  <a:cubicBezTo>
                    <a:pt x="371" y="71"/>
                    <a:pt x="370" y="71"/>
                    <a:pt x="368" y="71"/>
                  </a:cubicBezTo>
                  <a:cubicBezTo>
                    <a:pt x="367" y="71"/>
                    <a:pt x="367" y="74"/>
                    <a:pt x="367" y="76"/>
                  </a:cubicBezTo>
                  <a:cubicBezTo>
                    <a:pt x="366" y="74"/>
                    <a:pt x="365" y="75"/>
                    <a:pt x="365" y="77"/>
                  </a:cubicBezTo>
                  <a:cubicBezTo>
                    <a:pt x="362" y="75"/>
                    <a:pt x="362" y="77"/>
                    <a:pt x="359" y="77"/>
                  </a:cubicBezTo>
                  <a:cubicBezTo>
                    <a:pt x="360" y="78"/>
                    <a:pt x="360" y="80"/>
                    <a:pt x="360" y="82"/>
                  </a:cubicBezTo>
                  <a:cubicBezTo>
                    <a:pt x="357" y="79"/>
                    <a:pt x="358" y="82"/>
                    <a:pt x="356" y="85"/>
                  </a:cubicBezTo>
                  <a:cubicBezTo>
                    <a:pt x="355" y="88"/>
                    <a:pt x="352" y="90"/>
                    <a:pt x="352" y="96"/>
                  </a:cubicBezTo>
                  <a:cubicBezTo>
                    <a:pt x="349" y="97"/>
                    <a:pt x="348" y="101"/>
                    <a:pt x="346" y="103"/>
                  </a:cubicBezTo>
                  <a:cubicBezTo>
                    <a:pt x="346" y="105"/>
                    <a:pt x="347" y="103"/>
                    <a:pt x="347" y="103"/>
                  </a:cubicBezTo>
                  <a:cubicBezTo>
                    <a:pt x="348" y="103"/>
                    <a:pt x="347" y="103"/>
                    <a:pt x="348" y="104"/>
                  </a:cubicBezTo>
                  <a:cubicBezTo>
                    <a:pt x="349" y="104"/>
                    <a:pt x="350" y="106"/>
                    <a:pt x="350" y="106"/>
                  </a:cubicBezTo>
                  <a:cubicBezTo>
                    <a:pt x="351" y="107"/>
                    <a:pt x="353" y="104"/>
                    <a:pt x="355" y="106"/>
                  </a:cubicBezTo>
                  <a:cubicBezTo>
                    <a:pt x="356" y="107"/>
                    <a:pt x="356" y="108"/>
                    <a:pt x="358" y="107"/>
                  </a:cubicBezTo>
                  <a:cubicBezTo>
                    <a:pt x="358" y="109"/>
                    <a:pt x="358" y="111"/>
                    <a:pt x="358" y="112"/>
                  </a:cubicBezTo>
                  <a:cubicBezTo>
                    <a:pt x="358" y="113"/>
                    <a:pt x="360" y="113"/>
                    <a:pt x="360" y="115"/>
                  </a:cubicBezTo>
                  <a:cubicBezTo>
                    <a:pt x="361" y="116"/>
                    <a:pt x="363" y="116"/>
                    <a:pt x="362" y="118"/>
                  </a:cubicBezTo>
                  <a:cubicBezTo>
                    <a:pt x="368" y="117"/>
                    <a:pt x="373" y="120"/>
                    <a:pt x="376" y="118"/>
                  </a:cubicBezTo>
                  <a:cubicBezTo>
                    <a:pt x="377" y="122"/>
                    <a:pt x="382" y="121"/>
                    <a:pt x="385" y="124"/>
                  </a:cubicBezTo>
                  <a:cubicBezTo>
                    <a:pt x="385" y="125"/>
                    <a:pt x="386" y="124"/>
                    <a:pt x="386" y="125"/>
                  </a:cubicBezTo>
                  <a:cubicBezTo>
                    <a:pt x="386" y="127"/>
                    <a:pt x="387" y="125"/>
                    <a:pt x="387" y="125"/>
                  </a:cubicBezTo>
                  <a:cubicBezTo>
                    <a:pt x="388" y="125"/>
                    <a:pt x="388" y="127"/>
                    <a:pt x="389" y="128"/>
                  </a:cubicBezTo>
                  <a:cubicBezTo>
                    <a:pt x="391" y="128"/>
                    <a:pt x="393" y="127"/>
                    <a:pt x="393" y="130"/>
                  </a:cubicBezTo>
                  <a:cubicBezTo>
                    <a:pt x="399" y="130"/>
                    <a:pt x="403" y="132"/>
                    <a:pt x="408" y="132"/>
                  </a:cubicBezTo>
                  <a:cubicBezTo>
                    <a:pt x="408" y="136"/>
                    <a:pt x="407" y="139"/>
                    <a:pt x="409" y="142"/>
                  </a:cubicBezTo>
                  <a:cubicBezTo>
                    <a:pt x="409" y="141"/>
                    <a:pt x="411" y="143"/>
                    <a:pt x="411" y="143"/>
                  </a:cubicBezTo>
                  <a:cubicBezTo>
                    <a:pt x="411" y="144"/>
                    <a:pt x="409" y="145"/>
                    <a:pt x="409" y="145"/>
                  </a:cubicBezTo>
                  <a:cubicBezTo>
                    <a:pt x="410" y="147"/>
                    <a:pt x="411" y="145"/>
                    <a:pt x="412" y="146"/>
                  </a:cubicBezTo>
                  <a:cubicBezTo>
                    <a:pt x="412" y="147"/>
                    <a:pt x="410" y="150"/>
                    <a:pt x="413" y="149"/>
                  </a:cubicBezTo>
                  <a:cubicBezTo>
                    <a:pt x="412" y="150"/>
                    <a:pt x="412" y="151"/>
                    <a:pt x="412" y="152"/>
                  </a:cubicBezTo>
                  <a:cubicBezTo>
                    <a:pt x="412" y="154"/>
                    <a:pt x="413" y="153"/>
                    <a:pt x="413" y="152"/>
                  </a:cubicBezTo>
                  <a:cubicBezTo>
                    <a:pt x="414" y="152"/>
                    <a:pt x="413" y="154"/>
                    <a:pt x="414" y="155"/>
                  </a:cubicBezTo>
                  <a:cubicBezTo>
                    <a:pt x="414" y="155"/>
                    <a:pt x="416" y="154"/>
                    <a:pt x="416" y="155"/>
                  </a:cubicBezTo>
                  <a:cubicBezTo>
                    <a:pt x="418" y="156"/>
                    <a:pt x="422" y="156"/>
                    <a:pt x="426" y="155"/>
                  </a:cubicBezTo>
                  <a:cubicBezTo>
                    <a:pt x="427" y="150"/>
                    <a:pt x="427" y="148"/>
                    <a:pt x="426" y="143"/>
                  </a:cubicBezTo>
                  <a:cubicBezTo>
                    <a:pt x="426" y="141"/>
                    <a:pt x="424" y="142"/>
                    <a:pt x="423" y="142"/>
                  </a:cubicBezTo>
                  <a:cubicBezTo>
                    <a:pt x="422" y="140"/>
                    <a:pt x="425" y="136"/>
                    <a:pt x="421" y="137"/>
                  </a:cubicBezTo>
                  <a:cubicBezTo>
                    <a:pt x="422" y="136"/>
                    <a:pt x="424" y="136"/>
                    <a:pt x="423" y="133"/>
                  </a:cubicBezTo>
                  <a:cubicBezTo>
                    <a:pt x="428" y="135"/>
                    <a:pt x="428" y="131"/>
                    <a:pt x="432" y="131"/>
                  </a:cubicBezTo>
                  <a:cubicBezTo>
                    <a:pt x="434" y="131"/>
                    <a:pt x="432" y="128"/>
                    <a:pt x="433" y="128"/>
                  </a:cubicBezTo>
                  <a:cubicBezTo>
                    <a:pt x="433" y="127"/>
                    <a:pt x="436" y="129"/>
                    <a:pt x="436" y="128"/>
                  </a:cubicBezTo>
                  <a:cubicBezTo>
                    <a:pt x="433" y="123"/>
                    <a:pt x="438" y="117"/>
                    <a:pt x="435" y="115"/>
                  </a:cubicBezTo>
                  <a:cubicBezTo>
                    <a:pt x="435" y="113"/>
                    <a:pt x="434" y="114"/>
                    <a:pt x="434" y="115"/>
                  </a:cubicBezTo>
                  <a:cubicBezTo>
                    <a:pt x="432" y="113"/>
                    <a:pt x="434" y="110"/>
                    <a:pt x="431" y="111"/>
                  </a:cubicBezTo>
                  <a:cubicBezTo>
                    <a:pt x="431" y="109"/>
                    <a:pt x="429" y="109"/>
                    <a:pt x="429" y="106"/>
                  </a:cubicBezTo>
                  <a:cubicBezTo>
                    <a:pt x="429" y="104"/>
                    <a:pt x="430" y="103"/>
                    <a:pt x="433" y="103"/>
                  </a:cubicBezTo>
                  <a:cubicBezTo>
                    <a:pt x="431" y="102"/>
                    <a:pt x="434" y="95"/>
                    <a:pt x="429" y="95"/>
                  </a:cubicBezTo>
                  <a:cubicBezTo>
                    <a:pt x="430" y="94"/>
                    <a:pt x="430" y="93"/>
                    <a:pt x="431" y="91"/>
                  </a:cubicBezTo>
                  <a:cubicBezTo>
                    <a:pt x="431" y="91"/>
                    <a:pt x="429" y="91"/>
                    <a:pt x="429" y="90"/>
                  </a:cubicBezTo>
                  <a:cubicBezTo>
                    <a:pt x="429" y="90"/>
                    <a:pt x="431" y="90"/>
                    <a:pt x="431" y="89"/>
                  </a:cubicBezTo>
                  <a:cubicBezTo>
                    <a:pt x="430" y="88"/>
                    <a:pt x="429" y="88"/>
                    <a:pt x="429" y="86"/>
                  </a:cubicBezTo>
                  <a:cubicBezTo>
                    <a:pt x="429" y="85"/>
                    <a:pt x="432" y="82"/>
                    <a:pt x="429" y="82"/>
                  </a:cubicBezTo>
                  <a:cubicBezTo>
                    <a:pt x="430" y="80"/>
                    <a:pt x="439" y="79"/>
                    <a:pt x="438" y="83"/>
                  </a:cubicBezTo>
                  <a:cubicBezTo>
                    <a:pt x="442" y="82"/>
                    <a:pt x="449" y="84"/>
                    <a:pt x="451" y="80"/>
                  </a:cubicBezTo>
                  <a:cubicBezTo>
                    <a:pt x="453" y="84"/>
                    <a:pt x="459" y="84"/>
                    <a:pt x="459" y="90"/>
                  </a:cubicBezTo>
                  <a:cubicBezTo>
                    <a:pt x="462" y="90"/>
                    <a:pt x="465" y="90"/>
                    <a:pt x="468" y="90"/>
                  </a:cubicBezTo>
                  <a:cubicBezTo>
                    <a:pt x="468" y="92"/>
                    <a:pt x="469" y="92"/>
                    <a:pt x="471" y="92"/>
                  </a:cubicBezTo>
                  <a:cubicBezTo>
                    <a:pt x="471" y="95"/>
                    <a:pt x="470" y="97"/>
                    <a:pt x="471" y="99"/>
                  </a:cubicBezTo>
                  <a:cubicBezTo>
                    <a:pt x="471" y="102"/>
                    <a:pt x="474" y="105"/>
                    <a:pt x="472" y="105"/>
                  </a:cubicBezTo>
                  <a:cubicBezTo>
                    <a:pt x="472" y="107"/>
                    <a:pt x="474" y="106"/>
                    <a:pt x="475" y="106"/>
                  </a:cubicBezTo>
                  <a:cubicBezTo>
                    <a:pt x="475" y="110"/>
                    <a:pt x="480" y="108"/>
                    <a:pt x="476" y="111"/>
                  </a:cubicBezTo>
                  <a:cubicBezTo>
                    <a:pt x="481" y="112"/>
                    <a:pt x="483" y="109"/>
                    <a:pt x="487" y="110"/>
                  </a:cubicBezTo>
                  <a:cubicBezTo>
                    <a:pt x="487" y="108"/>
                    <a:pt x="487" y="108"/>
                    <a:pt x="486" y="107"/>
                  </a:cubicBezTo>
                  <a:cubicBezTo>
                    <a:pt x="487" y="105"/>
                    <a:pt x="488" y="105"/>
                    <a:pt x="489" y="106"/>
                  </a:cubicBezTo>
                  <a:cubicBezTo>
                    <a:pt x="488" y="103"/>
                    <a:pt x="492" y="103"/>
                    <a:pt x="493" y="102"/>
                  </a:cubicBezTo>
                  <a:cubicBezTo>
                    <a:pt x="494" y="101"/>
                    <a:pt x="492" y="101"/>
                    <a:pt x="492" y="100"/>
                  </a:cubicBezTo>
                  <a:cubicBezTo>
                    <a:pt x="492" y="99"/>
                    <a:pt x="494" y="98"/>
                    <a:pt x="496" y="98"/>
                  </a:cubicBezTo>
                  <a:cubicBezTo>
                    <a:pt x="494" y="101"/>
                    <a:pt x="496" y="101"/>
                    <a:pt x="499" y="104"/>
                  </a:cubicBezTo>
                  <a:cubicBezTo>
                    <a:pt x="500" y="106"/>
                    <a:pt x="501" y="108"/>
                    <a:pt x="506" y="109"/>
                  </a:cubicBezTo>
                  <a:cubicBezTo>
                    <a:pt x="506" y="110"/>
                    <a:pt x="504" y="109"/>
                    <a:pt x="504" y="111"/>
                  </a:cubicBezTo>
                  <a:cubicBezTo>
                    <a:pt x="504" y="112"/>
                    <a:pt x="506" y="112"/>
                    <a:pt x="506" y="115"/>
                  </a:cubicBezTo>
                  <a:cubicBezTo>
                    <a:pt x="507" y="115"/>
                    <a:pt x="507" y="112"/>
                    <a:pt x="507" y="112"/>
                  </a:cubicBezTo>
                  <a:cubicBezTo>
                    <a:pt x="510" y="111"/>
                    <a:pt x="506" y="117"/>
                    <a:pt x="511" y="116"/>
                  </a:cubicBezTo>
                  <a:cubicBezTo>
                    <a:pt x="509" y="119"/>
                    <a:pt x="511" y="120"/>
                    <a:pt x="508" y="123"/>
                  </a:cubicBezTo>
                  <a:cubicBezTo>
                    <a:pt x="508" y="125"/>
                    <a:pt x="512" y="124"/>
                    <a:pt x="513" y="125"/>
                  </a:cubicBezTo>
                  <a:cubicBezTo>
                    <a:pt x="513" y="125"/>
                    <a:pt x="511" y="127"/>
                    <a:pt x="512" y="128"/>
                  </a:cubicBezTo>
                  <a:cubicBezTo>
                    <a:pt x="512" y="128"/>
                    <a:pt x="515" y="128"/>
                    <a:pt x="515" y="129"/>
                  </a:cubicBezTo>
                  <a:cubicBezTo>
                    <a:pt x="516" y="129"/>
                    <a:pt x="517" y="131"/>
                    <a:pt x="518" y="131"/>
                  </a:cubicBezTo>
                  <a:cubicBezTo>
                    <a:pt x="519" y="132"/>
                    <a:pt x="522" y="133"/>
                    <a:pt x="524" y="135"/>
                  </a:cubicBezTo>
                  <a:cubicBezTo>
                    <a:pt x="525" y="135"/>
                    <a:pt x="526" y="130"/>
                    <a:pt x="527" y="133"/>
                  </a:cubicBezTo>
                  <a:cubicBezTo>
                    <a:pt x="527" y="137"/>
                    <a:pt x="524" y="137"/>
                    <a:pt x="521" y="137"/>
                  </a:cubicBezTo>
                  <a:cubicBezTo>
                    <a:pt x="523" y="139"/>
                    <a:pt x="527" y="140"/>
                    <a:pt x="531" y="140"/>
                  </a:cubicBezTo>
                  <a:cubicBezTo>
                    <a:pt x="530" y="142"/>
                    <a:pt x="532" y="143"/>
                    <a:pt x="533" y="143"/>
                  </a:cubicBezTo>
                  <a:cubicBezTo>
                    <a:pt x="533" y="145"/>
                    <a:pt x="533" y="147"/>
                    <a:pt x="535" y="146"/>
                  </a:cubicBezTo>
                  <a:cubicBezTo>
                    <a:pt x="534" y="148"/>
                    <a:pt x="534" y="150"/>
                    <a:pt x="534" y="152"/>
                  </a:cubicBezTo>
                  <a:cubicBezTo>
                    <a:pt x="532" y="153"/>
                    <a:pt x="529" y="153"/>
                    <a:pt x="527" y="155"/>
                  </a:cubicBezTo>
                  <a:cubicBezTo>
                    <a:pt x="526" y="155"/>
                    <a:pt x="527" y="156"/>
                    <a:pt x="526" y="156"/>
                  </a:cubicBezTo>
                  <a:cubicBezTo>
                    <a:pt x="525" y="156"/>
                    <a:pt x="524" y="156"/>
                    <a:pt x="524" y="157"/>
                  </a:cubicBezTo>
                  <a:cubicBezTo>
                    <a:pt x="523" y="159"/>
                    <a:pt x="521" y="157"/>
                    <a:pt x="521" y="157"/>
                  </a:cubicBezTo>
                  <a:cubicBezTo>
                    <a:pt x="521" y="157"/>
                    <a:pt x="519" y="159"/>
                    <a:pt x="519" y="159"/>
                  </a:cubicBezTo>
                  <a:cubicBezTo>
                    <a:pt x="519" y="160"/>
                    <a:pt x="518" y="162"/>
                    <a:pt x="518" y="163"/>
                  </a:cubicBezTo>
                  <a:cubicBezTo>
                    <a:pt x="517" y="164"/>
                    <a:pt x="512" y="163"/>
                    <a:pt x="515" y="164"/>
                  </a:cubicBezTo>
                  <a:cubicBezTo>
                    <a:pt x="514" y="166"/>
                    <a:pt x="510" y="165"/>
                    <a:pt x="508" y="165"/>
                  </a:cubicBezTo>
                  <a:cubicBezTo>
                    <a:pt x="506" y="165"/>
                    <a:pt x="503" y="165"/>
                    <a:pt x="501" y="165"/>
                  </a:cubicBezTo>
                  <a:cubicBezTo>
                    <a:pt x="499" y="165"/>
                    <a:pt x="499" y="164"/>
                    <a:pt x="498" y="164"/>
                  </a:cubicBezTo>
                  <a:cubicBezTo>
                    <a:pt x="492" y="163"/>
                    <a:pt x="487" y="165"/>
                    <a:pt x="482" y="165"/>
                  </a:cubicBezTo>
                  <a:cubicBezTo>
                    <a:pt x="478" y="167"/>
                    <a:pt x="477" y="171"/>
                    <a:pt x="472" y="172"/>
                  </a:cubicBezTo>
                  <a:cubicBezTo>
                    <a:pt x="474" y="175"/>
                    <a:pt x="470" y="175"/>
                    <a:pt x="468" y="177"/>
                  </a:cubicBezTo>
                  <a:cubicBezTo>
                    <a:pt x="469" y="178"/>
                    <a:pt x="469" y="179"/>
                    <a:pt x="469" y="180"/>
                  </a:cubicBezTo>
                  <a:cubicBezTo>
                    <a:pt x="471" y="180"/>
                    <a:pt x="471" y="177"/>
                    <a:pt x="473" y="176"/>
                  </a:cubicBezTo>
                  <a:cubicBezTo>
                    <a:pt x="474" y="175"/>
                    <a:pt x="478" y="176"/>
                    <a:pt x="478" y="173"/>
                  </a:cubicBezTo>
                  <a:cubicBezTo>
                    <a:pt x="478" y="169"/>
                    <a:pt x="480" y="176"/>
                    <a:pt x="480" y="171"/>
                  </a:cubicBezTo>
                  <a:cubicBezTo>
                    <a:pt x="481" y="170"/>
                    <a:pt x="482" y="172"/>
                    <a:pt x="482" y="172"/>
                  </a:cubicBezTo>
                  <a:cubicBezTo>
                    <a:pt x="484" y="172"/>
                    <a:pt x="483" y="170"/>
                    <a:pt x="484" y="170"/>
                  </a:cubicBezTo>
                  <a:cubicBezTo>
                    <a:pt x="486" y="169"/>
                    <a:pt x="488" y="170"/>
                    <a:pt x="492" y="170"/>
                  </a:cubicBezTo>
                  <a:cubicBezTo>
                    <a:pt x="492" y="171"/>
                    <a:pt x="493" y="171"/>
                    <a:pt x="493" y="170"/>
                  </a:cubicBezTo>
                  <a:cubicBezTo>
                    <a:pt x="495" y="170"/>
                    <a:pt x="495" y="176"/>
                    <a:pt x="492" y="175"/>
                  </a:cubicBezTo>
                  <a:cubicBezTo>
                    <a:pt x="494" y="177"/>
                    <a:pt x="490" y="178"/>
                    <a:pt x="491" y="183"/>
                  </a:cubicBezTo>
                  <a:cubicBezTo>
                    <a:pt x="491" y="184"/>
                    <a:pt x="492" y="185"/>
                    <a:pt x="492" y="186"/>
                  </a:cubicBezTo>
                  <a:cubicBezTo>
                    <a:pt x="493" y="186"/>
                    <a:pt x="494" y="185"/>
                    <a:pt x="494" y="186"/>
                  </a:cubicBezTo>
                  <a:cubicBezTo>
                    <a:pt x="494" y="188"/>
                    <a:pt x="496" y="187"/>
                    <a:pt x="496" y="188"/>
                  </a:cubicBezTo>
                  <a:cubicBezTo>
                    <a:pt x="497" y="188"/>
                    <a:pt x="498" y="190"/>
                    <a:pt x="499" y="190"/>
                  </a:cubicBezTo>
                  <a:cubicBezTo>
                    <a:pt x="500" y="190"/>
                    <a:pt x="500" y="190"/>
                    <a:pt x="501" y="190"/>
                  </a:cubicBezTo>
                  <a:cubicBezTo>
                    <a:pt x="502" y="190"/>
                    <a:pt x="502" y="191"/>
                    <a:pt x="502" y="191"/>
                  </a:cubicBezTo>
                  <a:cubicBezTo>
                    <a:pt x="504" y="192"/>
                    <a:pt x="506" y="188"/>
                    <a:pt x="507" y="191"/>
                  </a:cubicBezTo>
                  <a:cubicBezTo>
                    <a:pt x="508" y="191"/>
                    <a:pt x="508" y="189"/>
                    <a:pt x="508" y="189"/>
                  </a:cubicBezTo>
                  <a:cubicBezTo>
                    <a:pt x="509" y="189"/>
                    <a:pt x="510" y="189"/>
                    <a:pt x="511" y="189"/>
                  </a:cubicBezTo>
                  <a:cubicBezTo>
                    <a:pt x="511" y="188"/>
                    <a:pt x="510" y="186"/>
                    <a:pt x="511" y="185"/>
                  </a:cubicBezTo>
                  <a:cubicBezTo>
                    <a:pt x="513" y="185"/>
                    <a:pt x="513" y="186"/>
                    <a:pt x="513" y="188"/>
                  </a:cubicBezTo>
                  <a:cubicBezTo>
                    <a:pt x="513" y="189"/>
                    <a:pt x="517" y="189"/>
                    <a:pt x="515" y="192"/>
                  </a:cubicBezTo>
                  <a:cubicBezTo>
                    <a:pt x="514" y="193"/>
                    <a:pt x="513" y="191"/>
                    <a:pt x="512" y="191"/>
                  </a:cubicBezTo>
                  <a:cubicBezTo>
                    <a:pt x="510" y="192"/>
                    <a:pt x="510" y="194"/>
                    <a:pt x="508" y="195"/>
                  </a:cubicBezTo>
                  <a:cubicBezTo>
                    <a:pt x="507" y="195"/>
                    <a:pt x="506" y="194"/>
                    <a:pt x="505" y="195"/>
                  </a:cubicBezTo>
                  <a:cubicBezTo>
                    <a:pt x="502" y="195"/>
                    <a:pt x="503" y="198"/>
                    <a:pt x="499" y="197"/>
                  </a:cubicBezTo>
                  <a:cubicBezTo>
                    <a:pt x="497" y="196"/>
                    <a:pt x="497" y="200"/>
                    <a:pt x="496" y="201"/>
                  </a:cubicBezTo>
                  <a:cubicBezTo>
                    <a:pt x="496" y="201"/>
                    <a:pt x="495" y="200"/>
                    <a:pt x="495" y="199"/>
                  </a:cubicBezTo>
                  <a:cubicBezTo>
                    <a:pt x="493" y="201"/>
                    <a:pt x="493" y="203"/>
                    <a:pt x="489" y="203"/>
                  </a:cubicBezTo>
                  <a:cubicBezTo>
                    <a:pt x="491" y="201"/>
                    <a:pt x="489" y="201"/>
                    <a:pt x="489" y="198"/>
                  </a:cubicBezTo>
                  <a:cubicBezTo>
                    <a:pt x="491" y="197"/>
                    <a:pt x="493" y="194"/>
                    <a:pt x="495" y="197"/>
                  </a:cubicBezTo>
                  <a:cubicBezTo>
                    <a:pt x="496" y="193"/>
                    <a:pt x="493" y="193"/>
                    <a:pt x="492" y="192"/>
                  </a:cubicBezTo>
                  <a:cubicBezTo>
                    <a:pt x="489" y="191"/>
                    <a:pt x="487" y="196"/>
                    <a:pt x="485" y="196"/>
                  </a:cubicBezTo>
                  <a:cubicBezTo>
                    <a:pt x="485" y="196"/>
                    <a:pt x="482" y="197"/>
                    <a:pt x="481" y="197"/>
                  </a:cubicBezTo>
                  <a:cubicBezTo>
                    <a:pt x="480" y="197"/>
                    <a:pt x="480" y="198"/>
                    <a:pt x="480" y="199"/>
                  </a:cubicBezTo>
                  <a:cubicBezTo>
                    <a:pt x="473" y="198"/>
                    <a:pt x="474" y="203"/>
                    <a:pt x="468" y="201"/>
                  </a:cubicBezTo>
                  <a:cubicBezTo>
                    <a:pt x="470" y="202"/>
                    <a:pt x="471" y="203"/>
                    <a:pt x="466" y="203"/>
                  </a:cubicBezTo>
                  <a:cubicBezTo>
                    <a:pt x="463" y="205"/>
                    <a:pt x="462" y="211"/>
                    <a:pt x="466" y="212"/>
                  </a:cubicBezTo>
                  <a:cubicBezTo>
                    <a:pt x="466" y="215"/>
                    <a:pt x="463" y="214"/>
                    <a:pt x="464" y="217"/>
                  </a:cubicBezTo>
                  <a:cubicBezTo>
                    <a:pt x="462" y="217"/>
                    <a:pt x="461" y="217"/>
                    <a:pt x="460" y="217"/>
                  </a:cubicBezTo>
                  <a:cubicBezTo>
                    <a:pt x="459" y="217"/>
                    <a:pt x="459" y="219"/>
                    <a:pt x="458" y="219"/>
                  </a:cubicBezTo>
                  <a:cubicBezTo>
                    <a:pt x="455" y="220"/>
                    <a:pt x="452" y="220"/>
                    <a:pt x="451" y="222"/>
                  </a:cubicBezTo>
                  <a:cubicBezTo>
                    <a:pt x="450" y="223"/>
                    <a:pt x="449" y="223"/>
                    <a:pt x="448" y="224"/>
                  </a:cubicBezTo>
                  <a:cubicBezTo>
                    <a:pt x="447" y="226"/>
                    <a:pt x="447" y="228"/>
                    <a:pt x="445" y="230"/>
                  </a:cubicBezTo>
                  <a:cubicBezTo>
                    <a:pt x="444" y="231"/>
                    <a:pt x="441" y="231"/>
                    <a:pt x="442" y="236"/>
                  </a:cubicBezTo>
                  <a:cubicBezTo>
                    <a:pt x="440" y="235"/>
                    <a:pt x="440" y="233"/>
                    <a:pt x="438" y="232"/>
                  </a:cubicBezTo>
                  <a:cubicBezTo>
                    <a:pt x="436" y="233"/>
                    <a:pt x="437" y="235"/>
                    <a:pt x="435" y="235"/>
                  </a:cubicBezTo>
                  <a:cubicBezTo>
                    <a:pt x="440" y="239"/>
                    <a:pt x="439" y="243"/>
                    <a:pt x="440" y="250"/>
                  </a:cubicBezTo>
                  <a:cubicBezTo>
                    <a:pt x="437" y="249"/>
                    <a:pt x="438" y="252"/>
                    <a:pt x="438" y="252"/>
                  </a:cubicBezTo>
                  <a:cubicBezTo>
                    <a:pt x="437" y="253"/>
                    <a:pt x="436" y="252"/>
                    <a:pt x="435" y="252"/>
                  </a:cubicBezTo>
                  <a:cubicBezTo>
                    <a:pt x="434" y="253"/>
                    <a:pt x="434" y="254"/>
                    <a:pt x="433" y="255"/>
                  </a:cubicBezTo>
                  <a:cubicBezTo>
                    <a:pt x="432" y="256"/>
                    <a:pt x="430" y="258"/>
                    <a:pt x="429" y="258"/>
                  </a:cubicBezTo>
                  <a:cubicBezTo>
                    <a:pt x="428" y="259"/>
                    <a:pt x="426" y="258"/>
                    <a:pt x="425" y="259"/>
                  </a:cubicBezTo>
                  <a:cubicBezTo>
                    <a:pt x="422" y="260"/>
                    <a:pt x="421" y="263"/>
                    <a:pt x="420" y="265"/>
                  </a:cubicBezTo>
                  <a:cubicBezTo>
                    <a:pt x="417" y="265"/>
                    <a:pt x="417" y="269"/>
                    <a:pt x="414" y="269"/>
                  </a:cubicBezTo>
                  <a:cubicBezTo>
                    <a:pt x="415" y="273"/>
                    <a:pt x="411" y="282"/>
                    <a:pt x="416" y="282"/>
                  </a:cubicBezTo>
                  <a:cubicBezTo>
                    <a:pt x="414" y="286"/>
                    <a:pt x="418" y="286"/>
                    <a:pt x="418" y="292"/>
                  </a:cubicBezTo>
                  <a:cubicBezTo>
                    <a:pt x="418" y="293"/>
                    <a:pt x="419" y="293"/>
                    <a:pt x="420" y="294"/>
                  </a:cubicBezTo>
                  <a:cubicBezTo>
                    <a:pt x="418" y="297"/>
                    <a:pt x="420" y="297"/>
                    <a:pt x="420" y="302"/>
                  </a:cubicBezTo>
                  <a:cubicBezTo>
                    <a:pt x="418" y="302"/>
                    <a:pt x="416" y="303"/>
                    <a:pt x="415" y="304"/>
                  </a:cubicBezTo>
                  <a:cubicBezTo>
                    <a:pt x="413" y="304"/>
                    <a:pt x="415" y="302"/>
                    <a:pt x="414" y="301"/>
                  </a:cubicBezTo>
                  <a:cubicBezTo>
                    <a:pt x="413" y="299"/>
                    <a:pt x="412" y="300"/>
                    <a:pt x="411" y="299"/>
                  </a:cubicBezTo>
                  <a:cubicBezTo>
                    <a:pt x="410" y="299"/>
                    <a:pt x="410" y="296"/>
                    <a:pt x="408" y="297"/>
                  </a:cubicBezTo>
                  <a:cubicBezTo>
                    <a:pt x="409" y="294"/>
                    <a:pt x="410" y="292"/>
                    <a:pt x="406" y="291"/>
                  </a:cubicBezTo>
                  <a:cubicBezTo>
                    <a:pt x="408" y="286"/>
                    <a:pt x="405" y="286"/>
                    <a:pt x="405" y="281"/>
                  </a:cubicBezTo>
                  <a:cubicBezTo>
                    <a:pt x="404" y="281"/>
                    <a:pt x="403" y="282"/>
                    <a:pt x="402" y="282"/>
                  </a:cubicBezTo>
                  <a:cubicBezTo>
                    <a:pt x="402" y="281"/>
                    <a:pt x="402" y="280"/>
                    <a:pt x="402" y="279"/>
                  </a:cubicBezTo>
                  <a:cubicBezTo>
                    <a:pt x="400" y="280"/>
                    <a:pt x="394" y="281"/>
                    <a:pt x="393" y="279"/>
                  </a:cubicBezTo>
                  <a:cubicBezTo>
                    <a:pt x="392" y="278"/>
                    <a:pt x="392" y="277"/>
                    <a:pt x="391" y="277"/>
                  </a:cubicBezTo>
                  <a:cubicBezTo>
                    <a:pt x="390" y="277"/>
                    <a:pt x="388" y="279"/>
                    <a:pt x="386" y="278"/>
                  </a:cubicBezTo>
                  <a:cubicBezTo>
                    <a:pt x="386" y="278"/>
                    <a:pt x="390" y="274"/>
                    <a:pt x="386" y="276"/>
                  </a:cubicBezTo>
                  <a:cubicBezTo>
                    <a:pt x="385" y="276"/>
                    <a:pt x="386" y="277"/>
                    <a:pt x="385" y="277"/>
                  </a:cubicBezTo>
                  <a:cubicBezTo>
                    <a:pt x="382" y="277"/>
                    <a:pt x="377" y="277"/>
                    <a:pt x="374" y="276"/>
                  </a:cubicBezTo>
                  <a:cubicBezTo>
                    <a:pt x="371" y="276"/>
                    <a:pt x="373" y="280"/>
                    <a:pt x="373" y="282"/>
                  </a:cubicBezTo>
                  <a:cubicBezTo>
                    <a:pt x="366" y="281"/>
                    <a:pt x="359" y="280"/>
                    <a:pt x="352" y="279"/>
                  </a:cubicBezTo>
                  <a:cubicBezTo>
                    <a:pt x="351" y="280"/>
                    <a:pt x="350" y="281"/>
                    <a:pt x="349" y="281"/>
                  </a:cubicBezTo>
                  <a:cubicBezTo>
                    <a:pt x="348" y="281"/>
                    <a:pt x="349" y="283"/>
                    <a:pt x="347" y="283"/>
                  </a:cubicBezTo>
                  <a:cubicBezTo>
                    <a:pt x="346" y="283"/>
                    <a:pt x="346" y="284"/>
                    <a:pt x="346" y="285"/>
                  </a:cubicBezTo>
                  <a:cubicBezTo>
                    <a:pt x="344" y="286"/>
                    <a:pt x="343" y="285"/>
                    <a:pt x="341" y="285"/>
                  </a:cubicBezTo>
                  <a:cubicBezTo>
                    <a:pt x="340" y="286"/>
                    <a:pt x="340" y="288"/>
                    <a:pt x="338" y="288"/>
                  </a:cubicBezTo>
                  <a:cubicBezTo>
                    <a:pt x="338" y="290"/>
                    <a:pt x="336" y="295"/>
                    <a:pt x="339" y="296"/>
                  </a:cubicBezTo>
                  <a:cubicBezTo>
                    <a:pt x="338" y="297"/>
                    <a:pt x="337" y="299"/>
                    <a:pt x="335" y="301"/>
                  </a:cubicBezTo>
                  <a:cubicBezTo>
                    <a:pt x="335" y="304"/>
                    <a:pt x="335" y="307"/>
                    <a:pt x="335" y="310"/>
                  </a:cubicBezTo>
                  <a:cubicBezTo>
                    <a:pt x="335" y="312"/>
                    <a:pt x="336" y="312"/>
                    <a:pt x="336" y="314"/>
                  </a:cubicBezTo>
                  <a:cubicBezTo>
                    <a:pt x="337" y="316"/>
                    <a:pt x="337" y="320"/>
                    <a:pt x="335" y="322"/>
                  </a:cubicBezTo>
                  <a:cubicBezTo>
                    <a:pt x="335" y="324"/>
                    <a:pt x="338" y="322"/>
                    <a:pt x="339" y="323"/>
                  </a:cubicBezTo>
                  <a:cubicBezTo>
                    <a:pt x="339" y="323"/>
                    <a:pt x="337" y="325"/>
                    <a:pt x="338" y="325"/>
                  </a:cubicBezTo>
                  <a:cubicBezTo>
                    <a:pt x="337" y="325"/>
                    <a:pt x="339" y="326"/>
                    <a:pt x="339" y="326"/>
                  </a:cubicBezTo>
                  <a:cubicBezTo>
                    <a:pt x="339" y="328"/>
                    <a:pt x="340" y="327"/>
                    <a:pt x="341" y="328"/>
                  </a:cubicBezTo>
                  <a:cubicBezTo>
                    <a:pt x="341" y="328"/>
                    <a:pt x="341" y="330"/>
                    <a:pt x="341" y="330"/>
                  </a:cubicBezTo>
                  <a:cubicBezTo>
                    <a:pt x="341" y="330"/>
                    <a:pt x="342" y="330"/>
                    <a:pt x="342" y="330"/>
                  </a:cubicBezTo>
                  <a:cubicBezTo>
                    <a:pt x="342" y="330"/>
                    <a:pt x="342" y="332"/>
                    <a:pt x="342" y="332"/>
                  </a:cubicBezTo>
                  <a:cubicBezTo>
                    <a:pt x="343" y="333"/>
                    <a:pt x="346" y="335"/>
                    <a:pt x="346" y="337"/>
                  </a:cubicBezTo>
                  <a:cubicBezTo>
                    <a:pt x="355" y="338"/>
                    <a:pt x="360" y="335"/>
                    <a:pt x="365" y="337"/>
                  </a:cubicBezTo>
                  <a:cubicBezTo>
                    <a:pt x="366" y="337"/>
                    <a:pt x="366" y="336"/>
                    <a:pt x="367" y="335"/>
                  </a:cubicBezTo>
                  <a:cubicBezTo>
                    <a:pt x="368" y="333"/>
                    <a:pt x="370" y="331"/>
                    <a:pt x="371" y="329"/>
                  </a:cubicBezTo>
                  <a:cubicBezTo>
                    <a:pt x="371" y="328"/>
                    <a:pt x="372" y="327"/>
                    <a:pt x="371" y="326"/>
                  </a:cubicBezTo>
                  <a:cubicBezTo>
                    <a:pt x="374" y="323"/>
                    <a:pt x="382" y="320"/>
                    <a:pt x="388" y="323"/>
                  </a:cubicBezTo>
                  <a:cubicBezTo>
                    <a:pt x="385" y="326"/>
                    <a:pt x="385" y="331"/>
                    <a:pt x="382" y="334"/>
                  </a:cubicBezTo>
                  <a:cubicBezTo>
                    <a:pt x="381" y="337"/>
                    <a:pt x="384" y="337"/>
                    <a:pt x="383" y="339"/>
                  </a:cubicBezTo>
                  <a:cubicBezTo>
                    <a:pt x="381" y="340"/>
                    <a:pt x="380" y="343"/>
                    <a:pt x="379" y="345"/>
                  </a:cubicBezTo>
                  <a:cubicBezTo>
                    <a:pt x="378" y="346"/>
                    <a:pt x="379" y="347"/>
                    <a:pt x="378" y="346"/>
                  </a:cubicBezTo>
                  <a:cubicBezTo>
                    <a:pt x="377" y="349"/>
                    <a:pt x="383" y="346"/>
                    <a:pt x="381" y="350"/>
                  </a:cubicBezTo>
                  <a:cubicBezTo>
                    <a:pt x="384" y="350"/>
                    <a:pt x="385" y="348"/>
                    <a:pt x="388" y="349"/>
                  </a:cubicBezTo>
                  <a:cubicBezTo>
                    <a:pt x="388" y="351"/>
                    <a:pt x="390" y="351"/>
                    <a:pt x="391" y="352"/>
                  </a:cubicBezTo>
                  <a:cubicBezTo>
                    <a:pt x="397" y="350"/>
                    <a:pt x="397" y="354"/>
                    <a:pt x="405" y="354"/>
                  </a:cubicBezTo>
                  <a:cubicBezTo>
                    <a:pt x="402" y="357"/>
                    <a:pt x="406" y="360"/>
                    <a:pt x="402" y="362"/>
                  </a:cubicBezTo>
                  <a:cubicBezTo>
                    <a:pt x="405" y="365"/>
                    <a:pt x="403" y="372"/>
                    <a:pt x="402" y="375"/>
                  </a:cubicBezTo>
                  <a:cubicBezTo>
                    <a:pt x="403" y="377"/>
                    <a:pt x="404" y="377"/>
                    <a:pt x="407" y="377"/>
                  </a:cubicBezTo>
                  <a:cubicBezTo>
                    <a:pt x="406" y="380"/>
                    <a:pt x="409" y="379"/>
                    <a:pt x="409" y="381"/>
                  </a:cubicBezTo>
                  <a:cubicBezTo>
                    <a:pt x="409" y="382"/>
                    <a:pt x="413" y="381"/>
                    <a:pt x="413" y="383"/>
                  </a:cubicBezTo>
                  <a:cubicBezTo>
                    <a:pt x="417" y="380"/>
                    <a:pt x="424" y="384"/>
                    <a:pt x="427" y="382"/>
                  </a:cubicBezTo>
                  <a:cubicBezTo>
                    <a:pt x="427" y="383"/>
                    <a:pt x="427" y="383"/>
                    <a:pt x="427" y="384"/>
                  </a:cubicBezTo>
                  <a:cubicBezTo>
                    <a:pt x="429" y="384"/>
                    <a:pt x="433" y="382"/>
                    <a:pt x="433" y="385"/>
                  </a:cubicBezTo>
                  <a:cubicBezTo>
                    <a:pt x="434" y="385"/>
                    <a:pt x="435" y="384"/>
                    <a:pt x="436" y="384"/>
                  </a:cubicBezTo>
                  <a:cubicBezTo>
                    <a:pt x="437" y="383"/>
                    <a:pt x="438" y="383"/>
                    <a:pt x="439" y="382"/>
                  </a:cubicBezTo>
                  <a:cubicBezTo>
                    <a:pt x="439" y="381"/>
                    <a:pt x="440" y="382"/>
                    <a:pt x="440" y="381"/>
                  </a:cubicBezTo>
                  <a:cubicBezTo>
                    <a:pt x="440" y="379"/>
                    <a:pt x="442" y="381"/>
                    <a:pt x="442" y="379"/>
                  </a:cubicBezTo>
                  <a:cubicBezTo>
                    <a:pt x="442" y="379"/>
                    <a:pt x="442" y="377"/>
                    <a:pt x="442" y="377"/>
                  </a:cubicBezTo>
                  <a:cubicBezTo>
                    <a:pt x="443" y="376"/>
                    <a:pt x="444" y="378"/>
                    <a:pt x="443" y="378"/>
                  </a:cubicBezTo>
                  <a:cubicBezTo>
                    <a:pt x="444" y="378"/>
                    <a:pt x="445" y="377"/>
                    <a:pt x="446" y="376"/>
                  </a:cubicBezTo>
                  <a:cubicBezTo>
                    <a:pt x="447" y="375"/>
                    <a:pt x="449" y="374"/>
                    <a:pt x="451" y="372"/>
                  </a:cubicBezTo>
                  <a:cubicBezTo>
                    <a:pt x="451" y="372"/>
                    <a:pt x="452" y="371"/>
                    <a:pt x="452" y="370"/>
                  </a:cubicBezTo>
                  <a:cubicBezTo>
                    <a:pt x="453" y="371"/>
                    <a:pt x="465" y="372"/>
                    <a:pt x="459" y="374"/>
                  </a:cubicBezTo>
                  <a:cubicBezTo>
                    <a:pt x="459" y="375"/>
                    <a:pt x="462" y="375"/>
                    <a:pt x="464" y="375"/>
                  </a:cubicBezTo>
                  <a:cubicBezTo>
                    <a:pt x="465" y="375"/>
                    <a:pt x="464" y="373"/>
                    <a:pt x="465" y="372"/>
                  </a:cubicBezTo>
                  <a:cubicBezTo>
                    <a:pt x="468" y="372"/>
                    <a:pt x="471" y="372"/>
                    <a:pt x="474" y="372"/>
                  </a:cubicBezTo>
                  <a:cubicBezTo>
                    <a:pt x="472" y="376"/>
                    <a:pt x="479" y="375"/>
                    <a:pt x="482" y="376"/>
                  </a:cubicBezTo>
                  <a:cubicBezTo>
                    <a:pt x="483" y="376"/>
                    <a:pt x="482" y="377"/>
                    <a:pt x="484" y="377"/>
                  </a:cubicBezTo>
                  <a:cubicBezTo>
                    <a:pt x="484" y="377"/>
                    <a:pt x="485" y="378"/>
                    <a:pt x="486" y="378"/>
                  </a:cubicBezTo>
                  <a:cubicBezTo>
                    <a:pt x="488" y="379"/>
                    <a:pt x="489" y="377"/>
                    <a:pt x="491" y="377"/>
                  </a:cubicBezTo>
                  <a:cubicBezTo>
                    <a:pt x="496" y="376"/>
                    <a:pt x="502" y="378"/>
                    <a:pt x="508" y="378"/>
                  </a:cubicBezTo>
                  <a:cubicBezTo>
                    <a:pt x="508" y="381"/>
                    <a:pt x="509" y="383"/>
                    <a:pt x="509" y="381"/>
                  </a:cubicBezTo>
                  <a:cubicBezTo>
                    <a:pt x="511" y="381"/>
                    <a:pt x="510" y="382"/>
                    <a:pt x="509" y="382"/>
                  </a:cubicBezTo>
                  <a:cubicBezTo>
                    <a:pt x="509" y="385"/>
                    <a:pt x="512" y="382"/>
                    <a:pt x="514" y="384"/>
                  </a:cubicBezTo>
                  <a:cubicBezTo>
                    <a:pt x="514" y="384"/>
                    <a:pt x="514" y="386"/>
                    <a:pt x="514" y="387"/>
                  </a:cubicBezTo>
                  <a:cubicBezTo>
                    <a:pt x="515" y="387"/>
                    <a:pt x="517" y="386"/>
                    <a:pt x="519" y="387"/>
                  </a:cubicBezTo>
                  <a:cubicBezTo>
                    <a:pt x="518" y="389"/>
                    <a:pt x="520" y="390"/>
                    <a:pt x="521" y="391"/>
                  </a:cubicBezTo>
                  <a:cubicBezTo>
                    <a:pt x="523" y="393"/>
                    <a:pt x="525" y="394"/>
                    <a:pt x="526" y="397"/>
                  </a:cubicBezTo>
                  <a:cubicBezTo>
                    <a:pt x="533" y="397"/>
                    <a:pt x="536" y="401"/>
                    <a:pt x="542" y="398"/>
                  </a:cubicBezTo>
                  <a:cubicBezTo>
                    <a:pt x="541" y="403"/>
                    <a:pt x="549" y="398"/>
                    <a:pt x="547" y="403"/>
                  </a:cubicBezTo>
                  <a:cubicBezTo>
                    <a:pt x="551" y="401"/>
                    <a:pt x="551" y="406"/>
                    <a:pt x="554" y="407"/>
                  </a:cubicBezTo>
                  <a:cubicBezTo>
                    <a:pt x="555" y="407"/>
                    <a:pt x="555" y="410"/>
                    <a:pt x="558" y="409"/>
                  </a:cubicBezTo>
                  <a:cubicBezTo>
                    <a:pt x="554" y="412"/>
                    <a:pt x="559" y="411"/>
                    <a:pt x="559" y="415"/>
                  </a:cubicBezTo>
                  <a:cubicBezTo>
                    <a:pt x="559" y="417"/>
                    <a:pt x="561" y="416"/>
                    <a:pt x="562" y="417"/>
                  </a:cubicBezTo>
                  <a:cubicBezTo>
                    <a:pt x="563" y="418"/>
                    <a:pt x="562" y="420"/>
                    <a:pt x="565" y="419"/>
                  </a:cubicBezTo>
                  <a:cubicBezTo>
                    <a:pt x="560" y="424"/>
                    <a:pt x="571" y="425"/>
                    <a:pt x="567" y="429"/>
                  </a:cubicBezTo>
                  <a:cubicBezTo>
                    <a:pt x="569" y="429"/>
                    <a:pt x="571" y="429"/>
                    <a:pt x="571" y="431"/>
                  </a:cubicBezTo>
                  <a:cubicBezTo>
                    <a:pt x="577" y="430"/>
                    <a:pt x="585" y="432"/>
                    <a:pt x="587" y="437"/>
                  </a:cubicBezTo>
                  <a:cubicBezTo>
                    <a:pt x="593" y="437"/>
                    <a:pt x="596" y="439"/>
                    <a:pt x="602" y="438"/>
                  </a:cubicBezTo>
                  <a:cubicBezTo>
                    <a:pt x="603" y="439"/>
                    <a:pt x="600" y="440"/>
                    <a:pt x="600" y="440"/>
                  </a:cubicBezTo>
                  <a:cubicBezTo>
                    <a:pt x="601" y="442"/>
                    <a:pt x="609" y="440"/>
                    <a:pt x="613" y="441"/>
                  </a:cubicBezTo>
                  <a:cubicBezTo>
                    <a:pt x="613" y="442"/>
                    <a:pt x="614" y="442"/>
                    <a:pt x="615" y="442"/>
                  </a:cubicBezTo>
                  <a:cubicBezTo>
                    <a:pt x="615" y="444"/>
                    <a:pt x="618" y="443"/>
                    <a:pt x="619" y="444"/>
                  </a:cubicBezTo>
                  <a:cubicBezTo>
                    <a:pt x="619" y="445"/>
                    <a:pt x="619" y="446"/>
                    <a:pt x="619" y="447"/>
                  </a:cubicBezTo>
                  <a:cubicBezTo>
                    <a:pt x="619" y="447"/>
                    <a:pt x="621" y="446"/>
                    <a:pt x="621" y="447"/>
                  </a:cubicBezTo>
                  <a:cubicBezTo>
                    <a:pt x="622" y="447"/>
                    <a:pt x="621" y="450"/>
                    <a:pt x="624" y="449"/>
                  </a:cubicBezTo>
                  <a:cubicBezTo>
                    <a:pt x="624" y="461"/>
                    <a:pt x="624" y="473"/>
                    <a:pt x="624" y="485"/>
                  </a:cubicBezTo>
                  <a:cubicBezTo>
                    <a:pt x="619" y="484"/>
                    <a:pt x="624" y="492"/>
                    <a:pt x="619" y="490"/>
                  </a:cubicBezTo>
                  <a:cubicBezTo>
                    <a:pt x="618" y="494"/>
                    <a:pt x="618" y="498"/>
                    <a:pt x="618" y="502"/>
                  </a:cubicBezTo>
                  <a:cubicBezTo>
                    <a:pt x="618" y="504"/>
                    <a:pt x="620" y="509"/>
                    <a:pt x="619" y="514"/>
                  </a:cubicBezTo>
                  <a:cubicBezTo>
                    <a:pt x="619" y="514"/>
                    <a:pt x="618" y="514"/>
                    <a:pt x="618" y="515"/>
                  </a:cubicBezTo>
                  <a:cubicBezTo>
                    <a:pt x="618" y="515"/>
                    <a:pt x="618" y="517"/>
                    <a:pt x="618" y="517"/>
                  </a:cubicBezTo>
                  <a:cubicBezTo>
                    <a:pt x="617" y="518"/>
                    <a:pt x="614" y="519"/>
                    <a:pt x="615" y="523"/>
                  </a:cubicBezTo>
                  <a:cubicBezTo>
                    <a:pt x="613" y="524"/>
                    <a:pt x="612" y="526"/>
                    <a:pt x="610" y="527"/>
                  </a:cubicBezTo>
                  <a:cubicBezTo>
                    <a:pt x="609" y="527"/>
                    <a:pt x="610" y="529"/>
                    <a:pt x="610" y="530"/>
                  </a:cubicBezTo>
                  <a:cubicBezTo>
                    <a:pt x="609" y="531"/>
                    <a:pt x="607" y="530"/>
                    <a:pt x="607" y="530"/>
                  </a:cubicBezTo>
                  <a:cubicBezTo>
                    <a:pt x="607" y="531"/>
                    <a:pt x="608" y="532"/>
                    <a:pt x="607" y="533"/>
                  </a:cubicBezTo>
                  <a:cubicBezTo>
                    <a:pt x="606" y="533"/>
                    <a:pt x="603" y="533"/>
                    <a:pt x="602" y="535"/>
                  </a:cubicBezTo>
                  <a:cubicBezTo>
                    <a:pt x="602" y="536"/>
                    <a:pt x="600" y="536"/>
                    <a:pt x="598" y="537"/>
                  </a:cubicBezTo>
                  <a:cubicBezTo>
                    <a:pt x="597" y="538"/>
                    <a:pt x="596" y="539"/>
                    <a:pt x="595" y="540"/>
                  </a:cubicBezTo>
                  <a:cubicBezTo>
                    <a:pt x="595" y="540"/>
                    <a:pt x="594" y="538"/>
                    <a:pt x="593" y="538"/>
                  </a:cubicBezTo>
                  <a:cubicBezTo>
                    <a:pt x="593" y="538"/>
                    <a:pt x="593" y="540"/>
                    <a:pt x="592" y="540"/>
                  </a:cubicBezTo>
                  <a:cubicBezTo>
                    <a:pt x="590" y="540"/>
                    <a:pt x="590" y="540"/>
                    <a:pt x="589" y="542"/>
                  </a:cubicBezTo>
                  <a:cubicBezTo>
                    <a:pt x="585" y="540"/>
                    <a:pt x="582" y="545"/>
                    <a:pt x="580" y="547"/>
                  </a:cubicBezTo>
                  <a:cubicBezTo>
                    <a:pt x="580" y="547"/>
                    <a:pt x="578" y="546"/>
                    <a:pt x="578" y="547"/>
                  </a:cubicBezTo>
                  <a:cubicBezTo>
                    <a:pt x="577" y="547"/>
                    <a:pt x="576" y="548"/>
                    <a:pt x="575" y="549"/>
                  </a:cubicBezTo>
                  <a:cubicBezTo>
                    <a:pt x="575" y="550"/>
                    <a:pt x="573" y="551"/>
                    <a:pt x="573" y="551"/>
                  </a:cubicBezTo>
                  <a:cubicBezTo>
                    <a:pt x="573" y="552"/>
                    <a:pt x="575" y="555"/>
                    <a:pt x="572" y="554"/>
                  </a:cubicBezTo>
                  <a:cubicBezTo>
                    <a:pt x="573" y="559"/>
                    <a:pt x="570" y="561"/>
                    <a:pt x="571" y="567"/>
                  </a:cubicBezTo>
                  <a:cubicBezTo>
                    <a:pt x="567" y="566"/>
                    <a:pt x="569" y="569"/>
                    <a:pt x="568" y="570"/>
                  </a:cubicBezTo>
                  <a:cubicBezTo>
                    <a:pt x="568" y="570"/>
                    <a:pt x="566" y="570"/>
                    <a:pt x="566" y="570"/>
                  </a:cubicBezTo>
                  <a:cubicBezTo>
                    <a:pt x="566" y="571"/>
                    <a:pt x="568" y="572"/>
                    <a:pt x="566" y="573"/>
                  </a:cubicBezTo>
                  <a:cubicBezTo>
                    <a:pt x="564" y="573"/>
                    <a:pt x="564" y="577"/>
                    <a:pt x="561" y="577"/>
                  </a:cubicBezTo>
                  <a:cubicBezTo>
                    <a:pt x="561" y="577"/>
                    <a:pt x="559" y="579"/>
                    <a:pt x="559" y="580"/>
                  </a:cubicBezTo>
                  <a:cubicBezTo>
                    <a:pt x="558" y="581"/>
                    <a:pt x="556" y="585"/>
                    <a:pt x="553" y="587"/>
                  </a:cubicBezTo>
                  <a:cubicBezTo>
                    <a:pt x="553" y="588"/>
                    <a:pt x="553" y="590"/>
                    <a:pt x="553" y="591"/>
                  </a:cubicBezTo>
                  <a:cubicBezTo>
                    <a:pt x="551" y="592"/>
                    <a:pt x="549" y="593"/>
                    <a:pt x="549" y="596"/>
                  </a:cubicBezTo>
                  <a:cubicBezTo>
                    <a:pt x="547" y="596"/>
                    <a:pt x="546" y="596"/>
                    <a:pt x="544" y="596"/>
                  </a:cubicBezTo>
                  <a:cubicBezTo>
                    <a:pt x="544" y="597"/>
                    <a:pt x="545" y="597"/>
                    <a:pt x="546" y="597"/>
                  </a:cubicBezTo>
                  <a:cubicBezTo>
                    <a:pt x="546" y="599"/>
                    <a:pt x="544" y="598"/>
                    <a:pt x="542" y="598"/>
                  </a:cubicBezTo>
                  <a:cubicBezTo>
                    <a:pt x="541" y="599"/>
                    <a:pt x="540" y="601"/>
                    <a:pt x="540" y="603"/>
                  </a:cubicBezTo>
                  <a:cubicBezTo>
                    <a:pt x="539" y="602"/>
                    <a:pt x="538" y="602"/>
                    <a:pt x="538" y="604"/>
                  </a:cubicBezTo>
                  <a:cubicBezTo>
                    <a:pt x="537" y="604"/>
                    <a:pt x="537" y="603"/>
                    <a:pt x="537" y="602"/>
                  </a:cubicBezTo>
                  <a:cubicBezTo>
                    <a:pt x="535" y="602"/>
                    <a:pt x="533" y="602"/>
                    <a:pt x="533" y="601"/>
                  </a:cubicBezTo>
                  <a:cubicBezTo>
                    <a:pt x="532" y="602"/>
                    <a:pt x="532" y="604"/>
                    <a:pt x="529" y="603"/>
                  </a:cubicBezTo>
                  <a:cubicBezTo>
                    <a:pt x="529" y="606"/>
                    <a:pt x="532" y="607"/>
                    <a:pt x="532" y="609"/>
                  </a:cubicBezTo>
                  <a:cubicBezTo>
                    <a:pt x="532" y="612"/>
                    <a:pt x="528" y="614"/>
                    <a:pt x="531" y="616"/>
                  </a:cubicBezTo>
                  <a:cubicBezTo>
                    <a:pt x="530" y="619"/>
                    <a:pt x="524" y="616"/>
                    <a:pt x="524" y="618"/>
                  </a:cubicBezTo>
                  <a:cubicBezTo>
                    <a:pt x="522" y="618"/>
                    <a:pt x="523" y="620"/>
                    <a:pt x="522" y="621"/>
                  </a:cubicBezTo>
                  <a:cubicBezTo>
                    <a:pt x="521" y="622"/>
                    <a:pt x="517" y="621"/>
                    <a:pt x="518" y="624"/>
                  </a:cubicBezTo>
                  <a:cubicBezTo>
                    <a:pt x="515" y="622"/>
                    <a:pt x="507" y="622"/>
                    <a:pt x="506" y="626"/>
                  </a:cubicBezTo>
                  <a:cubicBezTo>
                    <a:pt x="506" y="627"/>
                    <a:pt x="507" y="626"/>
                    <a:pt x="507" y="626"/>
                  </a:cubicBezTo>
                  <a:cubicBezTo>
                    <a:pt x="510" y="626"/>
                    <a:pt x="507" y="629"/>
                    <a:pt x="505" y="628"/>
                  </a:cubicBezTo>
                  <a:cubicBezTo>
                    <a:pt x="505" y="631"/>
                    <a:pt x="501" y="634"/>
                    <a:pt x="504" y="635"/>
                  </a:cubicBezTo>
                  <a:cubicBezTo>
                    <a:pt x="504" y="636"/>
                    <a:pt x="502" y="636"/>
                    <a:pt x="501" y="636"/>
                  </a:cubicBezTo>
                  <a:cubicBezTo>
                    <a:pt x="501" y="636"/>
                    <a:pt x="500" y="635"/>
                    <a:pt x="500" y="635"/>
                  </a:cubicBezTo>
                  <a:cubicBezTo>
                    <a:pt x="499" y="635"/>
                    <a:pt x="496" y="638"/>
                    <a:pt x="496" y="634"/>
                  </a:cubicBezTo>
                  <a:cubicBezTo>
                    <a:pt x="495" y="634"/>
                    <a:pt x="495" y="637"/>
                    <a:pt x="494" y="635"/>
                  </a:cubicBezTo>
                  <a:cubicBezTo>
                    <a:pt x="492" y="636"/>
                    <a:pt x="495" y="642"/>
                    <a:pt x="495" y="644"/>
                  </a:cubicBezTo>
                  <a:cubicBezTo>
                    <a:pt x="496" y="647"/>
                    <a:pt x="494" y="647"/>
                    <a:pt x="493" y="649"/>
                  </a:cubicBezTo>
                  <a:cubicBezTo>
                    <a:pt x="493" y="651"/>
                    <a:pt x="493" y="653"/>
                    <a:pt x="489" y="653"/>
                  </a:cubicBezTo>
                  <a:cubicBezTo>
                    <a:pt x="489" y="654"/>
                    <a:pt x="492" y="655"/>
                    <a:pt x="492" y="655"/>
                  </a:cubicBezTo>
                  <a:cubicBezTo>
                    <a:pt x="492" y="657"/>
                    <a:pt x="490" y="655"/>
                    <a:pt x="489" y="655"/>
                  </a:cubicBezTo>
                  <a:cubicBezTo>
                    <a:pt x="489" y="656"/>
                    <a:pt x="488" y="659"/>
                    <a:pt x="489" y="658"/>
                  </a:cubicBezTo>
                  <a:cubicBezTo>
                    <a:pt x="489" y="660"/>
                    <a:pt x="488" y="659"/>
                    <a:pt x="487" y="658"/>
                  </a:cubicBezTo>
                  <a:cubicBezTo>
                    <a:pt x="487" y="659"/>
                    <a:pt x="486" y="660"/>
                    <a:pt x="486" y="660"/>
                  </a:cubicBezTo>
                  <a:cubicBezTo>
                    <a:pt x="484" y="657"/>
                    <a:pt x="486" y="660"/>
                    <a:pt x="485" y="662"/>
                  </a:cubicBezTo>
                  <a:cubicBezTo>
                    <a:pt x="483" y="664"/>
                    <a:pt x="482" y="661"/>
                    <a:pt x="480" y="663"/>
                  </a:cubicBezTo>
                  <a:cubicBezTo>
                    <a:pt x="478" y="666"/>
                    <a:pt x="485" y="666"/>
                    <a:pt x="481" y="668"/>
                  </a:cubicBezTo>
                  <a:cubicBezTo>
                    <a:pt x="481" y="669"/>
                    <a:pt x="483" y="669"/>
                    <a:pt x="485" y="669"/>
                  </a:cubicBezTo>
                  <a:cubicBezTo>
                    <a:pt x="484" y="671"/>
                    <a:pt x="485" y="673"/>
                    <a:pt x="487" y="673"/>
                  </a:cubicBezTo>
                  <a:cubicBezTo>
                    <a:pt x="489" y="675"/>
                    <a:pt x="485" y="676"/>
                    <a:pt x="485" y="677"/>
                  </a:cubicBezTo>
                  <a:cubicBezTo>
                    <a:pt x="485" y="678"/>
                    <a:pt x="485" y="679"/>
                    <a:pt x="486" y="679"/>
                  </a:cubicBezTo>
                  <a:cubicBezTo>
                    <a:pt x="485" y="680"/>
                    <a:pt x="485" y="678"/>
                    <a:pt x="485" y="679"/>
                  </a:cubicBezTo>
                  <a:cubicBezTo>
                    <a:pt x="483" y="679"/>
                    <a:pt x="483" y="681"/>
                    <a:pt x="480" y="681"/>
                  </a:cubicBezTo>
                  <a:cubicBezTo>
                    <a:pt x="482" y="683"/>
                    <a:pt x="481" y="684"/>
                    <a:pt x="478" y="683"/>
                  </a:cubicBezTo>
                  <a:cubicBezTo>
                    <a:pt x="479" y="687"/>
                    <a:pt x="476" y="686"/>
                    <a:pt x="476" y="689"/>
                  </a:cubicBezTo>
                  <a:cubicBezTo>
                    <a:pt x="472" y="690"/>
                    <a:pt x="477" y="694"/>
                    <a:pt x="473" y="691"/>
                  </a:cubicBezTo>
                  <a:cubicBezTo>
                    <a:pt x="474" y="694"/>
                    <a:pt x="472" y="697"/>
                    <a:pt x="473" y="700"/>
                  </a:cubicBezTo>
                  <a:cubicBezTo>
                    <a:pt x="473" y="700"/>
                    <a:pt x="474" y="701"/>
                    <a:pt x="474" y="701"/>
                  </a:cubicBezTo>
                  <a:cubicBezTo>
                    <a:pt x="474" y="703"/>
                    <a:pt x="472" y="703"/>
                    <a:pt x="474" y="706"/>
                  </a:cubicBezTo>
                  <a:cubicBezTo>
                    <a:pt x="476" y="707"/>
                    <a:pt x="474" y="708"/>
                    <a:pt x="475" y="711"/>
                  </a:cubicBezTo>
                  <a:cubicBezTo>
                    <a:pt x="476" y="714"/>
                    <a:pt x="479" y="715"/>
                    <a:pt x="480" y="717"/>
                  </a:cubicBezTo>
                  <a:cubicBezTo>
                    <a:pt x="483" y="720"/>
                    <a:pt x="485" y="716"/>
                    <a:pt x="487" y="719"/>
                  </a:cubicBezTo>
                  <a:cubicBezTo>
                    <a:pt x="488" y="723"/>
                    <a:pt x="484" y="720"/>
                    <a:pt x="481" y="721"/>
                  </a:cubicBezTo>
                  <a:cubicBezTo>
                    <a:pt x="476" y="722"/>
                    <a:pt x="471" y="724"/>
                    <a:pt x="467" y="723"/>
                  </a:cubicBezTo>
                  <a:cubicBezTo>
                    <a:pt x="467" y="723"/>
                    <a:pt x="467" y="721"/>
                    <a:pt x="467" y="721"/>
                  </a:cubicBezTo>
                  <a:cubicBezTo>
                    <a:pt x="462" y="722"/>
                    <a:pt x="460" y="719"/>
                    <a:pt x="456" y="719"/>
                  </a:cubicBezTo>
                  <a:cubicBezTo>
                    <a:pt x="456" y="717"/>
                    <a:pt x="456" y="716"/>
                    <a:pt x="456" y="715"/>
                  </a:cubicBezTo>
                  <a:cubicBezTo>
                    <a:pt x="456" y="712"/>
                    <a:pt x="452" y="714"/>
                    <a:pt x="452" y="711"/>
                  </a:cubicBezTo>
                  <a:cubicBezTo>
                    <a:pt x="452" y="711"/>
                    <a:pt x="451" y="710"/>
                    <a:pt x="451" y="709"/>
                  </a:cubicBezTo>
                  <a:cubicBezTo>
                    <a:pt x="451" y="708"/>
                    <a:pt x="449" y="708"/>
                    <a:pt x="449" y="708"/>
                  </a:cubicBezTo>
                  <a:cubicBezTo>
                    <a:pt x="449" y="707"/>
                    <a:pt x="452" y="705"/>
                    <a:pt x="449" y="704"/>
                  </a:cubicBezTo>
                  <a:cubicBezTo>
                    <a:pt x="448" y="704"/>
                    <a:pt x="449" y="703"/>
                    <a:pt x="449" y="702"/>
                  </a:cubicBezTo>
                  <a:cubicBezTo>
                    <a:pt x="449" y="701"/>
                    <a:pt x="447" y="701"/>
                    <a:pt x="447" y="700"/>
                  </a:cubicBezTo>
                  <a:cubicBezTo>
                    <a:pt x="447" y="699"/>
                    <a:pt x="448" y="698"/>
                    <a:pt x="448" y="697"/>
                  </a:cubicBezTo>
                  <a:cubicBezTo>
                    <a:pt x="448" y="697"/>
                    <a:pt x="447" y="697"/>
                    <a:pt x="447" y="696"/>
                  </a:cubicBezTo>
                  <a:cubicBezTo>
                    <a:pt x="447" y="695"/>
                    <a:pt x="446" y="693"/>
                    <a:pt x="445" y="693"/>
                  </a:cubicBezTo>
                  <a:cubicBezTo>
                    <a:pt x="444" y="691"/>
                    <a:pt x="446" y="690"/>
                    <a:pt x="446" y="689"/>
                  </a:cubicBezTo>
                  <a:cubicBezTo>
                    <a:pt x="446" y="689"/>
                    <a:pt x="444" y="688"/>
                    <a:pt x="443" y="688"/>
                  </a:cubicBezTo>
                  <a:cubicBezTo>
                    <a:pt x="444" y="687"/>
                    <a:pt x="448" y="686"/>
                    <a:pt x="445" y="684"/>
                  </a:cubicBezTo>
                  <a:cubicBezTo>
                    <a:pt x="445" y="683"/>
                    <a:pt x="446" y="683"/>
                    <a:pt x="447" y="683"/>
                  </a:cubicBezTo>
                  <a:cubicBezTo>
                    <a:pt x="447" y="680"/>
                    <a:pt x="447" y="678"/>
                    <a:pt x="447" y="675"/>
                  </a:cubicBezTo>
                  <a:cubicBezTo>
                    <a:pt x="446" y="674"/>
                    <a:pt x="445" y="673"/>
                    <a:pt x="443" y="673"/>
                  </a:cubicBezTo>
                  <a:cubicBezTo>
                    <a:pt x="445" y="669"/>
                    <a:pt x="448" y="666"/>
                    <a:pt x="446" y="662"/>
                  </a:cubicBezTo>
                  <a:cubicBezTo>
                    <a:pt x="449" y="663"/>
                    <a:pt x="449" y="660"/>
                    <a:pt x="452" y="661"/>
                  </a:cubicBezTo>
                  <a:cubicBezTo>
                    <a:pt x="452" y="657"/>
                    <a:pt x="452" y="654"/>
                    <a:pt x="452" y="650"/>
                  </a:cubicBezTo>
                  <a:cubicBezTo>
                    <a:pt x="457" y="650"/>
                    <a:pt x="455" y="643"/>
                    <a:pt x="458" y="640"/>
                  </a:cubicBezTo>
                  <a:cubicBezTo>
                    <a:pt x="457" y="640"/>
                    <a:pt x="456" y="641"/>
                    <a:pt x="455" y="640"/>
                  </a:cubicBezTo>
                  <a:cubicBezTo>
                    <a:pt x="453" y="641"/>
                    <a:pt x="452" y="643"/>
                    <a:pt x="452" y="647"/>
                  </a:cubicBezTo>
                  <a:cubicBezTo>
                    <a:pt x="450" y="646"/>
                    <a:pt x="448" y="645"/>
                    <a:pt x="448" y="642"/>
                  </a:cubicBezTo>
                  <a:cubicBezTo>
                    <a:pt x="446" y="640"/>
                    <a:pt x="452" y="638"/>
                    <a:pt x="451" y="637"/>
                  </a:cubicBezTo>
                  <a:cubicBezTo>
                    <a:pt x="448" y="635"/>
                    <a:pt x="451" y="638"/>
                    <a:pt x="453" y="636"/>
                  </a:cubicBezTo>
                  <a:cubicBezTo>
                    <a:pt x="454" y="630"/>
                    <a:pt x="451" y="625"/>
                    <a:pt x="452" y="620"/>
                  </a:cubicBezTo>
                  <a:cubicBezTo>
                    <a:pt x="452" y="620"/>
                    <a:pt x="454" y="620"/>
                    <a:pt x="454" y="620"/>
                  </a:cubicBezTo>
                  <a:cubicBezTo>
                    <a:pt x="453" y="614"/>
                    <a:pt x="454" y="613"/>
                    <a:pt x="454" y="607"/>
                  </a:cubicBezTo>
                  <a:cubicBezTo>
                    <a:pt x="457" y="603"/>
                    <a:pt x="461" y="600"/>
                    <a:pt x="459" y="595"/>
                  </a:cubicBezTo>
                  <a:cubicBezTo>
                    <a:pt x="463" y="600"/>
                    <a:pt x="459" y="586"/>
                    <a:pt x="464" y="591"/>
                  </a:cubicBezTo>
                  <a:cubicBezTo>
                    <a:pt x="463" y="589"/>
                    <a:pt x="463" y="586"/>
                    <a:pt x="462" y="583"/>
                  </a:cubicBezTo>
                  <a:cubicBezTo>
                    <a:pt x="462" y="582"/>
                    <a:pt x="460" y="580"/>
                    <a:pt x="460" y="578"/>
                  </a:cubicBezTo>
                  <a:cubicBezTo>
                    <a:pt x="460" y="577"/>
                    <a:pt x="461" y="576"/>
                    <a:pt x="461" y="575"/>
                  </a:cubicBezTo>
                  <a:cubicBezTo>
                    <a:pt x="462" y="572"/>
                    <a:pt x="460" y="569"/>
                    <a:pt x="464" y="571"/>
                  </a:cubicBezTo>
                  <a:cubicBezTo>
                    <a:pt x="463" y="568"/>
                    <a:pt x="464" y="565"/>
                    <a:pt x="465" y="562"/>
                  </a:cubicBezTo>
                  <a:cubicBezTo>
                    <a:pt x="466" y="560"/>
                    <a:pt x="465" y="561"/>
                    <a:pt x="465" y="558"/>
                  </a:cubicBezTo>
                  <a:cubicBezTo>
                    <a:pt x="465" y="557"/>
                    <a:pt x="467" y="554"/>
                    <a:pt x="466" y="553"/>
                  </a:cubicBezTo>
                  <a:cubicBezTo>
                    <a:pt x="465" y="552"/>
                    <a:pt x="466" y="551"/>
                    <a:pt x="466" y="549"/>
                  </a:cubicBezTo>
                  <a:cubicBezTo>
                    <a:pt x="466" y="547"/>
                    <a:pt x="466" y="546"/>
                    <a:pt x="466" y="544"/>
                  </a:cubicBezTo>
                  <a:cubicBezTo>
                    <a:pt x="466" y="542"/>
                    <a:pt x="467" y="542"/>
                    <a:pt x="467" y="541"/>
                  </a:cubicBezTo>
                  <a:cubicBezTo>
                    <a:pt x="467" y="536"/>
                    <a:pt x="467" y="532"/>
                    <a:pt x="467" y="528"/>
                  </a:cubicBezTo>
                  <a:cubicBezTo>
                    <a:pt x="467" y="526"/>
                    <a:pt x="468" y="525"/>
                    <a:pt x="468" y="524"/>
                  </a:cubicBezTo>
                  <a:cubicBezTo>
                    <a:pt x="468" y="521"/>
                    <a:pt x="464" y="517"/>
                    <a:pt x="465" y="514"/>
                  </a:cubicBezTo>
                  <a:cubicBezTo>
                    <a:pt x="464" y="512"/>
                    <a:pt x="463" y="514"/>
                    <a:pt x="461" y="514"/>
                  </a:cubicBezTo>
                  <a:cubicBezTo>
                    <a:pt x="460" y="511"/>
                    <a:pt x="456" y="508"/>
                    <a:pt x="453" y="508"/>
                  </a:cubicBezTo>
                  <a:cubicBezTo>
                    <a:pt x="452" y="508"/>
                    <a:pt x="451" y="505"/>
                    <a:pt x="451" y="505"/>
                  </a:cubicBezTo>
                  <a:cubicBezTo>
                    <a:pt x="449" y="507"/>
                    <a:pt x="451" y="505"/>
                    <a:pt x="449" y="504"/>
                  </a:cubicBezTo>
                  <a:cubicBezTo>
                    <a:pt x="448" y="503"/>
                    <a:pt x="444" y="505"/>
                    <a:pt x="447" y="502"/>
                  </a:cubicBezTo>
                  <a:cubicBezTo>
                    <a:pt x="447" y="500"/>
                    <a:pt x="444" y="502"/>
                    <a:pt x="442" y="501"/>
                  </a:cubicBezTo>
                  <a:cubicBezTo>
                    <a:pt x="442" y="500"/>
                    <a:pt x="443" y="499"/>
                    <a:pt x="442" y="498"/>
                  </a:cubicBezTo>
                  <a:cubicBezTo>
                    <a:pt x="442" y="498"/>
                    <a:pt x="440" y="498"/>
                    <a:pt x="440" y="497"/>
                  </a:cubicBezTo>
                  <a:cubicBezTo>
                    <a:pt x="439" y="496"/>
                    <a:pt x="437" y="493"/>
                    <a:pt x="436" y="489"/>
                  </a:cubicBezTo>
                  <a:cubicBezTo>
                    <a:pt x="437" y="488"/>
                    <a:pt x="435" y="488"/>
                    <a:pt x="434" y="488"/>
                  </a:cubicBezTo>
                  <a:cubicBezTo>
                    <a:pt x="433" y="487"/>
                    <a:pt x="434" y="482"/>
                    <a:pt x="432" y="482"/>
                  </a:cubicBezTo>
                  <a:cubicBezTo>
                    <a:pt x="430" y="482"/>
                    <a:pt x="429" y="475"/>
                    <a:pt x="427" y="472"/>
                  </a:cubicBezTo>
                  <a:cubicBezTo>
                    <a:pt x="426" y="471"/>
                    <a:pt x="424" y="468"/>
                    <a:pt x="422" y="465"/>
                  </a:cubicBezTo>
                  <a:cubicBezTo>
                    <a:pt x="422" y="464"/>
                    <a:pt x="420" y="464"/>
                    <a:pt x="420" y="463"/>
                  </a:cubicBezTo>
                  <a:cubicBezTo>
                    <a:pt x="420" y="462"/>
                    <a:pt x="420" y="461"/>
                    <a:pt x="420" y="461"/>
                  </a:cubicBezTo>
                  <a:cubicBezTo>
                    <a:pt x="419" y="460"/>
                    <a:pt x="418" y="460"/>
                    <a:pt x="418" y="460"/>
                  </a:cubicBezTo>
                  <a:cubicBezTo>
                    <a:pt x="418" y="459"/>
                    <a:pt x="416" y="451"/>
                    <a:pt x="415" y="457"/>
                  </a:cubicBezTo>
                  <a:cubicBezTo>
                    <a:pt x="413" y="456"/>
                    <a:pt x="415" y="450"/>
                    <a:pt x="414" y="447"/>
                  </a:cubicBezTo>
                  <a:cubicBezTo>
                    <a:pt x="417" y="447"/>
                    <a:pt x="417" y="443"/>
                    <a:pt x="419" y="442"/>
                  </a:cubicBezTo>
                  <a:cubicBezTo>
                    <a:pt x="420" y="439"/>
                    <a:pt x="416" y="440"/>
                    <a:pt x="415" y="438"/>
                  </a:cubicBezTo>
                  <a:cubicBezTo>
                    <a:pt x="415" y="435"/>
                    <a:pt x="417" y="433"/>
                    <a:pt x="416" y="429"/>
                  </a:cubicBezTo>
                  <a:cubicBezTo>
                    <a:pt x="417" y="428"/>
                    <a:pt x="418" y="428"/>
                    <a:pt x="420" y="428"/>
                  </a:cubicBezTo>
                  <a:cubicBezTo>
                    <a:pt x="420" y="427"/>
                    <a:pt x="419" y="425"/>
                    <a:pt x="420" y="424"/>
                  </a:cubicBezTo>
                  <a:cubicBezTo>
                    <a:pt x="420" y="424"/>
                    <a:pt x="422" y="425"/>
                    <a:pt x="422" y="424"/>
                  </a:cubicBezTo>
                  <a:cubicBezTo>
                    <a:pt x="422" y="424"/>
                    <a:pt x="422" y="423"/>
                    <a:pt x="422" y="423"/>
                  </a:cubicBezTo>
                  <a:cubicBezTo>
                    <a:pt x="422" y="423"/>
                    <a:pt x="425" y="421"/>
                    <a:pt x="425" y="421"/>
                  </a:cubicBezTo>
                  <a:cubicBezTo>
                    <a:pt x="425" y="421"/>
                    <a:pt x="424" y="421"/>
                    <a:pt x="423" y="421"/>
                  </a:cubicBezTo>
                  <a:cubicBezTo>
                    <a:pt x="424" y="421"/>
                    <a:pt x="424" y="419"/>
                    <a:pt x="425" y="419"/>
                  </a:cubicBezTo>
                  <a:cubicBezTo>
                    <a:pt x="427" y="423"/>
                    <a:pt x="425" y="417"/>
                    <a:pt x="428" y="417"/>
                  </a:cubicBezTo>
                  <a:cubicBezTo>
                    <a:pt x="430" y="417"/>
                    <a:pt x="429" y="415"/>
                    <a:pt x="431" y="412"/>
                  </a:cubicBezTo>
                  <a:cubicBezTo>
                    <a:pt x="430" y="413"/>
                    <a:pt x="436" y="408"/>
                    <a:pt x="433" y="405"/>
                  </a:cubicBezTo>
                  <a:cubicBezTo>
                    <a:pt x="432" y="404"/>
                    <a:pt x="433" y="405"/>
                    <a:pt x="433" y="403"/>
                  </a:cubicBezTo>
                  <a:cubicBezTo>
                    <a:pt x="433" y="400"/>
                    <a:pt x="430" y="392"/>
                    <a:pt x="432" y="389"/>
                  </a:cubicBezTo>
                  <a:cubicBezTo>
                    <a:pt x="426" y="390"/>
                    <a:pt x="426" y="385"/>
                    <a:pt x="420" y="387"/>
                  </a:cubicBezTo>
                  <a:cubicBezTo>
                    <a:pt x="418" y="388"/>
                    <a:pt x="420" y="388"/>
                    <a:pt x="419" y="391"/>
                  </a:cubicBezTo>
                  <a:cubicBezTo>
                    <a:pt x="413" y="391"/>
                    <a:pt x="410" y="388"/>
                    <a:pt x="405" y="388"/>
                  </a:cubicBezTo>
                  <a:cubicBezTo>
                    <a:pt x="405" y="385"/>
                    <a:pt x="401" y="386"/>
                    <a:pt x="402" y="383"/>
                  </a:cubicBezTo>
                  <a:cubicBezTo>
                    <a:pt x="401" y="382"/>
                    <a:pt x="399" y="383"/>
                    <a:pt x="398" y="382"/>
                  </a:cubicBezTo>
                  <a:cubicBezTo>
                    <a:pt x="397" y="382"/>
                    <a:pt x="398" y="380"/>
                    <a:pt x="398" y="379"/>
                  </a:cubicBezTo>
                  <a:cubicBezTo>
                    <a:pt x="397" y="379"/>
                    <a:pt x="396" y="380"/>
                    <a:pt x="395" y="379"/>
                  </a:cubicBezTo>
                  <a:cubicBezTo>
                    <a:pt x="394" y="378"/>
                    <a:pt x="395" y="376"/>
                    <a:pt x="393" y="376"/>
                  </a:cubicBezTo>
                  <a:cubicBezTo>
                    <a:pt x="393" y="373"/>
                    <a:pt x="395" y="374"/>
                    <a:pt x="393" y="371"/>
                  </a:cubicBezTo>
                  <a:cubicBezTo>
                    <a:pt x="393" y="370"/>
                    <a:pt x="392" y="371"/>
                    <a:pt x="392" y="371"/>
                  </a:cubicBezTo>
                  <a:cubicBezTo>
                    <a:pt x="390" y="370"/>
                    <a:pt x="389" y="367"/>
                    <a:pt x="386" y="368"/>
                  </a:cubicBezTo>
                  <a:cubicBezTo>
                    <a:pt x="387" y="364"/>
                    <a:pt x="382" y="367"/>
                    <a:pt x="383" y="363"/>
                  </a:cubicBezTo>
                  <a:cubicBezTo>
                    <a:pt x="382" y="363"/>
                    <a:pt x="376" y="362"/>
                    <a:pt x="378" y="363"/>
                  </a:cubicBezTo>
                  <a:cubicBezTo>
                    <a:pt x="376" y="363"/>
                    <a:pt x="377" y="361"/>
                    <a:pt x="376" y="361"/>
                  </a:cubicBezTo>
                  <a:cubicBezTo>
                    <a:pt x="376" y="360"/>
                    <a:pt x="375" y="361"/>
                    <a:pt x="374" y="361"/>
                  </a:cubicBezTo>
                  <a:cubicBezTo>
                    <a:pt x="373" y="360"/>
                    <a:pt x="371" y="359"/>
                    <a:pt x="367" y="359"/>
                  </a:cubicBezTo>
                  <a:cubicBezTo>
                    <a:pt x="368" y="355"/>
                    <a:pt x="364" y="358"/>
                    <a:pt x="362" y="356"/>
                  </a:cubicBezTo>
                  <a:cubicBezTo>
                    <a:pt x="362" y="356"/>
                    <a:pt x="363" y="354"/>
                    <a:pt x="362" y="354"/>
                  </a:cubicBezTo>
                  <a:cubicBezTo>
                    <a:pt x="362" y="353"/>
                    <a:pt x="360" y="354"/>
                    <a:pt x="360" y="354"/>
                  </a:cubicBezTo>
                  <a:cubicBezTo>
                    <a:pt x="360" y="353"/>
                    <a:pt x="360" y="352"/>
                    <a:pt x="360" y="351"/>
                  </a:cubicBezTo>
                  <a:cubicBezTo>
                    <a:pt x="360" y="351"/>
                    <a:pt x="358" y="352"/>
                    <a:pt x="358" y="351"/>
                  </a:cubicBezTo>
                  <a:cubicBezTo>
                    <a:pt x="357" y="351"/>
                    <a:pt x="358" y="349"/>
                    <a:pt x="358" y="349"/>
                  </a:cubicBezTo>
                  <a:cubicBezTo>
                    <a:pt x="356" y="348"/>
                    <a:pt x="357" y="350"/>
                    <a:pt x="356" y="350"/>
                  </a:cubicBezTo>
                  <a:cubicBezTo>
                    <a:pt x="356" y="350"/>
                    <a:pt x="353" y="348"/>
                    <a:pt x="353" y="348"/>
                  </a:cubicBezTo>
                  <a:cubicBezTo>
                    <a:pt x="351" y="350"/>
                    <a:pt x="351" y="347"/>
                    <a:pt x="349" y="348"/>
                  </a:cubicBezTo>
                  <a:cubicBezTo>
                    <a:pt x="348" y="348"/>
                    <a:pt x="345" y="350"/>
                    <a:pt x="343" y="350"/>
                  </a:cubicBezTo>
                  <a:cubicBezTo>
                    <a:pt x="341" y="350"/>
                    <a:pt x="340" y="349"/>
                    <a:pt x="339" y="349"/>
                  </a:cubicBezTo>
                  <a:cubicBezTo>
                    <a:pt x="336" y="349"/>
                    <a:pt x="337" y="351"/>
                    <a:pt x="334" y="349"/>
                  </a:cubicBezTo>
                  <a:cubicBezTo>
                    <a:pt x="332" y="348"/>
                    <a:pt x="331" y="349"/>
                    <a:pt x="328" y="348"/>
                  </a:cubicBezTo>
                  <a:cubicBezTo>
                    <a:pt x="327" y="347"/>
                    <a:pt x="327" y="346"/>
                    <a:pt x="327" y="345"/>
                  </a:cubicBezTo>
                  <a:cubicBezTo>
                    <a:pt x="326" y="345"/>
                    <a:pt x="325" y="345"/>
                    <a:pt x="325" y="345"/>
                  </a:cubicBezTo>
                  <a:cubicBezTo>
                    <a:pt x="323" y="345"/>
                    <a:pt x="318" y="344"/>
                    <a:pt x="321" y="342"/>
                  </a:cubicBezTo>
                  <a:cubicBezTo>
                    <a:pt x="318" y="342"/>
                    <a:pt x="317" y="339"/>
                    <a:pt x="314" y="339"/>
                  </a:cubicBezTo>
                  <a:cubicBezTo>
                    <a:pt x="313" y="338"/>
                    <a:pt x="313" y="338"/>
                    <a:pt x="313" y="336"/>
                  </a:cubicBezTo>
                  <a:cubicBezTo>
                    <a:pt x="308" y="335"/>
                    <a:pt x="306" y="331"/>
                    <a:pt x="301" y="331"/>
                  </a:cubicBezTo>
                  <a:cubicBezTo>
                    <a:pt x="300" y="327"/>
                    <a:pt x="298" y="325"/>
                    <a:pt x="299" y="319"/>
                  </a:cubicBezTo>
                  <a:cubicBezTo>
                    <a:pt x="299" y="315"/>
                    <a:pt x="292" y="317"/>
                    <a:pt x="295" y="312"/>
                  </a:cubicBezTo>
                  <a:cubicBezTo>
                    <a:pt x="294" y="312"/>
                    <a:pt x="293" y="313"/>
                    <a:pt x="293" y="314"/>
                  </a:cubicBezTo>
                  <a:cubicBezTo>
                    <a:pt x="291" y="314"/>
                    <a:pt x="292" y="312"/>
                    <a:pt x="292" y="311"/>
                  </a:cubicBezTo>
                  <a:cubicBezTo>
                    <a:pt x="291" y="310"/>
                    <a:pt x="288" y="310"/>
                    <a:pt x="288" y="308"/>
                  </a:cubicBezTo>
                  <a:cubicBezTo>
                    <a:pt x="288" y="306"/>
                    <a:pt x="286" y="307"/>
                    <a:pt x="285" y="306"/>
                  </a:cubicBezTo>
                  <a:cubicBezTo>
                    <a:pt x="284" y="306"/>
                    <a:pt x="286" y="305"/>
                    <a:pt x="286" y="304"/>
                  </a:cubicBezTo>
                  <a:cubicBezTo>
                    <a:pt x="286" y="304"/>
                    <a:pt x="285" y="302"/>
                    <a:pt x="285" y="302"/>
                  </a:cubicBezTo>
                  <a:cubicBezTo>
                    <a:pt x="284" y="302"/>
                    <a:pt x="283" y="302"/>
                    <a:pt x="282" y="302"/>
                  </a:cubicBezTo>
                  <a:cubicBezTo>
                    <a:pt x="281" y="301"/>
                    <a:pt x="282" y="299"/>
                    <a:pt x="281" y="298"/>
                  </a:cubicBezTo>
                  <a:cubicBezTo>
                    <a:pt x="278" y="296"/>
                    <a:pt x="275" y="295"/>
                    <a:pt x="274" y="290"/>
                  </a:cubicBezTo>
                  <a:cubicBezTo>
                    <a:pt x="272" y="288"/>
                    <a:pt x="272" y="291"/>
                    <a:pt x="269" y="289"/>
                  </a:cubicBezTo>
                  <a:cubicBezTo>
                    <a:pt x="270" y="286"/>
                    <a:pt x="267" y="286"/>
                    <a:pt x="267" y="285"/>
                  </a:cubicBezTo>
                  <a:cubicBezTo>
                    <a:pt x="266" y="283"/>
                    <a:pt x="267" y="279"/>
                    <a:pt x="263" y="279"/>
                  </a:cubicBezTo>
                  <a:cubicBezTo>
                    <a:pt x="264" y="274"/>
                    <a:pt x="261" y="271"/>
                    <a:pt x="257" y="270"/>
                  </a:cubicBezTo>
                  <a:cubicBezTo>
                    <a:pt x="256" y="271"/>
                    <a:pt x="256" y="272"/>
                    <a:pt x="255" y="274"/>
                  </a:cubicBezTo>
                  <a:cubicBezTo>
                    <a:pt x="254" y="276"/>
                    <a:pt x="258" y="277"/>
                    <a:pt x="259" y="278"/>
                  </a:cubicBezTo>
                  <a:cubicBezTo>
                    <a:pt x="259" y="279"/>
                    <a:pt x="258" y="280"/>
                    <a:pt x="259" y="281"/>
                  </a:cubicBezTo>
                  <a:cubicBezTo>
                    <a:pt x="259" y="281"/>
                    <a:pt x="260" y="280"/>
                    <a:pt x="260" y="281"/>
                  </a:cubicBezTo>
                  <a:cubicBezTo>
                    <a:pt x="261" y="282"/>
                    <a:pt x="259" y="285"/>
                    <a:pt x="261" y="285"/>
                  </a:cubicBezTo>
                  <a:cubicBezTo>
                    <a:pt x="263" y="285"/>
                    <a:pt x="262" y="288"/>
                    <a:pt x="263" y="291"/>
                  </a:cubicBezTo>
                  <a:cubicBezTo>
                    <a:pt x="264" y="292"/>
                    <a:pt x="264" y="291"/>
                    <a:pt x="265" y="292"/>
                  </a:cubicBezTo>
                  <a:cubicBezTo>
                    <a:pt x="265" y="295"/>
                    <a:pt x="268" y="294"/>
                    <a:pt x="267" y="298"/>
                  </a:cubicBezTo>
                  <a:cubicBezTo>
                    <a:pt x="267" y="300"/>
                    <a:pt x="269" y="299"/>
                    <a:pt x="270" y="299"/>
                  </a:cubicBezTo>
                  <a:cubicBezTo>
                    <a:pt x="270" y="301"/>
                    <a:pt x="272" y="301"/>
                    <a:pt x="272" y="302"/>
                  </a:cubicBezTo>
                  <a:cubicBezTo>
                    <a:pt x="272" y="303"/>
                    <a:pt x="270" y="304"/>
                    <a:pt x="270" y="304"/>
                  </a:cubicBezTo>
                  <a:cubicBezTo>
                    <a:pt x="271" y="306"/>
                    <a:pt x="274" y="305"/>
                    <a:pt x="273" y="309"/>
                  </a:cubicBezTo>
                  <a:cubicBezTo>
                    <a:pt x="271" y="307"/>
                    <a:pt x="271" y="305"/>
                    <a:pt x="267" y="306"/>
                  </a:cubicBezTo>
                  <a:cubicBezTo>
                    <a:pt x="269" y="302"/>
                    <a:pt x="264" y="303"/>
                    <a:pt x="265" y="299"/>
                  </a:cubicBezTo>
                  <a:cubicBezTo>
                    <a:pt x="264" y="297"/>
                    <a:pt x="262" y="297"/>
                    <a:pt x="261" y="296"/>
                  </a:cubicBezTo>
                  <a:cubicBezTo>
                    <a:pt x="260" y="295"/>
                    <a:pt x="259" y="294"/>
                    <a:pt x="259" y="292"/>
                  </a:cubicBezTo>
                  <a:cubicBezTo>
                    <a:pt x="256" y="292"/>
                    <a:pt x="255" y="292"/>
                    <a:pt x="254" y="290"/>
                  </a:cubicBezTo>
                  <a:cubicBezTo>
                    <a:pt x="254" y="287"/>
                    <a:pt x="255" y="289"/>
                    <a:pt x="256" y="289"/>
                  </a:cubicBezTo>
                  <a:cubicBezTo>
                    <a:pt x="258" y="284"/>
                    <a:pt x="252" y="285"/>
                    <a:pt x="253" y="281"/>
                  </a:cubicBezTo>
                  <a:cubicBezTo>
                    <a:pt x="251" y="280"/>
                    <a:pt x="250" y="278"/>
                    <a:pt x="247" y="278"/>
                  </a:cubicBezTo>
                  <a:cubicBezTo>
                    <a:pt x="247" y="275"/>
                    <a:pt x="249" y="275"/>
                    <a:pt x="247" y="272"/>
                  </a:cubicBezTo>
                  <a:cubicBezTo>
                    <a:pt x="247" y="272"/>
                    <a:pt x="246" y="271"/>
                    <a:pt x="246" y="271"/>
                  </a:cubicBezTo>
                  <a:cubicBezTo>
                    <a:pt x="244" y="269"/>
                    <a:pt x="245" y="264"/>
                    <a:pt x="240" y="265"/>
                  </a:cubicBezTo>
                  <a:cubicBezTo>
                    <a:pt x="241" y="264"/>
                    <a:pt x="241" y="263"/>
                    <a:pt x="240" y="262"/>
                  </a:cubicBezTo>
                  <a:cubicBezTo>
                    <a:pt x="240" y="262"/>
                    <a:pt x="239" y="259"/>
                    <a:pt x="239" y="259"/>
                  </a:cubicBezTo>
                  <a:cubicBezTo>
                    <a:pt x="238" y="259"/>
                    <a:pt x="236" y="260"/>
                    <a:pt x="235" y="259"/>
                  </a:cubicBezTo>
                  <a:cubicBezTo>
                    <a:pt x="234" y="259"/>
                    <a:pt x="237" y="258"/>
                    <a:pt x="237" y="258"/>
                  </a:cubicBezTo>
                  <a:cubicBezTo>
                    <a:pt x="237" y="256"/>
                    <a:pt x="230" y="255"/>
                    <a:pt x="227" y="253"/>
                  </a:cubicBezTo>
                  <a:cubicBezTo>
                    <a:pt x="226" y="253"/>
                    <a:pt x="226" y="252"/>
                    <a:pt x="226" y="251"/>
                  </a:cubicBezTo>
                  <a:cubicBezTo>
                    <a:pt x="225" y="250"/>
                    <a:pt x="224" y="249"/>
                    <a:pt x="223" y="248"/>
                  </a:cubicBezTo>
                  <a:cubicBezTo>
                    <a:pt x="222" y="247"/>
                    <a:pt x="222" y="243"/>
                    <a:pt x="221" y="241"/>
                  </a:cubicBezTo>
                  <a:cubicBezTo>
                    <a:pt x="221" y="240"/>
                    <a:pt x="219" y="240"/>
                    <a:pt x="219" y="239"/>
                  </a:cubicBezTo>
                  <a:cubicBezTo>
                    <a:pt x="218" y="238"/>
                    <a:pt x="219" y="235"/>
                    <a:pt x="216" y="236"/>
                  </a:cubicBezTo>
                  <a:cubicBezTo>
                    <a:pt x="217" y="231"/>
                    <a:pt x="214" y="228"/>
                    <a:pt x="212" y="225"/>
                  </a:cubicBezTo>
                  <a:cubicBezTo>
                    <a:pt x="210" y="224"/>
                    <a:pt x="211" y="221"/>
                    <a:pt x="208" y="222"/>
                  </a:cubicBezTo>
                  <a:cubicBezTo>
                    <a:pt x="210" y="208"/>
                    <a:pt x="208" y="200"/>
                    <a:pt x="208" y="183"/>
                  </a:cubicBezTo>
                  <a:cubicBezTo>
                    <a:pt x="208" y="182"/>
                    <a:pt x="207" y="182"/>
                    <a:pt x="207" y="180"/>
                  </a:cubicBezTo>
                  <a:cubicBezTo>
                    <a:pt x="206" y="180"/>
                    <a:pt x="205" y="179"/>
                    <a:pt x="204" y="178"/>
                  </a:cubicBezTo>
                  <a:cubicBezTo>
                    <a:pt x="204" y="178"/>
                    <a:pt x="204" y="177"/>
                    <a:pt x="202" y="177"/>
                  </a:cubicBezTo>
                  <a:cubicBezTo>
                    <a:pt x="201" y="171"/>
                    <a:pt x="197" y="168"/>
                    <a:pt x="193" y="164"/>
                  </a:cubicBezTo>
                  <a:cubicBezTo>
                    <a:pt x="192" y="163"/>
                    <a:pt x="191" y="163"/>
                    <a:pt x="192" y="162"/>
                  </a:cubicBezTo>
                  <a:cubicBezTo>
                    <a:pt x="192" y="162"/>
                    <a:pt x="195" y="163"/>
                    <a:pt x="195" y="162"/>
                  </a:cubicBezTo>
                  <a:cubicBezTo>
                    <a:pt x="197" y="162"/>
                    <a:pt x="197" y="165"/>
                    <a:pt x="200" y="164"/>
                  </a:cubicBezTo>
                  <a:cubicBezTo>
                    <a:pt x="201" y="165"/>
                    <a:pt x="201" y="167"/>
                    <a:pt x="201" y="169"/>
                  </a:cubicBezTo>
                  <a:cubicBezTo>
                    <a:pt x="207" y="168"/>
                    <a:pt x="208" y="172"/>
                    <a:pt x="212" y="173"/>
                  </a:cubicBezTo>
                  <a:cubicBezTo>
                    <a:pt x="211" y="178"/>
                    <a:pt x="213" y="179"/>
                    <a:pt x="215" y="180"/>
                  </a:cubicBezTo>
                  <a:cubicBezTo>
                    <a:pt x="216" y="180"/>
                    <a:pt x="217" y="178"/>
                    <a:pt x="216" y="177"/>
                  </a:cubicBezTo>
                  <a:cubicBezTo>
                    <a:pt x="216" y="176"/>
                    <a:pt x="214" y="175"/>
                    <a:pt x="214" y="175"/>
                  </a:cubicBezTo>
                  <a:cubicBezTo>
                    <a:pt x="213" y="173"/>
                    <a:pt x="213" y="171"/>
                    <a:pt x="213" y="170"/>
                  </a:cubicBezTo>
                  <a:cubicBezTo>
                    <a:pt x="213" y="169"/>
                    <a:pt x="212" y="169"/>
                    <a:pt x="212" y="169"/>
                  </a:cubicBezTo>
                  <a:cubicBezTo>
                    <a:pt x="211" y="168"/>
                    <a:pt x="212" y="167"/>
                    <a:pt x="213" y="168"/>
                  </a:cubicBezTo>
                  <a:cubicBezTo>
                    <a:pt x="211" y="165"/>
                    <a:pt x="209" y="165"/>
                    <a:pt x="209" y="163"/>
                  </a:cubicBezTo>
                  <a:cubicBezTo>
                    <a:pt x="204" y="163"/>
                    <a:pt x="203" y="159"/>
                    <a:pt x="197" y="159"/>
                  </a:cubicBezTo>
                  <a:cubicBezTo>
                    <a:pt x="199" y="155"/>
                    <a:pt x="194" y="158"/>
                    <a:pt x="195" y="155"/>
                  </a:cubicBezTo>
                  <a:cubicBezTo>
                    <a:pt x="194" y="153"/>
                    <a:pt x="192" y="155"/>
                    <a:pt x="190" y="152"/>
                  </a:cubicBezTo>
                  <a:cubicBezTo>
                    <a:pt x="190" y="151"/>
                    <a:pt x="192" y="151"/>
                    <a:pt x="193" y="151"/>
                  </a:cubicBezTo>
                  <a:cubicBezTo>
                    <a:pt x="194" y="148"/>
                    <a:pt x="189" y="150"/>
                    <a:pt x="189" y="150"/>
                  </a:cubicBezTo>
                  <a:cubicBezTo>
                    <a:pt x="188" y="149"/>
                    <a:pt x="189" y="148"/>
                    <a:pt x="188" y="148"/>
                  </a:cubicBezTo>
                  <a:cubicBezTo>
                    <a:pt x="188" y="147"/>
                    <a:pt x="186" y="148"/>
                    <a:pt x="186" y="148"/>
                  </a:cubicBezTo>
                  <a:cubicBezTo>
                    <a:pt x="185" y="147"/>
                    <a:pt x="187" y="146"/>
                    <a:pt x="187" y="145"/>
                  </a:cubicBezTo>
                  <a:cubicBezTo>
                    <a:pt x="186" y="143"/>
                    <a:pt x="185" y="146"/>
                    <a:pt x="183" y="145"/>
                  </a:cubicBezTo>
                  <a:cubicBezTo>
                    <a:pt x="181" y="143"/>
                    <a:pt x="182" y="141"/>
                    <a:pt x="181" y="139"/>
                  </a:cubicBezTo>
                  <a:cubicBezTo>
                    <a:pt x="180" y="138"/>
                    <a:pt x="179" y="138"/>
                    <a:pt x="177" y="138"/>
                  </a:cubicBezTo>
                  <a:cubicBezTo>
                    <a:pt x="182" y="131"/>
                    <a:pt x="168" y="136"/>
                    <a:pt x="169" y="129"/>
                  </a:cubicBezTo>
                  <a:cubicBezTo>
                    <a:pt x="170" y="129"/>
                    <a:pt x="172" y="129"/>
                    <a:pt x="173" y="129"/>
                  </a:cubicBezTo>
                  <a:cubicBezTo>
                    <a:pt x="173" y="126"/>
                    <a:pt x="167" y="129"/>
                    <a:pt x="169" y="125"/>
                  </a:cubicBezTo>
                  <a:cubicBezTo>
                    <a:pt x="167" y="125"/>
                    <a:pt x="164" y="125"/>
                    <a:pt x="162" y="125"/>
                  </a:cubicBezTo>
                  <a:cubicBezTo>
                    <a:pt x="165" y="123"/>
                    <a:pt x="161" y="122"/>
                    <a:pt x="163" y="122"/>
                  </a:cubicBezTo>
                  <a:cubicBezTo>
                    <a:pt x="164" y="119"/>
                    <a:pt x="160" y="120"/>
                    <a:pt x="161" y="120"/>
                  </a:cubicBezTo>
                  <a:cubicBezTo>
                    <a:pt x="159" y="118"/>
                    <a:pt x="161" y="117"/>
                    <a:pt x="159" y="115"/>
                  </a:cubicBezTo>
                  <a:cubicBezTo>
                    <a:pt x="156" y="115"/>
                    <a:pt x="154" y="115"/>
                    <a:pt x="152" y="115"/>
                  </a:cubicBezTo>
                  <a:cubicBezTo>
                    <a:pt x="152" y="113"/>
                    <a:pt x="153" y="112"/>
                    <a:pt x="154" y="110"/>
                  </a:cubicBezTo>
                  <a:cubicBezTo>
                    <a:pt x="153" y="108"/>
                    <a:pt x="150" y="109"/>
                    <a:pt x="153" y="106"/>
                  </a:cubicBezTo>
                  <a:cubicBezTo>
                    <a:pt x="149" y="107"/>
                    <a:pt x="146" y="108"/>
                    <a:pt x="141" y="107"/>
                  </a:cubicBezTo>
                  <a:cubicBezTo>
                    <a:pt x="141" y="104"/>
                    <a:pt x="138" y="103"/>
                    <a:pt x="135" y="102"/>
                  </a:cubicBezTo>
                  <a:cubicBezTo>
                    <a:pt x="134" y="101"/>
                    <a:pt x="132" y="101"/>
                    <a:pt x="132" y="100"/>
                  </a:cubicBezTo>
                  <a:cubicBezTo>
                    <a:pt x="131" y="100"/>
                    <a:pt x="132" y="98"/>
                    <a:pt x="132" y="98"/>
                  </a:cubicBezTo>
                  <a:cubicBezTo>
                    <a:pt x="131" y="98"/>
                    <a:pt x="129" y="98"/>
                    <a:pt x="129" y="97"/>
                  </a:cubicBezTo>
                  <a:cubicBezTo>
                    <a:pt x="125" y="95"/>
                    <a:pt x="117" y="99"/>
                    <a:pt x="115" y="97"/>
                  </a:cubicBezTo>
                  <a:cubicBezTo>
                    <a:pt x="115" y="97"/>
                    <a:pt x="115" y="96"/>
                    <a:pt x="115" y="96"/>
                  </a:cubicBezTo>
                  <a:cubicBezTo>
                    <a:pt x="114" y="96"/>
                    <a:pt x="113" y="97"/>
                    <a:pt x="113" y="97"/>
                  </a:cubicBezTo>
                  <a:cubicBezTo>
                    <a:pt x="111" y="97"/>
                    <a:pt x="111" y="93"/>
                    <a:pt x="107" y="95"/>
                  </a:cubicBezTo>
                  <a:cubicBezTo>
                    <a:pt x="107" y="92"/>
                    <a:pt x="101" y="93"/>
                    <a:pt x="104" y="90"/>
                  </a:cubicBezTo>
                  <a:cubicBezTo>
                    <a:pt x="103" y="90"/>
                    <a:pt x="103" y="91"/>
                    <a:pt x="102" y="91"/>
                  </a:cubicBezTo>
                  <a:cubicBezTo>
                    <a:pt x="102" y="91"/>
                    <a:pt x="100" y="90"/>
                    <a:pt x="101" y="90"/>
                  </a:cubicBezTo>
                  <a:cubicBezTo>
                    <a:pt x="98" y="90"/>
                    <a:pt x="97" y="93"/>
                    <a:pt x="95" y="91"/>
                  </a:cubicBezTo>
                  <a:cubicBezTo>
                    <a:pt x="92" y="91"/>
                    <a:pt x="94" y="95"/>
                    <a:pt x="94" y="97"/>
                  </a:cubicBezTo>
                  <a:cubicBezTo>
                    <a:pt x="93" y="96"/>
                    <a:pt x="92" y="95"/>
                    <a:pt x="90" y="96"/>
                  </a:cubicBezTo>
                  <a:cubicBezTo>
                    <a:pt x="89" y="96"/>
                    <a:pt x="90" y="98"/>
                    <a:pt x="89" y="98"/>
                  </a:cubicBezTo>
                  <a:cubicBezTo>
                    <a:pt x="88" y="99"/>
                    <a:pt x="84" y="98"/>
                    <a:pt x="82" y="99"/>
                  </a:cubicBezTo>
                  <a:cubicBezTo>
                    <a:pt x="81" y="100"/>
                    <a:pt x="81" y="101"/>
                    <a:pt x="80" y="102"/>
                  </a:cubicBezTo>
                  <a:cubicBezTo>
                    <a:pt x="78" y="102"/>
                    <a:pt x="77" y="100"/>
                    <a:pt x="75" y="100"/>
                  </a:cubicBezTo>
                  <a:cubicBezTo>
                    <a:pt x="77" y="99"/>
                    <a:pt x="80" y="98"/>
                    <a:pt x="79" y="93"/>
                  </a:cubicBezTo>
                  <a:cubicBezTo>
                    <a:pt x="81" y="94"/>
                    <a:pt x="81" y="92"/>
                    <a:pt x="81" y="91"/>
                  </a:cubicBezTo>
                  <a:cubicBezTo>
                    <a:pt x="81" y="90"/>
                    <a:pt x="79" y="90"/>
                    <a:pt x="77" y="90"/>
                  </a:cubicBezTo>
                  <a:cubicBezTo>
                    <a:pt x="76" y="91"/>
                    <a:pt x="76" y="93"/>
                    <a:pt x="74" y="95"/>
                  </a:cubicBezTo>
                  <a:cubicBezTo>
                    <a:pt x="73" y="95"/>
                    <a:pt x="73" y="97"/>
                    <a:pt x="71" y="97"/>
                  </a:cubicBezTo>
                  <a:cubicBezTo>
                    <a:pt x="70" y="97"/>
                    <a:pt x="70" y="100"/>
                    <a:pt x="68" y="99"/>
                  </a:cubicBezTo>
                  <a:cubicBezTo>
                    <a:pt x="68" y="101"/>
                    <a:pt x="67" y="101"/>
                    <a:pt x="66" y="102"/>
                  </a:cubicBezTo>
                  <a:cubicBezTo>
                    <a:pt x="66" y="103"/>
                    <a:pt x="66" y="105"/>
                    <a:pt x="66" y="106"/>
                  </a:cubicBezTo>
                  <a:cubicBezTo>
                    <a:pt x="62" y="108"/>
                    <a:pt x="61" y="111"/>
                    <a:pt x="59" y="113"/>
                  </a:cubicBezTo>
                  <a:cubicBezTo>
                    <a:pt x="58" y="114"/>
                    <a:pt x="57" y="113"/>
                    <a:pt x="56" y="113"/>
                  </a:cubicBezTo>
                  <a:cubicBezTo>
                    <a:pt x="56" y="114"/>
                    <a:pt x="57" y="115"/>
                    <a:pt x="56" y="116"/>
                  </a:cubicBezTo>
                  <a:cubicBezTo>
                    <a:pt x="56" y="116"/>
                    <a:pt x="51" y="116"/>
                    <a:pt x="53" y="117"/>
                  </a:cubicBezTo>
                  <a:cubicBezTo>
                    <a:pt x="55" y="119"/>
                    <a:pt x="50" y="118"/>
                    <a:pt x="48" y="120"/>
                  </a:cubicBezTo>
                  <a:cubicBezTo>
                    <a:pt x="48" y="121"/>
                    <a:pt x="46" y="125"/>
                    <a:pt x="46" y="124"/>
                  </a:cubicBezTo>
                  <a:cubicBezTo>
                    <a:pt x="44" y="123"/>
                    <a:pt x="45" y="123"/>
                    <a:pt x="44" y="125"/>
                  </a:cubicBezTo>
                  <a:cubicBezTo>
                    <a:pt x="43" y="125"/>
                    <a:pt x="41" y="125"/>
                    <a:pt x="40" y="125"/>
                  </a:cubicBezTo>
                  <a:cubicBezTo>
                    <a:pt x="37" y="126"/>
                    <a:pt x="42" y="127"/>
                    <a:pt x="36" y="128"/>
                  </a:cubicBezTo>
                  <a:cubicBezTo>
                    <a:pt x="34" y="128"/>
                    <a:pt x="32" y="127"/>
                    <a:pt x="29" y="129"/>
                  </a:cubicBezTo>
                  <a:cubicBezTo>
                    <a:pt x="27" y="130"/>
                    <a:pt x="27" y="133"/>
                    <a:pt x="24" y="131"/>
                  </a:cubicBezTo>
                  <a:cubicBezTo>
                    <a:pt x="24" y="128"/>
                    <a:pt x="28" y="129"/>
                    <a:pt x="30" y="128"/>
                  </a:cubicBezTo>
                  <a:cubicBezTo>
                    <a:pt x="31" y="127"/>
                    <a:pt x="31" y="128"/>
                    <a:pt x="31" y="126"/>
                  </a:cubicBezTo>
                  <a:cubicBezTo>
                    <a:pt x="32" y="125"/>
                    <a:pt x="35" y="125"/>
                    <a:pt x="36" y="125"/>
                  </a:cubicBezTo>
                  <a:cubicBezTo>
                    <a:pt x="38" y="125"/>
                    <a:pt x="37" y="122"/>
                    <a:pt x="37" y="122"/>
                  </a:cubicBezTo>
                  <a:cubicBezTo>
                    <a:pt x="38" y="121"/>
                    <a:pt x="39" y="124"/>
                    <a:pt x="41" y="120"/>
                  </a:cubicBezTo>
                  <a:cubicBezTo>
                    <a:pt x="41" y="120"/>
                    <a:pt x="42" y="121"/>
                    <a:pt x="42" y="119"/>
                  </a:cubicBezTo>
                  <a:cubicBezTo>
                    <a:pt x="42" y="118"/>
                    <a:pt x="45" y="118"/>
                    <a:pt x="47" y="117"/>
                  </a:cubicBezTo>
                  <a:cubicBezTo>
                    <a:pt x="47" y="115"/>
                    <a:pt x="47" y="113"/>
                    <a:pt x="47" y="111"/>
                  </a:cubicBezTo>
                  <a:cubicBezTo>
                    <a:pt x="50" y="115"/>
                    <a:pt x="47" y="108"/>
                    <a:pt x="51" y="109"/>
                  </a:cubicBezTo>
                  <a:cubicBezTo>
                    <a:pt x="52" y="106"/>
                    <a:pt x="46" y="109"/>
                    <a:pt x="48" y="105"/>
                  </a:cubicBezTo>
                  <a:cubicBezTo>
                    <a:pt x="47" y="108"/>
                    <a:pt x="40" y="105"/>
                    <a:pt x="39" y="107"/>
                  </a:cubicBezTo>
                  <a:cubicBezTo>
                    <a:pt x="37" y="108"/>
                    <a:pt x="38" y="106"/>
                    <a:pt x="37" y="105"/>
                  </a:cubicBezTo>
                  <a:cubicBezTo>
                    <a:pt x="36" y="104"/>
                    <a:pt x="32" y="106"/>
                    <a:pt x="30" y="105"/>
                  </a:cubicBezTo>
                  <a:cubicBezTo>
                    <a:pt x="31" y="103"/>
                    <a:pt x="28" y="104"/>
                    <a:pt x="28" y="103"/>
                  </a:cubicBezTo>
                  <a:cubicBezTo>
                    <a:pt x="27" y="102"/>
                    <a:pt x="29" y="101"/>
                    <a:pt x="29" y="102"/>
                  </a:cubicBezTo>
                  <a:cubicBezTo>
                    <a:pt x="27" y="98"/>
                    <a:pt x="25" y="99"/>
                    <a:pt x="23" y="96"/>
                  </a:cubicBezTo>
                  <a:cubicBezTo>
                    <a:pt x="22" y="97"/>
                    <a:pt x="18" y="97"/>
                    <a:pt x="15" y="97"/>
                  </a:cubicBezTo>
                  <a:cubicBezTo>
                    <a:pt x="15" y="96"/>
                    <a:pt x="15" y="95"/>
                    <a:pt x="16" y="95"/>
                  </a:cubicBezTo>
                  <a:cubicBezTo>
                    <a:pt x="15" y="92"/>
                    <a:pt x="11" y="93"/>
                    <a:pt x="13" y="89"/>
                  </a:cubicBezTo>
                  <a:cubicBezTo>
                    <a:pt x="12" y="87"/>
                    <a:pt x="11" y="86"/>
                    <a:pt x="10" y="87"/>
                  </a:cubicBezTo>
                  <a:cubicBezTo>
                    <a:pt x="7" y="87"/>
                    <a:pt x="10" y="84"/>
                    <a:pt x="10" y="83"/>
                  </a:cubicBezTo>
                  <a:cubicBezTo>
                    <a:pt x="10" y="82"/>
                    <a:pt x="10" y="81"/>
                    <a:pt x="10" y="80"/>
                  </a:cubicBezTo>
                  <a:cubicBezTo>
                    <a:pt x="10" y="80"/>
                    <a:pt x="12" y="81"/>
                    <a:pt x="13" y="80"/>
                  </a:cubicBezTo>
                  <a:cubicBezTo>
                    <a:pt x="13" y="79"/>
                    <a:pt x="13" y="78"/>
                    <a:pt x="14" y="77"/>
                  </a:cubicBezTo>
                  <a:cubicBezTo>
                    <a:pt x="17" y="76"/>
                    <a:pt x="21" y="76"/>
                    <a:pt x="23" y="75"/>
                  </a:cubicBezTo>
                  <a:cubicBezTo>
                    <a:pt x="25" y="74"/>
                    <a:pt x="26" y="74"/>
                    <a:pt x="28" y="73"/>
                  </a:cubicBezTo>
                  <a:cubicBezTo>
                    <a:pt x="30" y="72"/>
                    <a:pt x="26" y="70"/>
                    <a:pt x="33" y="71"/>
                  </a:cubicBezTo>
                  <a:cubicBezTo>
                    <a:pt x="32" y="68"/>
                    <a:pt x="32" y="66"/>
                    <a:pt x="30" y="62"/>
                  </a:cubicBezTo>
                  <a:cubicBezTo>
                    <a:pt x="28" y="59"/>
                    <a:pt x="21" y="66"/>
                    <a:pt x="18" y="63"/>
                  </a:cubicBezTo>
                  <a:cubicBezTo>
                    <a:pt x="16" y="61"/>
                    <a:pt x="18" y="64"/>
                    <a:pt x="14" y="64"/>
                  </a:cubicBezTo>
                  <a:cubicBezTo>
                    <a:pt x="13" y="62"/>
                    <a:pt x="8" y="63"/>
                    <a:pt x="6" y="62"/>
                  </a:cubicBezTo>
                  <a:cubicBezTo>
                    <a:pt x="5" y="61"/>
                    <a:pt x="8" y="59"/>
                    <a:pt x="6" y="59"/>
                  </a:cubicBezTo>
                  <a:cubicBezTo>
                    <a:pt x="3" y="59"/>
                    <a:pt x="1" y="58"/>
                    <a:pt x="1" y="55"/>
                  </a:cubicBezTo>
                  <a:cubicBezTo>
                    <a:pt x="8" y="55"/>
                    <a:pt x="0" y="51"/>
                    <a:pt x="8" y="52"/>
                  </a:cubicBezTo>
                  <a:cubicBezTo>
                    <a:pt x="9" y="52"/>
                    <a:pt x="9" y="51"/>
                    <a:pt x="8" y="51"/>
                  </a:cubicBezTo>
                  <a:cubicBezTo>
                    <a:pt x="8" y="49"/>
                    <a:pt x="10" y="51"/>
                    <a:pt x="10" y="51"/>
                  </a:cubicBezTo>
                  <a:cubicBezTo>
                    <a:pt x="12" y="51"/>
                    <a:pt x="13" y="49"/>
                    <a:pt x="15" y="50"/>
                  </a:cubicBezTo>
                  <a:cubicBezTo>
                    <a:pt x="15" y="50"/>
                    <a:pt x="16" y="52"/>
                    <a:pt x="17" y="52"/>
                  </a:cubicBezTo>
                  <a:cubicBezTo>
                    <a:pt x="20" y="53"/>
                    <a:pt x="22" y="51"/>
                    <a:pt x="26" y="52"/>
                  </a:cubicBezTo>
                  <a:cubicBezTo>
                    <a:pt x="27" y="53"/>
                    <a:pt x="27" y="53"/>
                    <a:pt x="29" y="52"/>
                  </a:cubicBezTo>
                  <a:cubicBezTo>
                    <a:pt x="31" y="52"/>
                    <a:pt x="29" y="51"/>
                    <a:pt x="29" y="50"/>
                  </a:cubicBezTo>
                  <a:cubicBezTo>
                    <a:pt x="30" y="50"/>
                    <a:pt x="31" y="50"/>
                    <a:pt x="31" y="49"/>
                  </a:cubicBezTo>
                  <a:cubicBezTo>
                    <a:pt x="32" y="46"/>
                    <a:pt x="26" y="49"/>
                    <a:pt x="28" y="45"/>
                  </a:cubicBezTo>
                  <a:cubicBezTo>
                    <a:pt x="25" y="44"/>
                    <a:pt x="22" y="43"/>
                    <a:pt x="18" y="43"/>
                  </a:cubicBezTo>
                  <a:cubicBezTo>
                    <a:pt x="20" y="41"/>
                    <a:pt x="20" y="41"/>
                    <a:pt x="17" y="39"/>
                  </a:cubicBezTo>
                  <a:cubicBezTo>
                    <a:pt x="17" y="39"/>
                    <a:pt x="16" y="38"/>
                    <a:pt x="16" y="38"/>
                  </a:cubicBezTo>
                  <a:cubicBezTo>
                    <a:pt x="15" y="37"/>
                    <a:pt x="13" y="38"/>
                    <a:pt x="11" y="37"/>
                  </a:cubicBezTo>
                  <a:cubicBezTo>
                    <a:pt x="12" y="37"/>
                    <a:pt x="14" y="33"/>
                    <a:pt x="11" y="33"/>
                  </a:cubicBezTo>
                  <a:cubicBezTo>
                    <a:pt x="11" y="33"/>
                    <a:pt x="11" y="35"/>
                    <a:pt x="10" y="35"/>
                  </a:cubicBezTo>
                  <a:cubicBezTo>
                    <a:pt x="9" y="34"/>
                    <a:pt x="8" y="33"/>
                    <a:pt x="7" y="33"/>
                  </a:cubicBezTo>
                  <a:cubicBezTo>
                    <a:pt x="9" y="30"/>
                    <a:pt x="14" y="29"/>
                    <a:pt x="18" y="27"/>
                  </a:cubicBezTo>
                  <a:cubicBezTo>
                    <a:pt x="17" y="23"/>
                    <a:pt x="22" y="23"/>
                    <a:pt x="23" y="22"/>
                  </a:cubicBezTo>
                  <a:cubicBezTo>
                    <a:pt x="24" y="20"/>
                    <a:pt x="23" y="18"/>
                    <a:pt x="24" y="17"/>
                  </a:cubicBezTo>
                  <a:cubicBezTo>
                    <a:pt x="27" y="20"/>
                    <a:pt x="27" y="18"/>
                    <a:pt x="33" y="18"/>
                  </a:cubicBezTo>
                  <a:cubicBezTo>
                    <a:pt x="35" y="15"/>
                    <a:pt x="39" y="12"/>
                    <a:pt x="46" y="13"/>
                  </a:cubicBezTo>
                  <a:cubicBezTo>
                    <a:pt x="47" y="14"/>
                    <a:pt x="46" y="11"/>
                    <a:pt x="47" y="11"/>
                  </a:cubicBezTo>
                  <a:cubicBezTo>
                    <a:pt x="49" y="10"/>
                    <a:pt x="53" y="12"/>
                    <a:pt x="54" y="9"/>
                  </a:cubicBezTo>
                  <a:cubicBezTo>
                    <a:pt x="55" y="8"/>
                    <a:pt x="55" y="11"/>
                    <a:pt x="56" y="11"/>
                  </a:cubicBezTo>
                  <a:cubicBezTo>
                    <a:pt x="58" y="12"/>
                    <a:pt x="60" y="10"/>
                    <a:pt x="60" y="13"/>
                  </a:cubicBezTo>
                  <a:cubicBezTo>
                    <a:pt x="65" y="13"/>
                    <a:pt x="70" y="13"/>
                    <a:pt x="75" y="13"/>
                  </a:cubicBezTo>
                  <a:cubicBezTo>
                    <a:pt x="70" y="18"/>
                    <a:pt x="83" y="11"/>
                    <a:pt x="79" y="17"/>
                  </a:cubicBezTo>
                  <a:cubicBezTo>
                    <a:pt x="81" y="17"/>
                    <a:pt x="83" y="17"/>
                    <a:pt x="83" y="14"/>
                  </a:cubicBezTo>
                  <a:cubicBezTo>
                    <a:pt x="86" y="17"/>
                    <a:pt x="90" y="16"/>
                    <a:pt x="94" y="17"/>
                  </a:cubicBezTo>
                  <a:cubicBezTo>
                    <a:pt x="94" y="17"/>
                    <a:pt x="94" y="18"/>
                    <a:pt x="95" y="18"/>
                  </a:cubicBezTo>
                  <a:cubicBezTo>
                    <a:pt x="96" y="18"/>
                    <a:pt x="96" y="19"/>
                    <a:pt x="97" y="19"/>
                  </a:cubicBezTo>
                  <a:cubicBezTo>
                    <a:pt x="100" y="20"/>
                    <a:pt x="101" y="17"/>
                    <a:pt x="103" y="19"/>
                  </a:cubicBezTo>
                  <a:cubicBezTo>
                    <a:pt x="104" y="20"/>
                    <a:pt x="117" y="19"/>
                    <a:pt x="119" y="20"/>
                  </a:cubicBezTo>
                  <a:cubicBezTo>
                    <a:pt x="120" y="21"/>
                    <a:pt x="127" y="22"/>
                    <a:pt x="132" y="23"/>
                  </a:cubicBezTo>
                  <a:cubicBezTo>
                    <a:pt x="133" y="24"/>
                    <a:pt x="135" y="25"/>
                    <a:pt x="135" y="27"/>
                  </a:cubicBezTo>
                  <a:cubicBezTo>
                    <a:pt x="139" y="28"/>
                    <a:pt x="141" y="30"/>
                    <a:pt x="144" y="29"/>
                  </a:cubicBezTo>
                  <a:cubicBezTo>
                    <a:pt x="145" y="32"/>
                    <a:pt x="150" y="31"/>
                    <a:pt x="154" y="31"/>
                  </a:cubicBezTo>
                  <a:cubicBezTo>
                    <a:pt x="154" y="30"/>
                    <a:pt x="152" y="30"/>
                    <a:pt x="152" y="30"/>
                  </a:cubicBezTo>
                  <a:cubicBezTo>
                    <a:pt x="154" y="27"/>
                    <a:pt x="157" y="25"/>
                    <a:pt x="161" y="24"/>
                  </a:cubicBezTo>
                  <a:cubicBezTo>
                    <a:pt x="161" y="26"/>
                    <a:pt x="162" y="26"/>
                    <a:pt x="162" y="25"/>
                  </a:cubicBezTo>
                  <a:cubicBezTo>
                    <a:pt x="163" y="25"/>
                    <a:pt x="163" y="27"/>
                    <a:pt x="164" y="27"/>
                  </a:cubicBezTo>
                  <a:cubicBezTo>
                    <a:pt x="167" y="28"/>
                    <a:pt x="167" y="26"/>
                    <a:pt x="167" y="24"/>
                  </a:cubicBezTo>
                  <a:cubicBezTo>
                    <a:pt x="169" y="23"/>
                    <a:pt x="170" y="25"/>
                    <a:pt x="172" y="25"/>
                  </a:cubicBezTo>
                  <a:cubicBezTo>
                    <a:pt x="173" y="24"/>
                    <a:pt x="171" y="22"/>
                    <a:pt x="174" y="20"/>
                  </a:cubicBezTo>
                  <a:cubicBezTo>
                    <a:pt x="176" y="20"/>
                    <a:pt x="177" y="22"/>
                    <a:pt x="177" y="20"/>
                  </a:cubicBezTo>
                  <a:cubicBezTo>
                    <a:pt x="179" y="21"/>
                    <a:pt x="178" y="23"/>
                    <a:pt x="176" y="23"/>
                  </a:cubicBezTo>
                  <a:cubicBezTo>
                    <a:pt x="178" y="26"/>
                    <a:pt x="186" y="20"/>
                    <a:pt x="188" y="24"/>
                  </a:cubicBezTo>
                  <a:cubicBezTo>
                    <a:pt x="192" y="24"/>
                    <a:pt x="185" y="21"/>
                    <a:pt x="189" y="20"/>
                  </a:cubicBezTo>
                  <a:cubicBezTo>
                    <a:pt x="190" y="19"/>
                    <a:pt x="191" y="18"/>
                    <a:pt x="193" y="18"/>
                  </a:cubicBezTo>
                  <a:cubicBezTo>
                    <a:pt x="193" y="19"/>
                    <a:pt x="193" y="20"/>
                    <a:pt x="193" y="22"/>
                  </a:cubicBezTo>
                  <a:cubicBezTo>
                    <a:pt x="195" y="19"/>
                    <a:pt x="196" y="23"/>
                    <a:pt x="199" y="24"/>
                  </a:cubicBezTo>
                  <a:cubicBezTo>
                    <a:pt x="202" y="24"/>
                    <a:pt x="205" y="24"/>
                    <a:pt x="206" y="22"/>
                  </a:cubicBezTo>
                  <a:cubicBezTo>
                    <a:pt x="207" y="23"/>
                    <a:pt x="210" y="22"/>
                    <a:pt x="209" y="26"/>
                  </a:cubicBezTo>
                  <a:cubicBezTo>
                    <a:pt x="212" y="26"/>
                    <a:pt x="215" y="25"/>
                    <a:pt x="215" y="22"/>
                  </a:cubicBezTo>
                  <a:cubicBezTo>
                    <a:pt x="218" y="24"/>
                    <a:pt x="220" y="21"/>
                    <a:pt x="222" y="24"/>
                  </a:cubicBezTo>
                  <a:cubicBezTo>
                    <a:pt x="225" y="24"/>
                    <a:pt x="228" y="24"/>
                    <a:pt x="230" y="24"/>
                  </a:cubicBezTo>
                  <a:cubicBezTo>
                    <a:pt x="231" y="24"/>
                    <a:pt x="229" y="26"/>
                    <a:pt x="229" y="26"/>
                  </a:cubicBezTo>
                  <a:cubicBezTo>
                    <a:pt x="229" y="26"/>
                    <a:pt x="232" y="28"/>
                    <a:pt x="232" y="27"/>
                  </a:cubicBezTo>
                  <a:cubicBezTo>
                    <a:pt x="233" y="28"/>
                    <a:pt x="233" y="26"/>
                    <a:pt x="235" y="26"/>
                  </a:cubicBezTo>
                  <a:cubicBezTo>
                    <a:pt x="235" y="26"/>
                    <a:pt x="235" y="28"/>
                    <a:pt x="235" y="29"/>
                  </a:cubicBezTo>
                  <a:cubicBezTo>
                    <a:pt x="239" y="31"/>
                    <a:pt x="243" y="28"/>
                    <a:pt x="247" y="29"/>
                  </a:cubicBezTo>
                  <a:cubicBezTo>
                    <a:pt x="247" y="30"/>
                    <a:pt x="249" y="30"/>
                    <a:pt x="250" y="30"/>
                  </a:cubicBezTo>
                  <a:cubicBezTo>
                    <a:pt x="249" y="34"/>
                    <a:pt x="254" y="31"/>
                    <a:pt x="254" y="33"/>
                  </a:cubicBezTo>
                  <a:cubicBezTo>
                    <a:pt x="255" y="36"/>
                    <a:pt x="252" y="35"/>
                    <a:pt x="252" y="37"/>
                  </a:cubicBezTo>
                  <a:cubicBezTo>
                    <a:pt x="251" y="39"/>
                    <a:pt x="253" y="39"/>
                    <a:pt x="253" y="40"/>
                  </a:cubicBezTo>
                  <a:cubicBezTo>
                    <a:pt x="265" y="39"/>
                    <a:pt x="276" y="39"/>
                    <a:pt x="286" y="43"/>
                  </a:cubicBezTo>
                  <a:cubicBezTo>
                    <a:pt x="285" y="44"/>
                    <a:pt x="285" y="45"/>
                    <a:pt x="285" y="46"/>
                  </a:cubicBezTo>
                  <a:cubicBezTo>
                    <a:pt x="287" y="46"/>
                    <a:pt x="287" y="45"/>
                    <a:pt x="289" y="45"/>
                  </a:cubicBezTo>
                  <a:cubicBezTo>
                    <a:pt x="288" y="41"/>
                    <a:pt x="289" y="42"/>
                    <a:pt x="288" y="38"/>
                  </a:cubicBezTo>
                  <a:cubicBezTo>
                    <a:pt x="289" y="36"/>
                    <a:pt x="298" y="36"/>
                    <a:pt x="295" y="35"/>
                  </a:cubicBezTo>
                  <a:cubicBezTo>
                    <a:pt x="296" y="32"/>
                    <a:pt x="297" y="34"/>
                    <a:pt x="299" y="35"/>
                  </a:cubicBezTo>
                  <a:cubicBezTo>
                    <a:pt x="299" y="36"/>
                    <a:pt x="301" y="35"/>
                    <a:pt x="301" y="37"/>
                  </a:cubicBezTo>
                  <a:cubicBezTo>
                    <a:pt x="306" y="38"/>
                    <a:pt x="309" y="36"/>
                    <a:pt x="313" y="37"/>
                  </a:cubicBezTo>
                  <a:cubicBezTo>
                    <a:pt x="313" y="37"/>
                    <a:pt x="313" y="38"/>
                    <a:pt x="314" y="38"/>
                  </a:cubicBezTo>
                  <a:cubicBezTo>
                    <a:pt x="315" y="38"/>
                    <a:pt x="315" y="39"/>
                    <a:pt x="316" y="39"/>
                  </a:cubicBezTo>
                  <a:cubicBezTo>
                    <a:pt x="321" y="39"/>
                    <a:pt x="324" y="37"/>
                    <a:pt x="330" y="38"/>
                  </a:cubicBezTo>
                  <a:cubicBezTo>
                    <a:pt x="334" y="36"/>
                    <a:pt x="333" y="34"/>
                    <a:pt x="334" y="31"/>
                  </a:cubicBezTo>
                  <a:cubicBezTo>
                    <a:pt x="333" y="27"/>
                    <a:pt x="330" y="29"/>
                    <a:pt x="329" y="27"/>
                  </a:cubicBezTo>
                  <a:cubicBezTo>
                    <a:pt x="330" y="21"/>
                    <a:pt x="340" y="24"/>
                    <a:pt x="343" y="26"/>
                  </a:cubicBezTo>
                  <a:cubicBezTo>
                    <a:pt x="343" y="28"/>
                    <a:pt x="342" y="29"/>
                    <a:pt x="340" y="29"/>
                  </a:cubicBezTo>
                  <a:cubicBezTo>
                    <a:pt x="342" y="31"/>
                    <a:pt x="340" y="32"/>
                    <a:pt x="339" y="33"/>
                  </a:cubicBezTo>
                  <a:cubicBezTo>
                    <a:pt x="338" y="36"/>
                    <a:pt x="340" y="36"/>
                    <a:pt x="342" y="36"/>
                  </a:cubicBezTo>
                  <a:cubicBezTo>
                    <a:pt x="341" y="39"/>
                    <a:pt x="343" y="40"/>
                    <a:pt x="341" y="43"/>
                  </a:cubicBezTo>
                  <a:cubicBezTo>
                    <a:pt x="345" y="45"/>
                    <a:pt x="347" y="37"/>
                    <a:pt x="346" y="38"/>
                  </a:cubicBezTo>
                  <a:cubicBezTo>
                    <a:pt x="346" y="38"/>
                    <a:pt x="349" y="41"/>
                    <a:pt x="348" y="36"/>
                  </a:cubicBezTo>
                  <a:cubicBezTo>
                    <a:pt x="353" y="37"/>
                    <a:pt x="352" y="31"/>
                    <a:pt x="355" y="30"/>
                  </a:cubicBezTo>
                  <a:cubicBezTo>
                    <a:pt x="354" y="27"/>
                    <a:pt x="352" y="24"/>
                    <a:pt x="347" y="24"/>
                  </a:cubicBezTo>
                  <a:cubicBezTo>
                    <a:pt x="349" y="22"/>
                    <a:pt x="345" y="19"/>
                    <a:pt x="341" y="18"/>
                  </a:cubicBezTo>
                  <a:cubicBezTo>
                    <a:pt x="341" y="16"/>
                    <a:pt x="341" y="15"/>
                    <a:pt x="340" y="14"/>
                  </a:cubicBezTo>
                  <a:cubicBezTo>
                    <a:pt x="340" y="12"/>
                    <a:pt x="343" y="11"/>
                    <a:pt x="343" y="9"/>
                  </a:cubicBezTo>
                  <a:cubicBezTo>
                    <a:pt x="343" y="8"/>
                    <a:pt x="346" y="7"/>
                    <a:pt x="346" y="6"/>
                  </a:cubicBezTo>
                  <a:cubicBezTo>
                    <a:pt x="343" y="3"/>
                    <a:pt x="350" y="7"/>
                    <a:pt x="347" y="4"/>
                  </a:cubicBezTo>
                  <a:cubicBezTo>
                    <a:pt x="347" y="0"/>
                    <a:pt x="350" y="5"/>
                    <a:pt x="350" y="5"/>
                  </a:cubicBezTo>
                  <a:cubicBezTo>
                    <a:pt x="352" y="5"/>
                    <a:pt x="354" y="4"/>
                    <a:pt x="355" y="5"/>
                  </a:cubicBezTo>
                  <a:cubicBezTo>
                    <a:pt x="356" y="5"/>
                    <a:pt x="354" y="7"/>
                    <a:pt x="354" y="7"/>
                  </a:cubicBezTo>
                  <a:cubicBezTo>
                    <a:pt x="355" y="8"/>
                    <a:pt x="357" y="7"/>
                    <a:pt x="358" y="7"/>
                  </a:cubicBezTo>
                  <a:cubicBezTo>
                    <a:pt x="358" y="8"/>
                    <a:pt x="357" y="10"/>
                    <a:pt x="358" y="11"/>
                  </a:cubicBezTo>
                  <a:cubicBezTo>
                    <a:pt x="358" y="11"/>
                    <a:pt x="360" y="11"/>
                    <a:pt x="360" y="11"/>
                  </a:cubicBezTo>
                  <a:cubicBezTo>
                    <a:pt x="361" y="14"/>
                    <a:pt x="358" y="13"/>
                    <a:pt x="360" y="16"/>
                  </a:cubicBezTo>
                  <a:cubicBezTo>
                    <a:pt x="360" y="16"/>
                    <a:pt x="361" y="17"/>
                    <a:pt x="361" y="18"/>
                  </a:cubicBezTo>
                  <a:cubicBezTo>
                    <a:pt x="361" y="18"/>
                    <a:pt x="360" y="18"/>
                    <a:pt x="360" y="19"/>
                  </a:cubicBezTo>
                  <a:cubicBezTo>
                    <a:pt x="360" y="21"/>
                    <a:pt x="359" y="21"/>
                    <a:pt x="359" y="23"/>
                  </a:cubicBezTo>
                  <a:cubicBezTo>
                    <a:pt x="359" y="25"/>
                    <a:pt x="366" y="25"/>
                    <a:pt x="365" y="22"/>
                  </a:cubicBezTo>
                  <a:cubicBezTo>
                    <a:pt x="367" y="22"/>
                    <a:pt x="366" y="25"/>
                    <a:pt x="369" y="24"/>
                  </a:cubicBezTo>
                  <a:cubicBezTo>
                    <a:pt x="367" y="26"/>
                    <a:pt x="370" y="26"/>
                    <a:pt x="369" y="30"/>
                  </a:cubicBezTo>
                  <a:cubicBezTo>
                    <a:pt x="374" y="30"/>
                    <a:pt x="373" y="26"/>
                    <a:pt x="378" y="29"/>
                  </a:cubicBezTo>
                  <a:cubicBezTo>
                    <a:pt x="379" y="29"/>
                    <a:pt x="379" y="28"/>
                    <a:pt x="379" y="27"/>
                  </a:cubicBezTo>
                  <a:cubicBezTo>
                    <a:pt x="381" y="28"/>
                    <a:pt x="377" y="29"/>
                    <a:pt x="380" y="31"/>
                  </a:cubicBezTo>
                  <a:cubicBezTo>
                    <a:pt x="380" y="31"/>
                    <a:pt x="382" y="32"/>
                    <a:pt x="382" y="32"/>
                  </a:cubicBezTo>
                  <a:cubicBezTo>
                    <a:pt x="382" y="34"/>
                    <a:pt x="378" y="36"/>
                    <a:pt x="380" y="39"/>
                  </a:cubicBezTo>
                  <a:close/>
                  <a:moveTo>
                    <a:pt x="240" y="52"/>
                  </a:moveTo>
                  <a:cubicBezTo>
                    <a:pt x="239" y="50"/>
                    <a:pt x="242" y="49"/>
                    <a:pt x="240" y="49"/>
                  </a:cubicBezTo>
                  <a:cubicBezTo>
                    <a:pt x="240" y="49"/>
                    <a:pt x="240" y="50"/>
                    <a:pt x="239" y="50"/>
                  </a:cubicBezTo>
                  <a:cubicBezTo>
                    <a:pt x="238" y="48"/>
                    <a:pt x="239" y="46"/>
                    <a:pt x="237" y="46"/>
                  </a:cubicBezTo>
                  <a:cubicBezTo>
                    <a:pt x="236" y="48"/>
                    <a:pt x="231" y="52"/>
                    <a:pt x="228" y="49"/>
                  </a:cubicBezTo>
                  <a:cubicBezTo>
                    <a:pt x="228" y="46"/>
                    <a:pt x="233" y="49"/>
                    <a:pt x="232" y="45"/>
                  </a:cubicBezTo>
                  <a:cubicBezTo>
                    <a:pt x="231" y="45"/>
                    <a:pt x="229" y="45"/>
                    <a:pt x="229" y="44"/>
                  </a:cubicBezTo>
                  <a:cubicBezTo>
                    <a:pt x="227" y="43"/>
                    <a:pt x="226" y="46"/>
                    <a:pt x="225" y="46"/>
                  </a:cubicBezTo>
                  <a:cubicBezTo>
                    <a:pt x="222" y="47"/>
                    <a:pt x="219" y="47"/>
                    <a:pt x="216" y="47"/>
                  </a:cubicBezTo>
                  <a:cubicBezTo>
                    <a:pt x="216" y="48"/>
                    <a:pt x="216" y="48"/>
                    <a:pt x="215" y="49"/>
                  </a:cubicBezTo>
                  <a:cubicBezTo>
                    <a:pt x="211" y="50"/>
                    <a:pt x="207" y="50"/>
                    <a:pt x="203" y="50"/>
                  </a:cubicBezTo>
                  <a:cubicBezTo>
                    <a:pt x="204" y="52"/>
                    <a:pt x="202" y="53"/>
                    <a:pt x="203" y="53"/>
                  </a:cubicBezTo>
                  <a:cubicBezTo>
                    <a:pt x="203" y="52"/>
                    <a:pt x="205" y="52"/>
                    <a:pt x="204" y="55"/>
                  </a:cubicBezTo>
                  <a:cubicBezTo>
                    <a:pt x="210" y="55"/>
                    <a:pt x="217" y="50"/>
                    <a:pt x="219" y="55"/>
                  </a:cubicBezTo>
                  <a:cubicBezTo>
                    <a:pt x="216" y="52"/>
                    <a:pt x="217" y="55"/>
                    <a:pt x="215" y="56"/>
                  </a:cubicBezTo>
                  <a:cubicBezTo>
                    <a:pt x="213" y="56"/>
                    <a:pt x="211" y="56"/>
                    <a:pt x="210" y="58"/>
                  </a:cubicBezTo>
                  <a:cubicBezTo>
                    <a:pt x="217" y="59"/>
                    <a:pt x="220" y="57"/>
                    <a:pt x="226" y="57"/>
                  </a:cubicBezTo>
                  <a:cubicBezTo>
                    <a:pt x="226" y="58"/>
                    <a:pt x="225" y="60"/>
                    <a:pt x="227" y="60"/>
                  </a:cubicBezTo>
                  <a:cubicBezTo>
                    <a:pt x="227" y="59"/>
                    <a:pt x="229" y="59"/>
                    <a:pt x="230" y="59"/>
                  </a:cubicBezTo>
                  <a:cubicBezTo>
                    <a:pt x="231" y="57"/>
                    <a:pt x="231" y="55"/>
                    <a:pt x="233" y="55"/>
                  </a:cubicBezTo>
                  <a:cubicBezTo>
                    <a:pt x="235" y="53"/>
                    <a:pt x="234" y="55"/>
                    <a:pt x="237" y="55"/>
                  </a:cubicBezTo>
                  <a:cubicBezTo>
                    <a:pt x="238" y="53"/>
                    <a:pt x="238" y="52"/>
                    <a:pt x="240" y="52"/>
                  </a:cubicBezTo>
                  <a:close/>
                  <a:moveTo>
                    <a:pt x="248" y="92"/>
                  </a:moveTo>
                  <a:cubicBezTo>
                    <a:pt x="249" y="89"/>
                    <a:pt x="253" y="90"/>
                    <a:pt x="254" y="89"/>
                  </a:cubicBezTo>
                  <a:cubicBezTo>
                    <a:pt x="254" y="88"/>
                    <a:pt x="256" y="89"/>
                    <a:pt x="256" y="89"/>
                  </a:cubicBezTo>
                  <a:cubicBezTo>
                    <a:pt x="258" y="88"/>
                    <a:pt x="260" y="88"/>
                    <a:pt x="262" y="87"/>
                  </a:cubicBezTo>
                  <a:cubicBezTo>
                    <a:pt x="262" y="87"/>
                    <a:pt x="263" y="85"/>
                    <a:pt x="263" y="85"/>
                  </a:cubicBezTo>
                  <a:cubicBezTo>
                    <a:pt x="266" y="83"/>
                    <a:pt x="269" y="86"/>
                    <a:pt x="269" y="84"/>
                  </a:cubicBezTo>
                  <a:cubicBezTo>
                    <a:pt x="269" y="84"/>
                    <a:pt x="268" y="83"/>
                    <a:pt x="269" y="83"/>
                  </a:cubicBezTo>
                  <a:cubicBezTo>
                    <a:pt x="272" y="83"/>
                    <a:pt x="272" y="81"/>
                    <a:pt x="273" y="83"/>
                  </a:cubicBezTo>
                  <a:cubicBezTo>
                    <a:pt x="273" y="84"/>
                    <a:pt x="274" y="82"/>
                    <a:pt x="274" y="82"/>
                  </a:cubicBezTo>
                  <a:cubicBezTo>
                    <a:pt x="272" y="82"/>
                    <a:pt x="274" y="79"/>
                    <a:pt x="276" y="82"/>
                  </a:cubicBezTo>
                  <a:cubicBezTo>
                    <a:pt x="277" y="79"/>
                    <a:pt x="279" y="79"/>
                    <a:pt x="279" y="76"/>
                  </a:cubicBezTo>
                  <a:cubicBezTo>
                    <a:pt x="274" y="75"/>
                    <a:pt x="274" y="78"/>
                    <a:pt x="269" y="77"/>
                  </a:cubicBezTo>
                  <a:cubicBezTo>
                    <a:pt x="269" y="79"/>
                    <a:pt x="268" y="80"/>
                    <a:pt x="267" y="80"/>
                  </a:cubicBezTo>
                  <a:cubicBezTo>
                    <a:pt x="263" y="82"/>
                    <a:pt x="264" y="80"/>
                    <a:pt x="261" y="80"/>
                  </a:cubicBezTo>
                  <a:cubicBezTo>
                    <a:pt x="260" y="81"/>
                    <a:pt x="261" y="82"/>
                    <a:pt x="259" y="82"/>
                  </a:cubicBezTo>
                  <a:cubicBezTo>
                    <a:pt x="257" y="81"/>
                    <a:pt x="256" y="80"/>
                    <a:pt x="254" y="80"/>
                  </a:cubicBezTo>
                  <a:cubicBezTo>
                    <a:pt x="254" y="80"/>
                    <a:pt x="254" y="78"/>
                    <a:pt x="253" y="78"/>
                  </a:cubicBezTo>
                  <a:cubicBezTo>
                    <a:pt x="253" y="80"/>
                    <a:pt x="252" y="81"/>
                    <a:pt x="252" y="82"/>
                  </a:cubicBezTo>
                  <a:cubicBezTo>
                    <a:pt x="252" y="83"/>
                    <a:pt x="254" y="83"/>
                    <a:pt x="254" y="84"/>
                  </a:cubicBezTo>
                  <a:cubicBezTo>
                    <a:pt x="250" y="83"/>
                    <a:pt x="250" y="85"/>
                    <a:pt x="249" y="86"/>
                  </a:cubicBezTo>
                  <a:cubicBezTo>
                    <a:pt x="248" y="88"/>
                    <a:pt x="245" y="87"/>
                    <a:pt x="245" y="89"/>
                  </a:cubicBezTo>
                  <a:cubicBezTo>
                    <a:pt x="244" y="91"/>
                    <a:pt x="239" y="88"/>
                    <a:pt x="241" y="92"/>
                  </a:cubicBezTo>
                  <a:cubicBezTo>
                    <a:pt x="243" y="92"/>
                    <a:pt x="246" y="92"/>
                    <a:pt x="248" y="92"/>
                  </a:cubicBezTo>
                  <a:close/>
                  <a:moveTo>
                    <a:pt x="334" y="138"/>
                  </a:moveTo>
                  <a:cubicBezTo>
                    <a:pt x="333" y="138"/>
                    <a:pt x="333" y="139"/>
                    <a:pt x="333" y="139"/>
                  </a:cubicBezTo>
                  <a:cubicBezTo>
                    <a:pt x="332" y="139"/>
                    <a:pt x="329" y="140"/>
                    <a:pt x="329" y="140"/>
                  </a:cubicBezTo>
                  <a:cubicBezTo>
                    <a:pt x="328" y="142"/>
                    <a:pt x="330" y="145"/>
                    <a:pt x="328" y="145"/>
                  </a:cubicBezTo>
                  <a:cubicBezTo>
                    <a:pt x="328" y="144"/>
                    <a:pt x="328" y="142"/>
                    <a:pt x="327" y="142"/>
                  </a:cubicBezTo>
                  <a:cubicBezTo>
                    <a:pt x="327" y="143"/>
                    <a:pt x="327" y="145"/>
                    <a:pt x="327" y="146"/>
                  </a:cubicBezTo>
                  <a:cubicBezTo>
                    <a:pt x="329" y="146"/>
                    <a:pt x="331" y="146"/>
                    <a:pt x="333" y="146"/>
                  </a:cubicBezTo>
                  <a:cubicBezTo>
                    <a:pt x="332" y="148"/>
                    <a:pt x="335" y="150"/>
                    <a:pt x="335" y="151"/>
                  </a:cubicBezTo>
                  <a:cubicBezTo>
                    <a:pt x="336" y="155"/>
                    <a:pt x="337" y="154"/>
                    <a:pt x="339" y="156"/>
                  </a:cubicBezTo>
                  <a:cubicBezTo>
                    <a:pt x="337" y="156"/>
                    <a:pt x="336" y="156"/>
                    <a:pt x="336" y="158"/>
                  </a:cubicBezTo>
                  <a:cubicBezTo>
                    <a:pt x="336" y="160"/>
                    <a:pt x="338" y="160"/>
                    <a:pt x="338" y="162"/>
                  </a:cubicBezTo>
                  <a:cubicBezTo>
                    <a:pt x="339" y="162"/>
                    <a:pt x="341" y="162"/>
                    <a:pt x="342" y="162"/>
                  </a:cubicBezTo>
                  <a:cubicBezTo>
                    <a:pt x="344" y="160"/>
                    <a:pt x="344" y="157"/>
                    <a:pt x="343" y="155"/>
                  </a:cubicBezTo>
                  <a:cubicBezTo>
                    <a:pt x="342" y="154"/>
                    <a:pt x="341" y="153"/>
                    <a:pt x="340" y="152"/>
                  </a:cubicBezTo>
                  <a:cubicBezTo>
                    <a:pt x="342" y="146"/>
                    <a:pt x="340" y="149"/>
                    <a:pt x="339" y="148"/>
                  </a:cubicBezTo>
                  <a:cubicBezTo>
                    <a:pt x="337" y="145"/>
                    <a:pt x="338" y="141"/>
                    <a:pt x="336" y="138"/>
                  </a:cubicBezTo>
                  <a:cubicBezTo>
                    <a:pt x="336" y="138"/>
                    <a:pt x="335" y="138"/>
                    <a:pt x="334" y="138"/>
                  </a:cubicBezTo>
                  <a:close/>
                  <a:moveTo>
                    <a:pt x="380" y="175"/>
                  </a:moveTo>
                  <a:cubicBezTo>
                    <a:pt x="376" y="173"/>
                    <a:pt x="377" y="176"/>
                    <a:pt x="375" y="177"/>
                  </a:cubicBezTo>
                  <a:cubicBezTo>
                    <a:pt x="375" y="176"/>
                    <a:pt x="374" y="176"/>
                    <a:pt x="373" y="176"/>
                  </a:cubicBezTo>
                  <a:cubicBezTo>
                    <a:pt x="373" y="180"/>
                    <a:pt x="369" y="178"/>
                    <a:pt x="367" y="179"/>
                  </a:cubicBezTo>
                  <a:cubicBezTo>
                    <a:pt x="366" y="180"/>
                    <a:pt x="367" y="181"/>
                    <a:pt x="366" y="182"/>
                  </a:cubicBezTo>
                  <a:cubicBezTo>
                    <a:pt x="365" y="182"/>
                    <a:pt x="363" y="182"/>
                    <a:pt x="363" y="183"/>
                  </a:cubicBezTo>
                  <a:cubicBezTo>
                    <a:pt x="365" y="183"/>
                    <a:pt x="363" y="184"/>
                    <a:pt x="363" y="186"/>
                  </a:cubicBezTo>
                  <a:cubicBezTo>
                    <a:pt x="366" y="188"/>
                    <a:pt x="366" y="185"/>
                    <a:pt x="368" y="184"/>
                  </a:cubicBezTo>
                  <a:cubicBezTo>
                    <a:pt x="370" y="183"/>
                    <a:pt x="373" y="184"/>
                    <a:pt x="375" y="184"/>
                  </a:cubicBezTo>
                  <a:cubicBezTo>
                    <a:pt x="377" y="184"/>
                    <a:pt x="377" y="183"/>
                    <a:pt x="379" y="183"/>
                  </a:cubicBezTo>
                  <a:cubicBezTo>
                    <a:pt x="382" y="183"/>
                    <a:pt x="385" y="184"/>
                    <a:pt x="386" y="185"/>
                  </a:cubicBezTo>
                  <a:cubicBezTo>
                    <a:pt x="385" y="185"/>
                    <a:pt x="383" y="185"/>
                    <a:pt x="383" y="186"/>
                  </a:cubicBezTo>
                  <a:cubicBezTo>
                    <a:pt x="384" y="186"/>
                    <a:pt x="385" y="188"/>
                    <a:pt x="385" y="188"/>
                  </a:cubicBezTo>
                  <a:cubicBezTo>
                    <a:pt x="385" y="188"/>
                    <a:pt x="386" y="186"/>
                    <a:pt x="386" y="186"/>
                  </a:cubicBezTo>
                  <a:cubicBezTo>
                    <a:pt x="390" y="187"/>
                    <a:pt x="389" y="187"/>
                    <a:pt x="392" y="185"/>
                  </a:cubicBezTo>
                  <a:cubicBezTo>
                    <a:pt x="395" y="183"/>
                    <a:pt x="398" y="187"/>
                    <a:pt x="400" y="184"/>
                  </a:cubicBezTo>
                  <a:cubicBezTo>
                    <a:pt x="397" y="183"/>
                    <a:pt x="401" y="179"/>
                    <a:pt x="398" y="182"/>
                  </a:cubicBezTo>
                  <a:cubicBezTo>
                    <a:pt x="396" y="184"/>
                    <a:pt x="395" y="177"/>
                    <a:pt x="395" y="177"/>
                  </a:cubicBezTo>
                  <a:cubicBezTo>
                    <a:pt x="395" y="176"/>
                    <a:pt x="392" y="177"/>
                    <a:pt x="393" y="175"/>
                  </a:cubicBezTo>
                  <a:cubicBezTo>
                    <a:pt x="391" y="175"/>
                    <a:pt x="389" y="175"/>
                    <a:pt x="387" y="175"/>
                  </a:cubicBezTo>
                  <a:cubicBezTo>
                    <a:pt x="387" y="173"/>
                    <a:pt x="388" y="173"/>
                    <a:pt x="387" y="171"/>
                  </a:cubicBezTo>
                  <a:cubicBezTo>
                    <a:pt x="383" y="172"/>
                    <a:pt x="384" y="171"/>
                    <a:pt x="380" y="171"/>
                  </a:cubicBezTo>
                  <a:cubicBezTo>
                    <a:pt x="379" y="173"/>
                    <a:pt x="379" y="173"/>
                    <a:pt x="380" y="175"/>
                  </a:cubicBezTo>
                  <a:close/>
                  <a:moveTo>
                    <a:pt x="412" y="204"/>
                  </a:moveTo>
                  <a:cubicBezTo>
                    <a:pt x="411" y="204"/>
                    <a:pt x="410" y="204"/>
                    <a:pt x="411" y="203"/>
                  </a:cubicBezTo>
                  <a:cubicBezTo>
                    <a:pt x="416" y="204"/>
                    <a:pt x="411" y="195"/>
                    <a:pt x="415" y="196"/>
                  </a:cubicBezTo>
                  <a:cubicBezTo>
                    <a:pt x="418" y="198"/>
                    <a:pt x="419" y="195"/>
                    <a:pt x="422" y="196"/>
                  </a:cubicBezTo>
                  <a:cubicBezTo>
                    <a:pt x="420" y="189"/>
                    <a:pt x="412" y="187"/>
                    <a:pt x="405" y="189"/>
                  </a:cubicBezTo>
                  <a:cubicBezTo>
                    <a:pt x="404" y="188"/>
                    <a:pt x="403" y="188"/>
                    <a:pt x="403" y="186"/>
                  </a:cubicBezTo>
                  <a:cubicBezTo>
                    <a:pt x="401" y="186"/>
                    <a:pt x="400" y="189"/>
                    <a:pt x="398" y="189"/>
                  </a:cubicBezTo>
                  <a:cubicBezTo>
                    <a:pt x="396" y="189"/>
                    <a:pt x="396" y="187"/>
                    <a:pt x="394" y="188"/>
                  </a:cubicBezTo>
                  <a:cubicBezTo>
                    <a:pt x="392" y="188"/>
                    <a:pt x="392" y="189"/>
                    <a:pt x="391" y="190"/>
                  </a:cubicBezTo>
                  <a:cubicBezTo>
                    <a:pt x="389" y="191"/>
                    <a:pt x="388" y="190"/>
                    <a:pt x="386" y="191"/>
                  </a:cubicBezTo>
                  <a:cubicBezTo>
                    <a:pt x="386" y="193"/>
                    <a:pt x="385" y="194"/>
                    <a:pt x="383" y="195"/>
                  </a:cubicBezTo>
                  <a:cubicBezTo>
                    <a:pt x="384" y="204"/>
                    <a:pt x="382" y="205"/>
                    <a:pt x="382" y="215"/>
                  </a:cubicBezTo>
                  <a:cubicBezTo>
                    <a:pt x="387" y="216"/>
                    <a:pt x="385" y="211"/>
                    <a:pt x="388" y="212"/>
                  </a:cubicBezTo>
                  <a:cubicBezTo>
                    <a:pt x="388" y="210"/>
                    <a:pt x="389" y="209"/>
                    <a:pt x="389" y="208"/>
                  </a:cubicBezTo>
                  <a:cubicBezTo>
                    <a:pt x="391" y="205"/>
                    <a:pt x="390" y="202"/>
                    <a:pt x="391" y="198"/>
                  </a:cubicBezTo>
                  <a:cubicBezTo>
                    <a:pt x="391" y="198"/>
                    <a:pt x="393" y="196"/>
                    <a:pt x="393" y="196"/>
                  </a:cubicBezTo>
                  <a:cubicBezTo>
                    <a:pt x="393" y="195"/>
                    <a:pt x="392" y="192"/>
                    <a:pt x="394" y="192"/>
                  </a:cubicBezTo>
                  <a:cubicBezTo>
                    <a:pt x="396" y="192"/>
                    <a:pt x="398" y="192"/>
                    <a:pt x="399" y="191"/>
                  </a:cubicBezTo>
                  <a:cubicBezTo>
                    <a:pt x="397" y="195"/>
                    <a:pt x="403" y="192"/>
                    <a:pt x="402" y="195"/>
                  </a:cubicBezTo>
                  <a:cubicBezTo>
                    <a:pt x="403" y="198"/>
                    <a:pt x="403" y="197"/>
                    <a:pt x="402" y="201"/>
                  </a:cubicBezTo>
                  <a:cubicBezTo>
                    <a:pt x="403" y="201"/>
                    <a:pt x="405" y="201"/>
                    <a:pt x="405" y="202"/>
                  </a:cubicBezTo>
                  <a:cubicBezTo>
                    <a:pt x="404" y="202"/>
                    <a:pt x="402" y="202"/>
                    <a:pt x="402" y="203"/>
                  </a:cubicBezTo>
                  <a:cubicBezTo>
                    <a:pt x="406" y="202"/>
                    <a:pt x="410" y="206"/>
                    <a:pt x="412" y="204"/>
                  </a:cubicBezTo>
                  <a:close/>
                  <a:moveTo>
                    <a:pt x="433" y="199"/>
                  </a:moveTo>
                  <a:cubicBezTo>
                    <a:pt x="433" y="199"/>
                    <a:pt x="433" y="202"/>
                    <a:pt x="433" y="202"/>
                  </a:cubicBezTo>
                  <a:cubicBezTo>
                    <a:pt x="431" y="204"/>
                    <a:pt x="426" y="198"/>
                    <a:pt x="423" y="201"/>
                  </a:cubicBezTo>
                  <a:cubicBezTo>
                    <a:pt x="424" y="203"/>
                    <a:pt x="422" y="203"/>
                    <a:pt x="421" y="204"/>
                  </a:cubicBezTo>
                  <a:cubicBezTo>
                    <a:pt x="424" y="207"/>
                    <a:pt x="425" y="205"/>
                    <a:pt x="428" y="205"/>
                  </a:cubicBezTo>
                  <a:cubicBezTo>
                    <a:pt x="431" y="205"/>
                    <a:pt x="435" y="206"/>
                    <a:pt x="436" y="204"/>
                  </a:cubicBezTo>
                  <a:cubicBezTo>
                    <a:pt x="436" y="204"/>
                    <a:pt x="435" y="203"/>
                    <a:pt x="436" y="203"/>
                  </a:cubicBezTo>
                  <a:cubicBezTo>
                    <a:pt x="437" y="203"/>
                    <a:pt x="439" y="203"/>
                    <a:pt x="439" y="202"/>
                  </a:cubicBezTo>
                  <a:cubicBezTo>
                    <a:pt x="436" y="202"/>
                    <a:pt x="435" y="199"/>
                    <a:pt x="433" y="199"/>
                  </a:cubicBezTo>
                  <a:close/>
                  <a:moveTo>
                    <a:pt x="416" y="209"/>
                  </a:moveTo>
                  <a:cubicBezTo>
                    <a:pt x="416" y="209"/>
                    <a:pt x="416" y="207"/>
                    <a:pt x="414" y="208"/>
                  </a:cubicBezTo>
                  <a:cubicBezTo>
                    <a:pt x="414" y="208"/>
                    <a:pt x="414" y="210"/>
                    <a:pt x="414" y="210"/>
                  </a:cubicBezTo>
                  <a:cubicBezTo>
                    <a:pt x="412" y="210"/>
                    <a:pt x="410" y="210"/>
                    <a:pt x="408" y="210"/>
                  </a:cubicBezTo>
                  <a:cubicBezTo>
                    <a:pt x="410" y="214"/>
                    <a:pt x="404" y="211"/>
                    <a:pt x="405" y="213"/>
                  </a:cubicBezTo>
                  <a:cubicBezTo>
                    <a:pt x="406" y="213"/>
                    <a:pt x="407" y="213"/>
                    <a:pt x="408" y="213"/>
                  </a:cubicBezTo>
                  <a:cubicBezTo>
                    <a:pt x="408" y="215"/>
                    <a:pt x="407" y="215"/>
                    <a:pt x="407" y="216"/>
                  </a:cubicBezTo>
                  <a:cubicBezTo>
                    <a:pt x="410" y="217"/>
                    <a:pt x="409" y="213"/>
                    <a:pt x="412" y="213"/>
                  </a:cubicBezTo>
                  <a:cubicBezTo>
                    <a:pt x="413" y="214"/>
                    <a:pt x="415" y="215"/>
                    <a:pt x="418" y="215"/>
                  </a:cubicBezTo>
                  <a:cubicBezTo>
                    <a:pt x="417" y="210"/>
                    <a:pt x="425" y="214"/>
                    <a:pt x="423" y="208"/>
                  </a:cubicBezTo>
                  <a:cubicBezTo>
                    <a:pt x="420" y="206"/>
                    <a:pt x="418" y="209"/>
                    <a:pt x="416" y="2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8" name="Freeform 92"/>
            <p:cNvSpPr>
              <a:spLocks/>
            </p:cNvSpPr>
            <p:nvPr/>
          </p:nvSpPr>
          <p:spPr bwMode="auto">
            <a:xfrm>
              <a:off x="4256088" y="1973263"/>
              <a:ext cx="142875" cy="217487"/>
            </a:xfrm>
            <a:custGeom>
              <a:avLst/>
              <a:gdLst>
                <a:gd name="T0" fmla="*/ 26 w 38"/>
                <a:gd name="T1" fmla="*/ 14 h 58"/>
                <a:gd name="T2" fmla="*/ 45 w 38"/>
                <a:gd name="T3" fmla="*/ 9 h 58"/>
                <a:gd name="T4" fmla="*/ 47 w 38"/>
                <a:gd name="T5" fmla="*/ 26 h 58"/>
                <a:gd name="T6" fmla="*/ 33 w 38"/>
                <a:gd name="T7" fmla="*/ 35 h 58"/>
                <a:gd name="T8" fmla="*/ 50 w 38"/>
                <a:gd name="T9" fmla="*/ 45 h 58"/>
                <a:gd name="T10" fmla="*/ 59 w 38"/>
                <a:gd name="T11" fmla="*/ 64 h 58"/>
                <a:gd name="T12" fmla="*/ 64 w 38"/>
                <a:gd name="T13" fmla="*/ 69 h 58"/>
                <a:gd name="T14" fmla="*/ 76 w 38"/>
                <a:gd name="T15" fmla="*/ 73 h 58"/>
                <a:gd name="T16" fmla="*/ 71 w 38"/>
                <a:gd name="T17" fmla="*/ 85 h 58"/>
                <a:gd name="T18" fmla="*/ 88 w 38"/>
                <a:gd name="T19" fmla="*/ 87 h 58"/>
                <a:gd name="T20" fmla="*/ 88 w 38"/>
                <a:gd name="T21" fmla="*/ 104 h 58"/>
                <a:gd name="T22" fmla="*/ 81 w 38"/>
                <a:gd name="T23" fmla="*/ 104 h 58"/>
                <a:gd name="T24" fmla="*/ 88 w 38"/>
                <a:gd name="T25" fmla="*/ 109 h 58"/>
                <a:gd name="T26" fmla="*/ 81 w 38"/>
                <a:gd name="T27" fmla="*/ 116 h 58"/>
                <a:gd name="T28" fmla="*/ 73 w 38"/>
                <a:gd name="T29" fmla="*/ 120 h 58"/>
                <a:gd name="T30" fmla="*/ 45 w 38"/>
                <a:gd name="T31" fmla="*/ 118 h 58"/>
                <a:gd name="T32" fmla="*/ 33 w 38"/>
                <a:gd name="T33" fmla="*/ 120 h 58"/>
                <a:gd name="T34" fmla="*/ 14 w 38"/>
                <a:gd name="T35" fmla="*/ 120 h 58"/>
                <a:gd name="T36" fmla="*/ 19 w 38"/>
                <a:gd name="T37" fmla="*/ 118 h 58"/>
                <a:gd name="T38" fmla="*/ 24 w 38"/>
                <a:gd name="T39" fmla="*/ 120 h 58"/>
                <a:gd name="T40" fmla="*/ 26 w 38"/>
                <a:gd name="T41" fmla="*/ 116 h 58"/>
                <a:gd name="T42" fmla="*/ 43 w 38"/>
                <a:gd name="T43" fmla="*/ 113 h 58"/>
                <a:gd name="T44" fmla="*/ 19 w 38"/>
                <a:gd name="T45" fmla="*/ 104 h 58"/>
                <a:gd name="T46" fmla="*/ 19 w 38"/>
                <a:gd name="T47" fmla="*/ 87 h 58"/>
                <a:gd name="T48" fmla="*/ 26 w 38"/>
                <a:gd name="T49" fmla="*/ 85 h 58"/>
                <a:gd name="T50" fmla="*/ 36 w 38"/>
                <a:gd name="T51" fmla="*/ 85 h 58"/>
                <a:gd name="T52" fmla="*/ 40 w 38"/>
                <a:gd name="T53" fmla="*/ 69 h 58"/>
                <a:gd name="T54" fmla="*/ 31 w 38"/>
                <a:gd name="T55" fmla="*/ 57 h 58"/>
                <a:gd name="T56" fmla="*/ 19 w 38"/>
                <a:gd name="T57" fmla="*/ 61 h 58"/>
                <a:gd name="T58" fmla="*/ 19 w 38"/>
                <a:gd name="T59" fmla="*/ 47 h 58"/>
                <a:gd name="T60" fmla="*/ 9 w 38"/>
                <a:gd name="T61" fmla="*/ 40 h 58"/>
                <a:gd name="T62" fmla="*/ 0 w 38"/>
                <a:gd name="T63" fmla="*/ 14 h 58"/>
                <a:gd name="T64" fmla="*/ 14 w 38"/>
                <a:gd name="T65" fmla="*/ 0 h 58"/>
                <a:gd name="T66" fmla="*/ 40 w 38"/>
                <a:gd name="T67" fmla="*/ 0 h 58"/>
                <a:gd name="T68" fmla="*/ 26 w 38"/>
                <a:gd name="T69" fmla="*/ 14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 h="58">
                  <a:moveTo>
                    <a:pt x="11" y="6"/>
                  </a:moveTo>
                  <a:cubicBezTo>
                    <a:pt x="11" y="8"/>
                    <a:pt x="16" y="4"/>
                    <a:pt x="19" y="4"/>
                  </a:cubicBezTo>
                  <a:cubicBezTo>
                    <a:pt x="20" y="6"/>
                    <a:pt x="20" y="9"/>
                    <a:pt x="20" y="11"/>
                  </a:cubicBezTo>
                  <a:cubicBezTo>
                    <a:pt x="17" y="12"/>
                    <a:pt x="15" y="13"/>
                    <a:pt x="14" y="15"/>
                  </a:cubicBezTo>
                  <a:cubicBezTo>
                    <a:pt x="15" y="17"/>
                    <a:pt x="18" y="19"/>
                    <a:pt x="21" y="19"/>
                  </a:cubicBezTo>
                  <a:cubicBezTo>
                    <a:pt x="21" y="23"/>
                    <a:pt x="26" y="22"/>
                    <a:pt x="25" y="27"/>
                  </a:cubicBezTo>
                  <a:cubicBezTo>
                    <a:pt x="25" y="28"/>
                    <a:pt x="27" y="28"/>
                    <a:pt x="27" y="29"/>
                  </a:cubicBezTo>
                  <a:cubicBezTo>
                    <a:pt x="27" y="31"/>
                    <a:pt x="31" y="30"/>
                    <a:pt x="32" y="31"/>
                  </a:cubicBezTo>
                  <a:cubicBezTo>
                    <a:pt x="31" y="33"/>
                    <a:pt x="30" y="34"/>
                    <a:pt x="30" y="36"/>
                  </a:cubicBezTo>
                  <a:cubicBezTo>
                    <a:pt x="32" y="36"/>
                    <a:pt x="35" y="36"/>
                    <a:pt x="37" y="37"/>
                  </a:cubicBezTo>
                  <a:cubicBezTo>
                    <a:pt x="35" y="39"/>
                    <a:pt x="38" y="42"/>
                    <a:pt x="37" y="44"/>
                  </a:cubicBezTo>
                  <a:cubicBezTo>
                    <a:pt x="36" y="45"/>
                    <a:pt x="34" y="44"/>
                    <a:pt x="34" y="44"/>
                  </a:cubicBezTo>
                  <a:cubicBezTo>
                    <a:pt x="34" y="46"/>
                    <a:pt x="36" y="45"/>
                    <a:pt x="37" y="46"/>
                  </a:cubicBezTo>
                  <a:cubicBezTo>
                    <a:pt x="36" y="47"/>
                    <a:pt x="34" y="47"/>
                    <a:pt x="34" y="49"/>
                  </a:cubicBezTo>
                  <a:cubicBezTo>
                    <a:pt x="33" y="50"/>
                    <a:pt x="32" y="51"/>
                    <a:pt x="31" y="51"/>
                  </a:cubicBezTo>
                  <a:cubicBezTo>
                    <a:pt x="27" y="51"/>
                    <a:pt x="24" y="50"/>
                    <a:pt x="19" y="50"/>
                  </a:cubicBezTo>
                  <a:cubicBezTo>
                    <a:pt x="17" y="52"/>
                    <a:pt x="18" y="52"/>
                    <a:pt x="14" y="51"/>
                  </a:cubicBezTo>
                  <a:cubicBezTo>
                    <a:pt x="13" y="54"/>
                    <a:pt x="6" y="58"/>
                    <a:pt x="6" y="51"/>
                  </a:cubicBezTo>
                  <a:cubicBezTo>
                    <a:pt x="7" y="52"/>
                    <a:pt x="8" y="50"/>
                    <a:pt x="8" y="50"/>
                  </a:cubicBezTo>
                  <a:cubicBezTo>
                    <a:pt x="9" y="50"/>
                    <a:pt x="10" y="51"/>
                    <a:pt x="10" y="51"/>
                  </a:cubicBezTo>
                  <a:cubicBezTo>
                    <a:pt x="11" y="51"/>
                    <a:pt x="10" y="50"/>
                    <a:pt x="11" y="49"/>
                  </a:cubicBezTo>
                  <a:cubicBezTo>
                    <a:pt x="12" y="48"/>
                    <a:pt x="15" y="49"/>
                    <a:pt x="18" y="48"/>
                  </a:cubicBezTo>
                  <a:cubicBezTo>
                    <a:pt x="17" y="42"/>
                    <a:pt x="11" y="46"/>
                    <a:pt x="8" y="44"/>
                  </a:cubicBezTo>
                  <a:cubicBezTo>
                    <a:pt x="8" y="42"/>
                    <a:pt x="8" y="40"/>
                    <a:pt x="8" y="37"/>
                  </a:cubicBezTo>
                  <a:cubicBezTo>
                    <a:pt x="11" y="38"/>
                    <a:pt x="13" y="37"/>
                    <a:pt x="11" y="36"/>
                  </a:cubicBezTo>
                  <a:cubicBezTo>
                    <a:pt x="12" y="33"/>
                    <a:pt x="13" y="37"/>
                    <a:pt x="15" y="36"/>
                  </a:cubicBezTo>
                  <a:cubicBezTo>
                    <a:pt x="18" y="36"/>
                    <a:pt x="14" y="31"/>
                    <a:pt x="17" y="29"/>
                  </a:cubicBezTo>
                  <a:cubicBezTo>
                    <a:pt x="16" y="27"/>
                    <a:pt x="12" y="28"/>
                    <a:pt x="13" y="24"/>
                  </a:cubicBezTo>
                  <a:cubicBezTo>
                    <a:pt x="12" y="25"/>
                    <a:pt x="10" y="26"/>
                    <a:pt x="8" y="26"/>
                  </a:cubicBezTo>
                  <a:cubicBezTo>
                    <a:pt x="8" y="24"/>
                    <a:pt x="8" y="22"/>
                    <a:pt x="8" y="20"/>
                  </a:cubicBezTo>
                  <a:cubicBezTo>
                    <a:pt x="8" y="18"/>
                    <a:pt x="4" y="19"/>
                    <a:pt x="4" y="17"/>
                  </a:cubicBezTo>
                  <a:cubicBezTo>
                    <a:pt x="6" y="13"/>
                    <a:pt x="5" y="6"/>
                    <a:pt x="0" y="6"/>
                  </a:cubicBezTo>
                  <a:cubicBezTo>
                    <a:pt x="2" y="3"/>
                    <a:pt x="5" y="3"/>
                    <a:pt x="6" y="0"/>
                  </a:cubicBezTo>
                  <a:cubicBezTo>
                    <a:pt x="10" y="0"/>
                    <a:pt x="13" y="0"/>
                    <a:pt x="17" y="0"/>
                  </a:cubicBezTo>
                  <a:cubicBezTo>
                    <a:pt x="14" y="1"/>
                    <a:pt x="12" y="3"/>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39" name="Freeform 93"/>
            <p:cNvSpPr>
              <a:spLocks/>
            </p:cNvSpPr>
            <p:nvPr/>
          </p:nvSpPr>
          <p:spPr bwMode="auto">
            <a:xfrm>
              <a:off x="1585913" y="1981200"/>
              <a:ext cx="38100" cy="30162"/>
            </a:xfrm>
            <a:custGeom>
              <a:avLst/>
              <a:gdLst>
                <a:gd name="T0" fmla="*/ 22 w 10"/>
                <a:gd name="T1" fmla="*/ 2 h 8"/>
                <a:gd name="T2" fmla="*/ 24 w 10"/>
                <a:gd name="T3" fmla="*/ 14 h 8"/>
                <a:gd name="T4" fmla="*/ 12 w 10"/>
                <a:gd name="T5" fmla="*/ 19 h 8"/>
                <a:gd name="T6" fmla="*/ 12 w 10"/>
                <a:gd name="T7" fmla="*/ 14 h 8"/>
                <a:gd name="T8" fmla="*/ 5 w 10"/>
                <a:gd name="T9" fmla="*/ 17 h 8"/>
                <a:gd name="T10" fmla="*/ 7 w 10"/>
                <a:gd name="T11" fmla="*/ 14 h 8"/>
                <a:gd name="T12" fmla="*/ 22 w 10"/>
                <a:gd name="T13" fmla="*/ 2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8">
                  <a:moveTo>
                    <a:pt x="9" y="1"/>
                  </a:moveTo>
                  <a:cubicBezTo>
                    <a:pt x="8" y="3"/>
                    <a:pt x="9" y="5"/>
                    <a:pt x="10" y="6"/>
                  </a:cubicBezTo>
                  <a:cubicBezTo>
                    <a:pt x="9" y="8"/>
                    <a:pt x="7" y="8"/>
                    <a:pt x="5" y="8"/>
                  </a:cubicBezTo>
                  <a:cubicBezTo>
                    <a:pt x="5" y="7"/>
                    <a:pt x="5" y="7"/>
                    <a:pt x="5" y="6"/>
                  </a:cubicBezTo>
                  <a:cubicBezTo>
                    <a:pt x="4" y="6"/>
                    <a:pt x="3" y="7"/>
                    <a:pt x="2" y="7"/>
                  </a:cubicBezTo>
                  <a:cubicBezTo>
                    <a:pt x="0" y="6"/>
                    <a:pt x="3" y="7"/>
                    <a:pt x="3" y="6"/>
                  </a:cubicBezTo>
                  <a:cubicBezTo>
                    <a:pt x="4" y="5"/>
                    <a:pt x="7" y="0"/>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0" name="Freeform 94"/>
            <p:cNvSpPr>
              <a:spLocks/>
            </p:cNvSpPr>
            <p:nvPr/>
          </p:nvSpPr>
          <p:spPr bwMode="auto">
            <a:xfrm>
              <a:off x="6889751" y="2338388"/>
              <a:ext cx="22225" cy="25400"/>
            </a:xfrm>
            <a:custGeom>
              <a:avLst/>
              <a:gdLst>
                <a:gd name="T0" fmla="*/ 2 w 6"/>
                <a:gd name="T1" fmla="*/ 5 h 7"/>
                <a:gd name="T2" fmla="*/ 14 w 6"/>
                <a:gd name="T3" fmla="*/ 0 h 7"/>
                <a:gd name="T4" fmla="*/ 0 w 6"/>
                <a:gd name="T5" fmla="*/ 14 h 7"/>
                <a:gd name="T6" fmla="*/ 2 w 6"/>
                <a:gd name="T7" fmla="*/ 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7">
                  <a:moveTo>
                    <a:pt x="1" y="2"/>
                  </a:moveTo>
                  <a:cubicBezTo>
                    <a:pt x="2" y="0"/>
                    <a:pt x="3" y="2"/>
                    <a:pt x="6" y="0"/>
                  </a:cubicBezTo>
                  <a:cubicBezTo>
                    <a:pt x="5" y="3"/>
                    <a:pt x="4" y="7"/>
                    <a:pt x="0" y="6"/>
                  </a:cubicBezTo>
                  <a:cubicBezTo>
                    <a:pt x="0" y="5"/>
                    <a:pt x="5"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1" name="Freeform 95"/>
            <p:cNvSpPr>
              <a:spLocks/>
            </p:cNvSpPr>
            <p:nvPr/>
          </p:nvSpPr>
          <p:spPr bwMode="auto">
            <a:xfrm>
              <a:off x="6330951" y="3035300"/>
              <a:ext cx="179388" cy="201612"/>
            </a:xfrm>
            <a:custGeom>
              <a:avLst/>
              <a:gdLst>
                <a:gd name="T0" fmla="*/ 89 w 48"/>
                <a:gd name="T1" fmla="*/ 7 h 54"/>
                <a:gd name="T2" fmla="*/ 101 w 48"/>
                <a:gd name="T3" fmla="*/ 12 h 54"/>
                <a:gd name="T4" fmla="*/ 113 w 48"/>
                <a:gd name="T5" fmla="*/ 21 h 54"/>
                <a:gd name="T6" fmla="*/ 101 w 48"/>
                <a:gd name="T7" fmla="*/ 35 h 54"/>
                <a:gd name="T8" fmla="*/ 99 w 48"/>
                <a:gd name="T9" fmla="*/ 52 h 54"/>
                <a:gd name="T10" fmla="*/ 104 w 48"/>
                <a:gd name="T11" fmla="*/ 56 h 54"/>
                <a:gd name="T12" fmla="*/ 104 w 48"/>
                <a:gd name="T13" fmla="*/ 64 h 54"/>
                <a:gd name="T14" fmla="*/ 108 w 48"/>
                <a:gd name="T15" fmla="*/ 71 h 54"/>
                <a:gd name="T16" fmla="*/ 97 w 48"/>
                <a:gd name="T17" fmla="*/ 78 h 54"/>
                <a:gd name="T18" fmla="*/ 92 w 48"/>
                <a:gd name="T19" fmla="*/ 92 h 54"/>
                <a:gd name="T20" fmla="*/ 92 w 48"/>
                <a:gd name="T21" fmla="*/ 99 h 54"/>
                <a:gd name="T22" fmla="*/ 87 w 48"/>
                <a:gd name="T23" fmla="*/ 99 h 54"/>
                <a:gd name="T24" fmla="*/ 78 w 48"/>
                <a:gd name="T25" fmla="*/ 108 h 54"/>
                <a:gd name="T26" fmla="*/ 78 w 48"/>
                <a:gd name="T27" fmla="*/ 125 h 54"/>
                <a:gd name="T28" fmla="*/ 52 w 48"/>
                <a:gd name="T29" fmla="*/ 118 h 54"/>
                <a:gd name="T30" fmla="*/ 49 w 48"/>
                <a:gd name="T31" fmla="*/ 122 h 54"/>
                <a:gd name="T32" fmla="*/ 40 w 48"/>
                <a:gd name="T33" fmla="*/ 118 h 54"/>
                <a:gd name="T34" fmla="*/ 26 w 48"/>
                <a:gd name="T35" fmla="*/ 118 h 54"/>
                <a:gd name="T36" fmla="*/ 19 w 48"/>
                <a:gd name="T37" fmla="*/ 115 h 54"/>
                <a:gd name="T38" fmla="*/ 7 w 48"/>
                <a:gd name="T39" fmla="*/ 99 h 54"/>
                <a:gd name="T40" fmla="*/ 9 w 48"/>
                <a:gd name="T41" fmla="*/ 87 h 54"/>
                <a:gd name="T42" fmla="*/ 7 w 48"/>
                <a:gd name="T43" fmla="*/ 87 h 54"/>
                <a:gd name="T44" fmla="*/ 5 w 48"/>
                <a:gd name="T45" fmla="*/ 64 h 54"/>
                <a:gd name="T46" fmla="*/ 31 w 48"/>
                <a:gd name="T47" fmla="*/ 61 h 54"/>
                <a:gd name="T48" fmla="*/ 31 w 48"/>
                <a:gd name="T49" fmla="*/ 54 h 54"/>
                <a:gd name="T50" fmla="*/ 52 w 48"/>
                <a:gd name="T51" fmla="*/ 40 h 54"/>
                <a:gd name="T52" fmla="*/ 68 w 48"/>
                <a:gd name="T53" fmla="*/ 35 h 54"/>
                <a:gd name="T54" fmla="*/ 71 w 48"/>
                <a:gd name="T55" fmla="*/ 26 h 54"/>
                <a:gd name="T56" fmla="*/ 75 w 48"/>
                <a:gd name="T57" fmla="*/ 26 h 54"/>
                <a:gd name="T58" fmla="*/ 82 w 48"/>
                <a:gd name="T59" fmla="*/ 21 h 54"/>
                <a:gd name="T60" fmla="*/ 92 w 48"/>
                <a:gd name="T61" fmla="*/ 7 h 54"/>
                <a:gd name="T62" fmla="*/ 89 w 48"/>
                <a:gd name="T63" fmla="*/ 7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8" h="54">
                  <a:moveTo>
                    <a:pt x="38" y="3"/>
                  </a:moveTo>
                  <a:cubicBezTo>
                    <a:pt x="39" y="0"/>
                    <a:pt x="41" y="5"/>
                    <a:pt x="43" y="5"/>
                  </a:cubicBezTo>
                  <a:cubicBezTo>
                    <a:pt x="44" y="6"/>
                    <a:pt x="45" y="8"/>
                    <a:pt x="48" y="9"/>
                  </a:cubicBezTo>
                  <a:cubicBezTo>
                    <a:pt x="47" y="12"/>
                    <a:pt x="47" y="15"/>
                    <a:pt x="43" y="15"/>
                  </a:cubicBezTo>
                  <a:cubicBezTo>
                    <a:pt x="42" y="17"/>
                    <a:pt x="44" y="21"/>
                    <a:pt x="42" y="22"/>
                  </a:cubicBezTo>
                  <a:cubicBezTo>
                    <a:pt x="41" y="23"/>
                    <a:pt x="44" y="23"/>
                    <a:pt x="44" y="24"/>
                  </a:cubicBezTo>
                  <a:cubicBezTo>
                    <a:pt x="44" y="25"/>
                    <a:pt x="44" y="27"/>
                    <a:pt x="44" y="27"/>
                  </a:cubicBezTo>
                  <a:cubicBezTo>
                    <a:pt x="45" y="29"/>
                    <a:pt x="46" y="28"/>
                    <a:pt x="46" y="30"/>
                  </a:cubicBezTo>
                  <a:cubicBezTo>
                    <a:pt x="46" y="33"/>
                    <a:pt x="42" y="35"/>
                    <a:pt x="41" y="33"/>
                  </a:cubicBezTo>
                  <a:cubicBezTo>
                    <a:pt x="41" y="36"/>
                    <a:pt x="42" y="37"/>
                    <a:pt x="39" y="39"/>
                  </a:cubicBezTo>
                  <a:cubicBezTo>
                    <a:pt x="39" y="40"/>
                    <a:pt x="40" y="41"/>
                    <a:pt x="39" y="42"/>
                  </a:cubicBezTo>
                  <a:cubicBezTo>
                    <a:pt x="39" y="42"/>
                    <a:pt x="37" y="41"/>
                    <a:pt x="37" y="42"/>
                  </a:cubicBezTo>
                  <a:cubicBezTo>
                    <a:pt x="36" y="43"/>
                    <a:pt x="37" y="48"/>
                    <a:pt x="33" y="46"/>
                  </a:cubicBezTo>
                  <a:cubicBezTo>
                    <a:pt x="36" y="48"/>
                    <a:pt x="33" y="49"/>
                    <a:pt x="33" y="53"/>
                  </a:cubicBezTo>
                  <a:cubicBezTo>
                    <a:pt x="27" y="54"/>
                    <a:pt x="26" y="51"/>
                    <a:pt x="22" y="50"/>
                  </a:cubicBezTo>
                  <a:cubicBezTo>
                    <a:pt x="21" y="50"/>
                    <a:pt x="21" y="51"/>
                    <a:pt x="21" y="52"/>
                  </a:cubicBezTo>
                  <a:cubicBezTo>
                    <a:pt x="18" y="53"/>
                    <a:pt x="18" y="50"/>
                    <a:pt x="17" y="50"/>
                  </a:cubicBezTo>
                  <a:cubicBezTo>
                    <a:pt x="15" y="49"/>
                    <a:pt x="13" y="51"/>
                    <a:pt x="11" y="50"/>
                  </a:cubicBezTo>
                  <a:cubicBezTo>
                    <a:pt x="10" y="49"/>
                    <a:pt x="12" y="46"/>
                    <a:pt x="8" y="49"/>
                  </a:cubicBezTo>
                  <a:cubicBezTo>
                    <a:pt x="7" y="46"/>
                    <a:pt x="7" y="42"/>
                    <a:pt x="3" y="42"/>
                  </a:cubicBezTo>
                  <a:cubicBezTo>
                    <a:pt x="3" y="40"/>
                    <a:pt x="4" y="39"/>
                    <a:pt x="4" y="37"/>
                  </a:cubicBezTo>
                  <a:cubicBezTo>
                    <a:pt x="4" y="35"/>
                    <a:pt x="3" y="37"/>
                    <a:pt x="3" y="37"/>
                  </a:cubicBezTo>
                  <a:cubicBezTo>
                    <a:pt x="0" y="35"/>
                    <a:pt x="2" y="32"/>
                    <a:pt x="2" y="27"/>
                  </a:cubicBezTo>
                  <a:cubicBezTo>
                    <a:pt x="6" y="28"/>
                    <a:pt x="10" y="28"/>
                    <a:pt x="13" y="26"/>
                  </a:cubicBezTo>
                  <a:cubicBezTo>
                    <a:pt x="13" y="24"/>
                    <a:pt x="15" y="23"/>
                    <a:pt x="13" y="23"/>
                  </a:cubicBezTo>
                  <a:cubicBezTo>
                    <a:pt x="15" y="21"/>
                    <a:pt x="24" y="18"/>
                    <a:pt x="22" y="17"/>
                  </a:cubicBezTo>
                  <a:cubicBezTo>
                    <a:pt x="23" y="15"/>
                    <a:pt x="26" y="15"/>
                    <a:pt x="29" y="15"/>
                  </a:cubicBezTo>
                  <a:cubicBezTo>
                    <a:pt x="31" y="15"/>
                    <a:pt x="29" y="12"/>
                    <a:pt x="30" y="11"/>
                  </a:cubicBezTo>
                  <a:cubicBezTo>
                    <a:pt x="30" y="11"/>
                    <a:pt x="32" y="11"/>
                    <a:pt x="32" y="11"/>
                  </a:cubicBezTo>
                  <a:cubicBezTo>
                    <a:pt x="33" y="10"/>
                    <a:pt x="32" y="8"/>
                    <a:pt x="35" y="9"/>
                  </a:cubicBezTo>
                  <a:cubicBezTo>
                    <a:pt x="33" y="4"/>
                    <a:pt x="38" y="5"/>
                    <a:pt x="39" y="3"/>
                  </a:cubicBezTo>
                  <a:cubicBezTo>
                    <a:pt x="39" y="3"/>
                    <a:pt x="39" y="3"/>
                    <a:pt x="3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2" name="Freeform 96"/>
            <p:cNvSpPr>
              <a:spLocks/>
            </p:cNvSpPr>
            <p:nvPr/>
          </p:nvSpPr>
          <p:spPr bwMode="auto">
            <a:xfrm>
              <a:off x="6515101" y="3181350"/>
              <a:ext cx="77788" cy="90487"/>
            </a:xfrm>
            <a:custGeom>
              <a:avLst/>
              <a:gdLst>
                <a:gd name="T0" fmla="*/ 44 w 21"/>
                <a:gd name="T1" fmla="*/ 0 h 24"/>
                <a:gd name="T2" fmla="*/ 35 w 21"/>
                <a:gd name="T3" fmla="*/ 12 h 24"/>
                <a:gd name="T4" fmla="*/ 33 w 21"/>
                <a:gd name="T5" fmla="*/ 12 h 24"/>
                <a:gd name="T6" fmla="*/ 35 w 21"/>
                <a:gd name="T7" fmla="*/ 21 h 24"/>
                <a:gd name="T8" fmla="*/ 40 w 21"/>
                <a:gd name="T9" fmla="*/ 26 h 24"/>
                <a:gd name="T10" fmla="*/ 44 w 21"/>
                <a:gd name="T11" fmla="*/ 50 h 24"/>
                <a:gd name="T12" fmla="*/ 33 w 21"/>
                <a:gd name="T13" fmla="*/ 50 h 24"/>
                <a:gd name="T14" fmla="*/ 23 w 21"/>
                <a:gd name="T15" fmla="*/ 24 h 24"/>
                <a:gd name="T16" fmla="*/ 14 w 21"/>
                <a:gd name="T17" fmla="*/ 31 h 24"/>
                <a:gd name="T18" fmla="*/ 14 w 21"/>
                <a:gd name="T19" fmla="*/ 48 h 24"/>
                <a:gd name="T20" fmla="*/ 5 w 21"/>
                <a:gd name="T21" fmla="*/ 57 h 24"/>
                <a:gd name="T22" fmla="*/ 2 w 21"/>
                <a:gd name="T23" fmla="*/ 43 h 24"/>
                <a:gd name="T24" fmla="*/ 5 w 21"/>
                <a:gd name="T25" fmla="*/ 40 h 24"/>
                <a:gd name="T26" fmla="*/ 2 w 21"/>
                <a:gd name="T27" fmla="*/ 38 h 24"/>
                <a:gd name="T28" fmla="*/ 5 w 21"/>
                <a:gd name="T29" fmla="*/ 26 h 24"/>
                <a:gd name="T30" fmla="*/ 0 w 21"/>
                <a:gd name="T31" fmla="*/ 21 h 24"/>
                <a:gd name="T32" fmla="*/ 21 w 21"/>
                <a:gd name="T33" fmla="*/ 0 h 24"/>
                <a:gd name="T34" fmla="*/ 44 w 21"/>
                <a:gd name="T35" fmla="*/ 0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 h="24">
                  <a:moveTo>
                    <a:pt x="19" y="0"/>
                  </a:moveTo>
                  <a:cubicBezTo>
                    <a:pt x="21" y="5"/>
                    <a:pt x="13" y="3"/>
                    <a:pt x="15" y="5"/>
                  </a:cubicBezTo>
                  <a:cubicBezTo>
                    <a:pt x="17" y="7"/>
                    <a:pt x="15" y="5"/>
                    <a:pt x="14" y="5"/>
                  </a:cubicBezTo>
                  <a:cubicBezTo>
                    <a:pt x="14" y="7"/>
                    <a:pt x="14" y="7"/>
                    <a:pt x="15" y="9"/>
                  </a:cubicBezTo>
                  <a:cubicBezTo>
                    <a:pt x="15" y="9"/>
                    <a:pt x="17" y="10"/>
                    <a:pt x="17" y="11"/>
                  </a:cubicBezTo>
                  <a:cubicBezTo>
                    <a:pt x="18" y="14"/>
                    <a:pt x="18" y="18"/>
                    <a:pt x="19" y="21"/>
                  </a:cubicBezTo>
                  <a:cubicBezTo>
                    <a:pt x="17" y="21"/>
                    <a:pt x="15" y="21"/>
                    <a:pt x="14" y="21"/>
                  </a:cubicBezTo>
                  <a:cubicBezTo>
                    <a:pt x="13" y="18"/>
                    <a:pt x="11" y="14"/>
                    <a:pt x="10" y="10"/>
                  </a:cubicBezTo>
                  <a:cubicBezTo>
                    <a:pt x="8" y="10"/>
                    <a:pt x="9" y="14"/>
                    <a:pt x="6" y="13"/>
                  </a:cubicBezTo>
                  <a:cubicBezTo>
                    <a:pt x="6" y="16"/>
                    <a:pt x="6" y="18"/>
                    <a:pt x="6" y="20"/>
                  </a:cubicBezTo>
                  <a:cubicBezTo>
                    <a:pt x="6" y="23"/>
                    <a:pt x="2" y="22"/>
                    <a:pt x="2" y="24"/>
                  </a:cubicBezTo>
                  <a:cubicBezTo>
                    <a:pt x="0" y="24"/>
                    <a:pt x="0" y="20"/>
                    <a:pt x="1" y="18"/>
                  </a:cubicBezTo>
                  <a:cubicBezTo>
                    <a:pt x="1" y="17"/>
                    <a:pt x="2" y="17"/>
                    <a:pt x="2" y="17"/>
                  </a:cubicBezTo>
                  <a:cubicBezTo>
                    <a:pt x="2" y="15"/>
                    <a:pt x="1" y="16"/>
                    <a:pt x="1" y="16"/>
                  </a:cubicBezTo>
                  <a:cubicBezTo>
                    <a:pt x="1" y="15"/>
                    <a:pt x="3" y="13"/>
                    <a:pt x="2" y="11"/>
                  </a:cubicBezTo>
                  <a:cubicBezTo>
                    <a:pt x="3" y="9"/>
                    <a:pt x="1" y="9"/>
                    <a:pt x="0" y="9"/>
                  </a:cubicBezTo>
                  <a:cubicBezTo>
                    <a:pt x="1" y="4"/>
                    <a:pt x="3" y="0"/>
                    <a:pt x="9" y="0"/>
                  </a:cubicBezTo>
                  <a:cubicBezTo>
                    <a:pt x="5" y="4"/>
                    <a:pt x="16"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3" name="Freeform 97"/>
            <p:cNvSpPr>
              <a:spLocks/>
            </p:cNvSpPr>
            <p:nvPr/>
          </p:nvSpPr>
          <p:spPr bwMode="auto">
            <a:xfrm>
              <a:off x="6270626" y="3271838"/>
              <a:ext cx="187325" cy="52387"/>
            </a:xfrm>
            <a:custGeom>
              <a:avLst/>
              <a:gdLst>
                <a:gd name="T0" fmla="*/ 2 w 50"/>
                <a:gd name="T1" fmla="*/ 12 h 14"/>
                <a:gd name="T2" fmla="*/ 14 w 50"/>
                <a:gd name="T3" fmla="*/ 2 h 14"/>
                <a:gd name="T4" fmla="*/ 19 w 50"/>
                <a:gd name="T5" fmla="*/ 7 h 14"/>
                <a:gd name="T6" fmla="*/ 26 w 50"/>
                <a:gd name="T7" fmla="*/ 12 h 14"/>
                <a:gd name="T8" fmla="*/ 52 w 50"/>
                <a:gd name="T9" fmla="*/ 17 h 14"/>
                <a:gd name="T10" fmla="*/ 80 w 50"/>
                <a:gd name="T11" fmla="*/ 14 h 14"/>
                <a:gd name="T12" fmla="*/ 87 w 50"/>
                <a:gd name="T13" fmla="*/ 19 h 14"/>
                <a:gd name="T14" fmla="*/ 94 w 50"/>
                <a:gd name="T15" fmla="*/ 21 h 14"/>
                <a:gd name="T16" fmla="*/ 109 w 50"/>
                <a:gd name="T17" fmla="*/ 21 h 14"/>
                <a:gd name="T18" fmla="*/ 111 w 50"/>
                <a:gd name="T19" fmla="*/ 31 h 14"/>
                <a:gd name="T20" fmla="*/ 106 w 50"/>
                <a:gd name="T21" fmla="*/ 31 h 14"/>
                <a:gd name="T22" fmla="*/ 50 w 50"/>
                <a:gd name="T23" fmla="*/ 21 h 14"/>
                <a:gd name="T24" fmla="*/ 35 w 50"/>
                <a:gd name="T25" fmla="*/ 21 h 14"/>
                <a:gd name="T26" fmla="*/ 17 w 50"/>
                <a:gd name="T27" fmla="*/ 17 h 14"/>
                <a:gd name="T28" fmla="*/ 2 w 50"/>
                <a:gd name="T29" fmla="*/ 12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 h="14">
                  <a:moveTo>
                    <a:pt x="1" y="5"/>
                  </a:moveTo>
                  <a:cubicBezTo>
                    <a:pt x="0" y="1"/>
                    <a:pt x="5" y="3"/>
                    <a:pt x="6" y="1"/>
                  </a:cubicBezTo>
                  <a:cubicBezTo>
                    <a:pt x="8" y="0"/>
                    <a:pt x="7" y="3"/>
                    <a:pt x="8" y="3"/>
                  </a:cubicBezTo>
                  <a:cubicBezTo>
                    <a:pt x="9" y="4"/>
                    <a:pt x="11" y="3"/>
                    <a:pt x="11" y="5"/>
                  </a:cubicBezTo>
                  <a:cubicBezTo>
                    <a:pt x="16" y="3"/>
                    <a:pt x="18" y="4"/>
                    <a:pt x="22" y="7"/>
                  </a:cubicBezTo>
                  <a:cubicBezTo>
                    <a:pt x="27" y="4"/>
                    <a:pt x="28" y="6"/>
                    <a:pt x="34" y="6"/>
                  </a:cubicBezTo>
                  <a:cubicBezTo>
                    <a:pt x="36" y="5"/>
                    <a:pt x="36" y="7"/>
                    <a:pt x="37" y="8"/>
                  </a:cubicBezTo>
                  <a:cubicBezTo>
                    <a:pt x="38" y="8"/>
                    <a:pt x="40" y="8"/>
                    <a:pt x="40" y="9"/>
                  </a:cubicBezTo>
                  <a:cubicBezTo>
                    <a:pt x="43" y="8"/>
                    <a:pt x="46" y="12"/>
                    <a:pt x="46" y="9"/>
                  </a:cubicBezTo>
                  <a:cubicBezTo>
                    <a:pt x="50" y="9"/>
                    <a:pt x="43" y="13"/>
                    <a:pt x="47" y="13"/>
                  </a:cubicBezTo>
                  <a:cubicBezTo>
                    <a:pt x="47" y="14"/>
                    <a:pt x="46" y="13"/>
                    <a:pt x="45" y="13"/>
                  </a:cubicBezTo>
                  <a:cubicBezTo>
                    <a:pt x="36" y="14"/>
                    <a:pt x="28" y="11"/>
                    <a:pt x="21" y="9"/>
                  </a:cubicBezTo>
                  <a:cubicBezTo>
                    <a:pt x="19" y="9"/>
                    <a:pt x="17" y="10"/>
                    <a:pt x="15" y="9"/>
                  </a:cubicBezTo>
                  <a:cubicBezTo>
                    <a:pt x="12" y="9"/>
                    <a:pt x="10" y="8"/>
                    <a:pt x="7" y="7"/>
                  </a:cubicBezTo>
                  <a:cubicBezTo>
                    <a:pt x="5" y="6"/>
                    <a:pt x="2"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4" name="Freeform 98"/>
            <p:cNvSpPr>
              <a:spLocks/>
            </p:cNvSpPr>
            <p:nvPr/>
          </p:nvSpPr>
          <p:spPr bwMode="auto">
            <a:xfrm>
              <a:off x="6521451" y="3335338"/>
              <a:ext cx="26988" cy="11112"/>
            </a:xfrm>
            <a:custGeom>
              <a:avLst/>
              <a:gdLst>
                <a:gd name="T0" fmla="*/ 5 w 7"/>
                <a:gd name="T1" fmla="*/ 5 h 3"/>
                <a:gd name="T2" fmla="*/ 17 w 7"/>
                <a:gd name="T3" fmla="*/ 7 h 3"/>
                <a:gd name="T4" fmla="*/ 5 w 7"/>
                <a:gd name="T5" fmla="*/ 7 h 3"/>
                <a:gd name="T6" fmla="*/ 2 w 7"/>
                <a:gd name="T7" fmla="*/ 5 h 3"/>
                <a:gd name="T8" fmla="*/ 5 w 7"/>
                <a:gd name="T9" fmla="*/ 5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
                  <a:moveTo>
                    <a:pt x="2" y="2"/>
                  </a:moveTo>
                  <a:cubicBezTo>
                    <a:pt x="4" y="2"/>
                    <a:pt x="7" y="1"/>
                    <a:pt x="7" y="3"/>
                  </a:cubicBezTo>
                  <a:cubicBezTo>
                    <a:pt x="6" y="3"/>
                    <a:pt x="4" y="3"/>
                    <a:pt x="2" y="3"/>
                  </a:cubicBezTo>
                  <a:cubicBezTo>
                    <a:pt x="3" y="2"/>
                    <a:pt x="2" y="2"/>
                    <a:pt x="1" y="2"/>
                  </a:cubicBezTo>
                  <a:cubicBezTo>
                    <a:pt x="0" y="0"/>
                    <a:pt x="2"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5" name="Freeform 99"/>
            <p:cNvSpPr>
              <a:spLocks/>
            </p:cNvSpPr>
            <p:nvPr/>
          </p:nvSpPr>
          <p:spPr bwMode="auto">
            <a:xfrm>
              <a:off x="7362826" y="3941763"/>
              <a:ext cx="138113" cy="139700"/>
            </a:xfrm>
            <a:custGeom>
              <a:avLst/>
              <a:gdLst>
                <a:gd name="T0" fmla="*/ 2 w 37"/>
                <a:gd name="T1" fmla="*/ 76 h 37"/>
                <a:gd name="T2" fmla="*/ 7 w 37"/>
                <a:gd name="T3" fmla="*/ 64 h 37"/>
                <a:gd name="T4" fmla="*/ 14 w 37"/>
                <a:gd name="T5" fmla="*/ 62 h 37"/>
                <a:gd name="T6" fmla="*/ 14 w 37"/>
                <a:gd name="T7" fmla="*/ 55 h 37"/>
                <a:gd name="T8" fmla="*/ 19 w 37"/>
                <a:gd name="T9" fmla="*/ 55 h 37"/>
                <a:gd name="T10" fmla="*/ 21 w 37"/>
                <a:gd name="T11" fmla="*/ 50 h 37"/>
                <a:gd name="T12" fmla="*/ 33 w 37"/>
                <a:gd name="T13" fmla="*/ 48 h 37"/>
                <a:gd name="T14" fmla="*/ 38 w 37"/>
                <a:gd name="T15" fmla="*/ 40 h 37"/>
                <a:gd name="T16" fmla="*/ 45 w 37"/>
                <a:gd name="T17" fmla="*/ 33 h 37"/>
                <a:gd name="T18" fmla="*/ 49 w 37"/>
                <a:gd name="T19" fmla="*/ 29 h 37"/>
                <a:gd name="T20" fmla="*/ 59 w 37"/>
                <a:gd name="T21" fmla="*/ 31 h 37"/>
                <a:gd name="T22" fmla="*/ 54 w 37"/>
                <a:gd name="T23" fmla="*/ 19 h 37"/>
                <a:gd name="T24" fmla="*/ 66 w 37"/>
                <a:gd name="T25" fmla="*/ 5 h 37"/>
                <a:gd name="T26" fmla="*/ 75 w 37"/>
                <a:gd name="T27" fmla="*/ 0 h 37"/>
                <a:gd name="T28" fmla="*/ 82 w 37"/>
                <a:gd name="T29" fmla="*/ 5 h 37"/>
                <a:gd name="T30" fmla="*/ 85 w 37"/>
                <a:gd name="T31" fmla="*/ 19 h 37"/>
                <a:gd name="T32" fmla="*/ 82 w 37"/>
                <a:gd name="T33" fmla="*/ 29 h 37"/>
                <a:gd name="T34" fmla="*/ 78 w 37"/>
                <a:gd name="T35" fmla="*/ 29 h 37"/>
                <a:gd name="T36" fmla="*/ 75 w 37"/>
                <a:gd name="T37" fmla="*/ 40 h 37"/>
                <a:gd name="T38" fmla="*/ 63 w 37"/>
                <a:gd name="T39" fmla="*/ 45 h 37"/>
                <a:gd name="T40" fmla="*/ 54 w 37"/>
                <a:gd name="T41" fmla="*/ 64 h 37"/>
                <a:gd name="T42" fmla="*/ 49 w 37"/>
                <a:gd name="T43" fmla="*/ 76 h 37"/>
                <a:gd name="T44" fmla="*/ 45 w 37"/>
                <a:gd name="T45" fmla="*/ 81 h 37"/>
                <a:gd name="T46" fmla="*/ 21 w 37"/>
                <a:gd name="T47" fmla="*/ 71 h 37"/>
                <a:gd name="T48" fmla="*/ 12 w 37"/>
                <a:gd name="T49" fmla="*/ 76 h 37"/>
                <a:gd name="T50" fmla="*/ 7 w 37"/>
                <a:gd name="T51" fmla="*/ 69 h 37"/>
                <a:gd name="T52" fmla="*/ 2 w 37"/>
                <a:gd name="T53" fmla="*/ 76 h 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 h="37">
                  <a:moveTo>
                    <a:pt x="1" y="32"/>
                  </a:moveTo>
                  <a:cubicBezTo>
                    <a:pt x="0" y="30"/>
                    <a:pt x="2" y="28"/>
                    <a:pt x="3" y="27"/>
                  </a:cubicBezTo>
                  <a:cubicBezTo>
                    <a:pt x="4" y="26"/>
                    <a:pt x="6" y="26"/>
                    <a:pt x="6" y="26"/>
                  </a:cubicBezTo>
                  <a:cubicBezTo>
                    <a:pt x="6" y="25"/>
                    <a:pt x="5" y="24"/>
                    <a:pt x="6" y="23"/>
                  </a:cubicBezTo>
                  <a:cubicBezTo>
                    <a:pt x="6" y="23"/>
                    <a:pt x="8" y="24"/>
                    <a:pt x="8" y="23"/>
                  </a:cubicBezTo>
                  <a:cubicBezTo>
                    <a:pt x="8" y="23"/>
                    <a:pt x="9" y="21"/>
                    <a:pt x="9" y="21"/>
                  </a:cubicBezTo>
                  <a:cubicBezTo>
                    <a:pt x="11" y="20"/>
                    <a:pt x="13" y="21"/>
                    <a:pt x="14" y="20"/>
                  </a:cubicBezTo>
                  <a:cubicBezTo>
                    <a:pt x="15" y="18"/>
                    <a:pt x="14" y="18"/>
                    <a:pt x="16" y="17"/>
                  </a:cubicBezTo>
                  <a:cubicBezTo>
                    <a:pt x="19" y="17"/>
                    <a:pt x="18" y="15"/>
                    <a:pt x="19" y="14"/>
                  </a:cubicBezTo>
                  <a:cubicBezTo>
                    <a:pt x="19" y="14"/>
                    <a:pt x="22" y="17"/>
                    <a:pt x="21" y="12"/>
                  </a:cubicBezTo>
                  <a:cubicBezTo>
                    <a:pt x="23" y="11"/>
                    <a:pt x="23" y="13"/>
                    <a:pt x="25" y="13"/>
                  </a:cubicBezTo>
                  <a:cubicBezTo>
                    <a:pt x="25" y="11"/>
                    <a:pt x="23" y="10"/>
                    <a:pt x="23" y="8"/>
                  </a:cubicBezTo>
                  <a:cubicBezTo>
                    <a:pt x="28" y="9"/>
                    <a:pt x="27" y="4"/>
                    <a:pt x="28" y="2"/>
                  </a:cubicBezTo>
                  <a:cubicBezTo>
                    <a:pt x="29" y="1"/>
                    <a:pt x="32" y="2"/>
                    <a:pt x="32" y="0"/>
                  </a:cubicBezTo>
                  <a:cubicBezTo>
                    <a:pt x="33" y="1"/>
                    <a:pt x="33" y="2"/>
                    <a:pt x="35" y="2"/>
                  </a:cubicBezTo>
                  <a:cubicBezTo>
                    <a:pt x="34" y="5"/>
                    <a:pt x="37" y="5"/>
                    <a:pt x="36" y="8"/>
                  </a:cubicBezTo>
                  <a:cubicBezTo>
                    <a:pt x="35" y="8"/>
                    <a:pt x="36" y="10"/>
                    <a:pt x="35" y="12"/>
                  </a:cubicBezTo>
                  <a:cubicBezTo>
                    <a:pt x="35" y="12"/>
                    <a:pt x="33" y="11"/>
                    <a:pt x="33" y="12"/>
                  </a:cubicBezTo>
                  <a:cubicBezTo>
                    <a:pt x="32" y="12"/>
                    <a:pt x="32" y="15"/>
                    <a:pt x="32" y="17"/>
                  </a:cubicBezTo>
                  <a:cubicBezTo>
                    <a:pt x="29" y="19"/>
                    <a:pt x="29" y="17"/>
                    <a:pt x="27" y="19"/>
                  </a:cubicBezTo>
                  <a:cubicBezTo>
                    <a:pt x="24" y="20"/>
                    <a:pt x="25" y="24"/>
                    <a:pt x="23" y="27"/>
                  </a:cubicBezTo>
                  <a:cubicBezTo>
                    <a:pt x="23" y="28"/>
                    <a:pt x="20" y="28"/>
                    <a:pt x="21" y="32"/>
                  </a:cubicBezTo>
                  <a:cubicBezTo>
                    <a:pt x="19" y="31"/>
                    <a:pt x="19" y="32"/>
                    <a:pt x="19" y="34"/>
                  </a:cubicBezTo>
                  <a:cubicBezTo>
                    <a:pt x="16" y="31"/>
                    <a:pt x="10" y="37"/>
                    <a:pt x="9" y="30"/>
                  </a:cubicBezTo>
                  <a:cubicBezTo>
                    <a:pt x="8" y="31"/>
                    <a:pt x="6" y="32"/>
                    <a:pt x="5" y="32"/>
                  </a:cubicBezTo>
                  <a:cubicBezTo>
                    <a:pt x="4" y="32"/>
                    <a:pt x="3" y="29"/>
                    <a:pt x="3" y="29"/>
                  </a:cubicBezTo>
                  <a:cubicBezTo>
                    <a:pt x="1" y="29"/>
                    <a:pt x="6" y="34"/>
                    <a:pt x="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6" name="Freeform 100"/>
            <p:cNvSpPr>
              <a:spLocks/>
            </p:cNvSpPr>
            <p:nvPr/>
          </p:nvSpPr>
          <p:spPr bwMode="auto">
            <a:xfrm>
              <a:off x="2636838" y="1223963"/>
              <a:ext cx="195263" cy="142875"/>
            </a:xfrm>
            <a:custGeom>
              <a:avLst/>
              <a:gdLst>
                <a:gd name="T0" fmla="*/ 33 w 52"/>
                <a:gd name="T1" fmla="*/ 0 h 38"/>
                <a:gd name="T2" fmla="*/ 47 w 52"/>
                <a:gd name="T3" fmla="*/ 9 h 38"/>
                <a:gd name="T4" fmla="*/ 57 w 52"/>
                <a:gd name="T5" fmla="*/ 12 h 38"/>
                <a:gd name="T6" fmla="*/ 62 w 52"/>
                <a:gd name="T7" fmla="*/ 12 h 38"/>
                <a:gd name="T8" fmla="*/ 64 w 52"/>
                <a:gd name="T9" fmla="*/ 17 h 38"/>
                <a:gd name="T10" fmla="*/ 73 w 52"/>
                <a:gd name="T11" fmla="*/ 21 h 38"/>
                <a:gd name="T12" fmla="*/ 80 w 52"/>
                <a:gd name="T13" fmla="*/ 21 h 38"/>
                <a:gd name="T14" fmla="*/ 97 w 52"/>
                <a:gd name="T15" fmla="*/ 26 h 38"/>
                <a:gd name="T16" fmla="*/ 97 w 52"/>
                <a:gd name="T17" fmla="*/ 36 h 38"/>
                <a:gd name="T18" fmla="*/ 106 w 52"/>
                <a:gd name="T19" fmla="*/ 36 h 38"/>
                <a:gd name="T20" fmla="*/ 106 w 52"/>
                <a:gd name="T21" fmla="*/ 40 h 38"/>
                <a:gd name="T22" fmla="*/ 123 w 52"/>
                <a:gd name="T23" fmla="*/ 52 h 38"/>
                <a:gd name="T24" fmla="*/ 121 w 52"/>
                <a:gd name="T25" fmla="*/ 59 h 38"/>
                <a:gd name="T26" fmla="*/ 114 w 52"/>
                <a:gd name="T27" fmla="*/ 57 h 38"/>
                <a:gd name="T28" fmla="*/ 99 w 52"/>
                <a:gd name="T29" fmla="*/ 66 h 38"/>
                <a:gd name="T30" fmla="*/ 97 w 52"/>
                <a:gd name="T31" fmla="*/ 71 h 38"/>
                <a:gd name="T32" fmla="*/ 92 w 52"/>
                <a:gd name="T33" fmla="*/ 78 h 38"/>
                <a:gd name="T34" fmla="*/ 76 w 52"/>
                <a:gd name="T35" fmla="*/ 78 h 38"/>
                <a:gd name="T36" fmla="*/ 76 w 52"/>
                <a:gd name="T37" fmla="*/ 81 h 38"/>
                <a:gd name="T38" fmla="*/ 64 w 52"/>
                <a:gd name="T39" fmla="*/ 83 h 38"/>
                <a:gd name="T40" fmla="*/ 62 w 52"/>
                <a:gd name="T41" fmla="*/ 78 h 38"/>
                <a:gd name="T42" fmla="*/ 45 w 52"/>
                <a:gd name="T43" fmla="*/ 78 h 38"/>
                <a:gd name="T44" fmla="*/ 40 w 52"/>
                <a:gd name="T45" fmla="*/ 71 h 38"/>
                <a:gd name="T46" fmla="*/ 47 w 52"/>
                <a:gd name="T47" fmla="*/ 66 h 38"/>
                <a:gd name="T48" fmla="*/ 33 w 52"/>
                <a:gd name="T49" fmla="*/ 64 h 38"/>
                <a:gd name="T50" fmla="*/ 43 w 52"/>
                <a:gd name="T51" fmla="*/ 57 h 38"/>
                <a:gd name="T52" fmla="*/ 47 w 52"/>
                <a:gd name="T53" fmla="*/ 52 h 38"/>
                <a:gd name="T54" fmla="*/ 57 w 52"/>
                <a:gd name="T55" fmla="*/ 54 h 38"/>
                <a:gd name="T56" fmla="*/ 52 w 52"/>
                <a:gd name="T57" fmla="*/ 47 h 38"/>
                <a:gd name="T58" fmla="*/ 28 w 52"/>
                <a:gd name="T59" fmla="*/ 52 h 38"/>
                <a:gd name="T60" fmla="*/ 19 w 52"/>
                <a:gd name="T61" fmla="*/ 50 h 38"/>
                <a:gd name="T62" fmla="*/ 14 w 52"/>
                <a:gd name="T63" fmla="*/ 43 h 38"/>
                <a:gd name="T64" fmla="*/ 2 w 52"/>
                <a:gd name="T65" fmla="*/ 38 h 38"/>
                <a:gd name="T66" fmla="*/ 0 w 52"/>
                <a:gd name="T67" fmla="*/ 28 h 38"/>
                <a:gd name="T68" fmla="*/ 9 w 52"/>
                <a:gd name="T69" fmla="*/ 24 h 38"/>
                <a:gd name="T70" fmla="*/ 14 w 52"/>
                <a:gd name="T71" fmla="*/ 19 h 38"/>
                <a:gd name="T72" fmla="*/ 17 w 52"/>
                <a:gd name="T73" fmla="*/ 9 h 38"/>
                <a:gd name="T74" fmla="*/ 21 w 52"/>
                <a:gd name="T75" fmla="*/ 9 h 38"/>
                <a:gd name="T76" fmla="*/ 28 w 52"/>
                <a:gd name="T77" fmla="*/ 5 h 38"/>
                <a:gd name="T78" fmla="*/ 33 w 52"/>
                <a:gd name="T79" fmla="*/ 0 h 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2" h="38">
                  <a:moveTo>
                    <a:pt x="14" y="0"/>
                  </a:moveTo>
                  <a:cubicBezTo>
                    <a:pt x="16" y="1"/>
                    <a:pt x="19" y="2"/>
                    <a:pt x="20" y="4"/>
                  </a:cubicBezTo>
                  <a:cubicBezTo>
                    <a:pt x="22" y="3"/>
                    <a:pt x="23" y="5"/>
                    <a:pt x="24" y="5"/>
                  </a:cubicBezTo>
                  <a:cubicBezTo>
                    <a:pt x="24" y="6"/>
                    <a:pt x="26" y="5"/>
                    <a:pt x="26" y="5"/>
                  </a:cubicBezTo>
                  <a:cubicBezTo>
                    <a:pt x="26" y="6"/>
                    <a:pt x="26" y="7"/>
                    <a:pt x="27" y="7"/>
                  </a:cubicBezTo>
                  <a:cubicBezTo>
                    <a:pt x="29" y="5"/>
                    <a:pt x="28" y="8"/>
                    <a:pt x="31" y="9"/>
                  </a:cubicBezTo>
                  <a:cubicBezTo>
                    <a:pt x="32" y="9"/>
                    <a:pt x="33" y="9"/>
                    <a:pt x="34" y="9"/>
                  </a:cubicBezTo>
                  <a:cubicBezTo>
                    <a:pt x="35" y="9"/>
                    <a:pt x="37" y="13"/>
                    <a:pt x="41" y="11"/>
                  </a:cubicBezTo>
                  <a:cubicBezTo>
                    <a:pt x="41" y="12"/>
                    <a:pt x="41" y="14"/>
                    <a:pt x="41" y="15"/>
                  </a:cubicBezTo>
                  <a:cubicBezTo>
                    <a:pt x="42" y="15"/>
                    <a:pt x="44" y="14"/>
                    <a:pt x="45" y="15"/>
                  </a:cubicBezTo>
                  <a:cubicBezTo>
                    <a:pt x="45" y="15"/>
                    <a:pt x="44" y="17"/>
                    <a:pt x="45" y="17"/>
                  </a:cubicBezTo>
                  <a:cubicBezTo>
                    <a:pt x="47" y="19"/>
                    <a:pt x="49" y="20"/>
                    <a:pt x="52" y="22"/>
                  </a:cubicBezTo>
                  <a:cubicBezTo>
                    <a:pt x="52" y="23"/>
                    <a:pt x="51" y="25"/>
                    <a:pt x="51" y="25"/>
                  </a:cubicBezTo>
                  <a:cubicBezTo>
                    <a:pt x="50" y="26"/>
                    <a:pt x="48" y="24"/>
                    <a:pt x="48" y="24"/>
                  </a:cubicBezTo>
                  <a:cubicBezTo>
                    <a:pt x="46" y="25"/>
                    <a:pt x="45" y="27"/>
                    <a:pt x="42" y="28"/>
                  </a:cubicBezTo>
                  <a:cubicBezTo>
                    <a:pt x="41" y="28"/>
                    <a:pt x="42" y="29"/>
                    <a:pt x="41" y="30"/>
                  </a:cubicBezTo>
                  <a:cubicBezTo>
                    <a:pt x="39" y="30"/>
                    <a:pt x="39" y="31"/>
                    <a:pt x="39" y="33"/>
                  </a:cubicBezTo>
                  <a:cubicBezTo>
                    <a:pt x="35" y="33"/>
                    <a:pt x="34" y="30"/>
                    <a:pt x="32" y="33"/>
                  </a:cubicBezTo>
                  <a:cubicBezTo>
                    <a:pt x="31" y="33"/>
                    <a:pt x="31" y="34"/>
                    <a:pt x="32" y="34"/>
                  </a:cubicBezTo>
                  <a:cubicBezTo>
                    <a:pt x="32" y="38"/>
                    <a:pt x="27" y="31"/>
                    <a:pt x="27" y="35"/>
                  </a:cubicBezTo>
                  <a:cubicBezTo>
                    <a:pt x="26" y="35"/>
                    <a:pt x="26" y="33"/>
                    <a:pt x="26" y="33"/>
                  </a:cubicBezTo>
                  <a:cubicBezTo>
                    <a:pt x="24" y="35"/>
                    <a:pt x="23" y="32"/>
                    <a:pt x="19" y="33"/>
                  </a:cubicBezTo>
                  <a:cubicBezTo>
                    <a:pt x="19" y="30"/>
                    <a:pt x="18" y="30"/>
                    <a:pt x="17" y="30"/>
                  </a:cubicBezTo>
                  <a:cubicBezTo>
                    <a:pt x="17" y="28"/>
                    <a:pt x="20" y="30"/>
                    <a:pt x="20" y="28"/>
                  </a:cubicBezTo>
                  <a:cubicBezTo>
                    <a:pt x="20" y="25"/>
                    <a:pt x="16" y="27"/>
                    <a:pt x="14" y="27"/>
                  </a:cubicBezTo>
                  <a:cubicBezTo>
                    <a:pt x="13" y="24"/>
                    <a:pt x="16" y="25"/>
                    <a:pt x="18" y="24"/>
                  </a:cubicBezTo>
                  <a:cubicBezTo>
                    <a:pt x="18" y="24"/>
                    <a:pt x="20" y="22"/>
                    <a:pt x="20" y="22"/>
                  </a:cubicBezTo>
                  <a:cubicBezTo>
                    <a:pt x="21" y="22"/>
                    <a:pt x="22" y="24"/>
                    <a:pt x="24" y="23"/>
                  </a:cubicBezTo>
                  <a:cubicBezTo>
                    <a:pt x="24" y="21"/>
                    <a:pt x="23" y="21"/>
                    <a:pt x="22" y="20"/>
                  </a:cubicBezTo>
                  <a:cubicBezTo>
                    <a:pt x="21" y="20"/>
                    <a:pt x="14" y="20"/>
                    <a:pt x="12" y="22"/>
                  </a:cubicBezTo>
                  <a:cubicBezTo>
                    <a:pt x="10" y="24"/>
                    <a:pt x="12" y="22"/>
                    <a:pt x="8" y="21"/>
                  </a:cubicBezTo>
                  <a:cubicBezTo>
                    <a:pt x="5" y="20"/>
                    <a:pt x="2" y="21"/>
                    <a:pt x="6" y="18"/>
                  </a:cubicBezTo>
                  <a:cubicBezTo>
                    <a:pt x="6" y="16"/>
                    <a:pt x="2" y="18"/>
                    <a:pt x="1" y="16"/>
                  </a:cubicBezTo>
                  <a:cubicBezTo>
                    <a:pt x="3" y="14"/>
                    <a:pt x="5" y="10"/>
                    <a:pt x="0" y="12"/>
                  </a:cubicBezTo>
                  <a:cubicBezTo>
                    <a:pt x="1" y="11"/>
                    <a:pt x="2" y="10"/>
                    <a:pt x="4" y="10"/>
                  </a:cubicBezTo>
                  <a:cubicBezTo>
                    <a:pt x="5" y="10"/>
                    <a:pt x="4" y="8"/>
                    <a:pt x="6" y="8"/>
                  </a:cubicBezTo>
                  <a:cubicBezTo>
                    <a:pt x="8" y="8"/>
                    <a:pt x="6" y="5"/>
                    <a:pt x="7" y="4"/>
                  </a:cubicBezTo>
                  <a:cubicBezTo>
                    <a:pt x="7" y="4"/>
                    <a:pt x="9" y="4"/>
                    <a:pt x="9" y="4"/>
                  </a:cubicBezTo>
                  <a:cubicBezTo>
                    <a:pt x="11" y="4"/>
                    <a:pt x="10" y="2"/>
                    <a:pt x="12" y="2"/>
                  </a:cubicBezTo>
                  <a:cubicBezTo>
                    <a:pt x="12" y="1"/>
                    <a:pt x="14" y="1"/>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7" name="Freeform 101"/>
            <p:cNvSpPr>
              <a:spLocks/>
            </p:cNvSpPr>
            <p:nvPr/>
          </p:nvSpPr>
          <p:spPr bwMode="auto">
            <a:xfrm>
              <a:off x="4564063" y="1276350"/>
              <a:ext cx="258763" cy="127000"/>
            </a:xfrm>
            <a:custGeom>
              <a:avLst/>
              <a:gdLst>
                <a:gd name="T0" fmla="*/ 57 w 69"/>
                <a:gd name="T1" fmla="*/ 54 h 34"/>
                <a:gd name="T2" fmla="*/ 52 w 69"/>
                <a:gd name="T3" fmla="*/ 56 h 34"/>
                <a:gd name="T4" fmla="*/ 38 w 69"/>
                <a:gd name="T5" fmla="*/ 54 h 34"/>
                <a:gd name="T6" fmla="*/ 45 w 69"/>
                <a:gd name="T7" fmla="*/ 49 h 34"/>
                <a:gd name="T8" fmla="*/ 61 w 69"/>
                <a:gd name="T9" fmla="*/ 38 h 34"/>
                <a:gd name="T10" fmla="*/ 57 w 69"/>
                <a:gd name="T11" fmla="*/ 31 h 34"/>
                <a:gd name="T12" fmla="*/ 43 w 69"/>
                <a:gd name="T13" fmla="*/ 31 h 34"/>
                <a:gd name="T14" fmla="*/ 28 w 69"/>
                <a:gd name="T15" fmla="*/ 40 h 34"/>
                <a:gd name="T16" fmla="*/ 9 w 69"/>
                <a:gd name="T17" fmla="*/ 38 h 34"/>
                <a:gd name="T18" fmla="*/ 12 w 69"/>
                <a:gd name="T19" fmla="*/ 19 h 34"/>
                <a:gd name="T20" fmla="*/ 7 w 69"/>
                <a:gd name="T21" fmla="*/ 21 h 34"/>
                <a:gd name="T22" fmla="*/ 5 w 69"/>
                <a:gd name="T23" fmla="*/ 7 h 34"/>
                <a:gd name="T24" fmla="*/ 9 w 69"/>
                <a:gd name="T25" fmla="*/ 9 h 34"/>
                <a:gd name="T26" fmla="*/ 26 w 69"/>
                <a:gd name="T27" fmla="*/ 5 h 34"/>
                <a:gd name="T28" fmla="*/ 28 w 69"/>
                <a:gd name="T29" fmla="*/ 14 h 34"/>
                <a:gd name="T30" fmla="*/ 52 w 69"/>
                <a:gd name="T31" fmla="*/ 16 h 34"/>
                <a:gd name="T32" fmla="*/ 59 w 69"/>
                <a:gd name="T33" fmla="*/ 5 h 34"/>
                <a:gd name="T34" fmla="*/ 87 w 69"/>
                <a:gd name="T35" fmla="*/ 7 h 34"/>
                <a:gd name="T36" fmla="*/ 90 w 69"/>
                <a:gd name="T37" fmla="*/ 7 h 34"/>
                <a:gd name="T38" fmla="*/ 102 w 69"/>
                <a:gd name="T39" fmla="*/ 16 h 34"/>
                <a:gd name="T40" fmla="*/ 99 w 69"/>
                <a:gd name="T41" fmla="*/ 21 h 34"/>
                <a:gd name="T42" fmla="*/ 113 w 69"/>
                <a:gd name="T43" fmla="*/ 19 h 34"/>
                <a:gd name="T44" fmla="*/ 130 w 69"/>
                <a:gd name="T45" fmla="*/ 24 h 34"/>
                <a:gd name="T46" fmla="*/ 132 w 69"/>
                <a:gd name="T47" fmla="*/ 31 h 34"/>
                <a:gd name="T48" fmla="*/ 135 w 69"/>
                <a:gd name="T49" fmla="*/ 33 h 34"/>
                <a:gd name="T50" fmla="*/ 137 w 69"/>
                <a:gd name="T51" fmla="*/ 38 h 34"/>
                <a:gd name="T52" fmla="*/ 144 w 69"/>
                <a:gd name="T53" fmla="*/ 38 h 34"/>
                <a:gd name="T54" fmla="*/ 144 w 69"/>
                <a:gd name="T55" fmla="*/ 45 h 34"/>
                <a:gd name="T56" fmla="*/ 149 w 69"/>
                <a:gd name="T57" fmla="*/ 45 h 34"/>
                <a:gd name="T58" fmla="*/ 151 w 69"/>
                <a:gd name="T59" fmla="*/ 52 h 34"/>
                <a:gd name="T60" fmla="*/ 161 w 69"/>
                <a:gd name="T61" fmla="*/ 52 h 34"/>
                <a:gd name="T62" fmla="*/ 151 w 69"/>
                <a:gd name="T63" fmla="*/ 56 h 34"/>
                <a:gd name="T64" fmla="*/ 151 w 69"/>
                <a:gd name="T65" fmla="*/ 61 h 34"/>
                <a:gd name="T66" fmla="*/ 123 w 69"/>
                <a:gd name="T67" fmla="*/ 61 h 34"/>
                <a:gd name="T68" fmla="*/ 123 w 69"/>
                <a:gd name="T69" fmla="*/ 45 h 34"/>
                <a:gd name="T70" fmla="*/ 97 w 69"/>
                <a:gd name="T71" fmla="*/ 40 h 34"/>
                <a:gd name="T72" fmla="*/ 92 w 69"/>
                <a:gd name="T73" fmla="*/ 49 h 34"/>
                <a:gd name="T74" fmla="*/ 87 w 69"/>
                <a:gd name="T75" fmla="*/ 49 h 34"/>
                <a:gd name="T76" fmla="*/ 83 w 69"/>
                <a:gd name="T77" fmla="*/ 54 h 34"/>
                <a:gd name="T78" fmla="*/ 85 w 69"/>
                <a:gd name="T79" fmla="*/ 56 h 34"/>
                <a:gd name="T80" fmla="*/ 76 w 69"/>
                <a:gd name="T81" fmla="*/ 61 h 34"/>
                <a:gd name="T82" fmla="*/ 76 w 69"/>
                <a:gd name="T83" fmla="*/ 78 h 34"/>
                <a:gd name="T84" fmla="*/ 40 w 69"/>
                <a:gd name="T85" fmla="*/ 66 h 34"/>
                <a:gd name="T86" fmla="*/ 50 w 69"/>
                <a:gd name="T87" fmla="*/ 61 h 34"/>
                <a:gd name="T88" fmla="*/ 59 w 69"/>
                <a:gd name="T89" fmla="*/ 61 h 34"/>
                <a:gd name="T90" fmla="*/ 57 w 69"/>
                <a:gd name="T91" fmla="*/ 54 h 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9" h="34">
                  <a:moveTo>
                    <a:pt x="24" y="23"/>
                  </a:moveTo>
                  <a:cubicBezTo>
                    <a:pt x="24" y="21"/>
                    <a:pt x="22" y="24"/>
                    <a:pt x="22" y="24"/>
                  </a:cubicBezTo>
                  <a:cubicBezTo>
                    <a:pt x="20" y="25"/>
                    <a:pt x="19" y="22"/>
                    <a:pt x="16" y="23"/>
                  </a:cubicBezTo>
                  <a:cubicBezTo>
                    <a:pt x="16" y="21"/>
                    <a:pt x="18" y="22"/>
                    <a:pt x="19" y="21"/>
                  </a:cubicBezTo>
                  <a:cubicBezTo>
                    <a:pt x="22" y="19"/>
                    <a:pt x="23" y="16"/>
                    <a:pt x="26" y="16"/>
                  </a:cubicBezTo>
                  <a:cubicBezTo>
                    <a:pt x="26" y="15"/>
                    <a:pt x="24" y="15"/>
                    <a:pt x="24" y="13"/>
                  </a:cubicBezTo>
                  <a:cubicBezTo>
                    <a:pt x="22" y="12"/>
                    <a:pt x="19" y="16"/>
                    <a:pt x="18" y="13"/>
                  </a:cubicBezTo>
                  <a:cubicBezTo>
                    <a:pt x="16" y="14"/>
                    <a:pt x="15" y="16"/>
                    <a:pt x="12" y="17"/>
                  </a:cubicBezTo>
                  <a:cubicBezTo>
                    <a:pt x="9" y="18"/>
                    <a:pt x="8" y="15"/>
                    <a:pt x="4" y="16"/>
                  </a:cubicBezTo>
                  <a:cubicBezTo>
                    <a:pt x="6" y="14"/>
                    <a:pt x="7" y="11"/>
                    <a:pt x="5" y="8"/>
                  </a:cubicBezTo>
                  <a:cubicBezTo>
                    <a:pt x="4" y="8"/>
                    <a:pt x="3" y="8"/>
                    <a:pt x="3" y="9"/>
                  </a:cubicBezTo>
                  <a:cubicBezTo>
                    <a:pt x="0" y="9"/>
                    <a:pt x="2" y="5"/>
                    <a:pt x="2" y="3"/>
                  </a:cubicBezTo>
                  <a:cubicBezTo>
                    <a:pt x="3" y="3"/>
                    <a:pt x="4" y="3"/>
                    <a:pt x="4" y="4"/>
                  </a:cubicBezTo>
                  <a:cubicBezTo>
                    <a:pt x="5" y="2"/>
                    <a:pt x="11" y="5"/>
                    <a:pt x="11" y="2"/>
                  </a:cubicBezTo>
                  <a:cubicBezTo>
                    <a:pt x="13" y="2"/>
                    <a:pt x="12" y="4"/>
                    <a:pt x="12" y="6"/>
                  </a:cubicBezTo>
                  <a:cubicBezTo>
                    <a:pt x="17" y="6"/>
                    <a:pt x="21" y="0"/>
                    <a:pt x="22" y="7"/>
                  </a:cubicBezTo>
                  <a:cubicBezTo>
                    <a:pt x="25" y="7"/>
                    <a:pt x="26" y="5"/>
                    <a:pt x="25" y="2"/>
                  </a:cubicBezTo>
                  <a:cubicBezTo>
                    <a:pt x="28" y="3"/>
                    <a:pt x="32" y="3"/>
                    <a:pt x="37" y="3"/>
                  </a:cubicBezTo>
                  <a:cubicBezTo>
                    <a:pt x="37" y="3"/>
                    <a:pt x="38" y="5"/>
                    <a:pt x="38" y="3"/>
                  </a:cubicBezTo>
                  <a:cubicBezTo>
                    <a:pt x="41" y="4"/>
                    <a:pt x="38" y="9"/>
                    <a:pt x="43" y="7"/>
                  </a:cubicBezTo>
                  <a:cubicBezTo>
                    <a:pt x="43" y="8"/>
                    <a:pt x="42" y="8"/>
                    <a:pt x="42" y="9"/>
                  </a:cubicBezTo>
                  <a:cubicBezTo>
                    <a:pt x="43" y="8"/>
                    <a:pt x="48" y="10"/>
                    <a:pt x="48" y="8"/>
                  </a:cubicBezTo>
                  <a:cubicBezTo>
                    <a:pt x="49" y="9"/>
                    <a:pt x="50" y="11"/>
                    <a:pt x="55" y="10"/>
                  </a:cubicBezTo>
                  <a:cubicBezTo>
                    <a:pt x="53" y="12"/>
                    <a:pt x="54" y="12"/>
                    <a:pt x="56" y="13"/>
                  </a:cubicBezTo>
                  <a:cubicBezTo>
                    <a:pt x="56" y="13"/>
                    <a:pt x="56" y="14"/>
                    <a:pt x="57" y="14"/>
                  </a:cubicBezTo>
                  <a:cubicBezTo>
                    <a:pt x="59" y="14"/>
                    <a:pt x="57" y="15"/>
                    <a:pt x="58" y="16"/>
                  </a:cubicBezTo>
                  <a:cubicBezTo>
                    <a:pt x="59" y="17"/>
                    <a:pt x="60" y="16"/>
                    <a:pt x="61" y="16"/>
                  </a:cubicBezTo>
                  <a:cubicBezTo>
                    <a:pt x="61" y="17"/>
                    <a:pt x="60" y="18"/>
                    <a:pt x="61" y="19"/>
                  </a:cubicBezTo>
                  <a:cubicBezTo>
                    <a:pt x="61" y="19"/>
                    <a:pt x="63" y="18"/>
                    <a:pt x="63" y="19"/>
                  </a:cubicBezTo>
                  <a:cubicBezTo>
                    <a:pt x="64" y="20"/>
                    <a:pt x="63" y="21"/>
                    <a:pt x="64" y="22"/>
                  </a:cubicBezTo>
                  <a:cubicBezTo>
                    <a:pt x="66" y="22"/>
                    <a:pt x="67" y="20"/>
                    <a:pt x="68" y="22"/>
                  </a:cubicBezTo>
                  <a:cubicBezTo>
                    <a:pt x="69" y="25"/>
                    <a:pt x="65" y="23"/>
                    <a:pt x="64" y="24"/>
                  </a:cubicBezTo>
                  <a:cubicBezTo>
                    <a:pt x="64" y="24"/>
                    <a:pt x="64" y="26"/>
                    <a:pt x="64" y="26"/>
                  </a:cubicBezTo>
                  <a:cubicBezTo>
                    <a:pt x="61" y="26"/>
                    <a:pt x="56" y="25"/>
                    <a:pt x="52" y="26"/>
                  </a:cubicBezTo>
                  <a:cubicBezTo>
                    <a:pt x="51" y="22"/>
                    <a:pt x="52" y="23"/>
                    <a:pt x="52" y="19"/>
                  </a:cubicBezTo>
                  <a:cubicBezTo>
                    <a:pt x="51" y="15"/>
                    <a:pt x="43" y="15"/>
                    <a:pt x="41" y="17"/>
                  </a:cubicBezTo>
                  <a:cubicBezTo>
                    <a:pt x="39" y="17"/>
                    <a:pt x="40" y="20"/>
                    <a:pt x="39" y="21"/>
                  </a:cubicBezTo>
                  <a:cubicBezTo>
                    <a:pt x="39" y="21"/>
                    <a:pt x="37" y="20"/>
                    <a:pt x="37" y="21"/>
                  </a:cubicBezTo>
                  <a:cubicBezTo>
                    <a:pt x="36" y="22"/>
                    <a:pt x="37" y="24"/>
                    <a:pt x="35" y="23"/>
                  </a:cubicBezTo>
                  <a:cubicBezTo>
                    <a:pt x="34" y="24"/>
                    <a:pt x="35" y="24"/>
                    <a:pt x="36" y="24"/>
                  </a:cubicBezTo>
                  <a:cubicBezTo>
                    <a:pt x="36" y="26"/>
                    <a:pt x="34" y="25"/>
                    <a:pt x="32" y="26"/>
                  </a:cubicBezTo>
                  <a:cubicBezTo>
                    <a:pt x="31" y="29"/>
                    <a:pt x="32" y="28"/>
                    <a:pt x="32" y="33"/>
                  </a:cubicBezTo>
                  <a:cubicBezTo>
                    <a:pt x="28" y="34"/>
                    <a:pt x="18" y="34"/>
                    <a:pt x="17" y="28"/>
                  </a:cubicBezTo>
                  <a:cubicBezTo>
                    <a:pt x="19" y="28"/>
                    <a:pt x="20" y="27"/>
                    <a:pt x="21" y="26"/>
                  </a:cubicBezTo>
                  <a:cubicBezTo>
                    <a:pt x="24" y="25"/>
                    <a:pt x="23" y="28"/>
                    <a:pt x="25" y="26"/>
                  </a:cubicBezTo>
                  <a:cubicBezTo>
                    <a:pt x="25" y="24"/>
                    <a:pt x="22" y="24"/>
                    <a:pt x="2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8" name="Freeform 102"/>
            <p:cNvSpPr>
              <a:spLocks/>
            </p:cNvSpPr>
            <p:nvPr/>
          </p:nvSpPr>
          <p:spPr bwMode="auto">
            <a:xfrm>
              <a:off x="2163763" y="1374775"/>
              <a:ext cx="120650" cy="66675"/>
            </a:xfrm>
            <a:custGeom>
              <a:avLst/>
              <a:gdLst>
                <a:gd name="T0" fmla="*/ 76 w 32"/>
                <a:gd name="T1" fmla="*/ 7 h 18"/>
                <a:gd name="T2" fmla="*/ 76 w 32"/>
                <a:gd name="T3" fmla="*/ 16 h 18"/>
                <a:gd name="T4" fmla="*/ 71 w 32"/>
                <a:gd name="T5" fmla="*/ 16 h 18"/>
                <a:gd name="T6" fmla="*/ 71 w 32"/>
                <a:gd name="T7" fmla="*/ 23 h 18"/>
                <a:gd name="T8" fmla="*/ 62 w 32"/>
                <a:gd name="T9" fmla="*/ 30 h 18"/>
                <a:gd name="T10" fmla="*/ 52 w 32"/>
                <a:gd name="T11" fmla="*/ 21 h 18"/>
                <a:gd name="T12" fmla="*/ 45 w 32"/>
                <a:gd name="T13" fmla="*/ 26 h 18"/>
                <a:gd name="T14" fmla="*/ 33 w 32"/>
                <a:gd name="T15" fmla="*/ 37 h 18"/>
                <a:gd name="T16" fmla="*/ 2 w 32"/>
                <a:gd name="T17" fmla="*/ 37 h 18"/>
                <a:gd name="T18" fmla="*/ 0 w 32"/>
                <a:gd name="T19" fmla="*/ 26 h 18"/>
                <a:gd name="T20" fmla="*/ 12 w 32"/>
                <a:gd name="T21" fmla="*/ 30 h 18"/>
                <a:gd name="T22" fmla="*/ 24 w 32"/>
                <a:gd name="T23" fmla="*/ 21 h 18"/>
                <a:gd name="T24" fmla="*/ 29 w 32"/>
                <a:gd name="T25" fmla="*/ 16 h 18"/>
                <a:gd name="T26" fmla="*/ 36 w 32"/>
                <a:gd name="T27" fmla="*/ 12 h 18"/>
                <a:gd name="T28" fmla="*/ 40 w 32"/>
                <a:gd name="T29" fmla="*/ 12 h 18"/>
                <a:gd name="T30" fmla="*/ 45 w 32"/>
                <a:gd name="T31" fmla="*/ 7 h 18"/>
                <a:gd name="T32" fmla="*/ 57 w 32"/>
                <a:gd name="T33" fmla="*/ 7 h 18"/>
                <a:gd name="T34" fmla="*/ 76 w 32"/>
                <a:gd name="T35" fmla="*/ 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18">
                  <a:moveTo>
                    <a:pt x="32" y="3"/>
                  </a:moveTo>
                  <a:cubicBezTo>
                    <a:pt x="31" y="4"/>
                    <a:pt x="32" y="6"/>
                    <a:pt x="32" y="7"/>
                  </a:cubicBezTo>
                  <a:cubicBezTo>
                    <a:pt x="32" y="7"/>
                    <a:pt x="30" y="6"/>
                    <a:pt x="30" y="7"/>
                  </a:cubicBezTo>
                  <a:cubicBezTo>
                    <a:pt x="30" y="7"/>
                    <a:pt x="31" y="10"/>
                    <a:pt x="30" y="10"/>
                  </a:cubicBezTo>
                  <a:cubicBezTo>
                    <a:pt x="28" y="10"/>
                    <a:pt x="27" y="8"/>
                    <a:pt x="26" y="13"/>
                  </a:cubicBezTo>
                  <a:cubicBezTo>
                    <a:pt x="24" y="12"/>
                    <a:pt x="25" y="9"/>
                    <a:pt x="22" y="9"/>
                  </a:cubicBezTo>
                  <a:cubicBezTo>
                    <a:pt x="20" y="8"/>
                    <a:pt x="21" y="11"/>
                    <a:pt x="19" y="11"/>
                  </a:cubicBezTo>
                  <a:cubicBezTo>
                    <a:pt x="18" y="13"/>
                    <a:pt x="14" y="13"/>
                    <a:pt x="14" y="16"/>
                  </a:cubicBezTo>
                  <a:cubicBezTo>
                    <a:pt x="9" y="18"/>
                    <a:pt x="7" y="17"/>
                    <a:pt x="1" y="16"/>
                  </a:cubicBezTo>
                  <a:cubicBezTo>
                    <a:pt x="1" y="14"/>
                    <a:pt x="0" y="14"/>
                    <a:pt x="0" y="11"/>
                  </a:cubicBezTo>
                  <a:cubicBezTo>
                    <a:pt x="1" y="12"/>
                    <a:pt x="3" y="13"/>
                    <a:pt x="5" y="13"/>
                  </a:cubicBezTo>
                  <a:cubicBezTo>
                    <a:pt x="7" y="13"/>
                    <a:pt x="7" y="9"/>
                    <a:pt x="10" y="9"/>
                  </a:cubicBezTo>
                  <a:cubicBezTo>
                    <a:pt x="10" y="9"/>
                    <a:pt x="11" y="6"/>
                    <a:pt x="12" y="7"/>
                  </a:cubicBezTo>
                  <a:cubicBezTo>
                    <a:pt x="14" y="9"/>
                    <a:pt x="12" y="6"/>
                    <a:pt x="15" y="5"/>
                  </a:cubicBezTo>
                  <a:cubicBezTo>
                    <a:pt x="16" y="5"/>
                    <a:pt x="16" y="6"/>
                    <a:pt x="17" y="5"/>
                  </a:cubicBezTo>
                  <a:cubicBezTo>
                    <a:pt x="17" y="5"/>
                    <a:pt x="19" y="3"/>
                    <a:pt x="19" y="3"/>
                  </a:cubicBezTo>
                  <a:cubicBezTo>
                    <a:pt x="20" y="3"/>
                    <a:pt x="22" y="3"/>
                    <a:pt x="24" y="3"/>
                  </a:cubicBezTo>
                  <a:cubicBezTo>
                    <a:pt x="25" y="3"/>
                    <a:pt x="29" y="0"/>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49" name="Freeform 103"/>
            <p:cNvSpPr>
              <a:spLocks/>
            </p:cNvSpPr>
            <p:nvPr/>
          </p:nvSpPr>
          <p:spPr bwMode="auto">
            <a:xfrm>
              <a:off x="2493963" y="1400175"/>
              <a:ext cx="123825" cy="63500"/>
            </a:xfrm>
            <a:custGeom>
              <a:avLst/>
              <a:gdLst>
                <a:gd name="T0" fmla="*/ 71 w 33"/>
                <a:gd name="T1" fmla="*/ 5 h 17"/>
                <a:gd name="T2" fmla="*/ 78 w 33"/>
                <a:gd name="T3" fmla="*/ 31 h 17"/>
                <a:gd name="T4" fmla="*/ 73 w 33"/>
                <a:gd name="T5" fmla="*/ 26 h 17"/>
                <a:gd name="T6" fmla="*/ 73 w 33"/>
                <a:gd name="T7" fmla="*/ 35 h 17"/>
                <a:gd name="T8" fmla="*/ 61 w 33"/>
                <a:gd name="T9" fmla="*/ 38 h 17"/>
                <a:gd name="T10" fmla="*/ 59 w 33"/>
                <a:gd name="T11" fmla="*/ 40 h 17"/>
                <a:gd name="T12" fmla="*/ 52 w 33"/>
                <a:gd name="T13" fmla="*/ 40 h 17"/>
                <a:gd name="T14" fmla="*/ 52 w 33"/>
                <a:gd name="T15" fmla="*/ 31 h 17"/>
                <a:gd name="T16" fmla="*/ 24 w 33"/>
                <a:gd name="T17" fmla="*/ 26 h 17"/>
                <a:gd name="T18" fmla="*/ 0 w 33"/>
                <a:gd name="T19" fmla="*/ 14 h 17"/>
                <a:gd name="T20" fmla="*/ 5 w 33"/>
                <a:gd name="T21" fmla="*/ 7 h 17"/>
                <a:gd name="T22" fmla="*/ 9 w 33"/>
                <a:gd name="T23" fmla="*/ 9 h 17"/>
                <a:gd name="T24" fmla="*/ 24 w 33"/>
                <a:gd name="T25" fmla="*/ 16 h 17"/>
                <a:gd name="T26" fmla="*/ 28 w 33"/>
                <a:gd name="T27" fmla="*/ 16 h 17"/>
                <a:gd name="T28" fmla="*/ 31 w 33"/>
                <a:gd name="T29" fmla="*/ 21 h 17"/>
                <a:gd name="T30" fmla="*/ 35 w 33"/>
                <a:gd name="T31" fmla="*/ 9 h 17"/>
                <a:gd name="T32" fmla="*/ 40 w 33"/>
                <a:gd name="T33" fmla="*/ 16 h 17"/>
                <a:gd name="T34" fmla="*/ 71 w 33"/>
                <a:gd name="T35" fmla="*/ 5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17">
                  <a:moveTo>
                    <a:pt x="30" y="2"/>
                  </a:moveTo>
                  <a:cubicBezTo>
                    <a:pt x="28" y="8"/>
                    <a:pt x="33" y="8"/>
                    <a:pt x="33" y="13"/>
                  </a:cubicBezTo>
                  <a:cubicBezTo>
                    <a:pt x="33" y="13"/>
                    <a:pt x="32" y="11"/>
                    <a:pt x="31" y="11"/>
                  </a:cubicBezTo>
                  <a:cubicBezTo>
                    <a:pt x="30" y="12"/>
                    <a:pt x="32" y="14"/>
                    <a:pt x="31" y="15"/>
                  </a:cubicBezTo>
                  <a:cubicBezTo>
                    <a:pt x="30" y="16"/>
                    <a:pt x="28" y="16"/>
                    <a:pt x="26" y="16"/>
                  </a:cubicBezTo>
                  <a:cubicBezTo>
                    <a:pt x="26" y="16"/>
                    <a:pt x="26" y="17"/>
                    <a:pt x="25" y="17"/>
                  </a:cubicBezTo>
                  <a:cubicBezTo>
                    <a:pt x="24" y="17"/>
                    <a:pt x="23" y="17"/>
                    <a:pt x="22" y="17"/>
                  </a:cubicBezTo>
                  <a:cubicBezTo>
                    <a:pt x="20" y="16"/>
                    <a:pt x="20" y="14"/>
                    <a:pt x="22" y="13"/>
                  </a:cubicBezTo>
                  <a:cubicBezTo>
                    <a:pt x="18" y="15"/>
                    <a:pt x="15" y="11"/>
                    <a:pt x="10" y="11"/>
                  </a:cubicBezTo>
                  <a:cubicBezTo>
                    <a:pt x="9" y="7"/>
                    <a:pt x="3" y="8"/>
                    <a:pt x="0" y="6"/>
                  </a:cubicBezTo>
                  <a:cubicBezTo>
                    <a:pt x="1" y="5"/>
                    <a:pt x="1" y="3"/>
                    <a:pt x="2" y="3"/>
                  </a:cubicBezTo>
                  <a:cubicBezTo>
                    <a:pt x="3" y="3"/>
                    <a:pt x="3" y="4"/>
                    <a:pt x="4" y="4"/>
                  </a:cubicBezTo>
                  <a:cubicBezTo>
                    <a:pt x="6" y="5"/>
                    <a:pt x="9" y="5"/>
                    <a:pt x="10" y="7"/>
                  </a:cubicBezTo>
                  <a:cubicBezTo>
                    <a:pt x="10" y="7"/>
                    <a:pt x="12" y="6"/>
                    <a:pt x="12" y="7"/>
                  </a:cubicBezTo>
                  <a:cubicBezTo>
                    <a:pt x="13" y="7"/>
                    <a:pt x="12" y="9"/>
                    <a:pt x="13" y="9"/>
                  </a:cubicBezTo>
                  <a:cubicBezTo>
                    <a:pt x="17" y="8"/>
                    <a:pt x="12" y="6"/>
                    <a:pt x="15" y="4"/>
                  </a:cubicBezTo>
                  <a:cubicBezTo>
                    <a:pt x="17" y="3"/>
                    <a:pt x="17" y="7"/>
                    <a:pt x="17" y="7"/>
                  </a:cubicBezTo>
                  <a:cubicBezTo>
                    <a:pt x="21" y="7"/>
                    <a:pt x="23" y="0"/>
                    <a:pt x="3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0" name="Freeform 104"/>
            <p:cNvSpPr>
              <a:spLocks/>
            </p:cNvSpPr>
            <p:nvPr/>
          </p:nvSpPr>
          <p:spPr bwMode="auto">
            <a:xfrm>
              <a:off x="2262188" y="1403350"/>
              <a:ext cx="217488" cy="82550"/>
            </a:xfrm>
            <a:custGeom>
              <a:avLst/>
              <a:gdLst>
                <a:gd name="T0" fmla="*/ 61 w 58"/>
                <a:gd name="T1" fmla="*/ 19 h 22"/>
                <a:gd name="T2" fmla="*/ 90 w 58"/>
                <a:gd name="T3" fmla="*/ 31 h 22"/>
                <a:gd name="T4" fmla="*/ 90 w 58"/>
                <a:gd name="T5" fmla="*/ 17 h 22"/>
                <a:gd name="T6" fmla="*/ 80 w 58"/>
                <a:gd name="T7" fmla="*/ 5 h 22"/>
                <a:gd name="T8" fmla="*/ 99 w 58"/>
                <a:gd name="T9" fmla="*/ 2 h 22"/>
                <a:gd name="T10" fmla="*/ 106 w 58"/>
                <a:gd name="T11" fmla="*/ 7 h 22"/>
                <a:gd name="T12" fmla="*/ 106 w 58"/>
                <a:gd name="T13" fmla="*/ 14 h 22"/>
                <a:gd name="T14" fmla="*/ 116 w 58"/>
                <a:gd name="T15" fmla="*/ 21 h 22"/>
                <a:gd name="T16" fmla="*/ 125 w 58"/>
                <a:gd name="T17" fmla="*/ 17 h 22"/>
                <a:gd name="T18" fmla="*/ 135 w 58"/>
                <a:gd name="T19" fmla="*/ 21 h 22"/>
                <a:gd name="T20" fmla="*/ 137 w 58"/>
                <a:gd name="T21" fmla="*/ 28 h 22"/>
                <a:gd name="T22" fmla="*/ 135 w 58"/>
                <a:gd name="T23" fmla="*/ 38 h 22"/>
                <a:gd name="T24" fmla="*/ 116 w 58"/>
                <a:gd name="T25" fmla="*/ 40 h 22"/>
                <a:gd name="T26" fmla="*/ 106 w 58"/>
                <a:gd name="T27" fmla="*/ 38 h 22"/>
                <a:gd name="T28" fmla="*/ 80 w 58"/>
                <a:gd name="T29" fmla="*/ 45 h 22"/>
                <a:gd name="T30" fmla="*/ 76 w 58"/>
                <a:gd name="T31" fmla="*/ 45 h 22"/>
                <a:gd name="T32" fmla="*/ 66 w 58"/>
                <a:gd name="T33" fmla="*/ 47 h 22"/>
                <a:gd name="T34" fmla="*/ 38 w 58"/>
                <a:gd name="T35" fmla="*/ 52 h 22"/>
                <a:gd name="T36" fmla="*/ 64 w 58"/>
                <a:gd name="T37" fmla="*/ 45 h 22"/>
                <a:gd name="T38" fmla="*/ 50 w 58"/>
                <a:gd name="T39" fmla="*/ 38 h 22"/>
                <a:gd name="T40" fmla="*/ 38 w 58"/>
                <a:gd name="T41" fmla="*/ 33 h 22"/>
                <a:gd name="T42" fmla="*/ 28 w 58"/>
                <a:gd name="T43" fmla="*/ 38 h 22"/>
                <a:gd name="T44" fmla="*/ 19 w 58"/>
                <a:gd name="T45" fmla="*/ 35 h 22"/>
                <a:gd name="T46" fmla="*/ 0 w 58"/>
                <a:gd name="T47" fmla="*/ 33 h 22"/>
                <a:gd name="T48" fmla="*/ 5 w 58"/>
                <a:gd name="T49" fmla="*/ 28 h 22"/>
                <a:gd name="T50" fmla="*/ 9 w 58"/>
                <a:gd name="T51" fmla="*/ 19 h 22"/>
                <a:gd name="T52" fmla="*/ 19 w 58"/>
                <a:gd name="T53" fmla="*/ 17 h 22"/>
                <a:gd name="T54" fmla="*/ 17 w 58"/>
                <a:gd name="T55" fmla="*/ 12 h 22"/>
                <a:gd name="T56" fmla="*/ 21 w 58"/>
                <a:gd name="T57" fmla="*/ 12 h 22"/>
                <a:gd name="T58" fmla="*/ 31 w 58"/>
                <a:gd name="T59" fmla="*/ 7 h 22"/>
                <a:gd name="T60" fmla="*/ 45 w 58"/>
                <a:gd name="T61" fmla="*/ 12 h 22"/>
                <a:gd name="T62" fmla="*/ 47 w 58"/>
                <a:gd name="T63" fmla="*/ 17 h 22"/>
                <a:gd name="T64" fmla="*/ 52 w 58"/>
                <a:gd name="T65" fmla="*/ 17 h 22"/>
                <a:gd name="T66" fmla="*/ 52 w 58"/>
                <a:gd name="T67" fmla="*/ 24 h 22"/>
                <a:gd name="T68" fmla="*/ 61 w 58"/>
                <a:gd name="T69" fmla="*/ 19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8" h="22">
                  <a:moveTo>
                    <a:pt x="26" y="8"/>
                  </a:moveTo>
                  <a:cubicBezTo>
                    <a:pt x="25" y="12"/>
                    <a:pt x="35" y="10"/>
                    <a:pt x="38" y="13"/>
                  </a:cubicBezTo>
                  <a:cubicBezTo>
                    <a:pt x="40" y="8"/>
                    <a:pt x="30" y="7"/>
                    <a:pt x="38" y="7"/>
                  </a:cubicBezTo>
                  <a:cubicBezTo>
                    <a:pt x="39" y="2"/>
                    <a:pt x="32" y="7"/>
                    <a:pt x="34" y="2"/>
                  </a:cubicBezTo>
                  <a:cubicBezTo>
                    <a:pt x="38" y="3"/>
                    <a:pt x="38" y="0"/>
                    <a:pt x="42" y="1"/>
                  </a:cubicBezTo>
                  <a:cubicBezTo>
                    <a:pt x="41" y="3"/>
                    <a:pt x="44" y="3"/>
                    <a:pt x="45" y="3"/>
                  </a:cubicBezTo>
                  <a:cubicBezTo>
                    <a:pt x="45" y="4"/>
                    <a:pt x="44" y="5"/>
                    <a:pt x="45" y="6"/>
                  </a:cubicBezTo>
                  <a:cubicBezTo>
                    <a:pt x="46" y="7"/>
                    <a:pt x="48" y="7"/>
                    <a:pt x="49" y="9"/>
                  </a:cubicBezTo>
                  <a:cubicBezTo>
                    <a:pt x="51" y="8"/>
                    <a:pt x="51" y="7"/>
                    <a:pt x="53" y="7"/>
                  </a:cubicBezTo>
                  <a:cubicBezTo>
                    <a:pt x="55" y="7"/>
                    <a:pt x="56" y="8"/>
                    <a:pt x="57" y="9"/>
                  </a:cubicBezTo>
                  <a:cubicBezTo>
                    <a:pt x="57" y="9"/>
                    <a:pt x="58" y="11"/>
                    <a:pt x="58" y="12"/>
                  </a:cubicBezTo>
                  <a:cubicBezTo>
                    <a:pt x="56" y="13"/>
                    <a:pt x="58" y="13"/>
                    <a:pt x="57" y="16"/>
                  </a:cubicBezTo>
                  <a:cubicBezTo>
                    <a:pt x="54" y="13"/>
                    <a:pt x="52" y="17"/>
                    <a:pt x="49" y="17"/>
                  </a:cubicBezTo>
                  <a:cubicBezTo>
                    <a:pt x="47" y="18"/>
                    <a:pt x="47" y="16"/>
                    <a:pt x="45" y="16"/>
                  </a:cubicBezTo>
                  <a:cubicBezTo>
                    <a:pt x="41" y="16"/>
                    <a:pt x="37" y="18"/>
                    <a:pt x="34" y="19"/>
                  </a:cubicBezTo>
                  <a:cubicBezTo>
                    <a:pt x="34" y="19"/>
                    <a:pt x="32" y="18"/>
                    <a:pt x="32" y="19"/>
                  </a:cubicBezTo>
                  <a:cubicBezTo>
                    <a:pt x="31" y="20"/>
                    <a:pt x="30" y="19"/>
                    <a:pt x="28" y="20"/>
                  </a:cubicBezTo>
                  <a:cubicBezTo>
                    <a:pt x="27" y="20"/>
                    <a:pt x="21" y="22"/>
                    <a:pt x="16" y="22"/>
                  </a:cubicBezTo>
                  <a:cubicBezTo>
                    <a:pt x="17" y="18"/>
                    <a:pt x="23" y="19"/>
                    <a:pt x="27" y="19"/>
                  </a:cubicBezTo>
                  <a:cubicBezTo>
                    <a:pt x="28" y="14"/>
                    <a:pt x="23" y="17"/>
                    <a:pt x="21" y="16"/>
                  </a:cubicBezTo>
                  <a:cubicBezTo>
                    <a:pt x="19" y="16"/>
                    <a:pt x="19" y="15"/>
                    <a:pt x="16" y="14"/>
                  </a:cubicBezTo>
                  <a:cubicBezTo>
                    <a:pt x="14" y="13"/>
                    <a:pt x="14" y="16"/>
                    <a:pt x="12" y="16"/>
                  </a:cubicBezTo>
                  <a:cubicBezTo>
                    <a:pt x="10" y="17"/>
                    <a:pt x="10" y="15"/>
                    <a:pt x="8" y="15"/>
                  </a:cubicBezTo>
                  <a:cubicBezTo>
                    <a:pt x="6" y="15"/>
                    <a:pt x="2" y="16"/>
                    <a:pt x="0" y="14"/>
                  </a:cubicBezTo>
                  <a:cubicBezTo>
                    <a:pt x="0" y="12"/>
                    <a:pt x="2" y="12"/>
                    <a:pt x="2" y="12"/>
                  </a:cubicBezTo>
                  <a:cubicBezTo>
                    <a:pt x="3" y="11"/>
                    <a:pt x="3" y="8"/>
                    <a:pt x="4" y="8"/>
                  </a:cubicBezTo>
                  <a:cubicBezTo>
                    <a:pt x="5" y="7"/>
                    <a:pt x="7" y="8"/>
                    <a:pt x="8" y="7"/>
                  </a:cubicBezTo>
                  <a:cubicBezTo>
                    <a:pt x="9" y="6"/>
                    <a:pt x="4" y="5"/>
                    <a:pt x="7" y="5"/>
                  </a:cubicBezTo>
                  <a:cubicBezTo>
                    <a:pt x="8" y="4"/>
                    <a:pt x="9" y="5"/>
                    <a:pt x="9" y="5"/>
                  </a:cubicBezTo>
                  <a:cubicBezTo>
                    <a:pt x="11" y="4"/>
                    <a:pt x="12" y="3"/>
                    <a:pt x="13" y="3"/>
                  </a:cubicBezTo>
                  <a:cubicBezTo>
                    <a:pt x="14" y="3"/>
                    <a:pt x="18" y="4"/>
                    <a:pt x="19" y="5"/>
                  </a:cubicBezTo>
                  <a:cubicBezTo>
                    <a:pt x="20" y="5"/>
                    <a:pt x="19" y="6"/>
                    <a:pt x="20" y="7"/>
                  </a:cubicBezTo>
                  <a:cubicBezTo>
                    <a:pt x="20" y="7"/>
                    <a:pt x="22" y="7"/>
                    <a:pt x="22" y="7"/>
                  </a:cubicBezTo>
                  <a:cubicBezTo>
                    <a:pt x="23" y="8"/>
                    <a:pt x="20" y="11"/>
                    <a:pt x="22" y="10"/>
                  </a:cubicBezTo>
                  <a:cubicBezTo>
                    <a:pt x="23" y="10"/>
                    <a:pt x="24" y="7"/>
                    <a:pt x="2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1" name="Freeform 105"/>
            <p:cNvSpPr>
              <a:spLocks/>
            </p:cNvSpPr>
            <p:nvPr/>
          </p:nvSpPr>
          <p:spPr bwMode="auto">
            <a:xfrm>
              <a:off x="2111376" y="1490663"/>
              <a:ext cx="173038" cy="115887"/>
            </a:xfrm>
            <a:custGeom>
              <a:avLst/>
              <a:gdLst>
                <a:gd name="T0" fmla="*/ 14 w 46"/>
                <a:gd name="T1" fmla="*/ 0 h 31"/>
                <a:gd name="T2" fmla="*/ 62 w 46"/>
                <a:gd name="T3" fmla="*/ 5 h 31"/>
                <a:gd name="T4" fmla="*/ 66 w 46"/>
                <a:gd name="T5" fmla="*/ 5 h 31"/>
                <a:gd name="T6" fmla="*/ 78 w 46"/>
                <a:gd name="T7" fmla="*/ 7 h 31"/>
                <a:gd name="T8" fmla="*/ 90 w 46"/>
                <a:gd name="T9" fmla="*/ 7 h 31"/>
                <a:gd name="T10" fmla="*/ 92 w 46"/>
                <a:gd name="T11" fmla="*/ 9 h 31"/>
                <a:gd name="T12" fmla="*/ 109 w 46"/>
                <a:gd name="T13" fmla="*/ 21 h 31"/>
                <a:gd name="T14" fmla="*/ 83 w 46"/>
                <a:gd name="T15" fmla="*/ 26 h 31"/>
                <a:gd name="T16" fmla="*/ 81 w 46"/>
                <a:gd name="T17" fmla="*/ 31 h 31"/>
                <a:gd name="T18" fmla="*/ 76 w 46"/>
                <a:gd name="T19" fmla="*/ 28 h 31"/>
                <a:gd name="T20" fmla="*/ 73 w 46"/>
                <a:gd name="T21" fmla="*/ 31 h 31"/>
                <a:gd name="T22" fmla="*/ 76 w 46"/>
                <a:gd name="T23" fmla="*/ 33 h 31"/>
                <a:gd name="T24" fmla="*/ 69 w 46"/>
                <a:gd name="T25" fmla="*/ 38 h 31"/>
                <a:gd name="T26" fmla="*/ 69 w 46"/>
                <a:gd name="T27" fmla="*/ 42 h 31"/>
                <a:gd name="T28" fmla="*/ 64 w 46"/>
                <a:gd name="T29" fmla="*/ 42 h 31"/>
                <a:gd name="T30" fmla="*/ 59 w 46"/>
                <a:gd name="T31" fmla="*/ 47 h 31"/>
                <a:gd name="T32" fmla="*/ 59 w 46"/>
                <a:gd name="T33" fmla="*/ 59 h 31"/>
                <a:gd name="T34" fmla="*/ 26 w 46"/>
                <a:gd name="T35" fmla="*/ 68 h 31"/>
                <a:gd name="T36" fmla="*/ 0 w 46"/>
                <a:gd name="T37" fmla="*/ 52 h 31"/>
                <a:gd name="T38" fmla="*/ 7 w 46"/>
                <a:gd name="T39" fmla="*/ 45 h 31"/>
                <a:gd name="T40" fmla="*/ 12 w 46"/>
                <a:gd name="T41" fmla="*/ 40 h 31"/>
                <a:gd name="T42" fmla="*/ 7 w 46"/>
                <a:gd name="T43" fmla="*/ 28 h 31"/>
                <a:gd name="T44" fmla="*/ 14 w 46"/>
                <a:gd name="T45" fmla="*/ 26 h 31"/>
                <a:gd name="T46" fmla="*/ 19 w 46"/>
                <a:gd name="T47" fmla="*/ 14 h 31"/>
                <a:gd name="T48" fmla="*/ 14 w 46"/>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6" h="31">
                  <a:moveTo>
                    <a:pt x="6" y="0"/>
                  </a:moveTo>
                  <a:cubicBezTo>
                    <a:pt x="13" y="1"/>
                    <a:pt x="21" y="0"/>
                    <a:pt x="26" y="2"/>
                  </a:cubicBezTo>
                  <a:cubicBezTo>
                    <a:pt x="26" y="2"/>
                    <a:pt x="28" y="1"/>
                    <a:pt x="28" y="2"/>
                  </a:cubicBezTo>
                  <a:cubicBezTo>
                    <a:pt x="29" y="3"/>
                    <a:pt x="32" y="2"/>
                    <a:pt x="33" y="3"/>
                  </a:cubicBezTo>
                  <a:cubicBezTo>
                    <a:pt x="35" y="5"/>
                    <a:pt x="33" y="1"/>
                    <a:pt x="38" y="3"/>
                  </a:cubicBezTo>
                  <a:cubicBezTo>
                    <a:pt x="38" y="3"/>
                    <a:pt x="38" y="4"/>
                    <a:pt x="39" y="4"/>
                  </a:cubicBezTo>
                  <a:cubicBezTo>
                    <a:pt x="40" y="4"/>
                    <a:pt x="46" y="6"/>
                    <a:pt x="46" y="9"/>
                  </a:cubicBezTo>
                  <a:cubicBezTo>
                    <a:pt x="42" y="9"/>
                    <a:pt x="38" y="10"/>
                    <a:pt x="35" y="11"/>
                  </a:cubicBezTo>
                  <a:cubicBezTo>
                    <a:pt x="34" y="11"/>
                    <a:pt x="35" y="13"/>
                    <a:pt x="34" y="13"/>
                  </a:cubicBezTo>
                  <a:cubicBezTo>
                    <a:pt x="33" y="14"/>
                    <a:pt x="33" y="12"/>
                    <a:pt x="32" y="12"/>
                  </a:cubicBezTo>
                  <a:cubicBezTo>
                    <a:pt x="32" y="12"/>
                    <a:pt x="30" y="14"/>
                    <a:pt x="31" y="13"/>
                  </a:cubicBezTo>
                  <a:cubicBezTo>
                    <a:pt x="30" y="14"/>
                    <a:pt x="32" y="15"/>
                    <a:pt x="32" y="14"/>
                  </a:cubicBezTo>
                  <a:cubicBezTo>
                    <a:pt x="31" y="16"/>
                    <a:pt x="30" y="15"/>
                    <a:pt x="29" y="16"/>
                  </a:cubicBezTo>
                  <a:cubicBezTo>
                    <a:pt x="29" y="16"/>
                    <a:pt x="30" y="18"/>
                    <a:pt x="29" y="18"/>
                  </a:cubicBezTo>
                  <a:cubicBezTo>
                    <a:pt x="29" y="18"/>
                    <a:pt x="27" y="18"/>
                    <a:pt x="27" y="18"/>
                  </a:cubicBezTo>
                  <a:cubicBezTo>
                    <a:pt x="26" y="19"/>
                    <a:pt x="26" y="20"/>
                    <a:pt x="25" y="20"/>
                  </a:cubicBezTo>
                  <a:cubicBezTo>
                    <a:pt x="25" y="22"/>
                    <a:pt x="25" y="24"/>
                    <a:pt x="25" y="25"/>
                  </a:cubicBezTo>
                  <a:cubicBezTo>
                    <a:pt x="19" y="25"/>
                    <a:pt x="20" y="31"/>
                    <a:pt x="11" y="29"/>
                  </a:cubicBezTo>
                  <a:cubicBezTo>
                    <a:pt x="12" y="22"/>
                    <a:pt x="4" y="23"/>
                    <a:pt x="0" y="22"/>
                  </a:cubicBezTo>
                  <a:cubicBezTo>
                    <a:pt x="0" y="20"/>
                    <a:pt x="3" y="20"/>
                    <a:pt x="3" y="19"/>
                  </a:cubicBezTo>
                  <a:cubicBezTo>
                    <a:pt x="4" y="19"/>
                    <a:pt x="1" y="16"/>
                    <a:pt x="5" y="17"/>
                  </a:cubicBezTo>
                  <a:cubicBezTo>
                    <a:pt x="5" y="15"/>
                    <a:pt x="3" y="14"/>
                    <a:pt x="3" y="12"/>
                  </a:cubicBezTo>
                  <a:cubicBezTo>
                    <a:pt x="5" y="14"/>
                    <a:pt x="5" y="13"/>
                    <a:pt x="6" y="11"/>
                  </a:cubicBezTo>
                  <a:cubicBezTo>
                    <a:pt x="6" y="9"/>
                    <a:pt x="8" y="10"/>
                    <a:pt x="8" y="6"/>
                  </a:cubicBezTo>
                  <a:cubicBezTo>
                    <a:pt x="9" y="3"/>
                    <a:pt x="4" y="5"/>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2" name="Freeform 106"/>
            <p:cNvSpPr>
              <a:spLocks/>
            </p:cNvSpPr>
            <p:nvPr/>
          </p:nvSpPr>
          <p:spPr bwMode="auto">
            <a:xfrm>
              <a:off x="2460626" y="1512888"/>
              <a:ext cx="36513" cy="26987"/>
            </a:xfrm>
            <a:custGeom>
              <a:avLst/>
              <a:gdLst>
                <a:gd name="T0" fmla="*/ 2 w 10"/>
                <a:gd name="T1" fmla="*/ 0 h 7"/>
                <a:gd name="T2" fmla="*/ 18 w 10"/>
                <a:gd name="T3" fmla="*/ 0 h 7"/>
                <a:gd name="T4" fmla="*/ 21 w 10"/>
                <a:gd name="T5" fmla="*/ 12 h 7"/>
                <a:gd name="T6" fmla="*/ 16 w 10"/>
                <a:gd name="T7" fmla="*/ 17 h 7"/>
                <a:gd name="T8" fmla="*/ 0 w 10"/>
                <a:gd name="T9" fmla="*/ 10 h 7"/>
                <a:gd name="T10" fmla="*/ 2 w 10"/>
                <a:gd name="T11" fmla="*/ 0 h 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 h="7">
                  <a:moveTo>
                    <a:pt x="1" y="0"/>
                  </a:moveTo>
                  <a:cubicBezTo>
                    <a:pt x="4" y="0"/>
                    <a:pt x="6" y="0"/>
                    <a:pt x="8" y="0"/>
                  </a:cubicBezTo>
                  <a:cubicBezTo>
                    <a:pt x="8" y="2"/>
                    <a:pt x="10" y="3"/>
                    <a:pt x="9" y="5"/>
                  </a:cubicBezTo>
                  <a:cubicBezTo>
                    <a:pt x="7" y="5"/>
                    <a:pt x="7" y="6"/>
                    <a:pt x="7" y="7"/>
                  </a:cubicBezTo>
                  <a:cubicBezTo>
                    <a:pt x="5" y="6"/>
                    <a:pt x="4" y="3"/>
                    <a:pt x="0" y="4"/>
                  </a:cubicBezTo>
                  <a:cubicBezTo>
                    <a:pt x="1" y="3"/>
                    <a:pt x="1"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3" name="Freeform 107"/>
            <p:cNvSpPr>
              <a:spLocks/>
            </p:cNvSpPr>
            <p:nvPr/>
          </p:nvSpPr>
          <p:spPr bwMode="auto">
            <a:xfrm>
              <a:off x="2651126" y="1501775"/>
              <a:ext cx="87313" cy="60325"/>
            </a:xfrm>
            <a:custGeom>
              <a:avLst/>
              <a:gdLst>
                <a:gd name="T0" fmla="*/ 50 w 23"/>
                <a:gd name="T1" fmla="*/ 2 h 16"/>
                <a:gd name="T2" fmla="*/ 53 w 23"/>
                <a:gd name="T3" fmla="*/ 17 h 16"/>
                <a:gd name="T4" fmla="*/ 48 w 23"/>
                <a:gd name="T5" fmla="*/ 21 h 16"/>
                <a:gd name="T6" fmla="*/ 33 w 23"/>
                <a:gd name="T7" fmla="*/ 24 h 16"/>
                <a:gd name="T8" fmla="*/ 10 w 23"/>
                <a:gd name="T9" fmla="*/ 38 h 16"/>
                <a:gd name="T10" fmla="*/ 7 w 23"/>
                <a:gd name="T11" fmla="*/ 26 h 16"/>
                <a:gd name="T12" fmla="*/ 2 w 23"/>
                <a:gd name="T13" fmla="*/ 21 h 16"/>
                <a:gd name="T14" fmla="*/ 2 w 23"/>
                <a:gd name="T15" fmla="*/ 7 h 16"/>
                <a:gd name="T16" fmla="*/ 7 w 23"/>
                <a:gd name="T17" fmla="*/ 2 h 16"/>
                <a:gd name="T18" fmla="*/ 17 w 23"/>
                <a:gd name="T19" fmla="*/ 0 h 16"/>
                <a:gd name="T20" fmla="*/ 38 w 23"/>
                <a:gd name="T21" fmla="*/ 5 h 16"/>
                <a:gd name="T22" fmla="*/ 50 w 23"/>
                <a:gd name="T23" fmla="*/ 2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6">
                  <a:moveTo>
                    <a:pt x="21" y="1"/>
                  </a:moveTo>
                  <a:cubicBezTo>
                    <a:pt x="23" y="1"/>
                    <a:pt x="21" y="5"/>
                    <a:pt x="22" y="7"/>
                  </a:cubicBezTo>
                  <a:cubicBezTo>
                    <a:pt x="20" y="6"/>
                    <a:pt x="20" y="8"/>
                    <a:pt x="20" y="9"/>
                  </a:cubicBezTo>
                  <a:cubicBezTo>
                    <a:pt x="16" y="7"/>
                    <a:pt x="15" y="14"/>
                    <a:pt x="14" y="10"/>
                  </a:cubicBezTo>
                  <a:cubicBezTo>
                    <a:pt x="11" y="13"/>
                    <a:pt x="9" y="16"/>
                    <a:pt x="4" y="16"/>
                  </a:cubicBezTo>
                  <a:cubicBezTo>
                    <a:pt x="3" y="15"/>
                    <a:pt x="3" y="14"/>
                    <a:pt x="3" y="11"/>
                  </a:cubicBezTo>
                  <a:cubicBezTo>
                    <a:pt x="2" y="10"/>
                    <a:pt x="1" y="10"/>
                    <a:pt x="1" y="9"/>
                  </a:cubicBezTo>
                  <a:cubicBezTo>
                    <a:pt x="0" y="7"/>
                    <a:pt x="1" y="5"/>
                    <a:pt x="1" y="3"/>
                  </a:cubicBezTo>
                  <a:cubicBezTo>
                    <a:pt x="3" y="4"/>
                    <a:pt x="3" y="2"/>
                    <a:pt x="3" y="1"/>
                  </a:cubicBezTo>
                  <a:cubicBezTo>
                    <a:pt x="5" y="1"/>
                    <a:pt x="6" y="1"/>
                    <a:pt x="7" y="0"/>
                  </a:cubicBezTo>
                  <a:cubicBezTo>
                    <a:pt x="8" y="2"/>
                    <a:pt x="14" y="0"/>
                    <a:pt x="16" y="2"/>
                  </a:cubicBezTo>
                  <a:cubicBezTo>
                    <a:pt x="18" y="2"/>
                    <a:pt x="21" y="3"/>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4" name="Freeform 108"/>
            <p:cNvSpPr>
              <a:spLocks/>
            </p:cNvSpPr>
            <p:nvPr/>
          </p:nvSpPr>
          <p:spPr bwMode="auto">
            <a:xfrm>
              <a:off x="3938588" y="1741488"/>
              <a:ext cx="190500" cy="93662"/>
            </a:xfrm>
            <a:custGeom>
              <a:avLst/>
              <a:gdLst>
                <a:gd name="T0" fmla="*/ 87 w 51"/>
                <a:gd name="T1" fmla="*/ 0 h 25"/>
                <a:gd name="T2" fmla="*/ 99 w 51"/>
                <a:gd name="T3" fmla="*/ 7 h 25"/>
                <a:gd name="T4" fmla="*/ 106 w 51"/>
                <a:gd name="T5" fmla="*/ 9 h 25"/>
                <a:gd name="T6" fmla="*/ 104 w 51"/>
                <a:gd name="T7" fmla="*/ 14 h 25"/>
                <a:gd name="T8" fmla="*/ 118 w 51"/>
                <a:gd name="T9" fmla="*/ 24 h 25"/>
                <a:gd name="T10" fmla="*/ 108 w 51"/>
                <a:gd name="T11" fmla="*/ 40 h 25"/>
                <a:gd name="T12" fmla="*/ 101 w 51"/>
                <a:gd name="T13" fmla="*/ 42 h 25"/>
                <a:gd name="T14" fmla="*/ 89 w 51"/>
                <a:gd name="T15" fmla="*/ 47 h 25"/>
                <a:gd name="T16" fmla="*/ 82 w 51"/>
                <a:gd name="T17" fmla="*/ 52 h 25"/>
                <a:gd name="T18" fmla="*/ 75 w 51"/>
                <a:gd name="T19" fmla="*/ 54 h 25"/>
                <a:gd name="T20" fmla="*/ 42 w 51"/>
                <a:gd name="T21" fmla="*/ 57 h 25"/>
                <a:gd name="T22" fmla="*/ 40 w 51"/>
                <a:gd name="T23" fmla="*/ 54 h 25"/>
                <a:gd name="T24" fmla="*/ 28 w 51"/>
                <a:gd name="T25" fmla="*/ 47 h 25"/>
                <a:gd name="T26" fmla="*/ 24 w 51"/>
                <a:gd name="T27" fmla="*/ 45 h 25"/>
                <a:gd name="T28" fmla="*/ 28 w 51"/>
                <a:gd name="T29" fmla="*/ 42 h 25"/>
                <a:gd name="T30" fmla="*/ 21 w 51"/>
                <a:gd name="T31" fmla="*/ 38 h 25"/>
                <a:gd name="T32" fmla="*/ 21 w 51"/>
                <a:gd name="T33" fmla="*/ 21 h 25"/>
                <a:gd name="T34" fmla="*/ 5 w 51"/>
                <a:gd name="T35" fmla="*/ 24 h 25"/>
                <a:gd name="T36" fmla="*/ 9 w 51"/>
                <a:gd name="T37" fmla="*/ 12 h 25"/>
                <a:gd name="T38" fmla="*/ 31 w 51"/>
                <a:gd name="T39" fmla="*/ 12 h 25"/>
                <a:gd name="T40" fmla="*/ 35 w 51"/>
                <a:gd name="T41" fmla="*/ 24 h 25"/>
                <a:gd name="T42" fmla="*/ 42 w 51"/>
                <a:gd name="T43" fmla="*/ 12 h 25"/>
                <a:gd name="T44" fmla="*/ 59 w 51"/>
                <a:gd name="T45" fmla="*/ 19 h 25"/>
                <a:gd name="T46" fmla="*/ 64 w 51"/>
                <a:gd name="T47" fmla="*/ 12 h 25"/>
                <a:gd name="T48" fmla="*/ 82 w 51"/>
                <a:gd name="T49" fmla="*/ 9 h 25"/>
                <a:gd name="T50" fmla="*/ 87 w 51"/>
                <a:gd name="T51" fmla="*/ 0 h 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1" h="25">
                  <a:moveTo>
                    <a:pt x="37" y="0"/>
                  </a:moveTo>
                  <a:cubicBezTo>
                    <a:pt x="38" y="1"/>
                    <a:pt x="40" y="2"/>
                    <a:pt x="42" y="3"/>
                  </a:cubicBezTo>
                  <a:cubicBezTo>
                    <a:pt x="42" y="3"/>
                    <a:pt x="45" y="4"/>
                    <a:pt x="45" y="4"/>
                  </a:cubicBezTo>
                  <a:cubicBezTo>
                    <a:pt x="45" y="4"/>
                    <a:pt x="44" y="6"/>
                    <a:pt x="44" y="6"/>
                  </a:cubicBezTo>
                  <a:cubicBezTo>
                    <a:pt x="44" y="8"/>
                    <a:pt x="47" y="11"/>
                    <a:pt x="50" y="10"/>
                  </a:cubicBezTo>
                  <a:cubicBezTo>
                    <a:pt x="51" y="13"/>
                    <a:pt x="49" y="15"/>
                    <a:pt x="46" y="17"/>
                  </a:cubicBezTo>
                  <a:cubicBezTo>
                    <a:pt x="45" y="18"/>
                    <a:pt x="44" y="18"/>
                    <a:pt x="43" y="18"/>
                  </a:cubicBezTo>
                  <a:cubicBezTo>
                    <a:pt x="41" y="19"/>
                    <a:pt x="41" y="20"/>
                    <a:pt x="38" y="20"/>
                  </a:cubicBezTo>
                  <a:cubicBezTo>
                    <a:pt x="38" y="20"/>
                    <a:pt x="35" y="22"/>
                    <a:pt x="35" y="22"/>
                  </a:cubicBezTo>
                  <a:cubicBezTo>
                    <a:pt x="34" y="23"/>
                    <a:pt x="34" y="22"/>
                    <a:pt x="32" y="23"/>
                  </a:cubicBezTo>
                  <a:cubicBezTo>
                    <a:pt x="31" y="23"/>
                    <a:pt x="22" y="25"/>
                    <a:pt x="18" y="24"/>
                  </a:cubicBezTo>
                  <a:cubicBezTo>
                    <a:pt x="18" y="24"/>
                    <a:pt x="18" y="23"/>
                    <a:pt x="17" y="23"/>
                  </a:cubicBezTo>
                  <a:cubicBezTo>
                    <a:pt x="15" y="23"/>
                    <a:pt x="14" y="21"/>
                    <a:pt x="12" y="20"/>
                  </a:cubicBezTo>
                  <a:cubicBezTo>
                    <a:pt x="11" y="20"/>
                    <a:pt x="11" y="19"/>
                    <a:pt x="10" y="19"/>
                  </a:cubicBezTo>
                  <a:cubicBezTo>
                    <a:pt x="10" y="18"/>
                    <a:pt x="11" y="18"/>
                    <a:pt x="12" y="18"/>
                  </a:cubicBezTo>
                  <a:cubicBezTo>
                    <a:pt x="12" y="17"/>
                    <a:pt x="9" y="17"/>
                    <a:pt x="9" y="16"/>
                  </a:cubicBezTo>
                  <a:cubicBezTo>
                    <a:pt x="8" y="14"/>
                    <a:pt x="9" y="12"/>
                    <a:pt x="9" y="9"/>
                  </a:cubicBezTo>
                  <a:cubicBezTo>
                    <a:pt x="4" y="7"/>
                    <a:pt x="4" y="13"/>
                    <a:pt x="2" y="10"/>
                  </a:cubicBezTo>
                  <a:cubicBezTo>
                    <a:pt x="0" y="6"/>
                    <a:pt x="5" y="9"/>
                    <a:pt x="4" y="5"/>
                  </a:cubicBezTo>
                  <a:cubicBezTo>
                    <a:pt x="9" y="6"/>
                    <a:pt x="8" y="5"/>
                    <a:pt x="13" y="5"/>
                  </a:cubicBezTo>
                  <a:cubicBezTo>
                    <a:pt x="14" y="8"/>
                    <a:pt x="17" y="7"/>
                    <a:pt x="15" y="10"/>
                  </a:cubicBezTo>
                  <a:cubicBezTo>
                    <a:pt x="18" y="10"/>
                    <a:pt x="18" y="8"/>
                    <a:pt x="18" y="5"/>
                  </a:cubicBezTo>
                  <a:cubicBezTo>
                    <a:pt x="19" y="7"/>
                    <a:pt x="29" y="2"/>
                    <a:pt x="25" y="8"/>
                  </a:cubicBezTo>
                  <a:cubicBezTo>
                    <a:pt x="28" y="9"/>
                    <a:pt x="27" y="6"/>
                    <a:pt x="27" y="5"/>
                  </a:cubicBezTo>
                  <a:cubicBezTo>
                    <a:pt x="29" y="4"/>
                    <a:pt x="32" y="5"/>
                    <a:pt x="35" y="4"/>
                  </a:cubicBezTo>
                  <a:cubicBezTo>
                    <a:pt x="36" y="3"/>
                    <a:pt x="37" y="2"/>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5" name="Freeform 109"/>
            <p:cNvSpPr>
              <a:spLocks/>
            </p:cNvSpPr>
            <p:nvPr/>
          </p:nvSpPr>
          <p:spPr bwMode="auto">
            <a:xfrm>
              <a:off x="2805113" y="1763713"/>
              <a:ext cx="112713" cy="82550"/>
            </a:xfrm>
            <a:custGeom>
              <a:avLst/>
              <a:gdLst>
                <a:gd name="T0" fmla="*/ 19 w 30"/>
                <a:gd name="T1" fmla="*/ 0 h 22"/>
                <a:gd name="T2" fmla="*/ 36 w 30"/>
                <a:gd name="T3" fmla="*/ 17 h 22"/>
                <a:gd name="T4" fmla="*/ 40 w 30"/>
                <a:gd name="T5" fmla="*/ 14 h 22"/>
                <a:gd name="T6" fmla="*/ 50 w 30"/>
                <a:gd name="T7" fmla="*/ 24 h 22"/>
                <a:gd name="T8" fmla="*/ 62 w 30"/>
                <a:gd name="T9" fmla="*/ 38 h 22"/>
                <a:gd name="T10" fmla="*/ 71 w 30"/>
                <a:gd name="T11" fmla="*/ 40 h 22"/>
                <a:gd name="T12" fmla="*/ 36 w 30"/>
                <a:gd name="T13" fmla="*/ 43 h 22"/>
                <a:gd name="T14" fmla="*/ 21 w 30"/>
                <a:gd name="T15" fmla="*/ 52 h 22"/>
                <a:gd name="T16" fmla="*/ 0 w 30"/>
                <a:gd name="T17" fmla="*/ 43 h 22"/>
                <a:gd name="T18" fmla="*/ 5 w 30"/>
                <a:gd name="T19" fmla="*/ 40 h 22"/>
                <a:gd name="T20" fmla="*/ 7 w 30"/>
                <a:gd name="T21" fmla="*/ 33 h 22"/>
                <a:gd name="T22" fmla="*/ 7 w 30"/>
                <a:gd name="T23" fmla="*/ 9 h 22"/>
                <a:gd name="T24" fmla="*/ 19 w 30"/>
                <a:gd name="T25" fmla="*/ 0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22">
                  <a:moveTo>
                    <a:pt x="8" y="0"/>
                  </a:moveTo>
                  <a:cubicBezTo>
                    <a:pt x="10" y="3"/>
                    <a:pt x="16" y="2"/>
                    <a:pt x="15" y="7"/>
                  </a:cubicBezTo>
                  <a:cubicBezTo>
                    <a:pt x="16" y="8"/>
                    <a:pt x="18" y="6"/>
                    <a:pt x="17" y="6"/>
                  </a:cubicBezTo>
                  <a:cubicBezTo>
                    <a:pt x="19" y="7"/>
                    <a:pt x="18" y="10"/>
                    <a:pt x="21" y="10"/>
                  </a:cubicBezTo>
                  <a:cubicBezTo>
                    <a:pt x="23" y="10"/>
                    <a:pt x="24" y="14"/>
                    <a:pt x="26" y="16"/>
                  </a:cubicBezTo>
                  <a:cubicBezTo>
                    <a:pt x="29" y="15"/>
                    <a:pt x="28" y="15"/>
                    <a:pt x="30" y="17"/>
                  </a:cubicBezTo>
                  <a:cubicBezTo>
                    <a:pt x="28" y="20"/>
                    <a:pt x="20" y="17"/>
                    <a:pt x="15" y="18"/>
                  </a:cubicBezTo>
                  <a:cubicBezTo>
                    <a:pt x="13" y="19"/>
                    <a:pt x="10" y="19"/>
                    <a:pt x="9" y="22"/>
                  </a:cubicBezTo>
                  <a:cubicBezTo>
                    <a:pt x="6" y="20"/>
                    <a:pt x="5" y="17"/>
                    <a:pt x="0" y="18"/>
                  </a:cubicBezTo>
                  <a:cubicBezTo>
                    <a:pt x="0" y="17"/>
                    <a:pt x="1" y="17"/>
                    <a:pt x="2" y="17"/>
                  </a:cubicBezTo>
                  <a:cubicBezTo>
                    <a:pt x="1" y="15"/>
                    <a:pt x="1" y="14"/>
                    <a:pt x="3" y="14"/>
                  </a:cubicBezTo>
                  <a:cubicBezTo>
                    <a:pt x="1" y="10"/>
                    <a:pt x="4" y="9"/>
                    <a:pt x="3" y="4"/>
                  </a:cubicBezTo>
                  <a:cubicBezTo>
                    <a:pt x="6" y="3"/>
                    <a:pt x="8" y="3"/>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6" name="Freeform 110"/>
            <p:cNvSpPr>
              <a:spLocks/>
            </p:cNvSpPr>
            <p:nvPr/>
          </p:nvSpPr>
          <p:spPr bwMode="auto">
            <a:xfrm>
              <a:off x="6091238" y="3065463"/>
              <a:ext cx="187325" cy="201612"/>
            </a:xfrm>
            <a:custGeom>
              <a:avLst/>
              <a:gdLst>
                <a:gd name="T0" fmla="*/ 9 w 50"/>
                <a:gd name="T1" fmla="*/ 19 h 54"/>
                <a:gd name="T2" fmla="*/ 5 w 50"/>
                <a:gd name="T3" fmla="*/ 16 h 54"/>
                <a:gd name="T4" fmla="*/ 0 w 50"/>
                <a:gd name="T5" fmla="*/ 7 h 54"/>
                <a:gd name="T6" fmla="*/ 21 w 50"/>
                <a:gd name="T7" fmla="*/ 5 h 54"/>
                <a:gd name="T8" fmla="*/ 33 w 50"/>
                <a:gd name="T9" fmla="*/ 9 h 54"/>
                <a:gd name="T10" fmla="*/ 33 w 50"/>
                <a:gd name="T11" fmla="*/ 16 h 54"/>
                <a:gd name="T12" fmla="*/ 38 w 50"/>
                <a:gd name="T13" fmla="*/ 21 h 54"/>
                <a:gd name="T14" fmla="*/ 50 w 50"/>
                <a:gd name="T15" fmla="*/ 26 h 54"/>
                <a:gd name="T16" fmla="*/ 68 w 50"/>
                <a:gd name="T17" fmla="*/ 42 h 54"/>
                <a:gd name="T18" fmla="*/ 76 w 50"/>
                <a:gd name="T19" fmla="*/ 52 h 54"/>
                <a:gd name="T20" fmla="*/ 83 w 50"/>
                <a:gd name="T21" fmla="*/ 54 h 54"/>
                <a:gd name="T22" fmla="*/ 87 w 50"/>
                <a:gd name="T23" fmla="*/ 59 h 54"/>
                <a:gd name="T24" fmla="*/ 87 w 50"/>
                <a:gd name="T25" fmla="*/ 66 h 54"/>
                <a:gd name="T26" fmla="*/ 94 w 50"/>
                <a:gd name="T27" fmla="*/ 71 h 54"/>
                <a:gd name="T28" fmla="*/ 101 w 50"/>
                <a:gd name="T29" fmla="*/ 80 h 54"/>
                <a:gd name="T30" fmla="*/ 109 w 50"/>
                <a:gd name="T31" fmla="*/ 85 h 54"/>
                <a:gd name="T32" fmla="*/ 113 w 50"/>
                <a:gd name="T33" fmla="*/ 99 h 54"/>
                <a:gd name="T34" fmla="*/ 116 w 50"/>
                <a:gd name="T35" fmla="*/ 111 h 54"/>
                <a:gd name="T36" fmla="*/ 118 w 50"/>
                <a:gd name="T37" fmla="*/ 118 h 54"/>
                <a:gd name="T38" fmla="*/ 104 w 50"/>
                <a:gd name="T39" fmla="*/ 120 h 54"/>
                <a:gd name="T40" fmla="*/ 94 w 50"/>
                <a:gd name="T41" fmla="*/ 120 h 54"/>
                <a:gd name="T42" fmla="*/ 94 w 50"/>
                <a:gd name="T43" fmla="*/ 115 h 54"/>
                <a:gd name="T44" fmla="*/ 87 w 50"/>
                <a:gd name="T45" fmla="*/ 115 h 54"/>
                <a:gd name="T46" fmla="*/ 76 w 50"/>
                <a:gd name="T47" fmla="*/ 103 h 54"/>
                <a:gd name="T48" fmla="*/ 78 w 50"/>
                <a:gd name="T49" fmla="*/ 99 h 54"/>
                <a:gd name="T50" fmla="*/ 76 w 50"/>
                <a:gd name="T51" fmla="*/ 99 h 54"/>
                <a:gd name="T52" fmla="*/ 71 w 50"/>
                <a:gd name="T53" fmla="*/ 94 h 54"/>
                <a:gd name="T54" fmla="*/ 66 w 50"/>
                <a:gd name="T55" fmla="*/ 94 h 54"/>
                <a:gd name="T56" fmla="*/ 54 w 50"/>
                <a:gd name="T57" fmla="*/ 82 h 54"/>
                <a:gd name="T58" fmla="*/ 50 w 50"/>
                <a:gd name="T59" fmla="*/ 64 h 54"/>
                <a:gd name="T60" fmla="*/ 47 w 50"/>
                <a:gd name="T61" fmla="*/ 68 h 54"/>
                <a:gd name="T62" fmla="*/ 40 w 50"/>
                <a:gd name="T63" fmla="*/ 54 h 54"/>
                <a:gd name="T64" fmla="*/ 35 w 50"/>
                <a:gd name="T65" fmla="*/ 49 h 54"/>
                <a:gd name="T66" fmla="*/ 31 w 50"/>
                <a:gd name="T67" fmla="*/ 45 h 54"/>
                <a:gd name="T68" fmla="*/ 28 w 50"/>
                <a:gd name="T69" fmla="*/ 35 h 54"/>
                <a:gd name="T70" fmla="*/ 19 w 50"/>
                <a:gd name="T71" fmla="*/ 28 h 54"/>
                <a:gd name="T72" fmla="*/ 14 w 50"/>
                <a:gd name="T73" fmla="*/ 24 h 54"/>
                <a:gd name="T74" fmla="*/ 9 w 50"/>
                <a:gd name="T75" fmla="*/ 19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0" h="54">
                  <a:moveTo>
                    <a:pt x="4" y="8"/>
                  </a:moveTo>
                  <a:cubicBezTo>
                    <a:pt x="5" y="6"/>
                    <a:pt x="3" y="7"/>
                    <a:pt x="2" y="7"/>
                  </a:cubicBezTo>
                  <a:cubicBezTo>
                    <a:pt x="1" y="6"/>
                    <a:pt x="2" y="3"/>
                    <a:pt x="0" y="3"/>
                  </a:cubicBezTo>
                  <a:cubicBezTo>
                    <a:pt x="3" y="0"/>
                    <a:pt x="5" y="4"/>
                    <a:pt x="9" y="2"/>
                  </a:cubicBezTo>
                  <a:cubicBezTo>
                    <a:pt x="9" y="5"/>
                    <a:pt x="12" y="3"/>
                    <a:pt x="14" y="4"/>
                  </a:cubicBezTo>
                  <a:cubicBezTo>
                    <a:pt x="14" y="4"/>
                    <a:pt x="13" y="6"/>
                    <a:pt x="14" y="7"/>
                  </a:cubicBezTo>
                  <a:cubicBezTo>
                    <a:pt x="15" y="7"/>
                    <a:pt x="17" y="7"/>
                    <a:pt x="16" y="9"/>
                  </a:cubicBezTo>
                  <a:cubicBezTo>
                    <a:pt x="19" y="8"/>
                    <a:pt x="18" y="11"/>
                    <a:pt x="21" y="11"/>
                  </a:cubicBezTo>
                  <a:cubicBezTo>
                    <a:pt x="23" y="11"/>
                    <a:pt x="26" y="18"/>
                    <a:pt x="29" y="18"/>
                  </a:cubicBezTo>
                  <a:cubicBezTo>
                    <a:pt x="32" y="18"/>
                    <a:pt x="30" y="21"/>
                    <a:pt x="32" y="22"/>
                  </a:cubicBezTo>
                  <a:cubicBezTo>
                    <a:pt x="32" y="23"/>
                    <a:pt x="34" y="22"/>
                    <a:pt x="35" y="23"/>
                  </a:cubicBezTo>
                  <a:cubicBezTo>
                    <a:pt x="36" y="23"/>
                    <a:pt x="37" y="25"/>
                    <a:pt x="37" y="25"/>
                  </a:cubicBezTo>
                  <a:cubicBezTo>
                    <a:pt x="38" y="26"/>
                    <a:pt x="37" y="27"/>
                    <a:pt x="37" y="28"/>
                  </a:cubicBezTo>
                  <a:cubicBezTo>
                    <a:pt x="38" y="29"/>
                    <a:pt x="39" y="29"/>
                    <a:pt x="40" y="30"/>
                  </a:cubicBezTo>
                  <a:cubicBezTo>
                    <a:pt x="41" y="31"/>
                    <a:pt x="41" y="34"/>
                    <a:pt x="43" y="34"/>
                  </a:cubicBezTo>
                  <a:cubicBezTo>
                    <a:pt x="44" y="34"/>
                    <a:pt x="45" y="36"/>
                    <a:pt x="46" y="36"/>
                  </a:cubicBezTo>
                  <a:cubicBezTo>
                    <a:pt x="47" y="37"/>
                    <a:pt x="46" y="42"/>
                    <a:pt x="48" y="42"/>
                  </a:cubicBezTo>
                  <a:cubicBezTo>
                    <a:pt x="49" y="42"/>
                    <a:pt x="49" y="45"/>
                    <a:pt x="49" y="47"/>
                  </a:cubicBezTo>
                  <a:cubicBezTo>
                    <a:pt x="49" y="49"/>
                    <a:pt x="47" y="50"/>
                    <a:pt x="50" y="50"/>
                  </a:cubicBezTo>
                  <a:cubicBezTo>
                    <a:pt x="50" y="54"/>
                    <a:pt x="47" y="52"/>
                    <a:pt x="44" y="51"/>
                  </a:cubicBezTo>
                  <a:cubicBezTo>
                    <a:pt x="43" y="51"/>
                    <a:pt x="41" y="52"/>
                    <a:pt x="40" y="51"/>
                  </a:cubicBezTo>
                  <a:cubicBezTo>
                    <a:pt x="39" y="51"/>
                    <a:pt x="40" y="49"/>
                    <a:pt x="40" y="49"/>
                  </a:cubicBezTo>
                  <a:cubicBezTo>
                    <a:pt x="39" y="49"/>
                    <a:pt x="38" y="49"/>
                    <a:pt x="37" y="49"/>
                  </a:cubicBezTo>
                  <a:cubicBezTo>
                    <a:pt x="36" y="48"/>
                    <a:pt x="34" y="44"/>
                    <a:pt x="32" y="44"/>
                  </a:cubicBezTo>
                  <a:cubicBezTo>
                    <a:pt x="32" y="43"/>
                    <a:pt x="33" y="43"/>
                    <a:pt x="33" y="42"/>
                  </a:cubicBezTo>
                  <a:cubicBezTo>
                    <a:pt x="32" y="41"/>
                    <a:pt x="32" y="41"/>
                    <a:pt x="32" y="42"/>
                  </a:cubicBezTo>
                  <a:cubicBezTo>
                    <a:pt x="30" y="42"/>
                    <a:pt x="31" y="40"/>
                    <a:pt x="30" y="40"/>
                  </a:cubicBezTo>
                  <a:cubicBezTo>
                    <a:pt x="30" y="39"/>
                    <a:pt x="28" y="40"/>
                    <a:pt x="28" y="40"/>
                  </a:cubicBezTo>
                  <a:cubicBezTo>
                    <a:pt x="26" y="38"/>
                    <a:pt x="26" y="35"/>
                    <a:pt x="23" y="35"/>
                  </a:cubicBezTo>
                  <a:cubicBezTo>
                    <a:pt x="25" y="30"/>
                    <a:pt x="21" y="30"/>
                    <a:pt x="21" y="27"/>
                  </a:cubicBezTo>
                  <a:cubicBezTo>
                    <a:pt x="20" y="27"/>
                    <a:pt x="20" y="28"/>
                    <a:pt x="20" y="29"/>
                  </a:cubicBezTo>
                  <a:cubicBezTo>
                    <a:pt x="18" y="28"/>
                    <a:pt x="19" y="25"/>
                    <a:pt x="17" y="23"/>
                  </a:cubicBezTo>
                  <a:cubicBezTo>
                    <a:pt x="17" y="22"/>
                    <a:pt x="16" y="21"/>
                    <a:pt x="15" y="21"/>
                  </a:cubicBezTo>
                  <a:cubicBezTo>
                    <a:pt x="14" y="20"/>
                    <a:pt x="14" y="19"/>
                    <a:pt x="13" y="19"/>
                  </a:cubicBezTo>
                  <a:cubicBezTo>
                    <a:pt x="13" y="17"/>
                    <a:pt x="12" y="16"/>
                    <a:pt x="12" y="15"/>
                  </a:cubicBezTo>
                  <a:cubicBezTo>
                    <a:pt x="11" y="13"/>
                    <a:pt x="9" y="13"/>
                    <a:pt x="8" y="12"/>
                  </a:cubicBezTo>
                  <a:cubicBezTo>
                    <a:pt x="8" y="12"/>
                    <a:pt x="6" y="10"/>
                    <a:pt x="6" y="10"/>
                  </a:cubicBezTo>
                  <a:cubicBezTo>
                    <a:pt x="5" y="8"/>
                    <a:pt x="9" y="6"/>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7" name="Freeform 111"/>
            <p:cNvSpPr>
              <a:spLocks/>
            </p:cNvSpPr>
            <p:nvPr/>
          </p:nvSpPr>
          <p:spPr bwMode="auto">
            <a:xfrm>
              <a:off x="5153026" y="3379788"/>
              <a:ext cx="134938" cy="247650"/>
            </a:xfrm>
            <a:custGeom>
              <a:avLst/>
              <a:gdLst>
                <a:gd name="T0" fmla="*/ 64 w 36"/>
                <a:gd name="T1" fmla="*/ 0 h 66"/>
                <a:gd name="T2" fmla="*/ 76 w 36"/>
                <a:gd name="T3" fmla="*/ 2 h 66"/>
                <a:gd name="T4" fmla="*/ 71 w 36"/>
                <a:gd name="T5" fmla="*/ 54 h 66"/>
                <a:gd name="T6" fmla="*/ 64 w 36"/>
                <a:gd name="T7" fmla="*/ 87 h 66"/>
                <a:gd name="T8" fmla="*/ 57 w 36"/>
                <a:gd name="T9" fmla="*/ 102 h 66"/>
                <a:gd name="T10" fmla="*/ 52 w 36"/>
                <a:gd name="T11" fmla="*/ 118 h 66"/>
                <a:gd name="T12" fmla="*/ 52 w 36"/>
                <a:gd name="T13" fmla="*/ 123 h 66"/>
                <a:gd name="T14" fmla="*/ 47 w 36"/>
                <a:gd name="T15" fmla="*/ 125 h 66"/>
                <a:gd name="T16" fmla="*/ 45 w 36"/>
                <a:gd name="T17" fmla="*/ 142 h 66"/>
                <a:gd name="T18" fmla="*/ 43 w 36"/>
                <a:gd name="T19" fmla="*/ 144 h 66"/>
                <a:gd name="T20" fmla="*/ 40 w 36"/>
                <a:gd name="T21" fmla="*/ 154 h 66"/>
                <a:gd name="T22" fmla="*/ 12 w 36"/>
                <a:gd name="T23" fmla="*/ 156 h 66"/>
                <a:gd name="T24" fmla="*/ 9 w 36"/>
                <a:gd name="T25" fmla="*/ 142 h 66"/>
                <a:gd name="T26" fmla="*/ 7 w 36"/>
                <a:gd name="T27" fmla="*/ 137 h 66"/>
                <a:gd name="T28" fmla="*/ 0 w 36"/>
                <a:gd name="T29" fmla="*/ 135 h 66"/>
                <a:gd name="T30" fmla="*/ 0 w 36"/>
                <a:gd name="T31" fmla="*/ 123 h 66"/>
                <a:gd name="T32" fmla="*/ 2 w 36"/>
                <a:gd name="T33" fmla="*/ 121 h 66"/>
                <a:gd name="T34" fmla="*/ 0 w 36"/>
                <a:gd name="T35" fmla="*/ 118 h 66"/>
                <a:gd name="T36" fmla="*/ 7 w 36"/>
                <a:gd name="T37" fmla="*/ 106 h 66"/>
                <a:gd name="T38" fmla="*/ 7 w 36"/>
                <a:gd name="T39" fmla="*/ 102 h 66"/>
                <a:gd name="T40" fmla="*/ 12 w 36"/>
                <a:gd name="T41" fmla="*/ 97 h 66"/>
                <a:gd name="T42" fmla="*/ 17 w 36"/>
                <a:gd name="T43" fmla="*/ 85 h 66"/>
                <a:gd name="T44" fmla="*/ 12 w 36"/>
                <a:gd name="T45" fmla="*/ 76 h 66"/>
                <a:gd name="T46" fmla="*/ 12 w 36"/>
                <a:gd name="T47" fmla="*/ 59 h 66"/>
                <a:gd name="T48" fmla="*/ 17 w 36"/>
                <a:gd name="T49" fmla="*/ 54 h 66"/>
                <a:gd name="T50" fmla="*/ 26 w 36"/>
                <a:gd name="T51" fmla="*/ 47 h 66"/>
                <a:gd name="T52" fmla="*/ 40 w 36"/>
                <a:gd name="T53" fmla="*/ 38 h 66"/>
                <a:gd name="T54" fmla="*/ 47 w 36"/>
                <a:gd name="T55" fmla="*/ 40 h 66"/>
                <a:gd name="T56" fmla="*/ 50 w 36"/>
                <a:gd name="T57" fmla="*/ 24 h 66"/>
                <a:gd name="T58" fmla="*/ 59 w 36"/>
                <a:gd name="T59" fmla="*/ 19 h 66"/>
                <a:gd name="T60" fmla="*/ 64 w 36"/>
                <a:gd name="T61" fmla="*/ 0 h 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6" h="66">
                  <a:moveTo>
                    <a:pt x="27" y="0"/>
                  </a:moveTo>
                  <a:cubicBezTo>
                    <a:pt x="28" y="1"/>
                    <a:pt x="30" y="2"/>
                    <a:pt x="32" y="1"/>
                  </a:cubicBezTo>
                  <a:cubicBezTo>
                    <a:pt x="30" y="7"/>
                    <a:pt x="36" y="18"/>
                    <a:pt x="30" y="23"/>
                  </a:cubicBezTo>
                  <a:cubicBezTo>
                    <a:pt x="30" y="28"/>
                    <a:pt x="29" y="32"/>
                    <a:pt x="27" y="37"/>
                  </a:cubicBezTo>
                  <a:cubicBezTo>
                    <a:pt x="27" y="39"/>
                    <a:pt x="26" y="42"/>
                    <a:pt x="24" y="43"/>
                  </a:cubicBezTo>
                  <a:cubicBezTo>
                    <a:pt x="25" y="46"/>
                    <a:pt x="23" y="48"/>
                    <a:pt x="22" y="50"/>
                  </a:cubicBezTo>
                  <a:cubicBezTo>
                    <a:pt x="22" y="50"/>
                    <a:pt x="23" y="52"/>
                    <a:pt x="22" y="52"/>
                  </a:cubicBezTo>
                  <a:cubicBezTo>
                    <a:pt x="22" y="52"/>
                    <a:pt x="20" y="53"/>
                    <a:pt x="20" y="53"/>
                  </a:cubicBezTo>
                  <a:cubicBezTo>
                    <a:pt x="19" y="55"/>
                    <a:pt x="20" y="58"/>
                    <a:pt x="19" y="60"/>
                  </a:cubicBezTo>
                  <a:cubicBezTo>
                    <a:pt x="19" y="61"/>
                    <a:pt x="18" y="60"/>
                    <a:pt x="18" y="61"/>
                  </a:cubicBezTo>
                  <a:cubicBezTo>
                    <a:pt x="18" y="62"/>
                    <a:pt x="16" y="63"/>
                    <a:pt x="17" y="65"/>
                  </a:cubicBezTo>
                  <a:cubicBezTo>
                    <a:pt x="14" y="66"/>
                    <a:pt x="9" y="66"/>
                    <a:pt x="5" y="66"/>
                  </a:cubicBezTo>
                  <a:cubicBezTo>
                    <a:pt x="5" y="63"/>
                    <a:pt x="3" y="64"/>
                    <a:pt x="4" y="60"/>
                  </a:cubicBezTo>
                  <a:cubicBezTo>
                    <a:pt x="3" y="60"/>
                    <a:pt x="3" y="59"/>
                    <a:pt x="3" y="58"/>
                  </a:cubicBezTo>
                  <a:cubicBezTo>
                    <a:pt x="1" y="58"/>
                    <a:pt x="0" y="58"/>
                    <a:pt x="0" y="57"/>
                  </a:cubicBezTo>
                  <a:cubicBezTo>
                    <a:pt x="0" y="55"/>
                    <a:pt x="0" y="54"/>
                    <a:pt x="0" y="52"/>
                  </a:cubicBezTo>
                  <a:cubicBezTo>
                    <a:pt x="0" y="51"/>
                    <a:pt x="1" y="51"/>
                    <a:pt x="1" y="51"/>
                  </a:cubicBezTo>
                  <a:cubicBezTo>
                    <a:pt x="2" y="50"/>
                    <a:pt x="0" y="50"/>
                    <a:pt x="0" y="50"/>
                  </a:cubicBezTo>
                  <a:cubicBezTo>
                    <a:pt x="1" y="48"/>
                    <a:pt x="2" y="46"/>
                    <a:pt x="3" y="45"/>
                  </a:cubicBezTo>
                  <a:cubicBezTo>
                    <a:pt x="3" y="45"/>
                    <a:pt x="2" y="43"/>
                    <a:pt x="3" y="43"/>
                  </a:cubicBezTo>
                  <a:cubicBezTo>
                    <a:pt x="3" y="43"/>
                    <a:pt x="5" y="42"/>
                    <a:pt x="5" y="41"/>
                  </a:cubicBezTo>
                  <a:cubicBezTo>
                    <a:pt x="5" y="39"/>
                    <a:pt x="3" y="32"/>
                    <a:pt x="7" y="36"/>
                  </a:cubicBezTo>
                  <a:cubicBezTo>
                    <a:pt x="8" y="33"/>
                    <a:pt x="5" y="34"/>
                    <a:pt x="5" y="32"/>
                  </a:cubicBezTo>
                  <a:cubicBezTo>
                    <a:pt x="5" y="30"/>
                    <a:pt x="5" y="27"/>
                    <a:pt x="5" y="25"/>
                  </a:cubicBezTo>
                  <a:cubicBezTo>
                    <a:pt x="7" y="25"/>
                    <a:pt x="7" y="24"/>
                    <a:pt x="7" y="23"/>
                  </a:cubicBezTo>
                  <a:cubicBezTo>
                    <a:pt x="10" y="23"/>
                    <a:pt x="10" y="21"/>
                    <a:pt x="11" y="20"/>
                  </a:cubicBezTo>
                  <a:cubicBezTo>
                    <a:pt x="12" y="19"/>
                    <a:pt x="17" y="20"/>
                    <a:pt x="17" y="16"/>
                  </a:cubicBezTo>
                  <a:cubicBezTo>
                    <a:pt x="19" y="15"/>
                    <a:pt x="19" y="17"/>
                    <a:pt x="20" y="17"/>
                  </a:cubicBezTo>
                  <a:cubicBezTo>
                    <a:pt x="19" y="13"/>
                    <a:pt x="21" y="12"/>
                    <a:pt x="21" y="10"/>
                  </a:cubicBezTo>
                  <a:cubicBezTo>
                    <a:pt x="25" y="12"/>
                    <a:pt x="24" y="2"/>
                    <a:pt x="25" y="8"/>
                  </a:cubicBezTo>
                  <a:cubicBezTo>
                    <a:pt x="29" y="7"/>
                    <a:pt x="25"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sp>
          <p:nvSpPr>
            <p:cNvPr id="158" name="Freeform 112"/>
            <p:cNvSpPr>
              <a:spLocks/>
            </p:cNvSpPr>
            <p:nvPr/>
          </p:nvSpPr>
          <p:spPr bwMode="auto">
            <a:xfrm>
              <a:off x="6410326" y="3368675"/>
              <a:ext cx="727075" cy="533400"/>
            </a:xfrm>
            <a:custGeom>
              <a:avLst/>
              <a:gdLst>
                <a:gd name="T0" fmla="*/ 267 w 194"/>
                <a:gd name="T1" fmla="*/ 26 h 142"/>
                <a:gd name="T2" fmla="*/ 255 w 194"/>
                <a:gd name="T3" fmla="*/ 33 h 142"/>
                <a:gd name="T4" fmla="*/ 269 w 194"/>
                <a:gd name="T5" fmla="*/ 50 h 142"/>
                <a:gd name="T6" fmla="*/ 307 w 194"/>
                <a:gd name="T7" fmla="*/ 71 h 142"/>
                <a:gd name="T8" fmla="*/ 319 w 194"/>
                <a:gd name="T9" fmla="*/ 54 h 142"/>
                <a:gd name="T10" fmla="*/ 321 w 194"/>
                <a:gd name="T11" fmla="*/ 45 h 142"/>
                <a:gd name="T12" fmla="*/ 323 w 194"/>
                <a:gd name="T13" fmla="*/ 19 h 142"/>
                <a:gd name="T14" fmla="*/ 333 w 194"/>
                <a:gd name="T15" fmla="*/ 5 h 142"/>
                <a:gd name="T16" fmla="*/ 340 w 194"/>
                <a:gd name="T17" fmla="*/ 17 h 142"/>
                <a:gd name="T18" fmla="*/ 354 w 194"/>
                <a:gd name="T19" fmla="*/ 45 h 142"/>
                <a:gd name="T20" fmla="*/ 368 w 194"/>
                <a:gd name="T21" fmla="*/ 64 h 142"/>
                <a:gd name="T22" fmla="*/ 382 w 194"/>
                <a:gd name="T23" fmla="*/ 83 h 142"/>
                <a:gd name="T24" fmla="*/ 392 w 194"/>
                <a:gd name="T25" fmla="*/ 104 h 142"/>
                <a:gd name="T26" fmla="*/ 399 w 194"/>
                <a:gd name="T27" fmla="*/ 111 h 142"/>
                <a:gd name="T28" fmla="*/ 416 w 194"/>
                <a:gd name="T29" fmla="*/ 123 h 142"/>
                <a:gd name="T30" fmla="*/ 430 w 194"/>
                <a:gd name="T31" fmla="*/ 149 h 142"/>
                <a:gd name="T32" fmla="*/ 434 w 194"/>
                <a:gd name="T33" fmla="*/ 156 h 142"/>
                <a:gd name="T34" fmla="*/ 451 w 194"/>
                <a:gd name="T35" fmla="*/ 166 h 142"/>
                <a:gd name="T36" fmla="*/ 458 w 194"/>
                <a:gd name="T37" fmla="*/ 213 h 142"/>
                <a:gd name="T38" fmla="*/ 449 w 194"/>
                <a:gd name="T39" fmla="*/ 237 h 142"/>
                <a:gd name="T40" fmla="*/ 449 w 194"/>
                <a:gd name="T41" fmla="*/ 244 h 142"/>
                <a:gd name="T42" fmla="*/ 444 w 194"/>
                <a:gd name="T43" fmla="*/ 260 h 142"/>
                <a:gd name="T44" fmla="*/ 427 w 194"/>
                <a:gd name="T45" fmla="*/ 274 h 142"/>
                <a:gd name="T46" fmla="*/ 413 w 194"/>
                <a:gd name="T47" fmla="*/ 317 h 142"/>
                <a:gd name="T48" fmla="*/ 387 w 194"/>
                <a:gd name="T49" fmla="*/ 329 h 142"/>
                <a:gd name="T50" fmla="*/ 378 w 194"/>
                <a:gd name="T51" fmla="*/ 336 h 142"/>
                <a:gd name="T52" fmla="*/ 354 w 194"/>
                <a:gd name="T53" fmla="*/ 331 h 142"/>
                <a:gd name="T54" fmla="*/ 305 w 194"/>
                <a:gd name="T55" fmla="*/ 322 h 142"/>
                <a:gd name="T56" fmla="*/ 302 w 194"/>
                <a:gd name="T57" fmla="*/ 305 h 142"/>
                <a:gd name="T58" fmla="*/ 300 w 194"/>
                <a:gd name="T59" fmla="*/ 298 h 142"/>
                <a:gd name="T60" fmla="*/ 276 w 194"/>
                <a:gd name="T61" fmla="*/ 282 h 142"/>
                <a:gd name="T62" fmla="*/ 267 w 194"/>
                <a:gd name="T63" fmla="*/ 267 h 142"/>
                <a:gd name="T64" fmla="*/ 243 w 194"/>
                <a:gd name="T65" fmla="*/ 258 h 142"/>
                <a:gd name="T66" fmla="*/ 231 w 194"/>
                <a:gd name="T67" fmla="*/ 253 h 142"/>
                <a:gd name="T68" fmla="*/ 179 w 194"/>
                <a:gd name="T69" fmla="*/ 241 h 142"/>
                <a:gd name="T70" fmla="*/ 151 w 194"/>
                <a:gd name="T71" fmla="*/ 251 h 142"/>
                <a:gd name="T72" fmla="*/ 142 w 194"/>
                <a:gd name="T73" fmla="*/ 256 h 142"/>
                <a:gd name="T74" fmla="*/ 132 w 194"/>
                <a:gd name="T75" fmla="*/ 265 h 142"/>
                <a:gd name="T76" fmla="*/ 127 w 194"/>
                <a:gd name="T77" fmla="*/ 265 h 142"/>
                <a:gd name="T78" fmla="*/ 76 w 194"/>
                <a:gd name="T79" fmla="*/ 272 h 142"/>
                <a:gd name="T80" fmla="*/ 68 w 194"/>
                <a:gd name="T81" fmla="*/ 277 h 142"/>
                <a:gd name="T82" fmla="*/ 21 w 194"/>
                <a:gd name="T83" fmla="*/ 286 h 142"/>
                <a:gd name="T84" fmla="*/ 26 w 194"/>
                <a:gd name="T85" fmla="*/ 256 h 142"/>
                <a:gd name="T86" fmla="*/ 21 w 194"/>
                <a:gd name="T87" fmla="*/ 239 h 142"/>
                <a:gd name="T88" fmla="*/ 21 w 194"/>
                <a:gd name="T89" fmla="*/ 227 h 142"/>
                <a:gd name="T90" fmla="*/ 12 w 194"/>
                <a:gd name="T91" fmla="*/ 211 h 142"/>
                <a:gd name="T92" fmla="*/ 9 w 194"/>
                <a:gd name="T93" fmla="*/ 196 h 142"/>
                <a:gd name="T94" fmla="*/ 5 w 194"/>
                <a:gd name="T95" fmla="*/ 180 h 142"/>
                <a:gd name="T96" fmla="*/ 7 w 194"/>
                <a:gd name="T97" fmla="*/ 166 h 142"/>
                <a:gd name="T98" fmla="*/ 7 w 194"/>
                <a:gd name="T99" fmla="*/ 130 h 142"/>
                <a:gd name="T100" fmla="*/ 38 w 194"/>
                <a:gd name="T101" fmla="*/ 111 h 142"/>
                <a:gd name="T102" fmla="*/ 73 w 194"/>
                <a:gd name="T103" fmla="*/ 102 h 142"/>
                <a:gd name="T104" fmla="*/ 94 w 194"/>
                <a:gd name="T105" fmla="*/ 95 h 142"/>
                <a:gd name="T106" fmla="*/ 102 w 194"/>
                <a:gd name="T107" fmla="*/ 64 h 142"/>
                <a:gd name="T108" fmla="*/ 127 w 194"/>
                <a:gd name="T109" fmla="*/ 64 h 142"/>
                <a:gd name="T110" fmla="*/ 132 w 194"/>
                <a:gd name="T111" fmla="*/ 45 h 142"/>
                <a:gd name="T112" fmla="*/ 153 w 194"/>
                <a:gd name="T113" fmla="*/ 31 h 142"/>
                <a:gd name="T114" fmla="*/ 170 w 194"/>
                <a:gd name="T115" fmla="*/ 38 h 142"/>
                <a:gd name="T116" fmla="*/ 177 w 194"/>
                <a:gd name="T117" fmla="*/ 40 h 142"/>
                <a:gd name="T118" fmla="*/ 182 w 194"/>
                <a:gd name="T119" fmla="*/ 35 h 142"/>
                <a:gd name="T120" fmla="*/ 201 w 194"/>
                <a:gd name="T121" fmla="*/ 19 h 142"/>
                <a:gd name="T122" fmla="*/ 215 w 194"/>
                <a:gd name="T123" fmla="*/ 14 h 14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4" h="142">
                  <a:moveTo>
                    <a:pt x="113" y="6"/>
                  </a:moveTo>
                  <a:cubicBezTo>
                    <a:pt x="113" y="8"/>
                    <a:pt x="113" y="10"/>
                    <a:pt x="113" y="11"/>
                  </a:cubicBezTo>
                  <a:cubicBezTo>
                    <a:pt x="111" y="11"/>
                    <a:pt x="110" y="11"/>
                    <a:pt x="109" y="11"/>
                  </a:cubicBezTo>
                  <a:cubicBezTo>
                    <a:pt x="110" y="13"/>
                    <a:pt x="110" y="14"/>
                    <a:pt x="108" y="14"/>
                  </a:cubicBezTo>
                  <a:cubicBezTo>
                    <a:pt x="110" y="16"/>
                    <a:pt x="108" y="15"/>
                    <a:pt x="108" y="19"/>
                  </a:cubicBezTo>
                  <a:cubicBezTo>
                    <a:pt x="109" y="20"/>
                    <a:pt x="111" y="21"/>
                    <a:pt x="114" y="21"/>
                  </a:cubicBezTo>
                  <a:cubicBezTo>
                    <a:pt x="114" y="26"/>
                    <a:pt x="122" y="24"/>
                    <a:pt x="122" y="29"/>
                  </a:cubicBezTo>
                  <a:cubicBezTo>
                    <a:pt x="125" y="29"/>
                    <a:pt x="129" y="29"/>
                    <a:pt x="130" y="30"/>
                  </a:cubicBezTo>
                  <a:cubicBezTo>
                    <a:pt x="132" y="30"/>
                    <a:pt x="130" y="25"/>
                    <a:pt x="135" y="27"/>
                  </a:cubicBezTo>
                  <a:cubicBezTo>
                    <a:pt x="134" y="26"/>
                    <a:pt x="133" y="23"/>
                    <a:pt x="135" y="23"/>
                  </a:cubicBezTo>
                  <a:cubicBezTo>
                    <a:pt x="136" y="23"/>
                    <a:pt x="135" y="21"/>
                    <a:pt x="135" y="20"/>
                  </a:cubicBezTo>
                  <a:cubicBezTo>
                    <a:pt x="135" y="20"/>
                    <a:pt x="136" y="19"/>
                    <a:pt x="136" y="19"/>
                  </a:cubicBezTo>
                  <a:cubicBezTo>
                    <a:pt x="136" y="17"/>
                    <a:pt x="138" y="16"/>
                    <a:pt x="137" y="14"/>
                  </a:cubicBezTo>
                  <a:cubicBezTo>
                    <a:pt x="137" y="13"/>
                    <a:pt x="136" y="11"/>
                    <a:pt x="137" y="8"/>
                  </a:cubicBezTo>
                  <a:cubicBezTo>
                    <a:pt x="137" y="8"/>
                    <a:pt x="139" y="8"/>
                    <a:pt x="140" y="8"/>
                  </a:cubicBezTo>
                  <a:cubicBezTo>
                    <a:pt x="141" y="7"/>
                    <a:pt x="140" y="3"/>
                    <a:pt x="141" y="2"/>
                  </a:cubicBezTo>
                  <a:cubicBezTo>
                    <a:pt x="143" y="2"/>
                    <a:pt x="142" y="6"/>
                    <a:pt x="143" y="7"/>
                  </a:cubicBezTo>
                  <a:cubicBezTo>
                    <a:pt x="143" y="7"/>
                    <a:pt x="144" y="7"/>
                    <a:pt x="144" y="7"/>
                  </a:cubicBezTo>
                  <a:cubicBezTo>
                    <a:pt x="145" y="9"/>
                    <a:pt x="146" y="11"/>
                    <a:pt x="147" y="13"/>
                  </a:cubicBezTo>
                  <a:cubicBezTo>
                    <a:pt x="148" y="15"/>
                    <a:pt x="150" y="16"/>
                    <a:pt x="150" y="19"/>
                  </a:cubicBezTo>
                  <a:cubicBezTo>
                    <a:pt x="153" y="15"/>
                    <a:pt x="151" y="20"/>
                    <a:pt x="155" y="20"/>
                  </a:cubicBezTo>
                  <a:cubicBezTo>
                    <a:pt x="155" y="22"/>
                    <a:pt x="154" y="25"/>
                    <a:pt x="156" y="27"/>
                  </a:cubicBezTo>
                  <a:cubicBezTo>
                    <a:pt x="158" y="29"/>
                    <a:pt x="156" y="31"/>
                    <a:pt x="157" y="35"/>
                  </a:cubicBezTo>
                  <a:cubicBezTo>
                    <a:pt x="160" y="31"/>
                    <a:pt x="158" y="35"/>
                    <a:pt x="162" y="35"/>
                  </a:cubicBezTo>
                  <a:cubicBezTo>
                    <a:pt x="162" y="37"/>
                    <a:pt x="161" y="37"/>
                    <a:pt x="161" y="39"/>
                  </a:cubicBezTo>
                  <a:cubicBezTo>
                    <a:pt x="163" y="40"/>
                    <a:pt x="166" y="40"/>
                    <a:pt x="166" y="44"/>
                  </a:cubicBezTo>
                  <a:cubicBezTo>
                    <a:pt x="166" y="45"/>
                    <a:pt x="168" y="44"/>
                    <a:pt x="169" y="44"/>
                  </a:cubicBezTo>
                  <a:cubicBezTo>
                    <a:pt x="169" y="45"/>
                    <a:pt x="169" y="46"/>
                    <a:pt x="169" y="47"/>
                  </a:cubicBezTo>
                  <a:cubicBezTo>
                    <a:pt x="169" y="47"/>
                    <a:pt x="171" y="46"/>
                    <a:pt x="171" y="47"/>
                  </a:cubicBezTo>
                  <a:cubicBezTo>
                    <a:pt x="173" y="49"/>
                    <a:pt x="173" y="52"/>
                    <a:pt x="176" y="52"/>
                  </a:cubicBezTo>
                  <a:cubicBezTo>
                    <a:pt x="176" y="54"/>
                    <a:pt x="178" y="58"/>
                    <a:pt x="180" y="60"/>
                  </a:cubicBezTo>
                  <a:cubicBezTo>
                    <a:pt x="180" y="61"/>
                    <a:pt x="181" y="62"/>
                    <a:pt x="182" y="63"/>
                  </a:cubicBezTo>
                  <a:cubicBezTo>
                    <a:pt x="182" y="64"/>
                    <a:pt x="184" y="63"/>
                    <a:pt x="184" y="63"/>
                  </a:cubicBezTo>
                  <a:cubicBezTo>
                    <a:pt x="185" y="64"/>
                    <a:pt x="184" y="65"/>
                    <a:pt x="184" y="66"/>
                  </a:cubicBezTo>
                  <a:cubicBezTo>
                    <a:pt x="185" y="66"/>
                    <a:pt x="187" y="66"/>
                    <a:pt x="187" y="66"/>
                  </a:cubicBezTo>
                  <a:cubicBezTo>
                    <a:pt x="189" y="68"/>
                    <a:pt x="187" y="71"/>
                    <a:pt x="191" y="70"/>
                  </a:cubicBezTo>
                  <a:cubicBezTo>
                    <a:pt x="189" y="74"/>
                    <a:pt x="192" y="78"/>
                    <a:pt x="193" y="83"/>
                  </a:cubicBezTo>
                  <a:cubicBezTo>
                    <a:pt x="193" y="86"/>
                    <a:pt x="191" y="89"/>
                    <a:pt x="194" y="90"/>
                  </a:cubicBezTo>
                  <a:cubicBezTo>
                    <a:pt x="191" y="92"/>
                    <a:pt x="192" y="94"/>
                    <a:pt x="191" y="99"/>
                  </a:cubicBezTo>
                  <a:cubicBezTo>
                    <a:pt x="191" y="98"/>
                    <a:pt x="189" y="99"/>
                    <a:pt x="190" y="100"/>
                  </a:cubicBezTo>
                  <a:cubicBezTo>
                    <a:pt x="190" y="100"/>
                    <a:pt x="191" y="100"/>
                    <a:pt x="191" y="100"/>
                  </a:cubicBezTo>
                  <a:cubicBezTo>
                    <a:pt x="191" y="100"/>
                    <a:pt x="191" y="103"/>
                    <a:pt x="190" y="103"/>
                  </a:cubicBezTo>
                  <a:cubicBezTo>
                    <a:pt x="190" y="104"/>
                    <a:pt x="188" y="104"/>
                    <a:pt x="188" y="105"/>
                  </a:cubicBezTo>
                  <a:cubicBezTo>
                    <a:pt x="187" y="106"/>
                    <a:pt x="190" y="108"/>
                    <a:pt x="188" y="110"/>
                  </a:cubicBezTo>
                  <a:cubicBezTo>
                    <a:pt x="186" y="110"/>
                    <a:pt x="186" y="114"/>
                    <a:pt x="183" y="113"/>
                  </a:cubicBezTo>
                  <a:cubicBezTo>
                    <a:pt x="184" y="115"/>
                    <a:pt x="183" y="116"/>
                    <a:pt x="181" y="116"/>
                  </a:cubicBezTo>
                  <a:cubicBezTo>
                    <a:pt x="182" y="121"/>
                    <a:pt x="179" y="122"/>
                    <a:pt x="180" y="127"/>
                  </a:cubicBezTo>
                  <a:cubicBezTo>
                    <a:pt x="175" y="126"/>
                    <a:pt x="176" y="131"/>
                    <a:pt x="175" y="134"/>
                  </a:cubicBezTo>
                  <a:cubicBezTo>
                    <a:pt x="173" y="134"/>
                    <a:pt x="171" y="134"/>
                    <a:pt x="171" y="135"/>
                  </a:cubicBezTo>
                  <a:cubicBezTo>
                    <a:pt x="171" y="137"/>
                    <a:pt x="167" y="137"/>
                    <a:pt x="164" y="139"/>
                  </a:cubicBezTo>
                  <a:cubicBezTo>
                    <a:pt x="164" y="139"/>
                    <a:pt x="163" y="141"/>
                    <a:pt x="162" y="141"/>
                  </a:cubicBezTo>
                  <a:cubicBezTo>
                    <a:pt x="161" y="142"/>
                    <a:pt x="160" y="141"/>
                    <a:pt x="160" y="142"/>
                  </a:cubicBezTo>
                  <a:cubicBezTo>
                    <a:pt x="157" y="141"/>
                    <a:pt x="156" y="138"/>
                    <a:pt x="153" y="137"/>
                  </a:cubicBezTo>
                  <a:cubicBezTo>
                    <a:pt x="150" y="136"/>
                    <a:pt x="151" y="139"/>
                    <a:pt x="150" y="140"/>
                  </a:cubicBezTo>
                  <a:cubicBezTo>
                    <a:pt x="148" y="141"/>
                    <a:pt x="144" y="140"/>
                    <a:pt x="142" y="142"/>
                  </a:cubicBezTo>
                  <a:cubicBezTo>
                    <a:pt x="138" y="140"/>
                    <a:pt x="135" y="137"/>
                    <a:pt x="129" y="136"/>
                  </a:cubicBezTo>
                  <a:cubicBezTo>
                    <a:pt x="130" y="135"/>
                    <a:pt x="130" y="133"/>
                    <a:pt x="129" y="130"/>
                  </a:cubicBezTo>
                  <a:cubicBezTo>
                    <a:pt x="129" y="130"/>
                    <a:pt x="128" y="130"/>
                    <a:pt x="128" y="129"/>
                  </a:cubicBezTo>
                  <a:cubicBezTo>
                    <a:pt x="128" y="129"/>
                    <a:pt x="128" y="128"/>
                    <a:pt x="128" y="128"/>
                  </a:cubicBezTo>
                  <a:cubicBezTo>
                    <a:pt x="127" y="127"/>
                    <a:pt x="125" y="126"/>
                    <a:pt x="127" y="126"/>
                  </a:cubicBezTo>
                  <a:cubicBezTo>
                    <a:pt x="126" y="125"/>
                    <a:pt x="121" y="122"/>
                    <a:pt x="121" y="125"/>
                  </a:cubicBezTo>
                  <a:cubicBezTo>
                    <a:pt x="119" y="123"/>
                    <a:pt x="119" y="120"/>
                    <a:pt x="117" y="119"/>
                  </a:cubicBezTo>
                  <a:cubicBezTo>
                    <a:pt x="117" y="116"/>
                    <a:pt x="118" y="116"/>
                    <a:pt x="118" y="114"/>
                  </a:cubicBezTo>
                  <a:cubicBezTo>
                    <a:pt x="117" y="113"/>
                    <a:pt x="116" y="114"/>
                    <a:pt x="113" y="113"/>
                  </a:cubicBezTo>
                  <a:cubicBezTo>
                    <a:pt x="110" y="114"/>
                    <a:pt x="110" y="118"/>
                    <a:pt x="105" y="117"/>
                  </a:cubicBezTo>
                  <a:cubicBezTo>
                    <a:pt x="107" y="113"/>
                    <a:pt x="102" y="114"/>
                    <a:pt x="103" y="109"/>
                  </a:cubicBezTo>
                  <a:cubicBezTo>
                    <a:pt x="100" y="109"/>
                    <a:pt x="100" y="107"/>
                    <a:pt x="96" y="108"/>
                  </a:cubicBezTo>
                  <a:cubicBezTo>
                    <a:pt x="96" y="107"/>
                    <a:pt x="97" y="107"/>
                    <a:pt x="98" y="107"/>
                  </a:cubicBezTo>
                  <a:cubicBezTo>
                    <a:pt x="95" y="103"/>
                    <a:pt x="93" y="106"/>
                    <a:pt x="87" y="106"/>
                  </a:cubicBezTo>
                  <a:cubicBezTo>
                    <a:pt x="83" y="105"/>
                    <a:pt x="79" y="104"/>
                    <a:pt x="76" y="102"/>
                  </a:cubicBezTo>
                  <a:cubicBezTo>
                    <a:pt x="73" y="103"/>
                    <a:pt x="70" y="103"/>
                    <a:pt x="69" y="106"/>
                  </a:cubicBezTo>
                  <a:cubicBezTo>
                    <a:pt x="67" y="106"/>
                    <a:pt x="66" y="106"/>
                    <a:pt x="64" y="106"/>
                  </a:cubicBezTo>
                  <a:cubicBezTo>
                    <a:pt x="63" y="106"/>
                    <a:pt x="63" y="107"/>
                    <a:pt x="63" y="107"/>
                  </a:cubicBezTo>
                  <a:cubicBezTo>
                    <a:pt x="61" y="107"/>
                    <a:pt x="62" y="105"/>
                    <a:pt x="60" y="108"/>
                  </a:cubicBezTo>
                  <a:cubicBezTo>
                    <a:pt x="59" y="109"/>
                    <a:pt x="58" y="109"/>
                    <a:pt x="58" y="110"/>
                  </a:cubicBezTo>
                  <a:cubicBezTo>
                    <a:pt x="57" y="109"/>
                    <a:pt x="56" y="107"/>
                    <a:pt x="56" y="112"/>
                  </a:cubicBezTo>
                  <a:cubicBezTo>
                    <a:pt x="55" y="111"/>
                    <a:pt x="55" y="110"/>
                    <a:pt x="54" y="110"/>
                  </a:cubicBezTo>
                  <a:cubicBezTo>
                    <a:pt x="52" y="110"/>
                    <a:pt x="53" y="112"/>
                    <a:pt x="54" y="112"/>
                  </a:cubicBezTo>
                  <a:cubicBezTo>
                    <a:pt x="52" y="114"/>
                    <a:pt x="49" y="113"/>
                    <a:pt x="48" y="116"/>
                  </a:cubicBezTo>
                  <a:cubicBezTo>
                    <a:pt x="45" y="114"/>
                    <a:pt x="37" y="116"/>
                    <a:pt x="32" y="115"/>
                  </a:cubicBezTo>
                  <a:cubicBezTo>
                    <a:pt x="31" y="115"/>
                    <a:pt x="32" y="117"/>
                    <a:pt x="31" y="117"/>
                  </a:cubicBezTo>
                  <a:cubicBezTo>
                    <a:pt x="31" y="118"/>
                    <a:pt x="30" y="117"/>
                    <a:pt x="29" y="117"/>
                  </a:cubicBezTo>
                  <a:cubicBezTo>
                    <a:pt x="28" y="118"/>
                    <a:pt x="27" y="118"/>
                    <a:pt x="25" y="119"/>
                  </a:cubicBezTo>
                  <a:cubicBezTo>
                    <a:pt x="22" y="119"/>
                    <a:pt x="16" y="122"/>
                    <a:pt x="9" y="121"/>
                  </a:cubicBezTo>
                  <a:cubicBezTo>
                    <a:pt x="10" y="118"/>
                    <a:pt x="9" y="114"/>
                    <a:pt x="12" y="114"/>
                  </a:cubicBezTo>
                  <a:cubicBezTo>
                    <a:pt x="12" y="112"/>
                    <a:pt x="14" y="108"/>
                    <a:pt x="11" y="108"/>
                  </a:cubicBezTo>
                  <a:cubicBezTo>
                    <a:pt x="8" y="108"/>
                    <a:pt x="12" y="107"/>
                    <a:pt x="11" y="103"/>
                  </a:cubicBezTo>
                  <a:cubicBezTo>
                    <a:pt x="10" y="100"/>
                    <a:pt x="10" y="106"/>
                    <a:pt x="9" y="101"/>
                  </a:cubicBezTo>
                  <a:cubicBezTo>
                    <a:pt x="9" y="101"/>
                    <a:pt x="9" y="99"/>
                    <a:pt x="9" y="99"/>
                  </a:cubicBezTo>
                  <a:cubicBezTo>
                    <a:pt x="7" y="97"/>
                    <a:pt x="9" y="98"/>
                    <a:pt x="9" y="96"/>
                  </a:cubicBezTo>
                  <a:cubicBezTo>
                    <a:pt x="9" y="94"/>
                    <a:pt x="6" y="92"/>
                    <a:pt x="8" y="90"/>
                  </a:cubicBezTo>
                  <a:cubicBezTo>
                    <a:pt x="8" y="89"/>
                    <a:pt x="6" y="90"/>
                    <a:pt x="5" y="89"/>
                  </a:cubicBezTo>
                  <a:cubicBezTo>
                    <a:pt x="5" y="89"/>
                    <a:pt x="6" y="87"/>
                    <a:pt x="5" y="87"/>
                  </a:cubicBezTo>
                  <a:cubicBezTo>
                    <a:pt x="5" y="87"/>
                    <a:pt x="4" y="83"/>
                    <a:pt x="4" y="83"/>
                  </a:cubicBezTo>
                  <a:cubicBezTo>
                    <a:pt x="3" y="82"/>
                    <a:pt x="5" y="83"/>
                    <a:pt x="4" y="81"/>
                  </a:cubicBezTo>
                  <a:cubicBezTo>
                    <a:pt x="4" y="79"/>
                    <a:pt x="1" y="79"/>
                    <a:pt x="2" y="76"/>
                  </a:cubicBezTo>
                  <a:cubicBezTo>
                    <a:pt x="5" y="77"/>
                    <a:pt x="3" y="72"/>
                    <a:pt x="5" y="72"/>
                  </a:cubicBezTo>
                  <a:cubicBezTo>
                    <a:pt x="6" y="70"/>
                    <a:pt x="3" y="71"/>
                    <a:pt x="3" y="70"/>
                  </a:cubicBezTo>
                  <a:cubicBezTo>
                    <a:pt x="2" y="69"/>
                    <a:pt x="4" y="66"/>
                    <a:pt x="1" y="67"/>
                  </a:cubicBezTo>
                  <a:cubicBezTo>
                    <a:pt x="0" y="61"/>
                    <a:pt x="3" y="59"/>
                    <a:pt x="3" y="55"/>
                  </a:cubicBezTo>
                  <a:cubicBezTo>
                    <a:pt x="4" y="57"/>
                    <a:pt x="9" y="56"/>
                    <a:pt x="9" y="53"/>
                  </a:cubicBezTo>
                  <a:cubicBezTo>
                    <a:pt x="9" y="50"/>
                    <a:pt x="17" y="52"/>
                    <a:pt x="16" y="47"/>
                  </a:cubicBezTo>
                  <a:cubicBezTo>
                    <a:pt x="23" y="48"/>
                    <a:pt x="26" y="45"/>
                    <a:pt x="31" y="44"/>
                  </a:cubicBezTo>
                  <a:cubicBezTo>
                    <a:pt x="33" y="45"/>
                    <a:pt x="32" y="43"/>
                    <a:pt x="31" y="43"/>
                  </a:cubicBezTo>
                  <a:cubicBezTo>
                    <a:pt x="33" y="41"/>
                    <a:pt x="37" y="43"/>
                    <a:pt x="37" y="39"/>
                  </a:cubicBezTo>
                  <a:cubicBezTo>
                    <a:pt x="38" y="39"/>
                    <a:pt x="38" y="40"/>
                    <a:pt x="40" y="40"/>
                  </a:cubicBezTo>
                  <a:cubicBezTo>
                    <a:pt x="42" y="40"/>
                    <a:pt x="39" y="34"/>
                    <a:pt x="43" y="36"/>
                  </a:cubicBezTo>
                  <a:cubicBezTo>
                    <a:pt x="42" y="31"/>
                    <a:pt x="43" y="32"/>
                    <a:pt x="43" y="27"/>
                  </a:cubicBezTo>
                  <a:cubicBezTo>
                    <a:pt x="46" y="27"/>
                    <a:pt x="48" y="28"/>
                    <a:pt x="50" y="29"/>
                  </a:cubicBezTo>
                  <a:cubicBezTo>
                    <a:pt x="51" y="28"/>
                    <a:pt x="51" y="26"/>
                    <a:pt x="54" y="27"/>
                  </a:cubicBezTo>
                  <a:cubicBezTo>
                    <a:pt x="52" y="24"/>
                    <a:pt x="57" y="22"/>
                    <a:pt x="54" y="22"/>
                  </a:cubicBezTo>
                  <a:cubicBezTo>
                    <a:pt x="54" y="21"/>
                    <a:pt x="56" y="21"/>
                    <a:pt x="56" y="19"/>
                  </a:cubicBezTo>
                  <a:cubicBezTo>
                    <a:pt x="60" y="19"/>
                    <a:pt x="57" y="14"/>
                    <a:pt x="62" y="16"/>
                  </a:cubicBezTo>
                  <a:cubicBezTo>
                    <a:pt x="63" y="15"/>
                    <a:pt x="64" y="14"/>
                    <a:pt x="65" y="13"/>
                  </a:cubicBezTo>
                  <a:cubicBezTo>
                    <a:pt x="67" y="14"/>
                    <a:pt x="69" y="14"/>
                    <a:pt x="71" y="14"/>
                  </a:cubicBezTo>
                  <a:cubicBezTo>
                    <a:pt x="69" y="16"/>
                    <a:pt x="72" y="15"/>
                    <a:pt x="72" y="16"/>
                  </a:cubicBezTo>
                  <a:cubicBezTo>
                    <a:pt x="73" y="16"/>
                    <a:pt x="72" y="17"/>
                    <a:pt x="72" y="17"/>
                  </a:cubicBezTo>
                  <a:cubicBezTo>
                    <a:pt x="73" y="18"/>
                    <a:pt x="75" y="17"/>
                    <a:pt x="75" y="17"/>
                  </a:cubicBezTo>
                  <a:cubicBezTo>
                    <a:pt x="75" y="18"/>
                    <a:pt x="76" y="21"/>
                    <a:pt x="80" y="20"/>
                  </a:cubicBezTo>
                  <a:cubicBezTo>
                    <a:pt x="81" y="20"/>
                    <a:pt x="80" y="14"/>
                    <a:pt x="77" y="15"/>
                  </a:cubicBezTo>
                  <a:cubicBezTo>
                    <a:pt x="78" y="14"/>
                    <a:pt x="79" y="13"/>
                    <a:pt x="81" y="13"/>
                  </a:cubicBezTo>
                  <a:cubicBezTo>
                    <a:pt x="81" y="10"/>
                    <a:pt x="82" y="8"/>
                    <a:pt x="85" y="8"/>
                  </a:cubicBezTo>
                  <a:cubicBezTo>
                    <a:pt x="85" y="5"/>
                    <a:pt x="86" y="4"/>
                    <a:pt x="89" y="4"/>
                  </a:cubicBezTo>
                  <a:cubicBezTo>
                    <a:pt x="87" y="8"/>
                    <a:pt x="88" y="6"/>
                    <a:pt x="91" y="6"/>
                  </a:cubicBezTo>
                  <a:cubicBezTo>
                    <a:pt x="96" y="0"/>
                    <a:pt x="106" y="6"/>
                    <a:pt x="11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9"/>
            </a:p>
          </p:txBody>
        </p:sp>
      </p:grpSp>
      <p:sp>
        <p:nvSpPr>
          <p:cNvPr id="159" name="Freeform 79"/>
          <p:cNvSpPr>
            <a:spLocks/>
          </p:cNvSpPr>
          <p:nvPr/>
        </p:nvSpPr>
        <p:spPr bwMode="auto">
          <a:xfrm>
            <a:off x="5276255" y="1513834"/>
            <a:ext cx="2078198" cy="1721644"/>
          </a:xfrm>
          <a:custGeom>
            <a:avLst/>
            <a:gdLst>
              <a:gd name="T0" fmla="*/ 2147483647 w 1504"/>
              <a:gd name="T1" fmla="*/ 0 h 1578"/>
              <a:gd name="T2" fmla="*/ 2147483647 w 1504"/>
              <a:gd name="T3" fmla="*/ 2147483647 h 1578"/>
              <a:gd name="T4" fmla="*/ 2147483647 w 1504"/>
              <a:gd name="T5" fmla="*/ 2147483647 h 1578"/>
              <a:gd name="T6" fmla="*/ 2147483647 w 1504"/>
              <a:gd name="T7" fmla="*/ 2147483647 h 1578"/>
              <a:gd name="T8" fmla="*/ 2147483647 w 1504"/>
              <a:gd name="T9" fmla="*/ 2147483647 h 1578"/>
              <a:gd name="T10" fmla="*/ 2147483647 w 1504"/>
              <a:gd name="T11" fmla="*/ 2147483647 h 1578"/>
              <a:gd name="T12" fmla="*/ 2147483647 w 1504"/>
              <a:gd name="T13" fmla="*/ 2147483647 h 1578"/>
              <a:gd name="T14" fmla="*/ 2147483647 w 1504"/>
              <a:gd name="T15" fmla="*/ 2147483647 h 1578"/>
              <a:gd name="T16" fmla="*/ 2147483647 w 1504"/>
              <a:gd name="T17" fmla="*/ 2147483647 h 1578"/>
              <a:gd name="T18" fmla="*/ 2147483647 w 1504"/>
              <a:gd name="T19" fmla="*/ 2147483647 h 1578"/>
              <a:gd name="T20" fmla="*/ 2147483647 w 1504"/>
              <a:gd name="T21" fmla="*/ 2147483647 h 1578"/>
              <a:gd name="T22" fmla="*/ 2147483647 w 1504"/>
              <a:gd name="T23" fmla="*/ 2147483647 h 1578"/>
              <a:gd name="T24" fmla="*/ 2147483647 w 1504"/>
              <a:gd name="T25" fmla="*/ 2147483647 h 1578"/>
              <a:gd name="T26" fmla="*/ 2147483647 w 1504"/>
              <a:gd name="T27" fmla="*/ 2147483647 h 1578"/>
              <a:gd name="T28" fmla="*/ 2147483647 w 1504"/>
              <a:gd name="T29" fmla="*/ 2147483647 h 1578"/>
              <a:gd name="T30" fmla="*/ 2147483647 w 1504"/>
              <a:gd name="T31" fmla="*/ 2147483647 h 1578"/>
              <a:gd name="T32" fmla="*/ 2147483647 w 1504"/>
              <a:gd name="T33" fmla="*/ 2147483647 h 1578"/>
              <a:gd name="T34" fmla="*/ 2147483647 w 1504"/>
              <a:gd name="T35" fmla="*/ 2147483647 h 1578"/>
              <a:gd name="T36" fmla="*/ 2147483647 w 1504"/>
              <a:gd name="T37" fmla="*/ 2147483647 h 1578"/>
              <a:gd name="T38" fmla="*/ 2147483647 w 1504"/>
              <a:gd name="T39" fmla="*/ 2147483647 h 1578"/>
              <a:gd name="T40" fmla="*/ 2147483647 w 1504"/>
              <a:gd name="T41" fmla="*/ 2147483647 h 1578"/>
              <a:gd name="T42" fmla="*/ 2147483647 w 1504"/>
              <a:gd name="T43" fmla="*/ 2147483647 h 1578"/>
              <a:gd name="T44" fmla="*/ 2147483647 w 1504"/>
              <a:gd name="T45" fmla="*/ 2147483647 h 1578"/>
              <a:gd name="T46" fmla="*/ 2147483647 w 1504"/>
              <a:gd name="T47" fmla="*/ 2147483647 h 1578"/>
              <a:gd name="T48" fmla="*/ 2147483647 w 1504"/>
              <a:gd name="T49" fmla="*/ 2147483647 h 1578"/>
              <a:gd name="T50" fmla="*/ 2147483647 w 1504"/>
              <a:gd name="T51" fmla="*/ 2147483647 h 1578"/>
              <a:gd name="T52" fmla="*/ 2147483647 w 1504"/>
              <a:gd name="T53" fmla="*/ 2147483647 h 1578"/>
              <a:gd name="T54" fmla="*/ 2147483647 w 1504"/>
              <a:gd name="T55" fmla="*/ 2147483647 h 1578"/>
              <a:gd name="T56" fmla="*/ 2147483647 w 1504"/>
              <a:gd name="T57" fmla="*/ 2147483647 h 1578"/>
              <a:gd name="T58" fmla="*/ 2147483647 w 1504"/>
              <a:gd name="T59" fmla="*/ 2147483647 h 1578"/>
              <a:gd name="T60" fmla="*/ 2147483647 w 1504"/>
              <a:gd name="T61" fmla="*/ 2147483647 h 1578"/>
              <a:gd name="T62" fmla="*/ 2147483647 w 1504"/>
              <a:gd name="T63" fmla="*/ 2147483647 h 1578"/>
              <a:gd name="T64" fmla="*/ 2147483647 w 1504"/>
              <a:gd name="T65" fmla="*/ 2147483647 h 1578"/>
              <a:gd name="T66" fmla="*/ 2147483647 w 1504"/>
              <a:gd name="T67" fmla="*/ 2147483647 h 1578"/>
              <a:gd name="T68" fmla="*/ 2147483647 w 1504"/>
              <a:gd name="T69" fmla="*/ 2147483647 h 1578"/>
              <a:gd name="T70" fmla="*/ 2147483647 w 1504"/>
              <a:gd name="T71" fmla="*/ 2147483647 h 1578"/>
              <a:gd name="T72" fmla="*/ 2147483647 w 1504"/>
              <a:gd name="T73" fmla="*/ 2147483647 h 1578"/>
              <a:gd name="T74" fmla="*/ 2147483647 w 1504"/>
              <a:gd name="T75" fmla="*/ 2147483647 h 1578"/>
              <a:gd name="T76" fmla="*/ 2147483647 w 1504"/>
              <a:gd name="T77" fmla="*/ 2147483647 h 1578"/>
              <a:gd name="T78" fmla="*/ 2147483647 w 1504"/>
              <a:gd name="T79" fmla="*/ 2147483647 h 1578"/>
              <a:gd name="T80" fmla="*/ 2147483647 w 1504"/>
              <a:gd name="T81" fmla="*/ 2147483647 h 1578"/>
              <a:gd name="T82" fmla="*/ 2147483647 w 1504"/>
              <a:gd name="T83" fmla="*/ 2147483647 h 1578"/>
              <a:gd name="T84" fmla="*/ 2147483647 w 1504"/>
              <a:gd name="T85" fmla="*/ 2147483647 h 1578"/>
              <a:gd name="T86" fmla="*/ 2147483647 w 1504"/>
              <a:gd name="T87" fmla="*/ 2147483647 h 1578"/>
              <a:gd name="T88" fmla="*/ 2147483647 w 1504"/>
              <a:gd name="T89" fmla="*/ 2147483647 h 1578"/>
              <a:gd name="T90" fmla="*/ 2147483647 w 1504"/>
              <a:gd name="T91" fmla="*/ 2147483647 h 1578"/>
              <a:gd name="T92" fmla="*/ 2147483647 w 1504"/>
              <a:gd name="T93" fmla="*/ 2147483647 h 1578"/>
              <a:gd name="T94" fmla="*/ 2147483647 w 1504"/>
              <a:gd name="T95" fmla="*/ 2147483647 h 1578"/>
              <a:gd name="T96" fmla="*/ 2147483647 w 1504"/>
              <a:gd name="T97" fmla="*/ 2147483647 h 1578"/>
              <a:gd name="T98" fmla="*/ 2147483647 w 1504"/>
              <a:gd name="T99" fmla="*/ 2147483647 h 1578"/>
              <a:gd name="T100" fmla="*/ 2147483647 w 1504"/>
              <a:gd name="T101" fmla="*/ 2147483647 h 1578"/>
              <a:gd name="T102" fmla="*/ 2147483647 w 1504"/>
              <a:gd name="T103" fmla="*/ 2147483647 h 1578"/>
              <a:gd name="T104" fmla="*/ 2147483647 w 1504"/>
              <a:gd name="T105" fmla="*/ 2147483647 h 1578"/>
              <a:gd name="T106" fmla="*/ 2147483647 w 1504"/>
              <a:gd name="T107" fmla="*/ 2147483647 h 1578"/>
              <a:gd name="T108" fmla="*/ 2147483647 w 1504"/>
              <a:gd name="T109" fmla="*/ 2147483647 h 1578"/>
              <a:gd name="T110" fmla="*/ 2147483647 w 1504"/>
              <a:gd name="T111" fmla="*/ 2147483647 h 15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04"/>
              <a:gd name="T169" fmla="*/ 0 h 1578"/>
              <a:gd name="T170" fmla="*/ 1504 w 1504"/>
              <a:gd name="T171" fmla="*/ 1578 h 157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04" h="1578">
                <a:moveTo>
                  <a:pt x="39" y="0"/>
                </a:moveTo>
                <a:cubicBezTo>
                  <a:pt x="10" y="43"/>
                  <a:pt x="6" y="31"/>
                  <a:pt x="33" y="72"/>
                </a:cubicBezTo>
                <a:cubicBezTo>
                  <a:pt x="28" y="99"/>
                  <a:pt x="24" y="124"/>
                  <a:pt x="15" y="150"/>
                </a:cubicBezTo>
                <a:cubicBezTo>
                  <a:pt x="18" y="171"/>
                  <a:pt x="21" y="204"/>
                  <a:pt x="33" y="204"/>
                </a:cubicBezTo>
                <a:cubicBezTo>
                  <a:pt x="39" y="204"/>
                  <a:pt x="35" y="191"/>
                  <a:pt x="39" y="186"/>
                </a:cubicBezTo>
                <a:cubicBezTo>
                  <a:pt x="44" y="180"/>
                  <a:pt x="51" y="178"/>
                  <a:pt x="57" y="174"/>
                </a:cubicBezTo>
                <a:cubicBezTo>
                  <a:pt x="102" y="189"/>
                  <a:pt x="66" y="231"/>
                  <a:pt x="39" y="240"/>
                </a:cubicBezTo>
                <a:cubicBezTo>
                  <a:pt x="0" y="298"/>
                  <a:pt x="52" y="340"/>
                  <a:pt x="81" y="384"/>
                </a:cubicBezTo>
                <a:cubicBezTo>
                  <a:pt x="89" y="360"/>
                  <a:pt x="93" y="350"/>
                  <a:pt x="117" y="342"/>
                </a:cubicBezTo>
                <a:cubicBezTo>
                  <a:pt x="141" y="378"/>
                  <a:pt x="104" y="383"/>
                  <a:pt x="141" y="408"/>
                </a:cubicBezTo>
                <a:cubicBezTo>
                  <a:pt x="184" y="394"/>
                  <a:pt x="170" y="381"/>
                  <a:pt x="201" y="360"/>
                </a:cubicBezTo>
                <a:cubicBezTo>
                  <a:pt x="209" y="337"/>
                  <a:pt x="224" y="332"/>
                  <a:pt x="237" y="312"/>
                </a:cubicBezTo>
                <a:cubicBezTo>
                  <a:pt x="240" y="295"/>
                  <a:pt x="250" y="243"/>
                  <a:pt x="267" y="294"/>
                </a:cubicBezTo>
                <a:cubicBezTo>
                  <a:pt x="254" y="344"/>
                  <a:pt x="297" y="323"/>
                  <a:pt x="339" y="318"/>
                </a:cubicBezTo>
                <a:cubicBezTo>
                  <a:pt x="373" y="309"/>
                  <a:pt x="394" y="289"/>
                  <a:pt x="417" y="324"/>
                </a:cubicBezTo>
                <a:cubicBezTo>
                  <a:pt x="419" y="332"/>
                  <a:pt x="418" y="342"/>
                  <a:pt x="423" y="348"/>
                </a:cubicBezTo>
                <a:cubicBezTo>
                  <a:pt x="427" y="353"/>
                  <a:pt x="436" y="350"/>
                  <a:pt x="441" y="354"/>
                </a:cubicBezTo>
                <a:cubicBezTo>
                  <a:pt x="463" y="372"/>
                  <a:pt x="455" y="379"/>
                  <a:pt x="489" y="390"/>
                </a:cubicBezTo>
                <a:cubicBezTo>
                  <a:pt x="495" y="396"/>
                  <a:pt x="500" y="403"/>
                  <a:pt x="507" y="408"/>
                </a:cubicBezTo>
                <a:cubicBezTo>
                  <a:pt x="512" y="412"/>
                  <a:pt x="521" y="410"/>
                  <a:pt x="525" y="414"/>
                </a:cubicBezTo>
                <a:cubicBezTo>
                  <a:pt x="546" y="435"/>
                  <a:pt x="513" y="431"/>
                  <a:pt x="543" y="450"/>
                </a:cubicBezTo>
                <a:cubicBezTo>
                  <a:pt x="554" y="457"/>
                  <a:pt x="579" y="462"/>
                  <a:pt x="579" y="462"/>
                </a:cubicBezTo>
                <a:cubicBezTo>
                  <a:pt x="587" y="485"/>
                  <a:pt x="588" y="495"/>
                  <a:pt x="609" y="516"/>
                </a:cubicBezTo>
                <a:cubicBezTo>
                  <a:pt x="621" y="528"/>
                  <a:pt x="645" y="552"/>
                  <a:pt x="645" y="552"/>
                </a:cubicBezTo>
                <a:cubicBezTo>
                  <a:pt x="657" y="587"/>
                  <a:pt x="642" y="555"/>
                  <a:pt x="669" y="582"/>
                </a:cubicBezTo>
                <a:cubicBezTo>
                  <a:pt x="690" y="603"/>
                  <a:pt x="677" y="611"/>
                  <a:pt x="705" y="630"/>
                </a:cubicBezTo>
                <a:cubicBezTo>
                  <a:pt x="726" y="694"/>
                  <a:pt x="689" y="763"/>
                  <a:pt x="711" y="828"/>
                </a:cubicBezTo>
                <a:cubicBezTo>
                  <a:pt x="716" y="843"/>
                  <a:pt x="735" y="848"/>
                  <a:pt x="747" y="858"/>
                </a:cubicBezTo>
                <a:cubicBezTo>
                  <a:pt x="758" y="867"/>
                  <a:pt x="783" y="882"/>
                  <a:pt x="783" y="882"/>
                </a:cubicBezTo>
                <a:cubicBezTo>
                  <a:pt x="796" y="922"/>
                  <a:pt x="824" y="958"/>
                  <a:pt x="849" y="990"/>
                </a:cubicBezTo>
                <a:cubicBezTo>
                  <a:pt x="870" y="1018"/>
                  <a:pt x="875" y="1038"/>
                  <a:pt x="903" y="1056"/>
                </a:cubicBezTo>
                <a:cubicBezTo>
                  <a:pt x="925" y="1089"/>
                  <a:pt x="927" y="1098"/>
                  <a:pt x="963" y="1110"/>
                </a:cubicBezTo>
                <a:cubicBezTo>
                  <a:pt x="950" y="1090"/>
                  <a:pt x="915" y="1056"/>
                  <a:pt x="915" y="1056"/>
                </a:cubicBezTo>
                <a:cubicBezTo>
                  <a:pt x="913" y="1050"/>
                  <a:pt x="911" y="1044"/>
                  <a:pt x="909" y="1038"/>
                </a:cubicBezTo>
                <a:cubicBezTo>
                  <a:pt x="907" y="1030"/>
                  <a:pt x="905" y="1022"/>
                  <a:pt x="903" y="1014"/>
                </a:cubicBezTo>
                <a:cubicBezTo>
                  <a:pt x="899" y="1002"/>
                  <a:pt x="891" y="978"/>
                  <a:pt x="891" y="978"/>
                </a:cubicBezTo>
                <a:cubicBezTo>
                  <a:pt x="893" y="970"/>
                  <a:pt x="889" y="957"/>
                  <a:pt x="897" y="954"/>
                </a:cubicBezTo>
                <a:cubicBezTo>
                  <a:pt x="904" y="952"/>
                  <a:pt x="906" y="966"/>
                  <a:pt x="909" y="972"/>
                </a:cubicBezTo>
                <a:cubicBezTo>
                  <a:pt x="923" y="1001"/>
                  <a:pt x="903" y="982"/>
                  <a:pt x="933" y="1002"/>
                </a:cubicBezTo>
                <a:cubicBezTo>
                  <a:pt x="944" y="1034"/>
                  <a:pt x="935" y="1015"/>
                  <a:pt x="963" y="1056"/>
                </a:cubicBezTo>
                <a:cubicBezTo>
                  <a:pt x="971" y="1068"/>
                  <a:pt x="999" y="1080"/>
                  <a:pt x="999" y="1080"/>
                </a:cubicBezTo>
                <a:cubicBezTo>
                  <a:pt x="1007" y="1092"/>
                  <a:pt x="1018" y="1102"/>
                  <a:pt x="1023" y="1116"/>
                </a:cubicBezTo>
                <a:cubicBezTo>
                  <a:pt x="1030" y="1138"/>
                  <a:pt x="1029" y="1164"/>
                  <a:pt x="1047" y="1182"/>
                </a:cubicBezTo>
                <a:cubicBezTo>
                  <a:pt x="1068" y="1203"/>
                  <a:pt x="1110" y="1203"/>
                  <a:pt x="1137" y="1212"/>
                </a:cubicBezTo>
                <a:cubicBezTo>
                  <a:pt x="1198" y="1232"/>
                  <a:pt x="1256" y="1264"/>
                  <a:pt x="1317" y="1284"/>
                </a:cubicBezTo>
                <a:cubicBezTo>
                  <a:pt x="1336" y="1303"/>
                  <a:pt x="1364" y="1315"/>
                  <a:pt x="1389" y="1326"/>
                </a:cubicBezTo>
                <a:cubicBezTo>
                  <a:pt x="1401" y="1331"/>
                  <a:pt x="1425" y="1338"/>
                  <a:pt x="1425" y="1338"/>
                </a:cubicBezTo>
                <a:cubicBezTo>
                  <a:pt x="1433" y="1350"/>
                  <a:pt x="1441" y="1362"/>
                  <a:pt x="1449" y="1374"/>
                </a:cubicBezTo>
                <a:cubicBezTo>
                  <a:pt x="1458" y="1388"/>
                  <a:pt x="1497" y="1386"/>
                  <a:pt x="1497" y="1386"/>
                </a:cubicBezTo>
                <a:cubicBezTo>
                  <a:pt x="1504" y="1412"/>
                  <a:pt x="1503" y="1424"/>
                  <a:pt x="1485" y="1446"/>
                </a:cubicBezTo>
                <a:cubicBezTo>
                  <a:pt x="1480" y="1453"/>
                  <a:pt x="1472" y="1457"/>
                  <a:pt x="1467" y="1464"/>
                </a:cubicBezTo>
                <a:cubicBezTo>
                  <a:pt x="1462" y="1470"/>
                  <a:pt x="1455" y="1489"/>
                  <a:pt x="1455" y="1482"/>
                </a:cubicBezTo>
                <a:cubicBezTo>
                  <a:pt x="1455" y="1457"/>
                  <a:pt x="1469" y="1457"/>
                  <a:pt x="1485" y="1452"/>
                </a:cubicBezTo>
                <a:cubicBezTo>
                  <a:pt x="1480" y="1490"/>
                  <a:pt x="1473" y="1524"/>
                  <a:pt x="1461" y="1560"/>
                </a:cubicBezTo>
                <a:cubicBezTo>
                  <a:pt x="1471" y="1562"/>
                  <a:pt x="1485" y="1558"/>
                  <a:pt x="1491" y="1566"/>
                </a:cubicBezTo>
                <a:cubicBezTo>
                  <a:pt x="1495" y="1572"/>
                  <a:pt x="1473" y="1578"/>
                  <a:pt x="1473" y="1578"/>
                </a:cubicBezTo>
              </a:path>
            </a:pathLst>
          </a:custGeom>
          <a:noFill/>
          <a:ln w="9525">
            <a:noFill/>
            <a:round/>
            <a:headEnd/>
            <a:tailEnd/>
          </a:ln>
        </p:spPr>
        <p:txBody>
          <a:bodyPr wrap="none" anchor="ctr"/>
          <a:lstStyle/>
          <a:p>
            <a:endParaRPr lang="zh-CN" altLang="en-US" sz="1709"/>
          </a:p>
        </p:txBody>
      </p:sp>
      <p:sp>
        <p:nvSpPr>
          <p:cNvPr id="160" name="Freeform 80"/>
          <p:cNvSpPr>
            <a:spLocks/>
          </p:cNvSpPr>
          <p:nvPr/>
        </p:nvSpPr>
        <p:spPr bwMode="auto">
          <a:xfrm>
            <a:off x="5286805" y="1441206"/>
            <a:ext cx="2292195" cy="2345531"/>
          </a:xfrm>
          <a:custGeom>
            <a:avLst/>
            <a:gdLst>
              <a:gd name="T0" fmla="*/ 2147483647 w 1658"/>
              <a:gd name="T1" fmla="*/ 0 h 2148"/>
              <a:gd name="T2" fmla="*/ 2147483647 w 1658"/>
              <a:gd name="T3" fmla="*/ 2147483647 h 2148"/>
              <a:gd name="T4" fmla="*/ 2147483647 w 1658"/>
              <a:gd name="T5" fmla="*/ 2147483647 h 2148"/>
              <a:gd name="T6" fmla="*/ 2147483647 w 1658"/>
              <a:gd name="T7" fmla="*/ 2147483647 h 2148"/>
              <a:gd name="T8" fmla="*/ 2147483647 w 1658"/>
              <a:gd name="T9" fmla="*/ 2147483647 h 2148"/>
              <a:gd name="T10" fmla="*/ 2147483647 w 1658"/>
              <a:gd name="T11" fmla="*/ 2147483647 h 2148"/>
              <a:gd name="T12" fmla="*/ 2147483647 w 1658"/>
              <a:gd name="T13" fmla="*/ 2147483647 h 2148"/>
              <a:gd name="T14" fmla="*/ 2147483647 w 1658"/>
              <a:gd name="T15" fmla="*/ 2147483647 h 2148"/>
              <a:gd name="T16" fmla="*/ 2147483647 w 1658"/>
              <a:gd name="T17" fmla="*/ 2147483647 h 2148"/>
              <a:gd name="T18" fmla="*/ 2147483647 w 1658"/>
              <a:gd name="T19" fmla="*/ 2147483647 h 2148"/>
              <a:gd name="T20" fmla="*/ 2147483647 w 1658"/>
              <a:gd name="T21" fmla="*/ 2147483647 h 2148"/>
              <a:gd name="T22" fmla="*/ 2147483647 w 1658"/>
              <a:gd name="T23" fmla="*/ 2147483647 h 2148"/>
              <a:gd name="T24" fmla="*/ 2147483647 w 1658"/>
              <a:gd name="T25" fmla="*/ 2147483647 h 2148"/>
              <a:gd name="T26" fmla="*/ 2147483647 w 1658"/>
              <a:gd name="T27" fmla="*/ 2147483647 h 2148"/>
              <a:gd name="T28" fmla="*/ 2147483647 w 1658"/>
              <a:gd name="T29" fmla="*/ 2147483647 h 2148"/>
              <a:gd name="T30" fmla="*/ 2147483647 w 1658"/>
              <a:gd name="T31" fmla="*/ 2147483647 h 2148"/>
              <a:gd name="T32" fmla="*/ 2147483647 w 1658"/>
              <a:gd name="T33" fmla="*/ 2147483647 h 2148"/>
              <a:gd name="T34" fmla="*/ 2147483647 w 1658"/>
              <a:gd name="T35" fmla="*/ 2147483647 h 2148"/>
              <a:gd name="T36" fmla="*/ 2147483647 w 1658"/>
              <a:gd name="T37" fmla="*/ 2147483647 h 2148"/>
              <a:gd name="T38" fmla="*/ 2147483647 w 1658"/>
              <a:gd name="T39" fmla="*/ 2147483647 h 2148"/>
              <a:gd name="T40" fmla="*/ 2147483647 w 1658"/>
              <a:gd name="T41" fmla="*/ 2147483647 h 2148"/>
              <a:gd name="T42" fmla="*/ 2147483647 w 1658"/>
              <a:gd name="T43" fmla="*/ 2147483647 h 2148"/>
              <a:gd name="T44" fmla="*/ 2147483647 w 1658"/>
              <a:gd name="T45" fmla="*/ 2147483647 h 2148"/>
              <a:gd name="T46" fmla="*/ 2147483647 w 1658"/>
              <a:gd name="T47" fmla="*/ 2147483647 h 2148"/>
              <a:gd name="T48" fmla="*/ 2147483647 w 1658"/>
              <a:gd name="T49" fmla="*/ 2147483647 h 2148"/>
              <a:gd name="T50" fmla="*/ 2147483647 w 1658"/>
              <a:gd name="T51" fmla="*/ 2147483647 h 2148"/>
              <a:gd name="T52" fmla="*/ 2147483647 w 1658"/>
              <a:gd name="T53" fmla="*/ 2147483647 h 2148"/>
              <a:gd name="T54" fmla="*/ 2147483647 w 1658"/>
              <a:gd name="T55" fmla="*/ 2147483647 h 2148"/>
              <a:gd name="T56" fmla="*/ 2147483647 w 1658"/>
              <a:gd name="T57" fmla="*/ 2147483647 h 2148"/>
              <a:gd name="T58" fmla="*/ 2147483647 w 1658"/>
              <a:gd name="T59" fmla="*/ 2147483647 h 2148"/>
              <a:gd name="T60" fmla="*/ 2147483647 w 1658"/>
              <a:gd name="T61" fmla="*/ 2147483647 h 2148"/>
              <a:gd name="T62" fmla="*/ 2147483647 w 1658"/>
              <a:gd name="T63" fmla="*/ 2147483647 h 2148"/>
              <a:gd name="T64" fmla="*/ 2147483647 w 1658"/>
              <a:gd name="T65" fmla="*/ 2147483647 h 2148"/>
              <a:gd name="T66" fmla="*/ 2147483647 w 1658"/>
              <a:gd name="T67" fmla="*/ 2147483647 h 2148"/>
              <a:gd name="T68" fmla="*/ 2147483647 w 1658"/>
              <a:gd name="T69" fmla="*/ 2147483647 h 2148"/>
              <a:gd name="T70" fmla="*/ 2147483647 w 1658"/>
              <a:gd name="T71" fmla="*/ 2147483647 h 2148"/>
              <a:gd name="T72" fmla="*/ 2147483647 w 1658"/>
              <a:gd name="T73" fmla="*/ 2147483647 h 2148"/>
              <a:gd name="T74" fmla="*/ 2147483647 w 1658"/>
              <a:gd name="T75" fmla="*/ 2147483647 h 2148"/>
              <a:gd name="T76" fmla="*/ 2147483647 w 1658"/>
              <a:gd name="T77" fmla="*/ 2147483647 h 2148"/>
              <a:gd name="T78" fmla="*/ 2147483647 w 1658"/>
              <a:gd name="T79" fmla="*/ 2147483647 h 2148"/>
              <a:gd name="T80" fmla="*/ 2147483647 w 1658"/>
              <a:gd name="T81" fmla="*/ 2147483647 h 2148"/>
              <a:gd name="T82" fmla="*/ 2147483647 w 1658"/>
              <a:gd name="T83" fmla="*/ 2147483647 h 2148"/>
              <a:gd name="T84" fmla="*/ 2147483647 w 1658"/>
              <a:gd name="T85" fmla="*/ 2147483647 h 2148"/>
              <a:gd name="T86" fmla="*/ 2147483647 w 1658"/>
              <a:gd name="T87" fmla="*/ 2147483647 h 2148"/>
              <a:gd name="T88" fmla="*/ 2147483647 w 1658"/>
              <a:gd name="T89" fmla="*/ 2147483647 h 2148"/>
              <a:gd name="T90" fmla="*/ 2147483647 w 1658"/>
              <a:gd name="T91" fmla="*/ 2147483647 h 2148"/>
              <a:gd name="T92" fmla="*/ 2147483647 w 1658"/>
              <a:gd name="T93" fmla="*/ 2147483647 h 2148"/>
              <a:gd name="T94" fmla="*/ 2147483647 w 1658"/>
              <a:gd name="T95" fmla="*/ 2147483647 h 2148"/>
              <a:gd name="T96" fmla="*/ 2147483647 w 1658"/>
              <a:gd name="T97" fmla="*/ 2147483647 h 2148"/>
              <a:gd name="T98" fmla="*/ 2147483647 w 1658"/>
              <a:gd name="T99" fmla="*/ 2147483647 h 2148"/>
              <a:gd name="T100" fmla="*/ 2147483647 w 1658"/>
              <a:gd name="T101" fmla="*/ 2147483647 h 2148"/>
              <a:gd name="T102" fmla="*/ 2147483647 w 1658"/>
              <a:gd name="T103" fmla="*/ 2147483647 h 2148"/>
              <a:gd name="T104" fmla="*/ 2147483647 w 1658"/>
              <a:gd name="T105" fmla="*/ 2147483647 h 2148"/>
              <a:gd name="T106" fmla="*/ 2147483647 w 1658"/>
              <a:gd name="T107" fmla="*/ 2147483647 h 2148"/>
              <a:gd name="T108" fmla="*/ 2147483647 w 1658"/>
              <a:gd name="T109" fmla="*/ 2147483647 h 2148"/>
              <a:gd name="T110" fmla="*/ 2147483647 w 1658"/>
              <a:gd name="T111" fmla="*/ 2147483647 h 2148"/>
              <a:gd name="T112" fmla="*/ 2147483647 w 1658"/>
              <a:gd name="T113" fmla="*/ 2147483647 h 2148"/>
              <a:gd name="T114" fmla="*/ 2147483647 w 1658"/>
              <a:gd name="T115" fmla="*/ 2147483647 h 2148"/>
              <a:gd name="T116" fmla="*/ 2147483647 w 1658"/>
              <a:gd name="T117" fmla="*/ 2147483647 h 21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58"/>
              <a:gd name="T178" fmla="*/ 0 h 2148"/>
              <a:gd name="T179" fmla="*/ 1658 w 1658"/>
              <a:gd name="T180" fmla="*/ 2148 h 214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58" h="2148">
                <a:moveTo>
                  <a:pt x="133" y="0"/>
                </a:moveTo>
                <a:cubicBezTo>
                  <a:pt x="107" y="4"/>
                  <a:pt x="91" y="0"/>
                  <a:pt x="73" y="18"/>
                </a:cubicBezTo>
                <a:cubicBezTo>
                  <a:pt x="59" y="32"/>
                  <a:pt x="68" y="66"/>
                  <a:pt x="49" y="72"/>
                </a:cubicBezTo>
                <a:cubicBezTo>
                  <a:pt x="24" y="80"/>
                  <a:pt x="36" y="74"/>
                  <a:pt x="13" y="90"/>
                </a:cubicBezTo>
                <a:cubicBezTo>
                  <a:pt x="3" y="120"/>
                  <a:pt x="20" y="119"/>
                  <a:pt x="37" y="144"/>
                </a:cubicBezTo>
                <a:cubicBezTo>
                  <a:pt x="0" y="181"/>
                  <a:pt x="7" y="179"/>
                  <a:pt x="13" y="240"/>
                </a:cubicBezTo>
                <a:cubicBezTo>
                  <a:pt x="19" y="238"/>
                  <a:pt x="27" y="238"/>
                  <a:pt x="31" y="234"/>
                </a:cubicBezTo>
                <a:cubicBezTo>
                  <a:pt x="49" y="216"/>
                  <a:pt x="20" y="205"/>
                  <a:pt x="55" y="228"/>
                </a:cubicBezTo>
                <a:cubicBezTo>
                  <a:pt x="60" y="242"/>
                  <a:pt x="59" y="307"/>
                  <a:pt x="43" y="312"/>
                </a:cubicBezTo>
                <a:cubicBezTo>
                  <a:pt x="31" y="316"/>
                  <a:pt x="7" y="324"/>
                  <a:pt x="7" y="324"/>
                </a:cubicBezTo>
                <a:cubicBezTo>
                  <a:pt x="9" y="342"/>
                  <a:pt x="7" y="361"/>
                  <a:pt x="13" y="378"/>
                </a:cubicBezTo>
                <a:cubicBezTo>
                  <a:pt x="18" y="393"/>
                  <a:pt x="37" y="400"/>
                  <a:pt x="43" y="414"/>
                </a:cubicBezTo>
                <a:cubicBezTo>
                  <a:pt x="48" y="426"/>
                  <a:pt x="55" y="450"/>
                  <a:pt x="55" y="450"/>
                </a:cubicBezTo>
                <a:cubicBezTo>
                  <a:pt x="103" y="418"/>
                  <a:pt x="77" y="424"/>
                  <a:pt x="133" y="432"/>
                </a:cubicBezTo>
                <a:cubicBezTo>
                  <a:pt x="117" y="480"/>
                  <a:pt x="133" y="466"/>
                  <a:pt x="85" y="474"/>
                </a:cubicBezTo>
                <a:cubicBezTo>
                  <a:pt x="87" y="482"/>
                  <a:pt x="85" y="492"/>
                  <a:pt x="91" y="498"/>
                </a:cubicBezTo>
                <a:cubicBezTo>
                  <a:pt x="122" y="529"/>
                  <a:pt x="123" y="473"/>
                  <a:pt x="139" y="468"/>
                </a:cubicBezTo>
                <a:cubicBezTo>
                  <a:pt x="167" y="459"/>
                  <a:pt x="151" y="463"/>
                  <a:pt x="187" y="456"/>
                </a:cubicBezTo>
                <a:cubicBezTo>
                  <a:pt x="203" y="431"/>
                  <a:pt x="219" y="395"/>
                  <a:pt x="229" y="366"/>
                </a:cubicBezTo>
                <a:cubicBezTo>
                  <a:pt x="235" y="370"/>
                  <a:pt x="243" y="372"/>
                  <a:pt x="247" y="378"/>
                </a:cubicBezTo>
                <a:cubicBezTo>
                  <a:pt x="252" y="387"/>
                  <a:pt x="245" y="402"/>
                  <a:pt x="253" y="408"/>
                </a:cubicBezTo>
                <a:cubicBezTo>
                  <a:pt x="259" y="412"/>
                  <a:pt x="265" y="399"/>
                  <a:pt x="271" y="396"/>
                </a:cubicBezTo>
                <a:cubicBezTo>
                  <a:pt x="277" y="393"/>
                  <a:pt x="283" y="392"/>
                  <a:pt x="289" y="390"/>
                </a:cubicBezTo>
                <a:cubicBezTo>
                  <a:pt x="321" y="392"/>
                  <a:pt x="354" y="389"/>
                  <a:pt x="385" y="396"/>
                </a:cubicBezTo>
                <a:cubicBezTo>
                  <a:pt x="385" y="396"/>
                  <a:pt x="430" y="426"/>
                  <a:pt x="439" y="432"/>
                </a:cubicBezTo>
                <a:cubicBezTo>
                  <a:pt x="445" y="436"/>
                  <a:pt x="457" y="444"/>
                  <a:pt x="457" y="444"/>
                </a:cubicBezTo>
                <a:cubicBezTo>
                  <a:pt x="461" y="450"/>
                  <a:pt x="464" y="457"/>
                  <a:pt x="469" y="462"/>
                </a:cubicBezTo>
                <a:cubicBezTo>
                  <a:pt x="480" y="471"/>
                  <a:pt x="505" y="486"/>
                  <a:pt x="505" y="486"/>
                </a:cubicBezTo>
                <a:cubicBezTo>
                  <a:pt x="517" y="521"/>
                  <a:pt x="502" y="489"/>
                  <a:pt x="529" y="516"/>
                </a:cubicBezTo>
                <a:cubicBezTo>
                  <a:pt x="546" y="533"/>
                  <a:pt x="548" y="559"/>
                  <a:pt x="565" y="576"/>
                </a:cubicBezTo>
                <a:cubicBezTo>
                  <a:pt x="592" y="603"/>
                  <a:pt x="629" y="627"/>
                  <a:pt x="661" y="648"/>
                </a:cubicBezTo>
                <a:cubicBezTo>
                  <a:pt x="664" y="685"/>
                  <a:pt x="663" y="725"/>
                  <a:pt x="673" y="762"/>
                </a:cubicBezTo>
                <a:cubicBezTo>
                  <a:pt x="676" y="774"/>
                  <a:pt x="685" y="798"/>
                  <a:pt x="685" y="798"/>
                </a:cubicBezTo>
                <a:cubicBezTo>
                  <a:pt x="693" y="923"/>
                  <a:pt x="676" y="872"/>
                  <a:pt x="745" y="918"/>
                </a:cubicBezTo>
                <a:cubicBezTo>
                  <a:pt x="776" y="965"/>
                  <a:pt x="803" y="1015"/>
                  <a:pt x="835" y="1062"/>
                </a:cubicBezTo>
                <a:cubicBezTo>
                  <a:pt x="849" y="1082"/>
                  <a:pt x="853" y="1102"/>
                  <a:pt x="877" y="1110"/>
                </a:cubicBezTo>
                <a:cubicBezTo>
                  <a:pt x="887" y="1141"/>
                  <a:pt x="904" y="1158"/>
                  <a:pt x="931" y="1176"/>
                </a:cubicBezTo>
                <a:cubicBezTo>
                  <a:pt x="924" y="1148"/>
                  <a:pt x="925" y="1138"/>
                  <a:pt x="901" y="1122"/>
                </a:cubicBezTo>
                <a:cubicBezTo>
                  <a:pt x="900" y="1118"/>
                  <a:pt x="883" y="1069"/>
                  <a:pt x="883" y="1068"/>
                </a:cubicBezTo>
                <a:cubicBezTo>
                  <a:pt x="881" y="1062"/>
                  <a:pt x="877" y="1050"/>
                  <a:pt x="877" y="1050"/>
                </a:cubicBezTo>
                <a:cubicBezTo>
                  <a:pt x="921" y="1020"/>
                  <a:pt x="925" y="1077"/>
                  <a:pt x="943" y="1104"/>
                </a:cubicBezTo>
                <a:cubicBezTo>
                  <a:pt x="952" y="1117"/>
                  <a:pt x="964" y="1127"/>
                  <a:pt x="973" y="1140"/>
                </a:cubicBezTo>
                <a:cubicBezTo>
                  <a:pt x="982" y="1176"/>
                  <a:pt x="983" y="1172"/>
                  <a:pt x="1003" y="1200"/>
                </a:cubicBezTo>
                <a:cubicBezTo>
                  <a:pt x="1028" y="1235"/>
                  <a:pt x="1010" y="1244"/>
                  <a:pt x="1057" y="1260"/>
                </a:cubicBezTo>
                <a:cubicBezTo>
                  <a:pt x="1087" y="1290"/>
                  <a:pt x="1116" y="1297"/>
                  <a:pt x="1159" y="1302"/>
                </a:cubicBezTo>
                <a:cubicBezTo>
                  <a:pt x="1236" y="1328"/>
                  <a:pt x="1307" y="1366"/>
                  <a:pt x="1381" y="1398"/>
                </a:cubicBezTo>
                <a:cubicBezTo>
                  <a:pt x="1424" y="1416"/>
                  <a:pt x="1431" y="1439"/>
                  <a:pt x="1483" y="1452"/>
                </a:cubicBezTo>
                <a:cubicBezTo>
                  <a:pt x="1497" y="1493"/>
                  <a:pt x="1474" y="1526"/>
                  <a:pt x="1441" y="1548"/>
                </a:cubicBezTo>
                <a:cubicBezTo>
                  <a:pt x="1431" y="1579"/>
                  <a:pt x="1426" y="1586"/>
                  <a:pt x="1441" y="1632"/>
                </a:cubicBezTo>
                <a:cubicBezTo>
                  <a:pt x="1443" y="1638"/>
                  <a:pt x="1453" y="1635"/>
                  <a:pt x="1459" y="1638"/>
                </a:cubicBezTo>
                <a:cubicBezTo>
                  <a:pt x="1465" y="1641"/>
                  <a:pt x="1471" y="1646"/>
                  <a:pt x="1477" y="1650"/>
                </a:cubicBezTo>
                <a:cubicBezTo>
                  <a:pt x="1500" y="1684"/>
                  <a:pt x="1519" y="1722"/>
                  <a:pt x="1537" y="1758"/>
                </a:cubicBezTo>
                <a:cubicBezTo>
                  <a:pt x="1544" y="1771"/>
                  <a:pt x="1543" y="1810"/>
                  <a:pt x="1555" y="1818"/>
                </a:cubicBezTo>
                <a:cubicBezTo>
                  <a:pt x="1565" y="1825"/>
                  <a:pt x="1579" y="1826"/>
                  <a:pt x="1591" y="1830"/>
                </a:cubicBezTo>
                <a:cubicBezTo>
                  <a:pt x="1597" y="1832"/>
                  <a:pt x="1609" y="1836"/>
                  <a:pt x="1609" y="1836"/>
                </a:cubicBezTo>
                <a:cubicBezTo>
                  <a:pt x="1646" y="1891"/>
                  <a:pt x="1624" y="1960"/>
                  <a:pt x="1645" y="2022"/>
                </a:cubicBezTo>
                <a:cubicBezTo>
                  <a:pt x="1647" y="2046"/>
                  <a:pt x="1648" y="2070"/>
                  <a:pt x="1651" y="2094"/>
                </a:cubicBezTo>
                <a:cubicBezTo>
                  <a:pt x="1652" y="2104"/>
                  <a:pt x="1658" y="2114"/>
                  <a:pt x="1657" y="2124"/>
                </a:cubicBezTo>
                <a:cubicBezTo>
                  <a:pt x="1655" y="2137"/>
                  <a:pt x="1627" y="2148"/>
                  <a:pt x="1627" y="2148"/>
                </a:cubicBezTo>
              </a:path>
            </a:pathLst>
          </a:custGeom>
          <a:noFill/>
          <a:ln w="9525">
            <a:noFill/>
            <a:round/>
            <a:headEnd/>
            <a:tailEnd/>
          </a:ln>
        </p:spPr>
        <p:txBody>
          <a:bodyPr wrap="none" anchor="ctr"/>
          <a:lstStyle/>
          <a:p>
            <a:endParaRPr lang="zh-CN" altLang="en-US" sz="1709"/>
          </a:p>
        </p:txBody>
      </p:sp>
      <p:sp>
        <p:nvSpPr>
          <p:cNvPr id="161" name="Oval 77"/>
          <p:cNvSpPr>
            <a:spLocks noChangeArrowheads="1"/>
          </p:cNvSpPr>
          <p:nvPr/>
        </p:nvSpPr>
        <p:spPr bwMode="auto">
          <a:xfrm>
            <a:off x="5858719" y="2303732"/>
            <a:ext cx="440053" cy="347663"/>
          </a:xfrm>
          <a:prstGeom prst="ellipse">
            <a:avLst/>
          </a:prstGeom>
          <a:solidFill>
            <a:srgbClr val="0070C0"/>
          </a:solidFill>
          <a:ln w="19050" algn="ctr">
            <a:solidFill>
              <a:srgbClr val="FFFFFF"/>
            </a:solidFill>
            <a:prstDash val="sysDot"/>
            <a:round/>
            <a:headEnd/>
            <a:tailEnd/>
          </a:ln>
        </p:spPr>
        <p:txBody>
          <a:bodyPr wrap="none" anchor="ctr"/>
          <a:lstStyle/>
          <a:p>
            <a:endParaRPr lang="zh-CN" altLang="en-US" sz="1709"/>
          </a:p>
        </p:txBody>
      </p:sp>
      <p:sp>
        <p:nvSpPr>
          <p:cNvPr id="162" name="Arc 82"/>
          <p:cNvSpPr>
            <a:spLocks/>
          </p:cNvSpPr>
          <p:nvPr/>
        </p:nvSpPr>
        <p:spPr bwMode="auto">
          <a:xfrm rot="10998644" flipH="1" flipV="1">
            <a:off x="4493802" y="2144705"/>
            <a:ext cx="1643611" cy="506015"/>
          </a:xfrm>
          <a:custGeom>
            <a:avLst/>
            <a:gdLst>
              <a:gd name="T0" fmla="*/ 0 w 33762"/>
              <a:gd name="T1" fmla="*/ 2147483647 h 21600"/>
              <a:gd name="T2" fmla="*/ 2147483647 w 33762"/>
              <a:gd name="T3" fmla="*/ 2147483647 h 21600"/>
              <a:gd name="T4" fmla="*/ 2147483647 w 33762"/>
              <a:gd name="T5" fmla="*/ 2147483647 h 21600"/>
              <a:gd name="T6" fmla="*/ 0 60000 65536"/>
              <a:gd name="T7" fmla="*/ 0 60000 65536"/>
              <a:gd name="T8" fmla="*/ 0 60000 65536"/>
              <a:gd name="T9" fmla="*/ 0 w 33762"/>
              <a:gd name="T10" fmla="*/ 0 h 21600"/>
              <a:gd name="T11" fmla="*/ 33762 w 33762"/>
              <a:gd name="T12" fmla="*/ 21600 h 21600"/>
            </a:gdLst>
            <a:ahLst/>
            <a:cxnLst>
              <a:cxn ang="T6">
                <a:pos x="T0" y="T1"/>
              </a:cxn>
              <a:cxn ang="T7">
                <a:pos x="T2" y="T3"/>
              </a:cxn>
              <a:cxn ang="T8">
                <a:pos x="T4" y="T5"/>
              </a:cxn>
            </a:cxnLst>
            <a:rect l="T9" t="T10" r="T11" b="T12"/>
            <a:pathLst>
              <a:path w="33762" h="21600" fill="none" extrusionOk="0">
                <a:moveTo>
                  <a:pt x="0" y="5363"/>
                </a:moveTo>
                <a:cubicBezTo>
                  <a:pt x="3940" y="1906"/>
                  <a:pt x="9003" y="-1"/>
                  <a:pt x="14245" y="0"/>
                </a:cubicBezTo>
                <a:cubicBezTo>
                  <a:pt x="22589" y="0"/>
                  <a:pt x="30187" y="4806"/>
                  <a:pt x="33762" y="12345"/>
                </a:cubicBezTo>
              </a:path>
              <a:path w="33762" h="21600" stroke="0" extrusionOk="0">
                <a:moveTo>
                  <a:pt x="0" y="5363"/>
                </a:moveTo>
                <a:cubicBezTo>
                  <a:pt x="3940" y="1906"/>
                  <a:pt x="9003" y="-1"/>
                  <a:pt x="14245" y="0"/>
                </a:cubicBezTo>
                <a:cubicBezTo>
                  <a:pt x="22589" y="0"/>
                  <a:pt x="30187" y="4806"/>
                  <a:pt x="33762" y="12345"/>
                </a:cubicBezTo>
                <a:lnTo>
                  <a:pt x="14245" y="21600"/>
                </a:lnTo>
                <a:close/>
              </a:path>
            </a:pathLst>
          </a:custGeom>
          <a:noFill/>
          <a:ln w="28575">
            <a:solidFill>
              <a:srgbClr val="0070C0"/>
            </a:solidFill>
            <a:round/>
            <a:headEnd type="triangle" w="sm" len="lg"/>
            <a:tailEnd/>
          </a:ln>
        </p:spPr>
        <p:txBody>
          <a:bodyPr wrap="none" anchor="ctr"/>
          <a:lstStyle/>
          <a:p>
            <a:endParaRPr lang="zh-CN" altLang="en-US" sz="1709"/>
          </a:p>
        </p:txBody>
      </p:sp>
      <p:sp>
        <p:nvSpPr>
          <p:cNvPr id="163" name="Arc 86"/>
          <p:cNvSpPr>
            <a:spLocks/>
          </p:cNvSpPr>
          <p:nvPr/>
        </p:nvSpPr>
        <p:spPr bwMode="auto">
          <a:xfrm rot="9222251" flipH="1" flipV="1">
            <a:off x="4570065" y="2366867"/>
            <a:ext cx="1615020" cy="673458"/>
          </a:xfrm>
          <a:custGeom>
            <a:avLst/>
            <a:gdLst>
              <a:gd name="T0" fmla="*/ 0 w 33762"/>
              <a:gd name="T1" fmla="*/ 2147483647 h 21600"/>
              <a:gd name="T2" fmla="*/ 2147483647 w 33762"/>
              <a:gd name="T3" fmla="*/ 2147483647 h 21600"/>
              <a:gd name="T4" fmla="*/ 2147483647 w 33762"/>
              <a:gd name="T5" fmla="*/ 2147483647 h 21600"/>
              <a:gd name="T6" fmla="*/ 0 60000 65536"/>
              <a:gd name="T7" fmla="*/ 0 60000 65536"/>
              <a:gd name="T8" fmla="*/ 0 60000 65536"/>
              <a:gd name="T9" fmla="*/ 0 w 33762"/>
              <a:gd name="T10" fmla="*/ 0 h 21600"/>
              <a:gd name="T11" fmla="*/ 33762 w 33762"/>
              <a:gd name="T12" fmla="*/ 21600 h 21600"/>
            </a:gdLst>
            <a:ahLst/>
            <a:cxnLst>
              <a:cxn ang="T6">
                <a:pos x="T0" y="T1"/>
              </a:cxn>
              <a:cxn ang="T7">
                <a:pos x="T2" y="T3"/>
              </a:cxn>
              <a:cxn ang="T8">
                <a:pos x="T4" y="T5"/>
              </a:cxn>
            </a:cxnLst>
            <a:rect l="T9" t="T10" r="T11" b="T12"/>
            <a:pathLst>
              <a:path w="33762" h="21600" fill="none" extrusionOk="0">
                <a:moveTo>
                  <a:pt x="0" y="5363"/>
                </a:moveTo>
                <a:cubicBezTo>
                  <a:pt x="3940" y="1906"/>
                  <a:pt x="9003" y="-1"/>
                  <a:pt x="14245" y="0"/>
                </a:cubicBezTo>
                <a:cubicBezTo>
                  <a:pt x="22589" y="0"/>
                  <a:pt x="30187" y="4806"/>
                  <a:pt x="33762" y="12345"/>
                </a:cubicBezTo>
              </a:path>
              <a:path w="33762" h="21600" stroke="0" extrusionOk="0">
                <a:moveTo>
                  <a:pt x="0" y="5363"/>
                </a:moveTo>
                <a:cubicBezTo>
                  <a:pt x="3940" y="1906"/>
                  <a:pt x="9003" y="-1"/>
                  <a:pt x="14245" y="0"/>
                </a:cubicBezTo>
                <a:cubicBezTo>
                  <a:pt x="22589" y="0"/>
                  <a:pt x="30187" y="4806"/>
                  <a:pt x="33762" y="12345"/>
                </a:cubicBezTo>
                <a:lnTo>
                  <a:pt x="14245" y="21600"/>
                </a:lnTo>
                <a:close/>
              </a:path>
            </a:pathLst>
          </a:custGeom>
          <a:noFill/>
          <a:ln w="28575">
            <a:solidFill>
              <a:srgbClr val="0070C0"/>
            </a:solidFill>
            <a:round/>
            <a:headEnd type="triangle" w="sm" len="lg"/>
            <a:tailEnd/>
          </a:ln>
        </p:spPr>
        <p:txBody>
          <a:bodyPr wrap="none" anchor="ctr"/>
          <a:lstStyle/>
          <a:p>
            <a:endParaRPr lang="zh-CN" altLang="en-US" sz="1709"/>
          </a:p>
        </p:txBody>
      </p:sp>
      <p:sp>
        <p:nvSpPr>
          <p:cNvPr id="164" name="Arc 83"/>
          <p:cNvSpPr>
            <a:spLocks/>
          </p:cNvSpPr>
          <p:nvPr/>
        </p:nvSpPr>
        <p:spPr bwMode="auto">
          <a:xfrm rot="11212192" flipH="1" flipV="1">
            <a:off x="2710857" y="1744317"/>
            <a:ext cx="3439087" cy="993360"/>
          </a:xfrm>
          <a:custGeom>
            <a:avLst/>
            <a:gdLst>
              <a:gd name="T0" fmla="*/ 0 w 39693"/>
              <a:gd name="T1" fmla="*/ 2147483647 h 21600"/>
              <a:gd name="T2" fmla="*/ 2147483647 w 39693"/>
              <a:gd name="T3" fmla="*/ 2147483647 h 21600"/>
              <a:gd name="T4" fmla="*/ 2147483647 w 39693"/>
              <a:gd name="T5" fmla="*/ 2147483647 h 21600"/>
              <a:gd name="T6" fmla="*/ 0 60000 65536"/>
              <a:gd name="T7" fmla="*/ 0 60000 65536"/>
              <a:gd name="T8" fmla="*/ 0 60000 65536"/>
              <a:gd name="T9" fmla="*/ 0 w 39693"/>
              <a:gd name="T10" fmla="*/ 0 h 21600"/>
              <a:gd name="T11" fmla="*/ 39693 w 39693"/>
              <a:gd name="T12" fmla="*/ 21600 h 21600"/>
            </a:gdLst>
            <a:ahLst/>
            <a:cxnLst>
              <a:cxn ang="T6">
                <a:pos x="T0" y="T1"/>
              </a:cxn>
              <a:cxn ang="T7">
                <a:pos x="T2" y="T3"/>
              </a:cxn>
              <a:cxn ang="T8">
                <a:pos x="T4" y="T5"/>
              </a:cxn>
            </a:cxnLst>
            <a:rect l="T9" t="T10" r="T11" b="T12"/>
            <a:pathLst>
              <a:path w="39693" h="21600" fill="none" extrusionOk="0">
                <a:moveTo>
                  <a:pt x="0" y="13887"/>
                </a:moveTo>
                <a:cubicBezTo>
                  <a:pt x="3197" y="5523"/>
                  <a:pt x="11222" y="-1"/>
                  <a:pt x="20176" y="0"/>
                </a:cubicBezTo>
                <a:cubicBezTo>
                  <a:pt x="28520" y="0"/>
                  <a:pt x="36118" y="4806"/>
                  <a:pt x="39693" y="12345"/>
                </a:cubicBezTo>
              </a:path>
              <a:path w="39693" h="21600" stroke="0" extrusionOk="0">
                <a:moveTo>
                  <a:pt x="0" y="13887"/>
                </a:moveTo>
                <a:cubicBezTo>
                  <a:pt x="3197" y="5523"/>
                  <a:pt x="11222" y="-1"/>
                  <a:pt x="20176" y="0"/>
                </a:cubicBezTo>
                <a:cubicBezTo>
                  <a:pt x="28520" y="0"/>
                  <a:pt x="36118" y="4806"/>
                  <a:pt x="39693" y="12345"/>
                </a:cubicBezTo>
                <a:lnTo>
                  <a:pt x="20176" y="21600"/>
                </a:lnTo>
                <a:close/>
              </a:path>
            </a:pathLst>
          </a:custGeom>
          <a:noFill/>
          <a:ln w="28575">
            <a:solidFill>
              <a:srgbClr val="0070C0"/>
            </a:solidFill>
            <a:round/>
            <a:headEnd type="triangle" w="sm" len="lg"/>
            <a:tailEnd/>
          </a:ln>
        </p:spPr>
        <p:txBody>
          <a:bodyPr wrap="none" anchor="ctr"/>
          <a:lstStyle/>
          <a:p>
            <a:endParaRPr lang="zh-CN" altLang="en-US" sz="1709"/>
          </a:p>
        </p:txBody>
      </p:sp>
      <p:sp>
        <p:nvSpPr>
          <p:cNvPr id="165" name="Arc 89"/>
          <p:cNvSpPr>
            <a:spLocks/>
          </p:cNvSpPr>
          <p:nvPr/>
        </p:nvSpPr>
        <p:spPr bwMode="auto">
          <a:xfrm rot="5674665" flipH="1">
            <a:off x="5773324" y="2468064"/>
            <a:ext cx="707195" cy="695741"/>
          </a:xfrm>
          <a:custGeom>
            <a:avLst/>
            <a:gdLst>
              <a:gd name="T0" fmla="*/ 0 w 24410"/>
              <a:gd name="T1" fmla="*/ 2147483647 h 21600"/>
              <a:gd name="T2" fmla="*/ 2147483647 w 24410"/>
              <a:gd name="T3" fmla="*/ 2147483647 h 21600"/>
              <a:gd name="T4" fmla="*/ 2147483647 w 24410"/>
              <a:gd name="T5" fmla="*/ 2147483647 h 21600"/>
              <a:gd name="T6" fmla="*/ 0 60000 65536"/>
              <a:gd name="T7" fmla="*/ 0 60000 65536"/>
              <a:gd name="T8" fmla="*/ 0 60000 65536"/>
              <a:gd name="T9" fmla="*/ 0 w 24410"/>
              <a:gd name="T10" fmla="*/ 0 h 21600"/>
              <a:gd name="T11" fmla="*/ 24410 w 24410"/>
              <a:gd name="T12" fmla="*/ 21600 h 21600"/>
            </a:gdLst>
            <a:ahLst/>
            <a:cxnLst>
              <a:cxn ang="T6">
                <a:pos x="T0" y="T1"/>
              </a:cxn>
              <a:cxn ang="T7">
                <a:pos x="T2" y="T3"/>
              </a:cxn>
              <a:cxn ang="T8">
                <a:pos x="T4" y="T5"/>
              </a:cxn>
            </a:cxnLst>
            <a:rect l="T9" t="T10" r="T11" b="T12"/>
            <a:pathLst>
              <a:path w="24410" h="21600" fill="none" extrusionOk="0">
                <a:moveTo>
                  <a:pt x="-1" y="561"/>
                </a:moveTo>
                <a:cubicBezTo>
                  <a:pt x="1604" y="188"/>
                  <a:pt x="3245" y="-1"/>
                  <a:pt x="4893" y="0"/>
                </a:cubicBezTo>
                <a:cubicBezTo>
                  <a:pt x="13237" y="0"/>
                  <a:pt x="20835" y="4806"/>
                  <a:pt x="24410" y="12345"/>
                </a:cubicBezTo>
              </a:path>
              <a:path w="24410" h="21600" stroke="0" extrusionOk="0">
                <a:moveTo>
                  <a:pt x="-1" y="561"/>
                </a:moveTo>
                <a:cubicBezTo>
                  <a:pt x="1604" y="188"/>
                  <a:pt x="3245" y="-1"/>
                  <a:pt x="4893" y="0"/>
                </a:cubicBezTo>
                <a:cubicBezTo>
                  <a:pt x="13237" y="0"/>
                  <a:pt x="20835" y="4806"/>
                  <a:pt x="24410" y="12345"/>
                </a:cubicBezTo>
                <a:lnTo>
                  <a:pt x="4893" y="21600"/>
                </a:lnTo>
                <a:close/>
              </a:path>
            </a:pathLst>
          </a:custGeom>
          <a:noFill/>
          <a:ln w="28575">
            <a:solidFill>
              <a:srgbClr val="0070C0"/>
            </a:solidFill>
            <a:round/>
            <a:headEnd type="triangle" w="sm" len="lg"/>
            <a:tailEnd/>
          </a:ln>
        </p:spPr>
        <p:txBody>
          <a:bodyPr wrap="none" anchor="ctr"/>
          <a:lstStyle/>
          <a:p>
            <a:endParaRPr lang="zh-CN" altLang="en-US" sz="1709"/>
          </a:p>
        </p:txBody>
      </p:sp>
      <p:grpSp>
        <p:nvGrpSpPr>
          <p:cNvPr id="166" name="组合 165"/>
          <p:cNvGrpSpPr/>
          <p:nvPr/>
        </p:nvGrpSpPr>
        <p:grpSpPr>
          <a:xfrm>
            <a:off x="951024" y="2204619"/>
            <a:ext cx="1643798" cy="1174411"/>
            <a:chOff x="4099009" y="1038132"/>
            <a:chExt cx="1731569" cy="1565881"/>
          </a:xfrm>
        </p:grpSpPr>
        <p:grpSp>
          <p:nvGrpSpPr>
            <p:cNvPr id="167" name="组合 166"/>
            <p:cNvGrpSpPr/>
            <p:nvPr/>
          </p:nvGrpSpPr>
          <p:grpSpPr>
            <a:xfrm>
              <a:off x="4099009" y="1038132"/>
              <a:ext cx="1731569" cy="1565881"/>
              <a:chOff x="2714031" y="843557"/>
              <a:chExt cx="1227531" cy="1206070"/>
            </a:xfrm>
          </p:grpSpPr>
          <p:sp>
            <p:nvSpPr>
              <p:cNvPr id="169" name="矩形 168"/>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8040">
                  <a:defRPr/>
                </a:pPr>
                <a:endParaRPr lang="zh-CN" altLang="en-US" sz="1899">
                  <a:solidFill>
                    <a:sysClr val="window" lastClr="FFFFFF"/>
                  </a:solidFill>
                  <a:latin typeface="+mj-ea"/>
                  <a:ea typeface="+mj-ea"/>
                </a:endParaRPr>
              </a:p>
            </p:txBody>
          </p:sp>
          <p:sp>
            <p:nvSpPr>
              <p:cNvPr id="170" name="TextBox 18"/>
              <p:cNvSpPr txBox="1">
                <a:spLocks noChangeArrowheads="1"/>
              </p:cNvSpPr>
              <p:nvPr/>
            </p:nvSpPr>
            <p:spPr bwMode="auto">
              <a:xfrm flipH="1">
                <a:off x="2714032" y="1114576"/>
                <a:ext cx="1175900" cy="935051"/>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329" kern="0" dirty="0">
                    <a:solidFill>
                      <a:sysClr val="window" lastClr="FFFFFF">
                        <a:lumMod val="95000"/>
                      </a:sysClr>
                    </a:solidFill>
                    <a:latin typeface="+mj-ea"/>
                    <a:ea typeface="+mj-ea"/>
                  </a:rPr>
                  <a:t>单击此处添加文本</a:t>
                </a:r>
                <a:endParaRPr lang="en-US" altLang="zh-CN" sz="1329" kern="0" dirty="0">
                  <a:solidFill>
                    <a:sysClr val="window" lastClr="FFFFFF">
                      <a:lumMod val="95000"/>
                    </a:sysClr>
                  </a:solidFill>
                  <a:latin typeface="+mj-ea"/>
                  <a:ea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p:txBody>
          </p:sp>
        </p:grpSp>
        <p:sp>
          <p:nvSpPr>
            <p:cNvPr id="168" name="TextBox 167"/>
            <p:cNvSpPr txBox="1"/>
            <p:nvPr/>
          </p:nvSpPr>
          <p:spPr>
            <a:xfrm>
              <a:off x="4099010" y="1049940"/>
              <a:ext cx="921368" cy="395835"/>
            </a:xfrm>
            <a:prstGeom prst="rect">
              <a:avLst/>
            </a:prstGeom>
            <a:noFill/>
          </p:spPr>
          <p:txBody>
            <a:bodyPr wrap="square" rtlCol="0">
              <a:spAutoFit/>
            </a:bodyPr>
            <a:lstStyle/>
            <a:p>
              <a:r>
                <a:rPr lang="zh-CN" altLang="en-US" sz="1329" b="1" dirty="0">
                  <a:solidFill>
                    <a:schemeClr val="bg1"/>
                  </a:solidFill>
                </a:rPr>
                <a:t>美洲市场</a:t>
              </a:r>
            </a:p>
          </p:txBody>
        </p:sp>
      </p:grpSp>
      <p:grpSp>
        <p:nvGrpSpPr>
          <p:cNvPr id="171" name="组合 170"/>
          <p:cNvGrpSpPr/>
          <p:nvPr/>
        </p:nvGrpSpPr>
        <p:grpSpPr>
          <a:xfrm>
            <a:off x="2831093" y="2213475"/>
            <a:ext cx="1643798" cy="1174411"/>
            <a:chOff x="4099009" y="1038132"/>
            <a:chExt cx="1731569" cy="1565881"/>
          </a:xfrm>
        </p:grpSpPr>
        <p:grpSp>
          <p:nvGrpSpPr>
            <p:cNvPr id="172" name="组合 171"/>
            <p:cNvGrpSpPr/>
            <p:nvPr/>
          </p:nvGrpSpPr>
          <p:grpSpPr>
            <a:xfrm>
              <a:off x="4099009" y="1038132"/>
              <a:ext cx="1731569" cy="1565881"/>
              <a:chOff x="2714031" y="843557"/>
              <a:chExt cx="1227531" cy="1206070"/>
            </a:xfrm>
          </p:grpSpPr>
          <p:sp>
            <p:nvSpPr>
              <p:cNvPr id="174" name="矩形 173"/>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8040">
                  <a:defRPr/>
                </a:pPr>
                <a:endParaRPr lang="zh-CN" altLang="en-US" sz="1899">
                  <a:solidFill>
                    <a:sysClr val="window" lastClr="FFFFFF"/>
                  </a:solidFill>
                  <a:latin typeface="+mj-ea"/>
                  <a:ea typeface="+mj-ea"/>
                </a:endParaRPr>
              </a:p>
            </p:txBody>
          </p:sp>
          <p:sp>
            <p:nvSpPr>
              <p:cNvPr id="175" name="TextBox 18"/>
              <p:cNvSpPr txBox="1">
                <a:spLocks noChangeArrowheads="1"/>
              </p:cNvSpPr>
              <p:nvPr/>
            </p:nvSpPr>
            <p:spPr bwMode="auto">
              <a:xfrm flipH="1">
                <a:off x="2714032" y="1114576"/>
                <a:ext cx="1175900" cy="935051"/>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329" kern="0" dirty="0">
                    <a:solidFill>
                      <a:sysClr val="window" lastClr="FFFFFF">
                        <a:lumMod val="95000"/>
                      </a:sysClr>
                    </a:solidFill>
                    <a:latin typeface="+mj-ea"/>
                    <a:ea typeface="+mj-ea"/>
                  </a:rPr>
                  <a:t>单击此处添加文本</a:t>
                </a:r>
                <a:endParaRPr lang="en-US" altLang="zh-CN" sz="1329" kern="0" dirty="0">
                  <a:solidFill>
                    <a:sysClr val="window" lastClr="FFFFFF">
                      <a:lumMod val="95000"/>
                    </a:sysClr>
                  </a:solidFill>
                  <a:latin typeface="+mj-ea"/>
                  <a:ea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p:txBody>
          </p:sp>
        </p:grpSp>
        <p:sp>
          <p:nvSpPr>
            <p:cNvPr id="173" name="TextBox 172"/>
            <p:cNvSpPr txBox="1"/>
            <p:nvPr/>
          </p:nvSpPr>
          <p:spPr>
            <a:xfrm>
              <a:off x="4099010" y="1049940"/>
              <a:ext cx="921368" cy="395835"/>
            </a:xfrm>
            <a:prstGeom prst="rect">
              <a:avLst/>
            </a:prstGeom>
            <a:noFill/>
          </p:spPr>
          <p:txBody>
            <a:bodyPr wrap="square" rtlCol="0">
              <a:spAutoFit/>
            </a:bodyPr>
            <a:lstStyle/>
            <a:p>
              <a:r>
                <a:rPr lang="zh-CN" altLang="en-US" sz="1329" b="1" dirty="0">
                  <a:solidFill>
                    <a:schemeClr val="bg1"/>
                  </a:solidFill>
                </a:rPr>
                <a:t>欧洲市场</a:t>
              </a:r>
            </a:p>
          </p:txBody>
        </p:sp>
      </p:grpSp>
      <p:grpSp>
        <p:nvGrpSpPr>
          <p:cNvPr id="176" name="组合 175"/>
          <p:cNvGrpSpPr/>
          <p:nvPr/>
        </p:nvGrpSpPr>
        <p:grpSpPr>
          <a:xfrm>
            <a:off x="4531732" y="3042693"/>
            <a:ext cx="1643798" cy="1174411"/>
            <a:chOff x="4099009" y="1038132"/>
            <a:chExt cx="1731569" cy="1565881"/>
          </a:xfrm>
        </p:grpSpPr>
        <p:grpSp>
          <p:nvGrpSpPr>
            <p:cNvPr id="177" name="组合 176"/>
            <p:cNvGrpSpPr/>
            <p:nvPr/>
          </p:nvGrpSpPr>
          <p:grpSpPr>
            <a:xfrm>
              <a:off x="4099009" y="1038132"/>
              <a:ext cx="1731569" cy="1565881"/>
              <a:chOff x="2714031" y="843557"/>
              <a:chExt cx="1227531" cy="1206070"/>
            </a:xfrm>
          </p:grpSpPr>
          <p:sp>
            <p:nvSpPr>
              <p:cNvPr id="179" name="矩形 178"/>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8040">
                  <a:defRPr/>
                </a:pPr>
                <a:endParaRPr lang="zh-CN" altLang="en-US" sz="1899">
                  <a:solidFill>
                    <a:sysClr val="window" lastClr="FFFFFF"/>
                  </a:solidFill>
                  <a:latin typeface="+mj-ea"/>
                  <a:ea typeface="+mj-ea"/>
                </a:endParaRPr>
              </a:p>
            </p:txBody>
          </p:sp>
          <p:sp>
            <p:nvSpPr>
              <p:cNvPr id="180" name="TextBox 18"/>
              <p:cNvSpPr txBox="1">
                <a:spLocks noChangeArrowheads="1"/>
              </p:cNvSpPr>
              <p:nvPr/>
            </p:nvSpPr>
            <p:spPr bwMode="auto">
              <a:xfrm flipH="1">
                <a:off x="2714032" y="1114576"/>
                <a:ext cx="1175900" cy="935051"/>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329" kern="0" dirty="0">
                    <a:solidFill>
                      <a:sysClr val="window" lastClr="FFFFFF">
                        <a:lumMod val="95000"/>
                      </a:sysClr>
                    </a:solidFill>
                    <a:latin typeface="+mj-ea"/>
                    <a:ea typeface="+mj-ea"/>
                  </a:rPr>
                  <a:t>单击此处添加文本</a:t>
                </a:r>
                <a:endParaRPr lang="en-US" altLang="zh-CN" sz="1329" kern="0" dirty="0">
                  <a:solidFill>
                    <a:sysClr val="window" lastClr="FFFFFF">
                      <a:lumMod val="95000"/>
                    </a:sysClr>
                  </a:solidFill>
                  <a:latin typeface="+mj-ea"/>
                  <a:ea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p:txBody>
          </p:sp>
        </p:grpSp>
        <p:sp>
          <p:nvSpPr>
            <p:cNvPr id="178" name="TextBox 177"/>
            <p:cNvSpPr txBox="1"/>
            <p:nvPr/>
          </p:nvSpPr>
          <p:spPr>
            <a:xfrm>
              <a:off x="4099010" y="1049940"/>
              <a:ext cx="921368" cy="395835"/>
            </a:xfrm>
            <a:prstGeom prst="rect">
              <a:avLst/>
            </a:prstGeom>
            <a:noFill/>
          </p:spPr>
          <p:txBody>
            <a:bodyPr wrap="square" rtlCol="0">
              <a:spAutoFit/>
            </a:bodyPr>
            <a:lstStyle/>
            <a:p>
              <a:r>
                <a:rPr lang="zh-CN" altLang="en-US" sz="1329" b="1" dirty="0">
                  <a:solidFill>
                    <a:schemeClr val="bg1"/>
                  </a:solidFill>
                </a:rPr>
                <a:t>非洲市场</a:t>
              </a:r>
            </a:p>
          </p:txBody>
        </p:sp>
      </p:grpSp>
      <p:grpSp>
        <p:nvGrpSpPr>
          <p:cNvPr id="181" name="组合 180"/>
          <p:cNvGrpSpPr/>
          <p:nvPr/>
        </p:nvGrpSpPr>
        <p:grpSpPr>
          <a:xfrm>
            <a:off x="6757100" y="2585715"/>
            <a:ext cx="1643798" cy="1174411"/>
            <a:chOff x="4099009" y="1038132"/>
            <a:chExt cx="1731569" cy="1565881"/>
          </a:xfrm>
        </p:grpSpPr>
        <p:grpSp>
          <p:nvGrpSpPr>
            <p:cNvPr id="182" name="组合 181"/>
            <p:cNvGrpSpPr/>
            <p:nvPr/>
          </p:nvGrpSpPr>
          <p:grpSpPr>
            <a:xfrm>
              <a:off x="4099009" y="1038132"/>
              <a:ext cx="1731569" cy="1565881"/>
              <a:chOff x="2714031" y="843557"/>
              <a:chExt cx="1227531" cy="1206070"/>
            </a:xfrm>
          </p:grpSpPr>
          <p:sp>
            <p:nvSpPr>
              <p:cNvPr id="184" name="矩形 183"/>
              <p:cNvSpPr/>
              <p:nvPr/>
            </p:nvSpPr>
            <p:spPr>
              <a:xfrm>
                <a:off x="2714031" y="843557"/>
                <a:ext cx="1227531" cy="1053088"/>
              </a:xfrm>
              <a:prstGeom prst="rect">
                <a:avLst/>
              </a:prstGeom>
              <a:solidFill>
                <a:srgbClr val="0070C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8040">
                  <a:defRPr/>
                </a:pPr>
                <a:endParaRPr lang="zh-CN" altLang="en-US" sz="1899">
                  <a:solidFill>
                    <a:sysClr val="window" lastClr="FFFFFF"/>
                  </a:solidFill>
                  <a:latin typeface="+mj-ea"/>
                  <a:ea typeface="+mj-ea"/>
                </a:endParaRPr>
              </a:p>
            </p:txBody>
          </p:sp>
          <p:sp>
            <p:nvSpPr>
              <p:cNvPr id="185" name="TextBox 18"/>
              <p:cNvSpPr txBox="1">
                <a:spLocks noChangeArrowheads="1"/>
              </p:cNvSpPr>
              <p:nvPr/>
            </p:nvSpPr>
            <p:spPr bwMode="auto">
              <a:xfrm flipH="1">
                <a:off x="2714032" y="1114576"/>
                <a:ext cx="1175900" cy="935051"/>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zh-CN" altLang="en-US" sz="1329" kern="0" dirty="0">
                    <a:solidFill>
                      <a:sysClr val="window" lastClr="FFFFFF">
                        <a:lumMod val="95000"/>
                      </a:sysClr>
                    </a:solidFill>
                    <a:latin typeface="+mj-ea"/>
                    <a:ea typeface="+mj-ea"/>
                  </a:rPr>
                  <a:t>单击此处添加文本</a:t>
                </a:r>
                <a:endParaRPr lang="en-US" altLang="zh-CN" sz="1329" kern="0" dirty="0">
                  <a:solidFill>
                    <a:sysClr val="window" lastClr="FFFFFF">
                      <a:lumMod val="95000"/>
                    </a:sysClr>
                  </a:solidFill>
                  <a:latin typeface="+mj-ea"/>
                  <a:ea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a:p>
                <a:pPr lvl="0" algn="ctr">
                  <a:defRPr/>
                </a:pPr>
                <a:r>
                  <a:rPr lang="zh-CN" altLang="en-US" sz="1329" kern="0" dirty="0">
                    <a:solidFill>
                      <a:sysClr val="window" lastClr="FFFFFF">
                        <a:lumMod val="95000"/>
                      </a:sysClr>
                    </a:solidFill>
                    <a:latin typeface="+mj-ea"/>
                  </a:rPr>
                  <a:t>单击此处添加文本</a:t>
                </a:r>
                <a:endParaRPr lang="en-US" altLang="zh-CN" sz="1329" kern="0" dirty="0">
                  <a:solidFill>
                    <a:sysClr val="window" lastClr="FFFFFF">
                      <a:lumMod val="95000"/>
                    </a:sysClr>
                  </a:solidFill>
                  <a:latin typeface="+mj-ea"/>
                </a:endParaRPr>
              </a:p>
            </p:txBody>
          </p:sp>
        </p:grpSp>
        <p:sp>
          <p:nvSpPr>
            <p:cNvPr id="183" name="TextBox 182"/>
            <p:cNvSpPr txBox="1"/>
            <p:nvPr/>
          </p:nvSpPr>
          <p:spPr>
            <a:xfrm>
              <a:off x="4099010" y="1049940"/>
              <a:ext cx="921368" cy="395835"/>
            </a:xfrm>
            <a:prstGeom prst="rect">
              <a:avLst/>
            </a:prstGeom>
            <a:noFill/>
          </p:spPr>
          <p:txBody>
            <a:bodyPr wrap="square" rtlCol="0">
              <a:spAutoFit/>
            </a:bodyPr>
            <a:lstStyle/>
            <a:p>
              <a:r>
                <a:rPr lang="zh-CN" altLang="en-US" sz="1329" b="1" dirty="0">
                  <a:solidFill>
                    <a:schemeClr val="bg1"/>
                  </a:solidFill>
                </a:rPr>
                <a:t>澳洲市场</a:t>
              </a:r>
            </a:p>
          </p:txBody>
        </p:sp>
      </p:grpSp>
      <p:sp>
        <p:nvSpPr>
          <p:cNvPr id="186" name="TextBox 185"/>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187" name="组合 186"/>
          <p:cNvGrpSpPr/>
          <p:nvPr/>
        </p:nvGrpSpPr>
        <p:grpSpPr>
          <a:xfrm>
            <a:off x="494438" y="2535"/>
            <a:ext cx="791906" cy="791906"/>
            <a:chOff x="7414667" y="3750264"/>
            <a:chExt cx="871129" cy="871129"/>
          </a:xfrm>
        </p:grpSpPr>
        <p:sp>
          <p:nvSpPr>
            <p:cNvPr id="188" name="椭圆 18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189"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190"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289222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50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187"/>
                                        </p:tgtEl>
                                        <p:attrNameLst>
                                          <p:attrName>style.visibility</p:attrName>
                                        </p:attrNameLst>
                                      </p:cBhvr>
                                      <p:to>
                                        <p:strVal val="visible"/>
                                      </p:to>
                                    </p:set>
                                    <p:anim calcmode="lin" valueType="num">
                                      <p:cBhvr>
                                        <p:cTn id="7" dur="500" fill="hold"/>
                                        <p:tgtEl>
                                          <p:spTgt spid="187"/>
                                        </p:tgtEl>
                                        <p:attrNameLst>
                                          <p:attrName>ppt_w</p:attrName>
                                        </p:attrNameLst>
                                      </p:cBhvr>
                                      <p:tavLst>
                                        <p:tav tm="0">
                                          <p:val>
                                            <p:fltVal val="0"/>
                                          </p:val>
                                        </p:tav>
                                        <p:tav tm="100000">
                                          <p:val>
                                            <p:strVal val="#ppt_w"/>
                                          </p:val>
                                        </p:tav>
                                      </p:tavLst>
                                    </p:anim>
                                    <p:anim calcmode="lin" valueType="num">
                                      <p:cBhvr>
                                        <p:cTn id="8" dur="500" fill="hold"/>
                                        <p:tgtEl>
                                          <p:spTgt spid="187"/>
                                        </p:tgtEl>
                                        <p:attrNameLst>
                                          <p:attrName>ppt_h</p:attrName>
                                        </p:attrNameLst>
                                      </p:cBhvr>
                                      <p:tavLst>
                                        <p:tav tm="0">
                                          <p:val>
                                            <p:fltVal val="0"/>
                                          </p:val>
                                        </p:tav>
                                        <p:tav tm="100000">
                                          <p:val>
                                            <p:strVal val="#ppt_h"/>
                                          </p:val>
                                        </p:tav>
                                      </p:tavLst>
                                    </p:anim>
                                    <p:animEffect transition="in" filter="fade">
                                      <p:cBhvr>
                                        <p:cTn id="9" dur="500"/>
                                        <p:tgtEl>
                                          <p:spTgt spid="187"/>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190"/>
                                        </p:tgtEl>
                                        <p:attrNameLst>
                                          <p:attrName>style.visibility</p:attrName>
                                        </p:attrNameLst>
                                      </p:cBhvr>
                                      <p:to>
                                        <p:strVal val="visible"/>
                                      </p:to>
                                    </p:set>
                                    <p:animEffect>
                                      <p:cBhvr>
                                        <p:cTn id="13" dur="750"/>
                                        <p:tgtEl>
                                          <p:spTgt spid="190"/>
                                        </p:tgtEl>
                                      </p:cBhvr>
                                    </p:animEffect>
                                    <p:anim calcmode="lin" valueType="num">
                                      <p:cBhvr>
                                        <p:cTn id="14" dur="750" fill="hold"/>
                                        <p:tgtEl>
                                          <p:spTgt spid="190"/>
                                        </p:tgtEl>
                                        <p:attrNameLst>
                                          <p:attrName>ppt_x</p:attrName>
                                        </p:attrNameLst>
                                      </p:cBhvr>
                                      <p:tavLst>
                                        <p:tav tm="0">
                                          <p:val>
                                            <p:strVal val="#ppt_x"/>
                                          </p:val>
                                        </p:tav>
                                        <p:tav tm="100000">
                                          <p:val>
                                            <p:strVal val="#ppt_x"/>
                                          </p:val>
                                        </p:tav>
                                      </p:tavLst>
                                    </p:anim>
                                    <p:anim calcmode="lin" valueType="num">
                                      <p:cBhvr>
                                        <p:cTn id="15" dur="750" fill="hold"/>
                                        <p:tgtEl>
                                          <p:spTgt spid="190"/>
                                        </p:tgtEl>
                                        <p:attrNameLst>
                                          <p:attrName>ppt_y</p:attrName>
                                        </p:attrNameLst>
                                      </p:cBhvr>
                                      <p:tavLst>
                                        <p:tav tm="0">
                                          <p:val>
                                            <p:strVal val="#ppt_y+.1"/>
                                          </p:val>
                                        </p:tav>
                                        <p:tav tm="100000">
                                          <p:val>
                                            <p:strVal val="#ppt_y"/>
                                          </p:val>
                                        </p:tav>
                                      </p:tavLst>
                                    </p:anim>
                                  </p:childTnLst>
                                </p:cTn>
                              </p:par>
                            </p:childTnLst>
                          </p:cTn>
                        </p:par>
                        <p:par>
                          <p:cTn id="16" fill="hold">
                            <p:stCondLst>
                              <p:cond delay="2125"/>
                            </p:stCondLst>
                            <p:childTnLst>
                              <p:par>
                                <p:cTn id="17" presetID="42"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anim calcmode="lin" valueType="num">
                                      <p:cBhvr>
                                        <p:cTn id="20" dur="500" fill="hold"/>
                                        <p:tgtEl>
                                          <p:spTgt spid="51"/>
                                        </p:tgtEl>
                                        <p:attrNameLst>
                                          <p:attrName>ppt_x</p:attrName>
                                        </p:attrNameLst>
                                      </p:cBhvr>
                                      <p:tavLst>
                                        <p:tav tm="0">
                                          <p:val>
                                            <p:strVal val="#ppt_x"/>
                                          </p:val>
                                        </p:tav>
                                        <p:tav tm="100000">
                                          <p:val>
                                            <p:strVal val="#ppt_x"/>
                                          </p:val>
                                        </p:tav>
                                      </p:tavLst>
                                    </p:anim>
                                    <p:anim calcmode="lin" valueType="num">
                                      <p:cBhvr>
                                        <p:cTn id="21" dur="500" fill="hold"/>
                                        <p:tgtEl>
                                          <p:spTgt spid="51"/>
                                        </p:tgtEl>
                                        <p:attrNameLst>
                                          <p:attrName>ppt_y</p:attrName>
                                        </p:attrNameLst>
                                      </p:cBhvr>
                                      <p:tavLst>
                                        <p:tav tm="0">
                                          <p:val>
                                            <p:strVal val="#ppt_y+.1"/>
                                          </p:val>
                                        </p:tav>
                                        <p:tav tm="100000">
                                          <p:val>
                                            <p:strVal val="#ppt_y"/>
                                          </p:val>
                                        </p:tav>
                                      </p:tavLst>
                                    </p:anim>
                                  </p:childTnLst>
                                </p:cTn>
                              </p:par>
                              <p:par>
                                <p:cTn id="22" presetID="23" presetClass="entr" presetSubtype="32" fill="hold" grpId="0" nodeType="withEffect">
                                  <p:stCondLst>
                                    <p:cond delay="500"/>
                                  </p:stCondLst>
                                  <p:childTnLst>
                                    <p:set>
                                      <p:cBhvr>
                                        <p:cTn id="23" dur="1" fill="hold">
                                          <p:stCondLst>
                                            <p:cond delay="0"/>
                                          </p:stCondLst>
                                        </p:cTn>
                                        <p:tgtEl>
                                          <p:spTgt spid="161"/>
                                        </p:tgtEl>
                                        <p:attrNameLst>
                                          <p:attrName>style.visibility</p:attrName>
                                        </p:attrNameLst>
                                      </p:cBhvr>
                                      <p:to>
                                        <p:strVal val="visible"/>
                                      </p:to>
                                    </p:set>
                                    <p:anim calcmode="lin" valueType="num">
                                      <p:cBhvr>
                                        <p:cTn id="24" dur="500" fill="hold"/>
                                        <p:tgtEl>
                                          <p:spTgt spid="161"/>
                                        </p:tgtEl>
                                        <p:attrNameLst>
                                          <p:attrName>ppt_w</p:attrName>
                                        </p:attrNameLst>
                                      </p:cBhvr>
                                      <p:tavLst>
                                        <p:tav tm="0">
                                          <p:val>
                                            <p:strVal val="4*#ppt_w"/>
                                          </p:val>
                                        </p:tav>
                                        <p:tav tm="100000">
                                          <p:val>
                                            <p:strVal val="#ppt_w"/>
                                          </p:val>
                                        </p:tav>
                                      </p:tavLst>
                                    </p:anim>
                                    <p:anim calcmode="lin" valueType="num">
                                      <p:cBhvr>
                                        <p:cTn id="25" dur="500" fill="hold"/>
                                        <p:tgtEl>
                                          <p:spTgt spid="161"/>
                                        </p:tgtEl>
                                        <p:attrNameLst>
                                          <p:attrName>ppt_h</p:attrName>
                                        </p:attrNameLst>
                                      </p:cBhvr>
                                      <p:tavLst>
                                        <p:tav tm="0">
                                          <p:val>
                                            <p:strVal val="4*#ppt_h"/>
                                          </p:val>
                                        </p:tav>
                                        <p:tav tm="100000">
                                          <p:val>
                                            <p:strVal val="#ppt_h"/>
                                          </p:val>
                                        </p:tav>
                                      </p:tavLst>
                                    </p:anim>
                                  </p:childTnLst>
                                </p:cTn>
                              </p:par>
                            </p:childTnLst>
                          </p:cTn>
                        </p:par>
                        <p:par>
                          <p:cTn id="26" fill="hold">
                            <p:stCondLst>
                              <p:cond delay="3125"/>
                            </p:stCondLst>
                            <p:childTnLst>
                              <p:par>
                                <p:cTn id="27" presetID="22" presetClass="entr" presetSubtype="2" fill="hold" grpId="0" nodeType="afterEffect">
                                  <p:stCondLst>
                                    <p:cond delay="0"/>
                                  </p:stCondLst>
                                  <p:childTnLst>
                                    <p:set>
                                      <p:cBhvr>
                                        <p:cTn id="28" dur="1" fill="hold">
                                          <p:stCondLst>
                                            <p:cond delay="0"/>
                                          </p:stCondLst>
                                        </p:cTn>
                                        <p:tgtEl>
                                          <p:spTgt spid="163"/>
                                        </p:tgtEl>
                                        <p:attrNameLst>
                                          <p:attrName>style.visibility</p:attrName>
                                        </p:attrNameLst>
                                      </p:cBhvr>
                                      <p:to>
                                        <p:strVal val="visible"/>
                                      </p:to>
                                    </p:set>
                                    <p:animEffect transition="in" filter="wipe(right)">
                                      <p:cBhvr>
                                        <p:cTn id="29" dur="500"/>
                                        <p:tgtEl>
                                          <p:spTgt spid="163"/>
                                        </p:tgtEl>
                                      </p:cBhvr>
                                    </p:animEffect>
                                  </p:childTnLst>
                                </p:cTn>
                              </p:par>
                              <p:par>
                                <p:cTn id="30" presetID="22" presetClass="entr" presetSubtype="1" fill="hold" nodeType="withEffect">
                                  <p:stCondLst>
                                    <p:cond delay="300"/>
                                  </p:stCondLst>
                                  <p:childTnLst>
                                    <p:set>
                                      <p:cBhvr>
                                        <p:cTn id="31" dur="1" fill="hold">
                                          <p:stCondLst>
                                            <p:cond delay="0"/>
                                          </p:stCondLst>
                                        </p:cTn>
                                        <p:tgtEl>
                                          <p:spTgt spid="176"/>
                                        </p:tgtEl>
                                        <p:attrNameLst>
                                          <p:attrName>style.visibility</p:attrName>
                                        </p:attrNameLst>
                                      </p:cBhvr>
                                      <p:to>
                                        <p:strVal val="visible"/>
                                      </p:to>
                                    </p:set>
                                    <p:animEffect transition="in" filter="wipe(up)">
                                      <p:cBhvr>
                                        <p:cTn id="32" dur="500"/>
                                        <p:tgtEl>
                                          <p:spTgt spid="176"/>
                                        </p:tgtEl>
                                      </p:cBhvr>
                                    </p:animEffect>
                                  </p:childTnLst>
                                </p:cTn>
                              </p:par>
                              <p:par>
                                <p:cTn id="33" presetID="22" presetClass="entr" presetSubtype="1" fill="hold" grpId="0" nodeType="withEffect">
                                  <p:stCondLst>
                                    <p:cond delay="200"/>
                                  </p:stCondLst>
                                  <p:childTnLst>
                                    <p:set>
                                      <p:cBhvr>
                                        <p:cTn id="34" dur="1" fill="hold">
                                          <p:stCondLst>
                                            <p:cond delay="0"/>
                                          </p:stCondLst>
                                        </p:cTn>
                                        <p:tgtEl>
                                          <p:spTgt spid="165"/>
                                        </p:tgtEl>
                                        <p:attrNameLst>
                                          <p:attrName>style.visibility</p:attrName>
                                        </p:attrNameLst>
                                      </p:cBhvr>
                                      <p:to>
                                        <p:strVal val="visible"/>
                                      </p:to>
                                    </p:set>
                                    <p:animEffect transition="in" filter="wipe(up)">
                                      <p:cBhvr>
                                        <p:cTn id="35" dur="500"/>
                                        <p:tgtEl>
                                          <p:spTgt spid="165"/>
                                        </p:tgtEl>
                                      </p:cBhvr>
                                    </p:animEffect>
                                  </p:childTnLst>
                                </p:cTn>
                              </p:par>
                              <p:par>
                                <p:cTn id="36" presetID="22" presetClass="entr" presetSubtype="1" fill="hold" nodeType="withEffect">
                                  <p:stCondLst>
                                    <p:cond delay="700"/>
                                  </p:stCondLst>
                                  <p:childTnLst>
                                    <p:set>
                                      <p:cBhvr>
                                        <p:cTn id="37" dur="1" fill="hold">
                                          <p:stCondLst>
                                            <p:cond delay="0"/>
                                          </p:stCondLst>
                                        </p:cTn>
                                        <p:tgtEl>
                                          <p:spTgt spid="181"/>
                                        </p:tgtEl>
                                        <p:attrNameLst>
                                          <p:attrName>style.visibility</p:attrName>
                                        </p:attrNameLst>
                                      </p:cBhvr>
                                      <p:to>
                                        <p:strVal val="visible"/>
                                      </p:to>
                                    </p:set>
                                    <p:animEffect transition="in" filter="wipe(up)">
                                      <p:cBhvr>
                                        <p:cTn id="38" dur="500"/>
                                        <p:tgtEl>
                                          <p:spTgt spid="181"/>
                                        </p:tgtEl>
                                      </p:cBhvr>
                                    </p:animEffect>
                                  </p:childTnLst>
                                </p:cTn>
                              </p:par>
                              <p:par>
                                <p:cTn id="39" presetID="22" presetClass="entr" presetSubtype="2" fill="hold" grpId="0" nodeType="withEffect">
                                  <p:stCondLst>
                                    <p:cond delay="300"/>
                                  </p:stCondLst>
                                  <p:childTnLst>
                                    <p:set>
                                      <p:cBhvr>
                                        <p:cTn id="40" dur="1" fill="hold">
                                          <p:stCondLst>
                                            <p:cond delay="0"/>
                                          </p:stCondLst>
                                        </p:cTn>
                                        <p:tgtEl>
                                          <p:spTgt spid="164"/>
                                        </p:tgtEl>
                                        <p:attrNameLst>
                                          <p:attrName>style.visibility</p:attrName>
                                        </p:attrNameLst>
                                      </p:cBhvr>
                                      <p:to>
                                        <p:strVal val="visible"/>
                                      </p:to>
                                    </p:set>
                                    <p:animEffect transition="in" filter="wipe(right)">
                                      <p:cBhvr>
                                        <p:cTn id="41" dur="500"/>
                                        <p:tgtEl>
                                          <p:spTgt spid="164"/>
                                        </p:tgtEl>
                                      </p:cBhvr>
                                    </p:animEffect>
                                  </p:childTnLst>
                                </p:cTn>
                              </p:par>
                              <p:par>
                                <p:cTn id="42" presetID="22" presetClass="entr" presetSubtype="1" fill="hold" nodeType="withEffect">
                                  <p:stCondLst>
                                    <p:cond delay="600"/>
                                  </p:stCondLst>
                                  <p:childTnLst>
                                    <p:set>
                                      <p:cBhvr>
                                        <p:cTn id="43" dur="1" fill="hold">
                                          <p:stCondLst>
                                            <p:cond delay="0"/>
                                          </p:stCondLst>
                                        </p:cTn>
                                        <p:tgtEl>
                                          <p:spTgt spid="166"/>
                                        </p:tgtEl>
                                        <p:attrNameLst>
                                          <p:attrName>style.visibility</p:attrName>
                                        </p:attrNameLst>
                                      </p:cBhvr>
                                      <p:to>
                                        <p:strVal val="visible"/>
                                      </p:to>
                                    </p:set>
                                    <p:animEffect transition="in" filter="wipe(up)">
                                      <p:cBhvr>
                                        <p:cTn id="44" dur="500"/>
                                        <p:tgtEl>
                                          <p:spTgt spid="166"/>
                                        </p:tgtEl>
                                      </p:cBhvr>
                                    </p:animEffect>
                                  </p:childTnLst>
                                </p:cTn>
                              </p:par>
                              <p:par>
                                <p:cTn id="45" presetID="22" presetClass="entr" presetSubtype="2" fill="hold" grpId="0" nodeType="withEffect">
                                  <p:stCondLst>
                                    <p:cond delay="400"/>
                                  </p:stCondLst>
                                  <p:childTnLst>
                                    <p:set>
                                      <p:cBhvr>
                                        <p:cTn id="46" dur="1" fill="hold">
                                          <p:stCondLst>
                                            <p:cond delay="0"/>
                                          </p:stCondLst>
                                        </p:cTn>
                                        <p:tgtEl>
                                          <p:spTgt spid="162"/>
                                        </p:tgtEl>
                                        <p:attrNameLst>
                                          <p:attrName>style.visibility</p:attrName>
                                        </p:attrNameLst>
                                      </p:cBhvr>
                                      <p:to>
                                        <p:strVal val="visible"/>
                                      </p:to>
                                    </p:set>
                                    <p:animEffect transition="in" filter="wipe(right)">
                                      <p:cBhvr>
                                        <p:cTn id="47" dur="500"/>
                                        <p:tgtEl>
                                          <p:spTgt spid="162"/>
                                        </p:tgtEl>
                                      </p:cBhvr>
                                    </p:animEffect>
                                  </p:childTnLst>
                                </p:cTn>
                              </p:par>
                              <p:par>
                                <p:cTn id="48" presetID="22" presetClass="entr" presetSubtype="1" fill="hold" nodeType="withEffect">
                                  <p:stCondLst>
                                    <p:cond delay="900"/>
                                  </p:stCondLst>
                                  <p:childTnLst>
                                    <p:set>
                                      <p:cBhvr>
                                        <p:cTn id="49" dur="1" fill="hold">
                                          <p:stCondLst>
                                            <p:cond delay="0"/>
                                          </p:stCondLst>
                                        </p:cTn>
                                        <p:tgtEl>
                                          <p:spTgt spid="171"/>
                                        </p:tgtEl>
                                        <p:attrNameLst>
                                          <p:attrName>style.visibility</p:attrName>
                                        </p:attrNameLst>
                                      </p:cBhvr>
                                      <p:to>
                                        <p:strVal val="visible"/>
                                      </p:to>
                                    </p:set>
                                    <p:animEffect transition="in" filter="wipe(up)">
                                      <p:cBhvr>
                                        <p:cTn id="50"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165" grpId="0" animBg="1"/>
      <p:bldP spid="190"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47637" y="1067874"/>
            <a:ext cx="1643399" cy="442878"/>
          </a:xfrm>
          <a:prstGeom prst="rect">
            <a:avLst/>
          </a:prstGeom>
          <a:noFill/>
        </p:spPr>
        <p:txBody>
          <a:bodyPr wrap="none" rtlCol="0">
            <a:spAutoFit/>
          </a:bodyPr>
          <a:lstStyle/>
          <a:p>
            <a:r>
              <a:rPr lang="zh-CN" altLang="en-US" sz="2278" dirty="0">
                <a:latin typeface="微软雅黑" panose="020B0503020204020204" pitchFamily="34" charset="-122"/>
                <a:ea typeface="微软雅黑" panose="020B0503020204020204" pitchFamily="34" charset="-122"/>
              </a:rPr>
              <a:t>输入小标题</a:t>
            </a:r>
          </a:p>
        </p:txBody>
      </p:sp>
      <p:sp>
        <p:nvSpPr>
          <p:cNvPr id="5" name="TextBox 4"/>
          <p:cNvSpPr txBox="1"/>
          <p:nvPr/>
        </p:nvSpPr>
        <p:spPr>
          <a:xfrm>
            <a:off x="4926768" y="1436625"/>
            <a:ext cx="1571071" cy="355354"/>
          </a:xfrm>
          <a:prstGeom prst="rect">
            <a:avLst/>
          </a:prstGeom>
          <a:noFill/>
        </p:spPr>
        <p:txBody>
          <a:bodyPr wrap="none" rtlCol="0">
            <a:spAutoFit/>
          </a:bodyPr>
          <a:lstStyle/>
          <a:p>
            <a:r>
              <a:rPr lang="en-US" altLang="zh-CN" sz="1709" dirty="0">
                <a:solidFill>
                  <a:schemeClr val="bg2"/>
                </a:solidFill>
                <a:latin typeface="微软雅黑" panose="020B0503020204020204" pitchFamily="34" charset="-122"/>
                <a:ea typeface="微软雅黑" panose="020B0503020204020204" pitchFamily="34" charset="-122"/>
              </a:rPr>
              <a:t>Enter subtitle</a:t>
            </a:r>
            <a:endParaRPr lang="zh-CN" altLang="en-US" sz="1709" dirty="0">
              <a:solidFill>
                <a:schemeClr val="bg2"/>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flipV="1">
            <a:off x="4471871" y="1155554"/>
            <a:ext cx="349854" cy="28630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7" name="等腰三角形 6"/>
          <p:cNvSpPr/>
          <p:nvPr/>
        </p:nvSpPr>
        <p:spPr>
          <a:xfrm rot="16200000" flipH="1" flipV="1">
            <a:off x="6509733" y="1155554"/>
            <a:ext cx="349854" cy="28630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9">
              <a:latin typeface="微软雅黑" panose="020B0503020204020204" pitchFamily="34" charset="-122"/>
              <a:ea typeface="微软雅黑" panose="020B0503020204020204" pitchFamily="34" charset="-122"/>
            </a:endParaRPr>
          </a:p>
        </p:txBody>
      </p:sp>
      <p:sp>
        <p:nvSpPr>
          <p:cNvPr id="8" name="Rectangle 16"/>
          <p:cNvSpPr/>
          <p:nvPr/>
        </p:nvSpPr>
        <p:spPr bwMode="auto">
          <a:xfrm>
            <a:off x="231752" y="1931897"/>
            <a:ext cx="2631299" cy="2443175"/>
          </a:xfrm>
          <a:prstGeom prst="rect">
            <a:avLst/>
          </a:prstGeom>
          <a:solidFill>
            <a:srgbClr val="0070C0"/>
          </a:solidFill>
          <a:ln w="25400" cap="flat" cmpd="sng" algn="ctr">
            <a:noFill/>
            <a:prstDash val="solid"/>
            <a:headEnd type="none" w="med" len="med"/>
            <a:tailEnd type="none" w="med" len="med"/>
          </a:ln>
          <a:effectLst/>
        </p:spPr>
        <p:txBody>
          <a:bodyPr vert="horz" wrap="square" lIns="86801" tIns="86805" rIns="86801" bIns="86805" numCol="1" rtlCol="0" anchor="t" anchorCtr="0" compatLnSpc="1">
            <a:prstTxWarp prst="textNoShape">
              <a:avLst/>
            </a:prstTxWarp>
          </a:bodyPr>
          <a:lstStyle/>
          <a:p>
            <a:pPr algn="r" defTabSz="650875" fontAlgn="base">
              <a:spcBef>
                <a:spcPct val="0"/>
              </a:spcBef>
              <a:spcAft>
                <a:spcPct val="0"/>
              </a:spcAft>
            </a:pPr>
            <a:endParaRPr lang="en-US" altLang="zh-CN" sz="1329" kern="0" dirty="0">
              <a:solidFill>
                <a:schemeClr val="bg1"/>
              </a:solidFill>
              <a:latin typeface="微软雅黑" panose="020B0503020204020204" pitchFamily="34" charset="-122"/>
              <a:ea typeface="微软雅黑" panose="020B0503020204020204" pitchFamily="34" charset="-122"/>
            </a:endParaRPr>
          </a:p>
          <a:p>
            <a:pPr algn="r" defTabSz="650875" fontAlgn="base">
              <a:spcBef>
                <a:spcPct val="0"/>
              </a:spcBef>
              <a:spcAft>
                <a:spcPct val="0"/>
              </a:spcAft>
            </a:pPr>
            <a:endParaRPr lang="en-US" altLang="zh-CN" sz="1329" kern="0" dirty="0">
              <a:solidFill>
                <a:schemeClr val="bg1"/>
              </a:solidFill>
              <a:latin typeface="微软雅黑" panose="020B0503020204020204" pitchFamily="34" charset="-122"/>
              <a:ea typeface="微软雅黑" panose="020B0503020204020204" pitchFamily="34" charset="-122"/>
            </a:endParaRPr>
          </a:p>
          <a:p>
            <a:pPr algn="r" defTabSz="650875" fontAlgn="base">
              <a:spcBef>
                <a:spcPct val="0"/>
              </a:spcBef>
              <a:spcAft>
                <a:spcPct val="0"/>
              </a:spcAft>
            </a:pPr>
            <a:r>
              <a:rPr lang="zh-CN" altLang="en-US" sz="1329" kern="0" dirty="0">
                <a:solidFill>
                  <a:schemeClr val="bg1"/>
                </a:solidFill>
                <a:latin typeface="微软雅黑" panose="020B0503020204020204" pitchFamily="34" charset="-122"/>
                <a:ea typeface="微软雅黑" panose="020B0503020204020204" pitchFamily="34" charset="-122"/>
              </a:rPr>
              <a:t>单击添加文本</a:t>
            </a:r>
          </a:p>
          <a:p>
            <a:pPr algn="r" defTabSz="650875" fontAlgn="base">
              <a:spcBef>
                <a:spcPct val="0"/>
              </a:spcBef>
              <a:spcAft>
                <a:spcPct val="0"/>
              </a:spcAft>
            </a:pPr>
            <a:r>
              <a:rPr lang="zh-CN" altLang="en-US" sz="1329" kern="0" dirty="0">
                <a:solidFill>
                  <a:schemeClr val="bg1"/>
                </a:solidFill>
                <a:latin typeface="微软雅黑" panose="020B0503020204020204" pitchFamily="34" charset="-122"/>
                <a:ea typeface="微软雅黑" panose="020B0503020204020204" pitchFamily="34" charset="-122"/>
              </a:rPr>
              <a:t>单击添加文本</a:t>
            </a:r>
          </a:p>
          <a:p>
            <a:pPr algn="r" defTabSz="650875" fontAlgn="base">
              <a:spcBef>
                <a:spcPct val="0"/>
              </a:spcBef>
              <a:spcAft>
                <a:spcPct val="0"/>
              </a:spcAft>
            </a:pPr>
            <a:r>
              <a:rPr lang="zh-CN" altLang="en-US" sz="1329" dirty="0">
                <a:solidFill>
                  <a:schemeClr val="bg1"/>
                </a:solidFill>
                <a:latin typeface="微软雅黑" panose="020B0503020204020204" pitchFamily="34" charset="-122"/>
                <a:ea typeface="微软雅黑" panose="020B0503020204020204" pitchFamily="34" charset="-122"/>
              </a:rPr>
              <a:t>单击添加文本</a:t>
            </a:r>
            <a:endParaRPr lang="en-US" altLang="zh-CN" sz="1709" dirty="0">
              <a:solidFill>
                <a:schemeClr val="bg1"/>
              </a:solidFill>
              <a:latin typeface="微软雅黑" panose="020B0503020204020204" pitchFamily="34" charset="-122"/>
              <a:ea typeface="微软雅黑" panose="020B0503020204020204" pitchFamily="34" charset="-122"/>
            </a:endParaRPr>
          </a:p>
          <a:p>
            <a:pPr algn="r" defTabSz="650875" fontAlgn="base">
              <a:spcBef>
                <a:spcPct val="0"/>
              </a:spcBef>
              <a:spcAft>
                <a:spcPct val="0"/>
              </a:spcAft>
            </a:pPr>
            <a:r>
              <a:rPr lang="zh-CN" altLang="en-US" sz="1329" dirty="0">
                <a:solidFill>
                  <a:schemeClr val="bg1"/>
                </a:solidFill>
                <a:latin typeface="微软雅黑" panose="020B0503020204020204" pitchFamily="34" charset="-122"/>
                <a:ea typeface="微软雅黑" panose="020B0503020204020204" pitchFamily="34" charset="-122"/>
              </a:rPr>
              <a:t>单击添加文本</a:t>
            </a:r>
            <a:endParaRPr lang="en-US" altLang="zh-CN" sz="1709" dirty="0">
              <a:solidFill>
                <a:schemeClr val="bg1"/>
              </a:solidFill>
              <a:latin typeface="微软雅黑" panose="020B0503020204020204" pitchFamily="34" charset="-122"/>
              <a:ea typeface="微软雅黑" panose="020B0503020204020204" pitchFamily="34" charset="-122"/>
            </a:endParaRPr>
          </a:p>
          <a:p>
            <a:pPr algn="r" defTabSz="650875" fontAlgn="base">
              <a:spcBef>
                <a:spcPct val="0"/>
              </a:spcBef>
              <a:spcAft>
                <a:spcPct val="0"/>
              </a:spcAft>
            </a:pPr>
            <a:r>
              <a:rPr lang="zh-CN" altLang="en-US" sz="1329" dirty="0">
                <a:solidFill>
                  <a:schemeClr val="bg1"/>
                </a:solidFill>
                <a:latin typeface="微软雅黑" panose="020B0503020204020204" pitchFamily="34" charset="-122"/>
                <a:ea typeface="微软雅黑" panose="020B0503020204020204" pitchFamily="34" charset="-122"/>
              </a:rPr>
              <a:t>单击添加文本</a:t>
            </a:r>
            <a:endParaRPr lang="en-US" altLang="zh-CN" sz="1709" dirty="0">
              <a:solidFill>
                <a:schemeClr val="bg1"/>
              </a:solidFill>
              <a:latin typeface="微软雅黑" panose="020B0503020204020204" pitchFamily="34" charset="-122"/>
              <a:ea typeface="微软雅黑" panose="020B0503020204020204" pitchFamily="34" charset="-122"/>
            </a:endParaRPr>
          </a:p>
          <a:p>
            <a:pPr algn="r" defTabSz="650875" fontAlgn="base">
              <a:spcBef>
                <a:spcPct val="0"/>
              </a:spcBef>
              <a:spcAft>
                <a:spcPct val="0"/>
              </a:spcAft>
            </a:pPr>
            <a:r>
              <a:rPr lang="zh-CN" altLang="en-US" sz="1329" dirty="0">
                <a:solidFill>
                  <a:schemeClr val="bg1"/>
                </a:solidFill>
                <a:latin typeface="微软雅黑" panose="020B0503020204020204" pitchFamily="34" charset="-122"/>
                <a:ea typeface="微软雅黑" panose="020B0503020204020204" pitchFamily="34" charset="-122"/>
              </a:rPr>
              <a:t>单击添加文本</a:t>
            </a:r>
            <a:endParaRPr lang="en-US" sz="1329" kern="0" dirty="0">
              <a:solidFill>
                <a:schemeClr val="bg1"/>
              </a:solidFill>
              <a:latin typeface="微软雅黑" panose="020B0503020204020204" pitchFamily="34" charset="-122"/>
              <a:ea typeface="微软雅黑" panose="020B0503020204020204" pitchFamily="34" charset="-122"/>
            </a:endParaRPr>
          </a:p>
          <a:p>
            <a:pPr algn="r" defTabSz="650875" fontAlgn="base">
              <a:spcBef>
                <a:spcPct val="0"/>
              </a:spcBef>
              <a:spcAft>
                <a:spcPct val="0"/>
              </a:spcAft>
              <a:defRPr/>
            </a:pPr>
            <a:endParaRPr lang="en-US" sz="1709" kern="0" dirty="0">
              <a:solidFill>
                <a:schemeClr val="bg1"/>
              </a:solidFill>
              <a:latin typeface="微软雅黑" panose="020B0503020204020204" pitchFamily="34" charset="-122"/>
              <a:ea typeface="微软雅黑" panose="020B0503020204020204" pitchFamily="34" charset="-122"/>
            </a:endParaRPr>
          </a:p>
        </p:txBody>
      </p:sp>
      <p:sp>
        <p:nvSpPr>
          <p:cNvPr id="9" name="右箭头 8"/>
          <p:cNvSpPr/>
          <p:nvPr/>
        </p:nvSpPr>
        <p:spPr>
          <a:xfrm rot="16200000">
            <a:off x="2400060" y="3012542"/>
            <a:ext cx="2375966" cy="205075"/>
          </a:xfrm>
          <a:prstGeom prst="rightArrow">
            <a:avLst>
              <a:gd name="adj1" fmla="val 42945"/>
              <a:gd name="adj2" fmla="val 108202"/>
            </a:avLst>
          </a:prstGeom>
          <a:solidFill>
            <a:srgbClr val="0070C0"/>
          </a:solidFill>
          <a:ln>
            <a:solidFill>
              <a:srgbClr val="0070C0"/>
            </a:solid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10" name="右箭头 9"/>
          <p:cNvSpPr/>
          <p:nvPr/>
        </p:nvSpPr>
        <p:spPr>
          <a:xfrm>
            <a:off x="3551874" y="4159046"/>
            <a:ext cx="5092672" cy="216025"/>
          </a:xfrm>
          <a:prstGeom prst="rightArrow">
            <a:avLst>
              <a:gd name="adj1" fmla="val 42945"/>
              <a:gd name="adj2" fmla="val 108202"/>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820062" y="4310972"/>
            <a:ext cx="4579987" cy="267637"/>
            <a:chOff x="3779912" y="3515766"/>
            <a:chExt cx="4824536" cy="267638"/>
          </a:xfrm>
        </p:grpSpPr>
        <p:sp>
          <p:nvSpPr>
            <p:cNvPr id="12" name="TextBox 11"/>
            <p:cNvSpPr txBox="1"/>
            <p:nvPr/>
          </p:nvSpPr>
          <p:spPr>
            <a:xfrm>
              <a:off x="3779912" y="3515766"/>
              <a:ext cx="568443" cy="267638"/>
            </a:xfrm>
            <a:prstGeom prst="rect">
              <a:avLst/>
            </a:prstGeom>
            <a:noFill/>
          </p:spPr>
          <p:txBody>
            <a:bodyPr wrap="square" rtlCol="0">
              <a:spAutoFit/>
            </a:bodyPr>
            <a:lstStyle/>
            <a:p>
              <a:r>
                <a:rPr lang="zh-CN" altLang="en-US" sz="1139" b="1" dirty="0">
                  <a:latin typeface="微软雅黑" panose="020B0503020204020204" pitchFamily="34" charset="-122"/>
                  <a:ea typeface="微软雅黑" panose="020B0503020204020204" pitchFamily="34" charset="-122"/>
                  <a:cs typeface="Arial Unicode MS" pitchFamily="34" charset="-122"/>
                </a:rPr>
                <a:t>一月</a:t>
              </a:r>
            </a:p>
          </p:txBody>
        </p:sp>
        <p:sp>
          <p:nvSpPr>
            <p:cNvPr id="13" name="TextBox 12"/>
            <p:cNvSpPr txBox="1"/>
            <p:nvPr/>
          </p:nvSpPr>
          <p:spPr>
            <a:xfrm>
              <a:off x="4613681" y="3515766"/>
              <a:ext cx="568443" cy="267638"/>
            </a:xfrm>
            <a:prstGeom prst="rect">
              <a:avLst/>
            </a:prstGeom>
            <a:noFill/>
          </p:spPr>
          <p:txBody>
            <a:bodyPr wrap="square" rtlCol="0">
              <a:spAutoFit/>
            </a:bodyPr>
            <a:lstStyle/>
            <a:p>
              <a:r>
                <a:rPr lang="zh-CN" altLang="en-US" sz="1139" b="1" dirty="0">
                  <a:latin typeface="微软雅黑" panose="020B0503020204020204" pitchFamily="34" charset="-122"/>
                  <a:ea typeface="微软雅黑" panose="020B0503020204020204" pitchFamily="34" charset="-122"/>
                  <a:cs typeface="Arial Unicode MS" pitchFamily="34" charset="-122"/>
                </a:rPr>
                <a:t>三月</a:t>
              </a:r>
            </a:p>
          </p:txBody>
        </p:sp>
        <p:sp>
          <p:nvSpPr>
            <p:cNvPr id="14" name="TextBox 13"/>
            <p:cNvSpPr txBox="1"/>
            <p:nvPr/>
          </p:nvSpPr>
          <p:spPr>
            <a:xfrm>
              <a:off x="5447450" y="3515766"/>
              <a:ext cx="568443" cy="267638"/>
            </a:xfrm>
            <a:prstGeom prst="rect">
              <a:avLst/>
            </a:prstGeom>
            <a:noFill/>
          </p:spPr>
          <p:txBody>
            <a:bodyPr wrap="square" rtlCol="0">
              <a:spAutoFit/>
            </a:bodyPr>
            <a:lstStyle/>
            <a:p>
              <a:r>
                <a:rPr lang="zh-CN" altLang="en-US" sz="1139" b="1" dirty="0">
                  <a:latin typeface="微软雅黑" panose="020B0503020204020204" pitchFamily="34" charset="-122"/>
                  <a:ea typeface="微软雅黑" panose="020B0503020204020204" pitchFamily="34" charset="-122"/>
                  <a:cs typeface="Arial Unicode MS" pitchFamily="34" charset="-122"/>
                </a:rPr>
                <a:t>五月</a:t>
              </a:r>
            </a:p>
          </p:txBody>
        </p:sp>
        <p:sp>
          <p:nvSpPr>
            <p:cNvPr id="15" name="TextBox 14"/>
            <p:cNvSpPr txBox="1"/>
            <p:nvPr/>
          </p:nvSpPr>
          <p:spPr>
            <a:xfrm>
              <a:off x="6281219" y="3515766"/>
              <a:ext cx="568443" cy="267638"/>
            </a:xfrm>
            <a:prstGeom prst="rect">
              <a:avLst/>
            </a:prstGeom>
            <a:noFill/>
          </p:spPr>
          <p:txBody>
            <a:bodyPr wrap="square" rtlCol="0">
              <a:spAutoFit/>
            </a:bodyPr>
            <a:lstStyle/>
            <a:p>
              <a:r>
                <a:rPr lang="zh-CN" altLang="en-US" sz="1139" b="1" dirty="0">
                  <a:latin typeface="微软雅黑" panose="020B0503020204020204" pitchFamily="34" charset="-122"/>
                  <a:ea typeface="微软雅黑" panose="020B0503020204020204" pitchFamily="34" charset="-122"/>
                  <a:cs typeface="Arial Unicode MS" pitchFamily="34" charset="-122"/>
                </a:rPr>
                <a:t>七月</a:t>
              </a:r>
            </a:p>
          </p:txBody>
        </p:sp>
        <p:sp>
          <p:nvSpPr>
            <p:cNvPr id="16" name="TextBox 15"/>
            <p:cNvSpPr txBox="1"/>
            <p:nvPr/>
          </p:nvSpPr>
          <p:spPr>
            <a:xfrm>
              <a:off x="7114988" y="3515766"/>
              <a:ext cx="568443" cy="267638"/>
            </a:xfrm>
            <a:prstGeom prst="rect">
              <a:avLst/>
            </a:prstGeom>
            <a:noFill/>
          </p:spPr>
          <p:txBody>
            <a:bodyPr wrap="square" rtlCol="0">
              <a:spAutoFit/>
            </a:bodyPr>
            <a:lstStyle/>
            <a:p>
              <a:r>
                <a:rPr lang="zh-CN" altLang="en-US" sz="1139" b="1" dirty="0">
                  <a:latin typeface="微软雅黑" panose="020B0503020204020204" pitchFamily="34" charset="-122"/>
                  <a:ea typeface="微软雅黑" panose="020B0503020204020204" pitchFamily="34" charset="-122"/>
                  <a:cs typeface="Arial Unicode MS" pitchFamily="34" charset="-122"/>
                </a:rPr>
                <a:t>十月</a:t>
              </a:r>
            </a:p>
          </p:txBody>
        </p:sp>
        <p:sp>
          <p:nvSpPr>
            <p:cNvPr id="17" name="TextBox 16"/>
            <p:cNvSpPr txBox="1"/>
            <p:nvPr/>
          </p:nvSpPr>
          <p:spPr>
            <a:xfrm>
              <a:off x="7948755" y="3515766"/>
              <a:ext cx="655693" cy="267638"/>
            </a:xfrm>
            <a:prstGeom prst="rect">
              <a:avLst/>
            </a:prstGeom>
            <a:noFill/>
          </p:spPr>
          <p:txBody>
            <a:bodyPr wrap="square" rtlCol="0">
              <a:spAutoFit/>
            </a:bodyPr>
            <a:lstStyle/>
            <a:p>
              <a:r>
                <a:rPr lang="zh-CN" altLang="en-US" sz="1139" b="1" dirty="0">
                  <a:latin typeface="微软雅黑" panose="020B0503020204020204" pitchFamily="34" charset="-122"/>
                  <a:ea typeface="微软雅黑" panose="020B0503020204020204" pitchFamily="34" charset="-122"/>
                  <a:cs typeface="Arial Unicode MS" pitchFamily="34" charset="-122"/>
                </a:rPr>
                <a:t>十二月</a:t>
              </a:r>
            </a:p>
          </p:txBody>
        </p:sp>
      </p:grpSp>
      <p:sp>
        <p:nvSpPr>
          <p:cNvPr id="18" name="矩形 17"/>
          <p:cNvSpPr/>
          <p:nvPr/>
        </p:nvSpPr>
        <p:spPr>
          <a:xfrm>
            <a:off x="3820063" y="4022652"/>
            <a:ext cx="539629" cy="201940"/>
          </a:xfrm>
          <a:prstGeom prst="rect">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19" name="矩形 18"/>
          <p:cNvSpPr/>
          <p:nvPr/>
        </p:nvSpPr>
        <p:spPr>
          <a:xfrm>
            <a:off x="4611569" y="3806628"/>
            <a:ext cx="539629" cy="417964"/>
          </a:xfrm>
          <a:prstGeom prst="rect">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20" name="矩形 19"/>
          <p:cNvSpPr/>
          <p:nvPr/>
        </p:nvSpPr>
        <p:spPr>
          <a:xfrm>
            <a:off x="5404471" y="3475739"/>
            <a:ext cx="539629" cy="748851"/>
          </a:xfrm>
          <a:prstGeom prst="rect">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21" name="矩形 20"/>
          <p:cNvSpPr/>
          <p:nvPr/>
        </p:nvSpPr>
        <p:spPr>
          <a:xfrm>
            <a:off x="6194582" y="3161104"/>
            <a:ext cx="539629" cy="1063488"/>
          </a:xfrm>
          <a:prstGeom prst="rect">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22" name="矩形 21"/>
          <p:cNvSpPr/>
          <p:nvPr/>
        </p:nvSpPr>
        <p:spPr>
          <a:xfrm>
            <a:off x="6986088" y="2726889"/>
            <a:ext cx="539629" cy="1497702"/>
          </a:xfrm>
          <a:prstGeom prst="rect">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23" name="右箭头 22"/>
          <p:cNvSpPr/>
          <p:nvPr/>
        </p:nvSpPr>
        <p:spPr>
          <a:xfrm rot="20205540">
            <a:off x="3770259" y="2700052"/>
            <a:ext cx="3855538" cy="349027"/>
          </a:xfrm>
          <a:prstGeom prst="rightArrow">
            <a:avLst>
              <a:gd name="adj1" fmla="val 42945"/>
              <a:gd name="adj2" fmla="val 176715"/>
            </a:avLst>
          </a:prstGeom>
          <a:solidFill>
            <a:srgbClr val="0070C0"/>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24" name="矩形 23"/>
          <p:cNvSpPr/>
          <p:nvPr/>
        </p:nvSpPr>
        <p:spPr>
          <a:xfrm rot="20271435">
            <a:off x="4481717" y="2474482"/>
            <a:ext cx="1502335" cy="355354"/>
          </a:xfrm>
          <a:prstGeom prst="rect">
            <a:avLst/>
          </a:prstGeom>
        </p:spPr>
        <p:txBody>
          <a:bodyPr wrap="none">
            <a:spAutoFit/>
          </a:bodyPr>
          <a:lstStyle/>
          <a:p>
            <a:pPr algn="r" defTabSz="650875" fontAlgn="base">
              <a:spcBef>
                <a:spcPct val="0"/>
              </a:spcBef>
              <a:spcAft>
                <a:spcPct val="0"/>
              </a:spcAft>
            </a:pPr>
            <a:r>
              <a:rPr lang="zh-CN" altLang="en-US" sz="1709" kern="0" dirty="0">
                <a:solidFill>
                  <a:schemeClr val="bg2"/>
                </a:solidFill>
                <a:latin typeface="微软雅黑" panose="020B0503020204020204" pitchFamily="34" charset="-122"/>
                <a:ea typeface="微软雅黑" panose="020B0503020204020204" pitchFamily="34" charset="-122"/>
              </a:rPr>
              <a:t>单击添加文本</a:t>
            </a:r>
          </a:p>
        </p:txBody>
      </p:sp>
      <p:sp>
        <p:nvSpPr>
          <p:cNvPr id="25" name="矩形 24"/>
          <p:cNvSpPr/>
          <p:nvPr/>
        </p:nvSpPr>
        <p:spPr>
          <a:xfrm>
            <a:off x="7777593" y="2154263"/>
            <a:ext cx="539629" cy="2074148"/>
          </a:xfrm>
          <a:prstGeom prst="rect">
            <a:avLst/>
          </a:prstGeom>
          <a:solidFill>
            <a:srgbClr val="A9A9A9"/>
          </a:solid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7777592" y="2154263"/>
            <a:ext cx="539629" cy="2074148"/>
            <a:chOff x="7948755" y="1355234"/>
            <a:chExt cx="568443" cy="2074148"/>
          </a:xfrm>
          <a:solidFill>
            <a:srgbClr val="0070C0"/>
          </a:solidFill>
        </p:grpSpPr>
        <p:sp>
          <p:nvSpPr>
            <p:cNvPr id="27" name="矩形 26"/>
            <p:cNvSpPr/>
            <p:nvPr/>
          </p:nvSpPr>
          <p:spPr>
            <a:xfrm>
              <a:off x="7948755" y="1355234"/>
              <a:ext cx="568443" cy="2074148"/>
            </a:xfrm>
            <a:prstGeom prst="rect">
              <a:avLst/>
            </a:prstGeom>
            <a:grpFill/>
            <a:ln>
              <a:noFill/>
            </a:ln>
          </p:spPr>
          <p:txBody>
            <a:bodyPr vert="horz" wrap="square" lIns="195328" tIns="32556" rIns="65109" bIns="32556" numCol="1" anchor="ctr" anchorCtr="0" compatLnSpc="1">
              <a:prstTxWarp prst="textNoShape">
                <a:avLst/>
              </a:prstTxWarp>
            </a:bodyPr>
            <a:lstStyle/>
            <a:p>
              <a:pPr defTabSz="651089"/>
              <a:endParaRPr lang="zh-CN" altLang="en-US" sz="2563" kern="0">
                <a:solidFill>
                  <a:srgbClr val="C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8077170" y="1566042"/>
              <a:ext cx="311254" cy="1495025"/>
            </a:xfrm>
            <a:prstGeom prst="rect">
              <a:avLst/>
            </a:prstGeom>
            <a:grpFill/>
          </p:spPr>
          <p:txBody>
            <a:bodyPr wrap="square">
              <a:spAutoFit/>
            </a:bodyPr>
            <a:lstStyle/>
            <a:p>
              <a:pPr algn="ctr" defTabSz="650875" fontAlgn="base">
                <a:spcBef>
                  <a:spcPct val="0"/>
                </a:spcBef>
                <a:spcAft>
                  <a:spcPct val="0"/>
                </a:spcAft>
              </a:pPr>
              <a:r>
                <a:rPr lang="zh-CN" altLang="en-US" sz="1519" kern="0" dirty="0">
                  <a:solidFill>
                    <a:schemeClr val="bg1"/>
                  </a:solidFill>
                  <a:latin typeface="微软雅黑" panose="020B0503020204020204" pitchFamily="34" charset="-122"/>
                  <a:ea typeface="微软雅黑" panose="020B0503020204020204" pitchFamily="34" charset="-122"/>
                </a:rPr>
                <a:t>单击添加文本</a:t>
              </a:r>
            </a:p>
          </p:txBody>
        </p:sp>
      </p:grpSp>
      <p:sp>
        <p:nvSpPr>
          <p:cNvPr id="29" name="矩形 28"/>
          <p:cNvSpPr/>
          <p:nvPr/>
        </p:nvSpPr>
        <p:spPr>
          <a:xfrm rot="16200000">
            <a:off x="2540124" y="3298062"/>
            <a:ext cx="1502335" cy="355354"/>
          </a:xfrm>
          <a:prstGeom prst="rect">
            <a:avLst/>
          </a:prstGeom>
        </p:spPr>
        <p:txBody>
          <a:bodyPr wrap="none">
            <a:spAutoFit/>
          </a:bodyPr>
          <a:lstStyle/>
          <a:p>
            <a:pPr algn="r" defTabSz="650875" fontAlgn="base">
              <a:spcBef>
                <a:spcPct val="0"/>
              </a:spcBef>
              <a:spcAft>
                <a:spcPct val="0"/>
              </a:spcAft>
            </a:pPr>
            <a:r>
              <a:rPr lang="zh-CN" altLang="en-US" sz="1709" b="1" kern="0" dirty="0">
                <a:solidFill>
                  <a:srgbClr val="0070C0"/>
                </a:solidFill>
                <a:latin typeface="微软雅黑" panose="020B0503020204020204" pitchFamily="34" charset="-122"/>
                <a:ea typeface="微软雅黑" panose="020B0503020204020204" pitchFamily="34" charset="-122"/>
              </a:rPr>
              <a:t>单击添加文本</a:t>
            </a:r>
          </a:p>
        </p:txBody>
      </p:sp>
      <p:sp>
        <p:nvSpPr>
          <p:cNvPr id="30" name="TextBox 29"/>
          <p:cNvSpPr txBox="1"/>
          <p:nvPr/>
        </p:nvSpPr>
        <p:spPr>
          <a:xfrm>
            <a:off x="231748" y="21918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31" name="组合 30"/>
          <p:cNvGrpSpPr/>
          <p:nvPr/>
        </p:nvGrpSpPr>
        <p:grpSpPr>
          <a:xfrm>
            <a:off x="494438" y="-25855"/>
            <a:ext cx="791906" cy="791906"/>
            <a:chOff x="7414667" y="3750264"/>
            <a:chExt cx="871129" cy="871129"/>
          </a:xfrm>
        </p:grpSpPr>
        <p:sp>
          <p:nvSpPr>
            <p:cNvPr id="32" name="椭圆 3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33" name="文本框 45"/>
            <p:cNvSpPr txBox="1"/>
            <p:nvPr/>
          </p:nvSpPr>
          <p:spPr>
            <a:xfrm>
              <a:off x="7461802" y="3771152"/>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05</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4" name="矩形 9"/>
          <p:cNvSpPr>
            <a:spLocks noChangeArrowheads="1"/>
          </p:cNvSpPr>
          <p:nvPr/>
        </p:nvSpPr>
        <p:spPr bwMode="auto">
          <a:xfrm>
            <a:off x="2077369" y="14236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今年工作计划</a:t>
            </a:r>
          </a:p>
        </p:txBody>
      </p:sp>
    </p:spTree>
    <p:extLst>
      <p:ext uri="{BB962C8B-B14F-4D97-AF65-F5344CB8AC3E}">
        <p14:creationId xmlns:p14="http://schemas.microsoft.com/office/powerpoint/2010/main" val="16824524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34"/>
                                        </p:tgtEl>
                                        <p:attrNameLst>
                                          <p:attrName>style.visibility</p:attrName>
                                        </p:attrNameLst>
                                      </p:cBhvr>
                                      <p:to>
                                        <p:strVal val="visible"/>
                                      </p:to>
                                    </p:set>
                                    <p:animEffect>
                                      <p:cBhvr>
                                        <p:cTn id="13" dur="750"/>
                                        <p:tgtEl>
                                          <p:spTgt spid="34"/>
                                        </p:tgtEl>
                                      </p:cBhvr>
                                    </p:animEffect>
                                    <p:anim calcmode="lin" valueType="num">
                                      <p:cBhvr>
                                        <p:cTn id="14" dur="750" fill="hold"/>
                                        <p:tgtEl>
                                          <p:spTgt spid="34"/>
                                        </p:tgtEl>
                                        <p:attrNameLst>
                                          <p:attrName>ppt_x</p:attrName>
                                        </p:attrNameLst>
                                      </p:cBhvr>
                                      <p:tavLst>
                                        <p:tav tm="0">
                                          <p:val>
                                            <p:strVal val="#ppt_x"/>
                                          </p:val>
                                        </p:tav>
                                        <p:tav tm="100000">
                                          <p:val>
                                            <p:strVal val="#ppt_x"/>
                                          </p:val>
                                        </p:tav>
                                      </p:tavLst>
                                    </p:anim>
                                    <p:anim calcmode="lin" valueType="num">
                                      <p:cBhvr>
                                        <p:cTn id="15" dur="750" fill="hold"/>
                                        <p:tgtEl>
                                          <p:spTgt spid="34"/>
                                        </p:tgtEl>
                                        <p:attrNameLst>
                                          <p:attrName>ppt_y</p:attrName>
                                        </p:attrNameLst>
                                      </p:cBhvr>
                                      <p:tavLst>
                                        <p:tav tm="0">
                                          <p:val>
                                            <p:strVal val="#ppt_y+.1"/>
                                          </p:val>
                                        </p:tav>
                                        <p:tav tm="100000">
                                          <p:val>
                                            <p:strVal val="#ppt_y"/>
                                          </p:val>
                                        </p:tav>
                                      </p:tavLst>
                                    </p:anim>
                                  </p:childTnLst>
                                </p:cTn>
                              </p:par>
                            </p:childTnLst>
                          </p:cTn>
                        </p:par>
                        <p:par>
                          <p:cTn id="16" fill="hold">
                            <p:stCondLst>
                              <p:cond delay="1625"/>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par>
                          <p:cTn id="37" fill="hold">
                            <p:stCondLst>
                              <p:cond delay="2125"/>
                            </p:stCondLst>
                            <p:childTnLst>
                              <p:par>
                                <p:cTn id="38" presetID="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2625"/>
                            </p:stCondLst>
                            <p:childTnLst>
                              <p:par>
                                <p:cTn id="43" presetID="2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10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1000"/>
                                        <p:tgtEl>
                                          <p:spTgt spid="10"/>
                                        </p:tgtEl>
                                      </p:cBhvr>
                                    </p:animEffect>
                                  </p:childTnLst>
                                </p:cTn>
                              </p:par>
                            </p:childTnLst>
                          </p:cTn>
                        </p:par>
                        <p:par>
                          <p:cTn id="49" fill="hold">
                            <p:stCondLst>
                              <p:cond delay="3625"/>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par>
                                <p:cTn id="53" presetID="10" presetClass="entr" presetSubtype="0"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childTnLst>
                          </p:cTn>
                        </p:par>
                        <p:par>
                          <p:cTn id="56" fill="hold">
                            <p:stCondLst>
                              <p:cond delay="4125"/>
                            </p:stCondLst>
                            <p:childTnLst>
                              <p:par>
                                <p:cTn id="57" presetID="22" presetClass="entr" presetSubtype="4"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down)">
                                      <p:cBhvr>
                                        <p:cTn id="62" dur="500"/>
                                        <p:tgtEl>
                                          <p:spTgt spid="1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down)">
                                      <p:cBhvr>
                                        <p:cTn id="65" dur="500"/>
                                        <p:tgtEl>
                                          <p:spTgt spid="2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down)">
                                      <p:cBhvr>
                                        <p:cTn id="68" dur="500"/>
                                        <p:tgtEl>
                                          <p:spTgt spid="2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down)">
                                      <p:cBhvr>
                                        <p:cTn id="74" dur="500"/>
                                        <p:tgtEl>
                                          <p:spTgt spid="25"/>
                                        </p:tgtEl>
                                      </p:cBhvr>
                                    </p:animEffect>
                                  </p:childTnLst>
                                </p:cTn>
                              </p:par>
                            </p:childTnLst>
                          </p:cTn>
                        </p:par>
                        <p:par>
                          <p:cTn id="75" fill="hold">
                            <p:stCondLst>
                              <p:cond delay="4625"/>
                            </p:stCondLst>
                            <p:childTnLst>
                              <p:par>
                                <p:cTn id="76" presetID="22" presetClass="entr" presetSubtype="8"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500"/>
                                        <p:tgtEl>
                                          <p:spTgt spid="23"/>
                                        </p:tgtEl>
                                      </p:cBhvr>
                                    </p:animEffect>
                                  </p:childTnLst>
                                </p:cTn>
                              </p:par>
                            </p:childTnLst>
                          </p:cTn>
                        </p:par>
                        <p:par>
                          <p:cTn id="79" fill="hold">
                            <p:stCondLst>
                              <p:cond delay="5125"/>
                            </p:stCondLst>
                            <p:childTnLst>
                              <p:par>
                                <p:cTn id="80" presetID="22" presetClass="entr" presetSubtype="4" fill="hold"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down)">
                                      <p:cBhvr>
                                        <p:cTn id="82" dur="500"/>
                                        <p:tgtEl>
                                          <p:spTgt spid="26"/>
                                        </p:tgtEl>
                                      </p:cBhvr>
                                    </p:animEffect>
                                  </p:childTnLst>
                                </p:cTn>
                              </p:par>
                            </p:childTnLst>
                          </p:cTn>
                        </p:par>
                        <p:par>
                          <p:cTn id="83" fill="hold">
                            <p:stCondLst>
                              <p:cond delay="5625"/>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animBg="1"/>
      <p:bldP spid="9" grpId="0" animBg="1"/>
      <p:bldP spid="10" grpId="0" animBg="1"/>
      <p:bldP spid="18" grpId="0" animBg="1"/>
      <p:bldP spid="19" grpId="0" animBg="1"/>
      <p:bldP spid="20" grpId="0" animBg="1"/>
      <p:bldP spid="21" grpId="0" animBg="1"/>
      <p:bldP spid="22" grpId="0" animBg="1"/>
      <p:bldP spid="23" grpId="0" animBg="1"/>
      <p:bldP spid="24" grpId="0"/>
      <p:bldP spid="25" grpId="0" animBg="1"/>
      <p:bldP spid="29" grpId="0"/>
      <p:bldP spid="34"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63638"/>
            <a:ext cx="9165729"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2110814" y="1923678"/>
            <a:ext cx="1441001" cy="1441002"/>
            <a:chOff x="3720555" y="1275606"/>
            <a:chExt cx="1441001" cy="1441002"/>
          </a:xfrm>
        </p:grpSpPr>
        <p:sp>
          <p:nvSpPr>
            <p:cNvPr id="8" name="椭圆 7"/>
            <p:cNvSpPr/>
            <p:nvPr/>
          </p:nvSpPr>
          <p:spPr>
            <a:xfrm>
              <a:off x="3720555" y="1275606"/>
              <a:ext cx="1441001" cy="14410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 name="KSO_Shape"/>
            <p:cNvSpPr>
              <a:spLocks/>
            </p:cNvSpPr>
            <p:nvPr/>
          </p:nvSpPr>
          <p:spPr bwMode="auto">
            <a:xfrm>
              <a:off x="4152603" y="1585350"/>
              <a:ext cx="608597" cy="770376"/>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rgbClr val="007DC5"/>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itchFamily="34" charset="-122"/>
                <a:ea typeface="微软雅黑" pitchFamily="34" charset="-122"/>
              </a:endParaRPr>
            </a:p>
          </p:txBody>
        </p:sp>
      </p:grpSp>
      <p:sp>
        <p:nvSpPr>
          <p:cNvPr id="10" name="矩形 9"/>
          <p:cNvSpPr/>
          <p:nvPr/>
        </p:nvSpPr>
        <p:spPr>
          <a:xfrm flipH="1">
            <a:off x="3695831" y="2087005"/>
            <a:ext cx="2954655" cy="700769"/>
          </a:xfrm>
          <a:prstGeom prst="rect">
            <a:avLst/>
          </a:prstGeom>
          <a:ln>
            <a:noFill/>
          </a:ln>
        </p:spPr>
        <p:txBody>
          <a:bodyPr wrap="none">
            <a:spAutoFit/>
          </a:bodyPr>
          <a:lstStyle/>
          <a:p>
            <a:pPr fontAlgn="base">
              <a:lnSpc>
                <a:spcPct val="120000"/>
              </a:lnSpc>
            </a:pPr>
            <a:r>
              <a:rPr lang="zh-CN" altLang="en-US" sz="3600" b="1" dirty="0" smtClean="0">
                <a:solidFill>
                  <a:schemeClr val="bg1"/>
                </a:solidFill>
                <a:latin typeface="微软雅黑" pitchFamily="34" charset="-122"/>
                <a:ea typeface="微软雅黑" pitchFamily="34" charset="-122"/>
                <a:sym typeface="Arial" pitchFamily="34" charset="0"/>
              </a:rPr>
              <a:t>年度工作叙述</a:t>
            </a:r>
            <a:endParaRPr lang="zh-CN" altLang="en-US" sz="3600" b="1" dirty="0">
              <a:solidFill>
                <a:schemeClr val="bg1"/>
              </a:solidFill>
              <a:latin typeface="微软雅黑" pitchFamily="34" charset="-122"/>
              <a:ea typeface="微软雅黑" pitchFamily="34" charset="-122"/>
              <a:sym typeface="Arial" pitchFamily="34" charset="0"/>
            </a:endParaRPr>
          </a:p>
        </p:txBody>
      </p:sp>
      <p:cxnSp>
        <p:nvCxnSpPr>
          <p:cNvPr id="12" name="直接连接符 11"/>
          <p:cNvCxnSpPr/>
          <p:nvPr/>
        </p:nvCxnSpPr>
        <p:spPr>
          <a:xfrm>
            <a:off x="3775285" y="2787774"/>
            <a:ext cx="2800866" cy="0"/>
          </a:xfrm>
          <a:prstGeom prst="line">
            <a:avLst/>
          </a:prstGeom>
          <a:ln w="95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a:off x="3695831" y="2866647"/>
            <a:ext cx="3036409" cy="281167"/>
          </a:xfrm>
          <a:prstGeom prst="rect">
            <a:avLst/>
          </a:prstGeom>
        </p:spPr>
        <p:txBody>
          <a:bodyPr wrap="none">
            <a:spAutoFit/>
          </a:bodyPr>
          <a:lstStyle/>
          <a:p>
            <a:pPr fontAlgn="base">
              <a:lnSpc>
                <a:spcPct val="120000"/>
              </a:lnSpc>
            </a:pPr>
            <a:r>
              <a:rPr lang="en-US" altLang="zh-CN" sz="1100" dirty="0">
                <a:solidFill>
                  <a:schemeClr val="bg1"/>
                </a:solidFill>
              </a:rPr>
              <a:t>Blue business work summary report PPT template</a:t>
            </a:r>
            <a:endParaRPr lang="zh-CN" altLang="en-US" sz="1100" dirty="0">
              <a:solidFill>
                <a:schemeClr val="bg1"/>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2936794407"/>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par>
                                <p:cTn id="8" presetID="53" presetClass="entr" presetSubtype="528" fill="hold" nodeType="withEffect">
                                  <p:stCondLst>
                                    <p:cond delay="200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fltVal val="0"/>
                                          </p:val>
                                        </p:tav>
                                        <p:tav tm="100000">
                                          <p:val>
                                            <p:strVal val="#ppt_w"/>
                                          </p:val>
                                        </p:tav>
                                      </p:tavLst>
                                    </p:anim>
                                    <p:anim calcmode="lin" valueType="num">
                                      <p:cBhvr>
                                        <p:cTn id="11" dur="1000" fill="hold"/>
                                        <p:tgtEl>
                                          <p:spTgt spid="7"/>
                                        </p:tgtEl>
                                        <p:attrNameLst>
                                          <p:attrName>ppt_h</p:attrName>
                                        </p:attrNameLst>
                                      </p:cBhvr>
                                      <p:tavLst>
                                        <p:tav tm="0">
                                          <p:val>
                                            <p:fltVal val="0"/>
                                          </p:val>
                                        </p:tav>
                                        <p:tav tm="100000">
                                          <p:val>
                                            <p:strVal val="#ppt_h"/>
                                          </p:val>
                                        </p:tav>
                                      </p:tavLst>
                                    </p:anim>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fltVal val="0.5"/>
                                          </p:val>
                                        </p:tav>
                                        <p:tav tm="100000">
                                          <p:val>
                                            <p:strVal val="#ppt_x"/>
                                          </p:val>
                                        </p:tav>
                                      </p:tavLst>
                                    </p:anim>
                                    <p:anim calcmode="lin" valueType="num">
                                      <p:cBhvr>
                                        <p:cTn id="14" dur="1000" fill="hold"/>
                                        <p:tgtEl>
                                          <p:spTgt spid="7"/>
                                        </p:tgtEl>
                                        <p:attrNameLst>
                                          <p:attrName>ppt_y</p:attrName>
                                        </p:attrNameLst>
                                      </p:cBhvr>
                                      <p:tavLst>
                                        <p:tav tm="0">
                                          <p:val>
                                            <p:fltVal val="0.5"/>
                                          </p:val>
                                        </p:tav>
                                        <p:tav tm="100000">
                                          <p:val>
                                            <p:strVal val="#ppt_y"/>
                                          </p:val>
                                        </p:tav>
                                      </p:tavLst>
                                    </p:anim>
                                  </p:childTnLst>
                                </p:cTn>
                              </p:par>
                            </p:childTnLst>
                          </p:cTn>
                        </p:par>
                        <p:par>
                          <p:cTn id="15" fill="hold">
                            <p:stCondLst>
                              <p:cond delay="3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p:cTn id="18" dur="10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20" dur="10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10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0" tmFilter="0,0; .5, 1; 1, 1"/>
                                        <p:tgtEl>
                                          <p:spTgt spid="10">
                                            <p:txEl>
                                              <p:pRg st="0" end="0"/>
                                            </p:txEl>
                                          </p:spTgt>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5000"/>
                            </p:stCondLst>
                            <p:childTnLst>
                              <p:par>
                                <p:cTn id="30" presetID="53" presetClass="entr" presetSubtype="16" fill="hold" nodeType="after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p:cTn id="32" dur="10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3" dur="10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4" dur="1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638800" y="4154814"/>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PPT</a:t>
            </a:r>
            <a:r>
              <a:rPr kumimoji="0" lang="zh-CN" altLang="en-US" sz="100" b="0" i="0" u="none" strike="noStrike" kern="0" cap="none" spc="0" normalizeH="0" baseline="0" noProof="0" dirty="0" smtClean="0">
                <a:ln>
                  <a:noFill/>
                </a:ln>
                <a:solidFill>
                  <a:prstClr val="white"/>
                </a:solidFill>
                <a:effectLst/>
                <a:uLnTx/>
                <a:uFillTx/>
              </a:rPr>
              <a:t>论坛：</a:t>
            </a:r>
            <a:r>
              <a:rPr kumimoji="0" lang="en-US" altLang="zh-CN" sz="100" b="0" i="0" u="none" strike="noStrike" kern="0" cap="none" spc="0" normalizeH="0" baseline="0" noProof="0" dirty="0" smtClean="0">
                <a:ln>
                  <a:noFill/>
                </a:ln>
                <a:solidFill>
                  <a:prstClr val="white"/>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600" y="1"/>
            <a:ext cx="9182600" cy="5143500"/>
          </a:xfrm>
          <a:prstGeom prst="rect">
            <a:avLst/>
          </a:prstGeom>
        </p:spPr>
      </p:pic>
      <p:sp>
        <p:nvSpPr>
          <p:cNvPr id="12" name="矩形 11"/>
          <p:cNvSpPr/>
          <p:nvPr/>
        </p:nvSpPr>
        <p:spPr>
          <a:xfrm flipH="1">
            <a:off x="62530" y="1622936"/>
            <a:ext cx="4673074" cy="633187"/>
          </a:xfrm>
          <a:prstGeom prst="rect">
            <a:avLst/>
          </a:prstGeom>
        </p:spPr>
        <p:txBody>
          <a:bodyPr wrap="none">
            <a:spAutoFit/>
          </a:bodyPr>
          <a:lstStyle/>
          <a:p>
            <a:pPr fontAlgn="base">
              <a:lnSpc>
                <a:spcPct val="120000"/>
              </a:lnSpc>
            </a:pPr>
            <a:r>
              <a:rPr lang="zh-CN" altLang="en-US" sz="3200" b="1" dirty="0" smtClean="0">
                <a:solidFill>
                  <a:srgbClr val="414042"/>
                </a:solidFill>
                <a:latin typeface="微软雅黑" pitchFamily="34" charset="-122"/>
                <a:ea typeface="微软雅黑" pitchFamily="34" charset="-122"/>
                <a:sym typeface="Arial" pitchFamily="34" charset="0"/>
              </a:rPr>
              <a:t>工作总结汇报类</a:t>
            </a:r>
            <a:r>
              <a:rPr lang="en-US" altLang="zh-CN" sz="3200" b="1" dirty="0" smtClean="0">
                <a:solidFill>
                  <a:srgbClr val="414042"/>
                </a:solidFill>
                <a:latin typeface="微软雅黑" pitchFamily="34" charset="-122"/>
                <a:ea typeface="微软雅黑" pitchFamily="34" charset="-122"/>
                <a:sym typeface="Arial" pitchFamily="34" charset="0"/>
              </a:rPr>
              <a:t>PPT</a:t>
            </a:r>
            <a:r>
              <a:rPr lang="zh-CN" altLang="en-US" sz="3200" b="1" dirty="0" smtClean="0">
                <a:solidFill>
                  <a:srgbClr val="414042"/>
                </a:solidFill>
                <a:latin typeface="微软雅黑" pitchFamily="34" charset="-122"/>
                <a:ea typeface="微软雅黑" pitchFamily="34" charset="-122"/>
                <a:sym typeface="Arial" pitchFamily="34" charset="0"/>
              </a:rPr>
              <a:t>模板</a:t>
            </a:r>
            <a:endParaRPr lang="zh-CN" altLang="en-US" sz="3200" b="1" dirty="0">
              <a:solidFill>
                <a:srgbClr val="414042"/>
              </a:solidFill>
              <a:latin typeface="微软雅黑" pitchFamily="34" charset="-122"/>
              <a:ea typeface="微软雅黑" pitchFamily="34" charset="-122"/>
              <a:sym typeface="Arial" pitchFamily="34" charset="0"/>
            </a:endParaRPr>
          </a:p>
        </p:txBody>
      </p:sp>
      <p:cxnSp>
        <p:nvCxnSpPr>
          <p:cNvPr id="13" name="直接连接符 12"/>
          <p:cNvCxnSpPr/>
          <p:nvPr/>
        </p:nvCxnSpPr>
        <p:spPr>
          <a:xfrm>
            <a:off x="62530" y="1634136"/>
            <a:ext cx="4608512"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2530" y="2256123"/>
            <a:ext cx="4673074" cy="0"/>
          </a:xfrm>
          <a:prstGeom prst="line">
            <a:avLst/>
          </a:prstGeom>
          <a:ln w="12700">
            <a:solidFill>
              <a:srgbClr val="414042"/>
            </a:solidFill>
            <a:prstDash val="sysDot"/>
          </a:ln>
          <a:effectLst/>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flipH="1">
            <a:off x="101718" y="2457008"/>
            <a:ext cx="3897605" cy="332592"/>
          </a:xfrm>
          <a:prstGeom prst="rect">
            <a:avLst/>
          </a:prstGeom>
        </p:spPr>
        <p:txBody>
          <a:bodyPr wrap="none">
            <a:spAutoFit/>
          </a:bodyPr>
          <a:lstStyle/>
          <a:p>
            <a:pPr fontAlgn="base">
              <a:lnSpc>
                <a:spcPct val="120000"/>
              </a:lnSpc>
            </a:pPr>
            <a:r>
              <a:rPr lang="en-US" altLang="zh-CN" sz="1400" b="1" dirty="0">
                <a:solidFill>
                  <a:schemeClr val="bg1">
                    <a:lumMod val="65000"/>
                  </a:schemeClr>
                </a:solidFill>
              </a:rPr>
              <a:t>Blue business work summary report PPT template</a:t>
            </a:r>
            <a:endParaRPr lang="zh-CN" altLang="en-US" sz="1400" b="1" dirty="0">
              <a:solidFill>
                <a:schemeClr val="bg1">
                  <a:lumMod val="65000"/>
                </a:schemeClr>
              </a:solidFill>
              <a:latin typeface="微软雅黑" pitchFamily="34" charset="-122"/>
              <a:ea typeface="微软雅黑" pitchFamily="34" charset="-122"/>
              <a:sym typeface="Arial" pitchFamily="34" charset="0"/>
            </a:endParaRPr>
          </a:p>
        </p:txBody>
      </p:sp>
      <p:sp>
        <p:nvSpPr>
          <p:cNvPr id="18" name="矩形 13"/>
          <p:cNvSpPr/>
          <p:nvPr/>
        </p:nvSpPr>
        <p:spPr>
          <a:xfrm flipH="1">
            <a:off x="202632" y="285750"/>
            <a:ext cx="2135521" cy="1569660"/>
          </a:xfrm>
          <a:custGeom>
            <a:avLst/>
            <a:gdLst>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0 w 2600392"/>
              <a:gd name="connsiteY4" fmla="*/ 0 h 1677382"/>
              <a:gd name="connsiteX0" fmla="*/ 0 w 2600392"/>
              <a:gd name="connsiteY0" fmla="*/ 0 h 1677382"/>
              <a:gd name="connsiteX1" fmla="*/ 2600392 w 2600392"/>
              <a:gd name="connsiteY1" fmla="*/ 0 h 1677382"/>
              <a:gd name="connsiteX2" fmla="*/ 2600392 w 2600392"/>
              <a:gd name="connsiteY2" fmla="*/ 1677382 h 1677382"/>
              <a:gd name="connsiteX3" fmla="*/ 0 w 2600392"/>
              <a:gd name="connsiteY3" fmla="*/ 1677382 h 1677382"/>
              <a:gd name="connsiteX4" fmla="*/ 91440 w 2600392"/>
              <a:gd name="connsiteY4" fmla="*/ 91440 h 1677382"/>
              <a:gd name="connsiteX0" fmla="*/ 0 w 2600392"/>
              <a:gd name="connsiteY0" fmla="*/ 124250 h 1801632"/>
              <a:gd name="connsiteX1" fmla="*/ 2600392 w 2600392"/>
              <a:gd name="connsiteY1" fmla="*/ 124250 h 1801632"/>
              <a:gd name="connsiteX2" fmla="*/ 2600392 w 2600392"/>
              <a:gd name="connsiteY2" fmla="*/ 1801632 h 1801632"/>
              <a:gd name="connsiteX3" fmla="*/ 0 w 2600392"/>
              <a:gd name="connsiteY3" fmla="*/ 1801632 h 1801632"/>
              <a:gd name="connsiteX4" fmla="*/ 91440 w 2600392"/>
              <a:gd name="connsiteY4" fmla="*/ 215690 h 1801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0392" h="1801632">
                <a:moveTo>
                  <a:pt x="0" y="124250"/>
                </a:moveTo>
                <a:cubicBezTo>
                  <a:pt x="866797" y="124250"/>
                  <a:pt x="2166993" y="-155314"/>
                  <a:pt x="2600392" y="124250"/>
                </a:cubicBezTo>
                <a:lnTo>
                  <a:pt x="2600392" y="1801632"/>
                </a:lnTo>
                <a:lnTo>
                  <a:pt x="0" y="1801632"/>
                </a:lnTo>
                <a:cubicBezTo>
                  <a:pt x="0" y="1242505"/>
                  <a:pt x="91440" y="215690"/>
                  <a:pt x="91440" y="215690"/>
                </a:cubicBezTo>
              </a:path>
            </a:pathLst>
          </a:custGeom>
        </p:spPr>
        <p:txBody>
          <a:bodyPr wrap="none">
            <a:spAutoFit/>
          </a:bodyPr>
          <a:lstStyle/>
          <a:p>
            <a:pPr fontAlgn="base">
              <a:lnSpc>
                <a:spcPct val="120000"/>
              </a:lnSpc>
            </a:pPr>
            <a:r>
              <a:rPr lang="en-US" altLang="zh-CN" sz="8000" dirty="0" smtClean="0">
                <a:solidFill>
                  <a:srgbClr val="414042"/>
                </a:solidFill>
                <a:latin typeface="Impact" pitchFamily="34" charset="0"/>
                <a:ea typeface="微软雅黑" pitchFamily="34" charset="-122"/>
                <a:sym typeface="Arial" pitchFamily="34" charset="0"/>
              </a:rPr>
              <a:t>201X</a:t>
            </a:r>
            <a:endParaRPr lang="zh-CN" altLang="en-US" sz="8000" dirty="0">
              <a:solidFill>
                <a:srgbClr val="414042"/>
              </a:solidFill>
              <a:latin typeface="Impact" pitchFamily="34" charset="0"/>
              <a:ea typeface="微软雅黑" pitchFamily="34" charset="-122"/>
              <a:sym typeface="Arial" pitchFamily="34" charset="0"/>
            </a:endParaRPr>
          </a:p>
        </p:txBody>
      </p:sp>
      <p:pic>
        <p:nvPicPr>
          <p:cNvPr id="19" name="图片 6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700" y="3607256"/>
            <a:ext cx="9143999" cy="1556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0084659"/>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1000"/>
                                        <p:tgtEl>
                                          <p:spTgt spid="19"/>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50" fill="hold"/>
                                        <p:tgtEl>
                                          <p:spTgt spid="14"/>
                                        </p:tgtEl>
                                        <p:attrNameLst>
                                          <p:attrName>ppt_x</p:attrName>
                                        </p:attrNameLst>
                                      </p:cBhvr>
                                      <p:tavLst>
                                        <p:tav tm="0">
                                          <p:val>
                                            <p:strVal val="1+#ppt_w/2"/>
                                          </p:val>
                                        </p:tav>
                                        <p:tav tm="100000">
                                          <p:val>
                                            <p:strVal val="#ppt_x"/>
                                          </p:val>
                                        </p:tav>
                                      </p:tavLst>
                                    </p:anim>
                                    <p:anim calcmode="lin" valueType="num">
                                      <p:cBhvr additive="base">
                                        <p:cTn id="16" dur="25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250" fill="hold"/>
                                        <p:tgtEl>
                                          <p:spTgt spid="13"/>
                                        </p:tgtEl>
                                        <p:attrNameLst>
                                          <p:attrName>ppt_x</p:attrName>
                                        </p:attrNameLst>
                                      </p:cBhvr>
                                      <p:tavLst>
                                        <p:tav tm="0">
                                          <p:val>
                                            <p:strVal val="0-#ppt_w/2"/>
                                          </p:val>
                                        </p:tav>
                                        <p:tav tm="100000">
                                          <p:val>
                                            <p:strVal val="#ppt_x"/>
                                          </p:val>
                                        </p:tav>
                                      </p:tavLst>
                                    </p:anim>
                                    <p:anim calcmode="lin" valueType="num">
                                      <p:cBhvr additive="base">
                                        <p:cTn id="20" dur="2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2750"/>
                            </p:stCondLst>
                            <p:childTnLst>
                              <p:par>
                                <p:cTn id="22" presetID="53" presetClass="entr" presetSubtype="16" fill="hold"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p:cTn id="24" dur="10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26" dur="1000"/>
                                        <p:tgtEl>
                                          <p:spTgt spid="12">
                                            <p:txEl>
                                              <p:pRg st="0" end="0"/>
                                            </p:txEl>
                                          </p:spTgt>
                                        </p:tgtEl>
                                      </p:cBhvr>
                                    </p:animEffect>
                                  </p:childTnLst>
                                </p:cTn>
                              </p:par>
                            </p:childTnLst>
                          </p:cTn>
                        </p:par>
                        <p:par>
                          <p:cTn id="27" fill="hold">
                            <p:stCondLst>
                              <p:cond delay="3750"/>
                            </p:stCondLst>
                            <p:childTnLst>
                              <p:par>
                                <p:cTn id="28" presetID="53" presetClass="entr" presetSubtype="16" fill="hold" nodeType="after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 calcmode="lin" valueType="num">
                                      <p:cBhvr>
                                        <p:cTn id="30" dur="1000" fill="hold"/>
                                        <p:tgtEl>
                                          <p:spTgt spid="15">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15">
                                            <p:txEl>
                                              <p:pRg st="0" end="0"/>
                                            </p:txEl>
                                          </p:spTgt>
                                        </p:tgtEl>
                                        <p:attrNameLst>
                                          <p:attrName>ppt_h</p:attrName>
                                        </p:attrNameLst>
                                      </p:cBhvr>
                                      <p:tavLst>
                                        <p:tav tm="0">
                                          <p:val>
                                            <p:fltVal val="0"/>
                                          </p:val>
                                        </p:tav>
                                        <p:tav tm="100000">
                                          <p:val>
                                            <p:strVal val="#ppt_h"/>
                                          </p:val>
                                        </p:tav>
                                      </p:tavLst>
                                    </p:anim>
                                    <p:animEffect transition="in" filter="fade">
                                      <p:cBhvr>
                                        <p:cTn id="32" dur="1000"/>
                                        <p:tgtEl>
                                          <p:spTgt spid="15">
                                            <p:txEl>
                                              <p:pRg st="0" end="0"/>
                                            </p:txEl>
                                          </p:spTgt>
                                        </p:tgtEl>
                                      </p:cBhvr>
                                    </p:animEffect>
                                  </p:childTnLst>
                                </p:cTn>
                              </p:par>
                            </p:childTnLst>
                          </p:cTn>
                        </p:par>
                        <p:par>
                          <p:cTn id="33" fill="hold">
                            <p:stCondLst>
                              <p:cond delay="4750"/>
                            </p:stCondLst>
                            <p:childTnLst>
                              <p:par>
                                <p:cTn id="34" presetID="42"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250"/>
                                        <p:tgtEl>
                                          <p:spTgt spid="11"/>
                                        </p:tgtEl>
                                      </p:cBhvr>
                                    </p:animEffect>
                                    <p:anim calcmode="lin" valueType="num">
                                      <p:cBhvr>
                                        <p:cTn id="37" dur="1250" fill="hold"/>
                                        <p:tgtEl>
                                          <p:spTgt spid="11"/>
                                        </p:tgtEl>
                                        <p:attrNameLst>
                                          <p:attrName>ppt_x</p:attrName>
                                        </p:attrNameLst>
                                      </p:cBhvr>
                                      <p:tavLst>
                                        <p:tav tm="0">
                                          <p:val>
                                            <p:strVal val="#ppt_x"/>
                                          </p:val>
                                        </p:tav>
                                        <p:tav tm="100000">
                                          <p:val>
                                            <p:strVal val="#ppt_x"/>
                                          </p:val>
                                        </p:tav>
                                      </p:tavLst>
                                    </p:anim>
                                    <p:anim calcmode="lin" valueType="num">
                                      <p:cBhvr>
                                        <p:cTn id="38" dur="1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38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40" y="1577320"/>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0" tIns="34136" rIns="322539" bIns="161270" anchor="ctr"/>
          <a:lstStyle/>
          <a:p>
            <a:pPr algn="ctr" defTabSz="682376"/>
            <a:r>
              <a:rPr lang="en-US" altLang="zh-CN" sz="2069">
                <a:solidFill>
                  <a:schemeClr val="bg1"/>
                </a:solidFill>
                <a:latin typeface="微软雅黑" pitchFamily="34" charset="-122"/>
              </a:rPr>
              <a:t>A</a:t>
            </a:r>
            <a:endParaRPr lang="zh-CN" altLang="en-US" sz="2069">
              <a:solidFill>
                <a:schemeClr val="bg1"/>
              </a:solidFill>
              <a:latin typeface="微软雅黑" pitchFamily="34" charset="-122"/>
            </a:endParaRPr>
          </a:p>
        </p:txBody>
      </p:sp>
      <p:sp>
        <p:nvSpPr>
          <p:cNvPr id="13" name="空心弧 12"/>
          <p:cNvSpPr>
            <a:spLocks noChangeArrowheads="1"/>
          </p:cNvSpPr>
          <p:nvPr/>
        </p:nvSpPr>
        <p:spPr bwMode="auto">
          <a:xfrm flipH="1">
            <a:off x="3387940" y="1577320"/>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76"/>
            <a:r>
              <a:rPr lang="en-US" altLang="zh-CN" sz="2069">
                <a:solidFill>
                  <a:schemeClr val="bg1"/>
                </a:solidFill>
                <a:latin typeface="微软雅黑" pitchFamily="34" charset="-122"/>
              </a:rPr>
              <a:t>       B</a:t>
            </a:r>
            <a:endParaRPr lang="zh-CN" altLang="en-US" sz="2069">
              <a:solidFill>
                <a:schemeClr val="bg1"/>
              </a:solidFill>
              <a:latin typeface="微软雅黑" pitchFamily="34" charset="-122"/>
            </a:endParaRPr>
          </a:p>
        </p:txBody>
      </p:sp>
      <p:sp>
        <p:nvSpPr>
          <p:cNvPr id="14" name="空心弧 13"/>
          <p:cNvSpPr>
            <a:spLocks noChangeArrowheads="1"/>
          </p:cNvSpPr>
          <p:nvPr/>
        </p:nvSpPr>
        <p:spPr bwMode="auto">
          <a:xfrm>
            <a:off x="3387940" y="1577320"/>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1"/>
          </a:solidFill>
          <a:ln w="12700" algn="ctr">
            <a:solidFill>
              <a:schemeClr val="bg1"/>
            </a:solidFill>
            <a:miter lim="800000"/>
            <a:headEnd/>
            <a:tailEnd/>
          </a:ln>
        </p:spPr>
        <p:txBody>
          <a:bodyPr lIns="0" tIns="161270" rIns="322539" bIns="0" anchor="ctr"/>
          <a:lstStyle/>
          <a:p>
            <a:pPr algn="ctr" defTabSz="682376"/>
            <a:r>
              <a:rPr lang="en-US" altLang="zh-CN" sz="2069">
                <a:solidFill>
                  <a:schemeClr val="bg1"/>
                </a:solidFill>
                <a:latin typeface="微软雅黑" pitchFamily="34" charset="-122"/>
              </a:rPr>
              <a:t>C</a:t>
            </a:r>
            <a:endParaRPr lang="zh-CN" altLang="en-US" sz="2069">
              <a:solidFill>
                <a:schemeClr val="bg1"/>
              </a:solidFill>
              <a:latin typeface="微软雅黑" pitchFamily="34" charset="-122"/>
            </a:endParaRPr>
          </a:p>
        </p:txBody>
      </p:sp>
      <p:sp>
        <p:nvSpPr>
          <p:cNvPr id="15" name="空心弧 14"/>
          <p:cNvSpPr>
            <a:spLocks noChangeArrowheads="1"/>
          </p:cNvSpPr>
          <p:nvPr/>
        </p:nvSpPr>
        <p:spPr bwMode="auto">
          <a:xfrm flipH="1">
            <a:off x="3398391" y="1577320"/>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76"/>
            <a:r>
              <a:rPr lang="en-US" altLang="zh-CN" sz="2069">
                <a:solidFill>
                  <a:schemeClr val="bg1"/>
                </a:solidFill>
                <a:latin typeface="微软雅黑" pitchFamily="34" charset="-122"/>
              </a:rPr>
              <a:t>        D</a:t>
            </a:r>
            <a:endParaRPr lang="zh-CN" altLang="en-US" sz="2069">
              <a:solidFill>
                <a:schemeClr val="bg1"/>
              </a:solidFill>
              <a:latin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76"/>
            <a:endParaRPr lang="zh-CN" altLang="en-US" sz="1317">
              <a:solidFill>
                <a:srgbClr val="FFFFFF"/>
              </a:solidFill>
              <a:latin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76"/>
            <a:endParaRPr lang="zh-CN" altLang="en-US" sz="1317">
              <a:solidFill>
                <a:srgbClr val="FFFFFF"/>
              </a:solidFill>
              <a:latin typeface="微软雅黑" pitchFamily="34" charset="-122"/>
            </a:endParaRPr>
          </a:p>
        </p:txBody>
      </p:sp>
      <p:sp>
        <p:nvSpPr>
          <p:cNvPr id="18" name="等腰三角形 17"/>
          <p:cNvSpPr>
            <a:spLocks noChangeArrowheads="1"/>
          </p:cNvSpPr>
          <p:nvPr/>
        </p:nvSpPr>
        <p:spPr bwMode="auto">
          <a:xfrm rot="2700000" flipH="1">
            <a:off x="5439517"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76"/>
            <a:endParaRPr lang="zh-CN" altLang="en-US" sz="1317">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439517"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76"/>
            <a:endParaRPr lang="zh-CN" altLang="en-US" sz="1317">
              <a:solidFill>
                <a:srgbClr val="FFFFFF"/>
              </a:solidFill>
              <a:latin typeface="微软雅黑" pitchFamily="34" charset="-122"/>
            </a:endParaRPr>
          </a:p>
        </p:txBody>
      </p:sp>
      <p:sp>
        <p:nvSpPr>
          <p:cNvPr id="23" name="椭圆 22"/>
          <p:cNvSpPr>
            <a:spLocks noChangeArrowheads="1"/>
          </p:cNvSpPr>
          <p:nvPr/>
        </p:nvSpPr>
        <p:spPr bwMode="auto">
          <a:xfrm>
            <a:off x="3141570" y="1333936"/>
            <a:ext cx="2956421" cy="2920586"/>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76"/>
            <a:endParaRPr lang="zh-CN" altLang="en-US" sz="1317">
              <a:solidFill>
                <a:srgbClr val="FFFFFF"/>
              </a:solidFill>
              <a:latin typeface="微软雅黑" pitchFamily="34" charset="-122"/>
            </a:endParaRPr>
          </a:p>
        </p:txBody>
      </p:sp>
      <p:sp>
        <p:nvSpPr>
          <p:cNvPr id="24" name="文本框 23"/>
          <p:cNvSpPr txBox="1">
            <a:spLocks noChangeArrowheads="1"/>
          </p:cNvSpPr>
          <p:nvPr/>
        </p:nvSpPr>
        <p:spPr bwMode="auto">
          <a:xfrm>
            <a:off x="3886648" y="2526957"/>
            <a:ext cx="1467758" cy="763873"/>
          </a:xfrm>
          <a:prstGeom prst="rect">
            <a:avLst/>
          </a:prstGeom>
          <a:noFill/>
          <a:ln w="9525">
            <a:noFill/>
            <a:miter lim="800000"/>
            <a:headEnd/>
            <a:tailEnd/>
          </a:ln>
        </p:spPr>
        <p:txBody>
          <a:bodyPr lIns="68271" tIns="34136" rIns="68271" bIns="34136">
            <a:spAutoFit/>
          </a:bodyPr>
          <a:lstStyle/>
          <a:p>
            <a:pPr algn="ctr" defTabSz="682376"/>
            <a:r>
              <a:rPr lang="zh-CN" altLang="en-US" sz="2258">
                <a:solidFill>
                  <a:srgbClr val="808080"/>
                </a:solidFill>
                <a:latin typeface="微软雅黑" pitchFamily="34" charset="-122"/>
              </a:rPr>
              <a:t>标题</a:t>
            </a:r>
          </a:p>
          <a:p>
            <a:pPr algn="ctr" defTabSz="682376"/>
            <a:r>
              <a:rPr lang="zh-CN" altLang="en-US" sz="2258">
                <a:solidFill>
                  <a:srgbClr val="808080"/>
                </a:solidFill>
                <a:latin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04602" y="3569170"/>
            <a:ext cx="2796655"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587337" y="3569170"/>
            <a:ext cx="2796655"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587337" y="1537003"/>
            <a:ext cx="2796655"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19"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0" name="组合 19"/>
          <p:cNvGrpSpPr/>
          <p:nvPr/>
        </p:nvGrpSpPr>
        <p:grpSpPr>
          <a:xfrm>
            <a:off x="494438" y="2536"/>
            <a:ext cx="791906" cy="887759"/>
            <a:chOff x="7414667" y="3750264"/>
            <a:chExt cx="871129" cy="976571"/>
          </a:xfrm>
        </p:grpSpPr>
        <p:sp>
          <p:nvSpPr>
            <p:cNvPr id="22" name="椭圆 2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5" name="文本框 24"/>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6"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3458880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par>
                          <p:cTn id="60" fill="hold">
                            <p:stCondLst>
                              <p:cond delay="9750"/>
                            </p:stCondLst>
                            <p:childTnLst>
                              <p:par>
                                <p:cTn id="61" presetID="53" presetClass="entr" presetSubtype="16" fill="hold" nodeType="afterEffect">
                                  <p:stCondLst>
                                    <p:cond delay="0"/>
                                  </p:stCondLst>
                                  <p:iterate type="lt">
                                    <p:tmPct val="10000"/>
                                  </p:iterate>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childTnLst>
                          </p:cTn>
                        </p:par>
                        <p:par>
                          <p:cTn id="66" fill="hold">
                            <p:stCondLst>
                              <p:cond delay="10250"/>
                            </p:stCondLst>
                            <p:childTnLst>
                              <p:par>
                                <p:cTn id="67" presetID="42" presetClass="entr" presetSubtype="0" fill="hold" grpId="0" nodeType="afterEffect">
                                  <p:stCondLst>
                                    <p:cond delay="0"/>
                                  </p:stCondLst>
                                  <p:iterate type="lt">
                                    <p:tmPct val="10000"/>
                                  </p:iterate>
                                  <p:childTnLst>
                                    <p:set>
                                      <p:cBhvr>
                                        <p:cTn id="68" dur="1" fill="hold">
                                          <p:stCondLst>
                                            <p:cond delay="0"/>
                                          </p:stCondLst>
                                        </p:cTn>
                                        <p:tgtEl>
                                          <p:spTgt spid="26"/>
                                        </p:tgtEl>
                                        <p:attrNameLst>
                                          <p:attrName>style.visibility</p:attrName>
                                        </p:attrNameLst>
                                      </p:cBhvr>
                                      <p:to>
                                        <p:strVal val="visible"/>
                                      </p:to>
                                    </p:set>
                                    <p:animEffect>
                                      <p:cBhvr>
                                        <p:cTn id="69" dur="750"/>
                                        <p:tgtEl>
                                          <p:spTgt spid="26"/>
                                        </p:tgtEl>
                                      </p:cBhvr>
                                    </p:animEffect>
                                    <p:anim calcmode="lin" valueType="num">
                                      <p:cBhvr>
                                        <p:cTn id="70" dur="750" fill="hold"/>
                                        <p:tgtEl>
                                          <p:spTgt spid="26"/>
                                        </p:tgtEl>
                                        <p:attrNameLst>
                                          <p:attrName>ppt_x</p:attrName>
                                        </p:attrNameLst>
                                      </p:cBhvr>
                                      <p:tavLst>
                                        <p:tav tm="0">
                                          <p:val>
                                            <p:strVal val="#ppt_x"/>
                                          </p:val>
                                        </p:tav>
                                        <p:tav tm="100000">
                                          <p:val>
                                            <p:strVal val="#ppt_x"/>
                                          </p:val>
                                        </p:tav>
                                      </p:tavLst>
                                    </p:anim>
                                    <p:anim calcmode="lin" valueType="num">
                                      <p:cBhvr>
                                        <p:cTn id="71"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P spid="26"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12513" y="1316019"/>
            <a:ext cx="3099762" cy="167082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grpSp>
        <p:nvGrpSpPr>
          <p:cNvPr id="5" name="组合 4"/>
          <p:cNvGrpSpPr>
            <a:grpSpLocks/>
          </p:cNvGrpSpPr>
          <p:nvPr/>
        </p:nvGrpSpPr>
        <p:grpSpPr bwMode="auto">
          <a:xfrm>
            <a:off x="1923167" y="1826670"/>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algn="ctr"/>
              <a:r>
                <a:rPr lang="zh-CN" altLang="en-US" sz="847">
                  <a:solidFill>
                    <a:schemeClr val="bg1"/>
                  </a:solidFill>
                  <a:latin typeface="微软雅黑" pitchFamily="34" charset="-122"/>
                </a:rPr>
                <a:t>插入相关案例图片</a:t>
              </a:r>
              <a:endParaRPr lang="en-US" altLang="zh-CN" sz="847">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algn="ctr">
                <a:lnSpc>
                  <a:spcPct val="125000"/>
                </a:lnSpc>
              </a:pPr>
              <a:r>
                <a:rPr lang="zh-CN" altLang="en-US" sz="847">
                  <a:solidFill>
                    <a:schemeClr val="bg1"/>
                  </a:solidFill>
                  <a:sym typeface="造字工房悦黑体验版常规体" pitchFamily="50" charset="-122"/>
                </a:rPr>
                <a:t>请输入您想要的文字内容请输入您想要的文字内容请输入您想要的文字内容</a:t>
              </a:r>
              <a:endParaRPr lang="en-US" altLang="zh-CN" sz="847">
                <a:solidFill>
                  <a:schemeClr val="bg1"/>
                </a:solidFill>
                <a:sym typeface="造字工房悦黑体验版常规体" pitchFamily="50" charset="-122"/>
              </a:endParaRPr>
            </a:p>
          </p:txBody>
        </p:sp>
      </p:grpSp>
      <p:sp>
        <p:nvSpPr>
          <p:cNvPr id="8" name="矩形 7"/>
          <p:cNvSpPr/>
          <p:nvPr/>
        </p:nvSpPr>
        <p:spPr>
          <a:xfrm>
            <a:off x="4615302" y="1316019"/>
            <a:ext cx="3098269" cy="16708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sp>
        <p:nvSpPr>
          <p:cNvPr id="9" name="矩形 8"/>
          <p:cNvSpPr/>
          <p:nvPr/>
        </p:nvSpPr>
        <p:spPr>
          <a:xfrm>
            <a:off x="1412513" y="3067474"/>
            <a:ext cx="3099762" cy="16723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sp>
        <p:nvSpPr>
          <p:cNvPr id="10" name="矩形 9"/>
          <p:cNvSpPr/>
          <p:nvPr/>
        </p:nvSpPr>
        <p:spPr>
          <a:xfrm>
            <a:off x="4615302" y="3067474"/>
            <a:ext cx="3098269" cy="167231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grpSp>
        <p:nvGrpSpPr>
          <p:cNvPr id="12" name="组合 11"/>
          <p:cNvGrpSpPr>
            <a:grpSpLocks/>
          </p:cNvGrpSpPr>
          <p:nvPr/>
        </p:nvGrpSpPr>
        <p:grpSpPr bwMode="auto">
          <a:xfrm>
            <a:off x="5125956" y="3579617"/>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algn="ctr"/>
              <a:r>
                <a:rPr lang="zh-CN" altLang="en-US" sz="847">
                  <a:solidFill>
                    <a:schemeClr val="bg1"/>
                  </a:solidFill>
                  <a:latin typeface="微软雅黑" pitchFamily="34" charset="-122"/>
                </a:rPr>
                <a:t>插入相关案例图片</a:t>
              </a:r>
              <a:endParaRPr lang="en-US" altLang="zh-CN" sz="847">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algn="ctr"/>
              <a:r>
                <a:rPr lang="zh-CN" altLang="en-US" sz="847">
                  <a:solidFill>
                    <a:schemeClr val="bg1"/>
                  </a:solidFill>
                  <a:sym typeface="造字工房悦黑体验版常规体" pitchFamily="50" charset="-122"/>
                </a:rPr>
                <a:t>请输入您想要的文字内容请输入您想要的文字内容请输入您想要的文字内容</a:t>
              </a:r>
              <a:endParaRPr lang="en-US" altLang="zh-CN" sz="847">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algn="ctr"/>
            <a:r>
              <a:rPr lang="zh-CN" altLang="en-US" sz="1317">
                <a:solidFill>
                  <a:schemeClr val="bg1"/>
                </a:solidFill>
                <a:latin typeface="微软雅黑" pitchFamily="34" charset="-122"/>
              </a:rPr>
              <a:t>点击输入标题</a:t>
            </a:r>
          </a:p>
        </p:txBody>
      </p:sp>
      <p:sp>
        <p:nvSpPr>
          <p:cNvPr id="16" name="TextBox 15"/>
          <p:cNvSpPr txBox="1">
            <a:spLocks noChangeArrowheads="1"/>
          </p:cNvSpPr>
          <p:nvPr/>
        </p:nvSpPr>
        <p:spPr bwMode="auto">
          <a:xfrm>
            <a:off x="4861670" y="2029740"/>
            <a:ext cx="2605533" cy="542456"/>
          </a:xfrm>
          <a:prstGeom prst="rect">
            <a:avLst/>
          </a:prstGeom>
          <a:noFill/>
          <a:ln w="9525">
            <a:noFill/>
            <a:miter lim="800000"/>
            <a:headEnd/>
            <a:tailEnd/>
          </a:ln>
        </p:spPr>
        <p:txBody>
          <a:bodyPr lIns="0" tIns="0" rIns="0" bIns="0">
            <a:spAutoFit/>
          </a:bodyPr>
          <a:lstStyle/>
          <a:p>
            <a:pPr>
              <a:lnSpc>
                <a:spcPct val="125000"/>
              </a:lnSpc>
            </a:pPr>
            <a:r>
              <a:rPr lang="zh-CN" altLang="en-US" sz="94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algn="ctr"/>
            <a:r>
              <a:rPr lang="zh-CN" altLang="en-US" sz="1317">
                <a:solidFill>
                  <a:schemeClr val="bg1"/>
                </a:solidFill>
                <a:latin typeface="微软雅黑" pitchFamily="34" charset="-122"/>
              </a:rPr>
              <a:t>点击输入标题</a:t>
            </a:r>
          </a:p>
        </p:txBody>
      </p:sp>
      <p:sp>
        <p:nvSpPr>
          <p:cNvPr id="32" name="TextBox 31"/>
          <p:cNvSpPr txBox="1">
            <a:spLocks noChangeArrowheads="1"/>
          </p:cNvSpPr>
          <p:nvPr/>
        </p:nvSpPr>
        <p:spPr bwMode="auto">
          <a:xfrm>
            <a:off x="1658881" y="3743867"/>
            <a:ext cx="2607026" cy="542456"/>
          </a:xfrm>
          <a:prstGeom prst="rect">
            <a:avLst/>
          </a:prstGeom>
          <a:noFill/>
          <a:ln w="9525">
            <a:noFill/>
            <a:miter lim="800000"/>
            <a:headEnd/>
            <a:tailEnd/>
          </a:ln>
        </p:spPr>
        <p:txBody>
          <a:bodyPr lIns="0" tIns="0" rIns="0" bIns="0">
            <a:spAutoFit/>
          </a:bodyPr>
          <a:lstStyle/>
          <a:p>
            <a:pPr>
              <a:lnSpc>
                <a:spcPct val="125000"/>
              </a:lnSpc>
            </a:pPr>
            <a:r>
              <a:rPr lang="zh-CN" altLang="en-US" sz="94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0">
              <a:solidFill>
                <a:schemeClr val="bg1"/>
              </a:solidFill>
              <a:sym typeface="造字工房悦黑体验版常规体" pitchFamily="50" charset="-122"/>
            </a:endParaRPr>
          </a:p>
        </p:txBody>
      </p:sp>
      <p:sp>
        <p:nvSpPr>
          <p:cNvPr id="64552" name="AutoShape 40"/>
          <p:cNvSpPr>
            <a:spLocks noChangeArrowheads="1"/>
          </p:cNvSpPr>
          <p:nvPr/>
        </p:nvSpPr>
        <p:spPr bwMode="auto">
          <a:xfrm>
            <a:off x="4240524"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1693"/>
          </a:p>
        </p:txBody>
      </p:sp>
      <p:sp>
        <p:nvSpPr>
          <p:cNvPr id="64553" name="AutoShape 41"/>
          <p:cNvSpPr>
            <a:spLocks noChangeArrowheads="1"/>
          </p:cNvSpPr>
          <p:nvPr/>
        </p:nvSpPr>
        <p:spPr bwMode="auto">
          <a:xfrm flipH="1">
            <a:off x="4692946" y="2638943"/>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1693"/>
          </a:p>
        </p:txBody>
      </p:sp>
      <p:sp>
        <p:nvSpPr>
          <p:cNvPr id="18"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19" name="组合 18"/>
          <p:cNvGrpSpPr/>
          <p:nvPr/>
        </p:nvGrpSpPr>
        <p:grpSpPr>
          <a:xfrm>
            <a:off x="494438" y="2536"/>
            <a:ext cx="791906" cy="887759"/>
            <a:chOff x="7414667" y="3750264"/>
            <a:chExt cx="871129" cy="976571"/>
          </a:xfrm>
        </p:grpSpPr>
        <p:sp>
          <p:nvSpPr>
            <p:cNvPr id="20" name="椭圆 19"/>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1" name="文本框 20"/>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22"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3456994855"/>
      </p:ext>
    </p:extLst>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par>
                          <p:cTn id="59" fill="hold">
                            <p:stCondLst>
                              <p:cond delay="3000"/>
                            </p:stCondLst>
                            <p:childTnLst>
                              <p:par>
                                <p:cTn id="60" presetID="53" presetClass="entr" presetSubtype="16" fill="hold" nodeType="afterEffect">
                                  <p:stCondLst>
                                    <p:cond delay="0"/>
                                  </p:stCondLst>
                                  <p:iterate type="lt">
                                    <p:tmPct val="10000"/>
                                  </p:iterate>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childTnLst>
                          </p:cTn>
                        </p:par>
                        <p:par>
                          <p:cTn id="65" fill="hold">
                            <p:stCondLst>
                              <p:cond delay="3500"/>
                            </p:stCondLst>
                            <p:childTnLst>
                              <p:par>
                                <p:cTn id="66" presetID="42" presetClass="entr" presetSubtype="0" fill="hold" grpId="0" nodeType="afterEffect">
                                  <p:stCondLst>
                                    <p:cond delay="0"/>
                                  </p:stCondLst>
                                  <p:iterate type="lt">
                                    <p:tmPct val="10000"/>
                                  </p:iterate>
                                  <p:childTnLst>
                                    <p:set>
                                      <p:cBhvr>
                                        <p:cTn id="67" dur="1" fill="hold">
                                          <p:stCondLst>
                                            <p:cond delay="0"/>
                                          </p:stCondLst>
                                        </p:cTn>
                                        <p:tgtEl>
                                          <p:spTgt spid="22"/>
                                        </p:tgtEl>
                                        <p:attrNameLst>
                                          <p:attrName>style.visibility</p:attrName>
                                        </p:attrNameLst>
                                      </p:cBhvr>
                                      <p:to>
                                        <p:strVal val="visible"/>
                                      </p:to>
                                    </p:set>
                                    <p:animEffect>
                                      <p:cBhvr>
                                        <p:cTn id="68" dur="750"/>
                                        <p:tgtEl>
                                          <p:spTgt spid="22"/>
                                        </p:tgtEl>
                                      </p:cBhvr>
                                    </p:animEffect>
                                    <p:anim calcmode="lin" valueType="num">
                                      <p:cBhvr>
                                        <p:cTn id="69" dur="750" fill="hold"/>
                                        <p:tgtEl>
                                          <p:spTgt spid="22"/>
                                        </p:tgtEl>
                                        <p:attrNameLst>
                                          <p:attrName>ppt_x</p:attrName>
                                        </p:attrNameLst>
                                      </p:cBhvr>
                                      <p:tavLst>
                                        <p:tav tm="0">
                                          <p:val>
                                            <p:strVal val="#ppt_x"/>
                                          </p:val>
                                        </p:tav>
                                        <p:tav tm="100000">
                                          <p:val>
                                            <p:strVal val="#ppt_x"/>
                                          </p:val>
                                        </p:tav>
                                      </p:tavLst>
                                    </p:anim>
                                    <p:anim calcmode="lin" valueType="num">
                                      <p:cBhvr>
                                        <p:cTn id="70"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P spid="22"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箭头3"/>
          <p:cNvSpPr>
            <a:spLocks/>
          </p:cNvSpPr>
          <p:nvPr/>
        </p:nvSpPr>
        <p:spPr bwMode="gray">
          <a:xfrm flipV="1">
            <a:off x="1531851" y="2889668"/>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18" name="箭头2"/>
          <p:cNvSpPr>
            <a:spLocks/>
          </p:cNvSpPr>
          <p:nvPr/>
        </p:nvSpPr>
        <p:spPr bwMode="gray">
          <a:xfrm rot="16200000">
            <a:off x="1747862" y="2415013"/>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19" name="箭头1"/>
          <p:cNvSpPr>
            <a:spLocks/>
          </p:cNvSpPr>
          <p:nvPr/>
        </p:nvSpPr>
        <p:spPr bwMode="gray">
          <a:xfrm>
            <a:off x="1526580"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0" name="文本1"/>
          <p:cNvSpPr>
            <a:spLocks noChangeArrowheads="1"/>
          </p:cNvSpPr>
          <p:nvPr/>
        </p:nvSpPr>
        <p:spPr bwMode="gray">
          <a:xfrm>
            <a:off x="3378268" y="1352206"/>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21" name="标题1"/>
          <p:cNvSpPr>
            <a:spLocks noChangeArrowheads="1"/>
          </p:cNvSpPr>
          <p:nvPr/>
        </p:nvSpPr>
        <p:spPr bwMode="gray">
          <a:xfrm>
            <a:off x="2446314" y="1347615"/>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22" name="文本2"/>
          <p:cNvSpPr>
            <a:spLocks noChangeArrowheads="1"/>
          </p:cNvSpPr>
          <p:nvPr/>
        </p:nvSpPr>
        <p:spPr bwMode="gray">
          <a:xfrm>
            <a:off x="3378268" y="2442239"/>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23" name="标题2"/>
          <p:cNvSpPr>
            <a:spLocks noChangeArrowheads="1"/>
          </p:cNvSpPr>
          <p:nvPr/>
        </p:nvSpPr>
        <p:spPr bwMode="gray">
          <a:xfrm>
            <a:off x="2446314" y="2442239"/>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24" name="文本3"/>
          <p:cNvSpPr>
            <a:spLocks noChangeArrowheads="1"/>
          </p:cNvSpPr>
          <p:nvPr/>
        </p:nvSpPr>
        <p:spPr bwMode="ltGray">
          <a:xfrm>
            <a:off x="3378268" y="3523043"/>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25" name="标题3"/>
          <p:cNvSpPr>
            <a:spLocks noChangeArrowheads="1"/>
          </p:cNvSpPr>
          <p:nvPr/>
        </p:nvSpPr>
        <p:spPr bwMode="gray">
          <a:xfrm>
            <a:off x="2446314" y="3523043"/>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26" name="Oval 19"/>
          <p:cNvSpPr>
            <a:spLocks noChangeArrowheads="1"/>
          </p:cNvSpPr>
          <p:nvPr/>
        </p:nvSpPr>
        <p:spPr bwMode="auto">
          <a:xfrm>
            <a:off x="1111928" y="2442239"/>
            <a:ext cx="892911" cy="894027"/>
          </a:xfrm>
          <a:prstGeom prst="ellipse">
            <a:avLst/>
          </a:prstGeom>
          <a:solidFill>
            <a:schemeClr val="accent1"/>
          </a:solidFill>
          <a:ln w="9525">
            <a:noFill/>
            <a:round/>
            <a:headEnd/>
            <a:tailEnd/>
          </a:ln>
          <a:effectLst/>
        </p:spPr>
        <p:txBody>
          <a:bodyPr lIns="62118" tIns="31058" rIns="62118" bIns="31058" anchor="ctr"/>
          <a:lstStyle/>
          <a:p>
            <a:pPr algn="ctr">
              <a:lnSpc>
                <a:spcPct val="120000"/>
              </a:lnSpc>
              <a:defRPr/>
            </a:pPr>
            <a:r>
              <a:rPr lang="zh-CN" altLang="en-US" sz="1900" b="1" kern="0" dirty="0">
                <a:solidFill>
                  <a:schemeClr val="bg1"/>
                </a:solidFill>
                <a:latin typeface="Arial" pitchFamily="34" charset="0"/>
                <a:ea typeface="微软雅黑" pitchFamily="34" charset="-122"/>
              </a:rPr>
              <a:t>研究意义</a:t>
            </a:r>
          </a:p>
        </p:txBody>
      </p:sp>
      <p:sp>
        <p:nvSpPr>
          <p:cNvPr id="12"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13" name="组合 12"/>
          <p:cNvGrpSpPr/>
          <p:nvPr/>
        </p:nvGrpSpPr>
        <p:grpSpPr>
          <a:xfrm>
            <a:off x="494438" y="2536"/>
            <a:ext cx="791906" cy="887759"/>
            <a:chOff x="7414667" y="3750264"/>
            <a:chExt cx="871129" cy="976571"/>
          </a:xfrm>
        </p:grpSpPr>
        <p:sp>
          <p:nvSpPr>
            <p:cNvPr id="14" name="椭圆 13"/>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15" name="文本框 14"/>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16"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32158647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5000"/>
                            </p:stCondLst>
                            <p:childTnLst>
                              <p:par>
                                <p:cTn id="47" presetID="53" presetClass="entr" presetSubtype="16" fill="hold" nodeType="afterEffect">
                                  <p:stCondLst>
                                    <p:cond delay="0"/>
                                  </p:stCondLst>
                                  <p:iterate type="lt">
                                    <p:tmPct val="10000"/>
                                  </p:iterate>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500"/>
                            </p:stCondLst>
                            <p:childTnLst>
                              <p:par>
                                <p:cTn id="53" presetID="42" presetClass="entr" presetSubtype="0"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Effect>
                                      <p:cBhvr>
                                        <p:cTn id="55" dur="750"/>
                                        <p:tgtEl>
                                          <p:spTgt spid="16"/>
                                        </p:tgtEl>
                                      </p:cBhvr>
                                    </p:animEffect>
                                    <p:anim calcmode="lin" valueType="num">
                                      <p:cBhvr>
                                        <p:cTn id="56" dur="750" fill="hold"/>
                                        <p:tgtEl>
                                          <p:spTgt spid="16"/>
                                        </p:tgtEl>
                                        <p:attrNameLst>
                                          <p:attrName>ppt_x</p:attrName>
                                        </p:attrNameLst>
                                      </p:cBhvr>
                                      <p:tavLst>
                                        <p:tav tm="0">
                                          <p:val>
                                            <p:strVal val="#ppt_x"/>
                                          </p:val>
                                        </p:tav>
                                        <p:tav tm="100000">
                                          <p:val>
                                            <p:strVal val="#ppt_x"/>
                                          </p:val>
                                        </p:tav>
                                      </p:tavLst>
                                    </p:anim>
                                    <p:anim calcmode="lin" valueType="num">
                                      <p:cBhvr>
                                        <p:cTn id="57"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16"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626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5" name="Freeform 7"/>
          <p:cNvSpPr>
            <a:spLocks/>
          </p:cNvSpPr>
          <p:nvPr/>
        </p:nvSpPr>
        <p:spPr bwMode="auto">
          <a:xfrm>
            <a:off x="1466267" y="2096459"/>
            <a:ext cx="234888" cy="44381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6" name="Freeform 8"/>
          <p:cNvSpPr>
            <a:spLocks/>
          </p:cNvSpPr>
          <p:nvPr/>
        </p:nvSpPr>
        <p:spPr bwMode="auto">
          <a:xfrm>
            <a:off x="1768085"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7" name="Freeform 9"/>
          <p:cNvSpPr>
            <a:spLocks/>
          </p:cNvSpPr>
          <p:nvPr/>
        </p:nvSpPr>
        <p:spPr bwMode="auto">
          <a:xfrm>
            <a:off x="2068641"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8" name="Freeform 10"/>
          <p:cNvSpPr>
            <a:spLocks/>
          </p:cNvSpPr>
          <p:nvPr/>
        </p:nvSpPr>
        <p:spPr bwMode="auto">
          <a:xfrm>
            <a:off x="2366670" y="1093766"/>
            <a:ext cx="236149" cy="144650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9" name="Freeform 11"/>
          <p:cNvSpPr>
            <a:spLocks/>
          </p:cNvSpPr>
          <p:nvPr/>
        </p:nvSpPr>
        <p:spPr bwMode="auto">
          <a:xfrm>
            <a:off x="1768085" y="1794261"/>
            <a:ext cx="234888" cy="7460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0" name="Freeform 12"/>
          <p:cNvSpPr>
            <a:spLocks/>
          </p:cNvSpPr>
          <p:nvPr/>
        </p:nvSpPr>
        <p:spPr bwMode="auto">
          <a:xfrm>
            <a:off x="2068641" y="1481944"/>
            <a:ext cx="236149" cy="105832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1" name="Freeform 13"/>
          <p:cNvSpPr>
            <a:spLocks/>
          </p:cNvSpPr>
          <p:nvPr/>
        </p:nvSpPr>
        <p:spPr bwMode="auto">
          <a:xfrm>
            <a:off x="2366670" y="1277109"/>
            <a:ext cx="236149" cy="126316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2" name="Freeform 14"/>
          <p:cNvSpPr>
            <a:spLocks/>
          </p:cNvSpPr>
          <p:nvPr/>
        </p:nvSpPr>
        <p:spPr bwMode="auto">
          <a:xfrm>
            <a:off x="3085220"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3" name="Freeform 15"/>
          <p:cNvSpPr>
            <a:spLocks/>
          </p:cNvSpPr>
          <p:nvPr/>
        </p:nvSpPr>
        <p:spPr bwMode="auto">
          <a:xfrm>
            <a:off x="3385776"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4" name="Freeform 16"/>
          <p:cNvSpPr>
            <a:spLocks/>
          </p:cNvSpPr>
          <p:nvPr/>
        </p:nvSpPr>
        <p:spPr bwMode="auto">
          <a:xfrm>
            <a:off x="3687594"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5" name="Freeform 17"/>
          <p:cNvSpPr>
            <a:spLocks/>
          </p:cNvSpPr>
          <p:nvPr/>
        </p:nvSpPr>
        <p:spPr bwMode="auto">
          <a:xfrm>
            <a:off x="3989412"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6" name="Freeform 18"/>
          <p:cNvSpPr>
            <a:spLocks/>
          </p:cNvSpPr>
          <p:nvPr/>
        </p:nvSpPr>
        <p:spPr bwMode="auto">
          <a:xfrm>
            <a:off x="3085220" y="2325320"/>
            <a:ext cx="234888" cy="2149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7" name="Freeform 19"/>
          <p:cNvSpPr>
            <a:spLocks/>
          </p:cNvSpPr>
          <p:nvPr/>
        </p:nvSpPr>
        <p:spPr bwMode="auto">
          <a:xfrm>
            <a:off x="3385776" y="1800581"/>
            <a:ext cx="236149"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8" name="Freeform 20"/>
          <p:cNvSpPr>
            <a:spLocks/>
          </p:cNvSpPr>
          <p:nvPr/>
        </p:nvSpPr>
        <p:spPr bwMode="auto">
          <a:xfrm>
            <a:off x="3687594" y="1277109"/>
            <a:ext cx="236149" cy="126316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19" name="Freeform 21"/>
          <p:cNvSpPr>
            <a:spLocks/>
          </p:cNvSpPr>
          <p:nvPr/>
        </p:nvSpPr>
        <p:spPr bwMode="auto">
          <a:xfrm>
            <a:off x="3989412" y="1985190"/>
            <a:ext cx="236149" cy="55508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0" name="Freeform 22"/>
          <p:cNvSpPr>
            <a:spLocks/>
          </p:cNvSpPr>
          <p:nvPr/>
        </p:nvSpPr>
        <p:spPr bwMode="auto">
          <a:xfrm>
            <a:off x="4696599"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1" name="Freeform 23"/>
          <p:cNvSpPr>
            <a:spLocks/>
          </p:cNvSpPr>
          <p:nvPr/>
        </p:nvSpPr>
        <p:spPr bwMode="auto">
          <a:xfrm>
            <a:off x="4998416"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2" name="Freeform 24"/>
          <p:cNvSpPr>
            <a:spLocks/>
          </p:cNvSpPr>
          <p:nvPr/>
        </p:nvSpPr>
        <p:spPr bwMode="auto">
          <a:xfrm>
            <a:off x="5300231"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3" name="Freeform 25"/>
          <p:cNvSpPr>
            <a:spLocks/>
          </p:cNvSpPr>
          <p:nvPr/>
        </p:nvSpPr>
        <p:spPr bwMode="auto">
          <a:xfrm>
            <a:off x="560078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4" name="Freeform 26"/>
          <p:cNvSpPr>
            <a:spLocks/>
          </p:cNvSpPr>
          <p:nvPr/>
        </p:nvSpPr>
        <p:spPr bwMode="auto">
          <a:xfrm>
            <a:off x="5600788" y="1270784"/>
            <a:ext cx="236149" cy="12694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5" name="Freeform 27"/>
          <p:cNvSpPr>
            <a:spLocks/>
          </p:cNvSpPr>
          <p:nvPr/>
        </p:nvSpPr>
        <p:spPr bwMode="auto">
          <a:xfrm>
            <a:off x="5300231" y="1505971"/>
            <a:ext cx="234888" cy="103430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6" name="Freeform 28"/>
          <p:cNvSpPr>
            <a:spLocks/>
          </p:cNvSpPr>
          <p:nvPr/>
        </p:nvSpPr>
        <p:spPr bwMode="auto">
          <a:xfrm>
            <a:off x="4998416" y="1800581"/>
            <a:ext cx="234888"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7" name="Freeform 29"/>
          <p:cNvSpPr>
            <a:spLocks/>
          </p:cNvSpPr>
          <p:nvPr/>
        </p:nvSpPr>
        <p:spPr bwMode="auto">
          <a:xfrm>
            <a:off x="4696599" y="2106574"/>
            <a:ext cx="236149" cy="433700"/>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8" name="Freeform 30"/>
          <p:cNvSpPr>
            <a:spLocks/>
          </p:cNvSpPr>
          <p:nvPr/>
        </p:nvSpPr>
        <p:spPr bwMode="auto">
          <a:xfrm>
            <a:off x="6395111" y="1093766"/>
            <a:ext cx="236149" cy="144650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29" name="Freeform 31"/>
          <p:cNvSpPr>
            <a:spLocks/>
          </p:cNvSpPr>
          <p:nvPr/>
        </p:nvSpPr>
        <p:spPr bwMode="auto">
          <a:xfrm>
            <a:off x="6693141"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0" name="Freeform 32"/>
          <p:cNvSpPr>
            <a:spLocks/>
          </p:cNvSpPr>
          <p:nvPr/>
        </p:nvSpPr>
        <p:spPr bwMode="auto">
          <a:xfrm>
            <a:off x="699495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1" name="Freeform 33"/>
          <p:cNvSpPr>
            <a:spLocks/>
          </p:cNvSpPr>
          <p:nvPr/>
        </p:nvSpPr>
        <p:spPr bwMode="auto">
          <a:xfrm>
            <a:off x="729677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2" name="Freeform 34"/>
          <p:cNvSpPr>
            <a:spLocks/>
          </p:cNvSpPr>
          <p:nvPr/>
        </p:nvSpPr>
        <p:spPr bwMode="auto">
          <a:xfrm>
            <a:off x="7296774" y="1284694"/>
            <a:ext cx="234888" cy="125558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3" name="Freeform 35"/>
          <p:cNvSpPr>
            <a:spLocks/>
          </p:cNvSpPr>
          <p:nvPr/>
        </p:nvSpPr>
        <p:spPr bwMode="auto">
          <a:xfrm>
            <a:off x="6994957" y="1394700"/>
            <a:ext cx="234888" cy="114557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4" name="Freeform 36"/>
          <p:cNvSpPr>
            <a:spLocks/>
          </p:cNvSpPr>
          <p:nvPr/>
        </p:nvSpPr>
        <p:spPr bwMode="auto">
          <a:xfrm>
            <a:off x="6693141" y="2231751"/>
            <a:ext cx="236149" cy="30852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5" name="Freeform 37"/>
          <p:cNvSpPr>
            <a:spLocks/>
          </p:cNvSpPr>
          <p:nvPr/>
        </p:nvSpPr>
        <p:spPr bwMode="auto">
          <a:xfrm>
            <a:off x="6395111" y="1658964"/>
            <a:ext cx="236149" cy="881309"/>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6" name="Oval 38"/>
          <p:cNvSpPr>
            <a:spLocks noChangeArrowheads="1"/>
          </p:cNvSpPr>
          <p:nvPr/>
        </p:nvSpPr>
        <p:spPr bwMode="auto">
          <a:xfrm>
            <a:off x="1728936"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7" name="Freeform 39"/>
          <p:cNvSpPr>
            <a:spLocks noEditPoints="1"/>
          </p:cNvSpPr>
          <p:nvPr/>
        </p:nvSpPr>
        <p:spPr bwMode="auto">
          <a:xfrm>
            <a:off x="1870784" y="2920526"/>
            <a:ext cx="316152" cy="320584"/>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8" name="Oval 40"/>
          <p:cNvSpPr>
            <a:spLocks noChangeArrowheads="1"/>
          </p:cNvSpPr>
          <p:nvPr/>
        </p:nvSpPr>
        <p:spPr bwMode="auto">
          <a:xfrm>
            <a:off x="3355051" y="2781402"/>
            <a:ext cx="598073"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39" name="Oval 41"/>
          <p:cNvSpPr>
            <a:spLocks noChangeArrowheads="1"/>
          </p:cNvSpPr>
          <p:nvPr/>
        </p:nvSpPr>
        <p:spPr bwMode="auto">
          <a:xfrm>
            <a:off x="4973159"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0" name="Oval 42"/>
          <p:cNvSpPr>
            <a:spLocks noChangeArrowheads="1"/>
          </p:cNvSpPr>
          <p:nvPr/>
        </p:nvSpPr>
        <p:spPr bwMode="auto">
          <a:xfrm>
            <a:off x="6652412"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1" name="Freeform 43"/>
          <p:cNvSpPr>
            <a:spLocks noEditPoints="1"/>
          </p:cNvSpPr>
          <p:nvPr/>
        </p:nvSpPr>
        <p:spPr bwMode="auto">
          <a:xfrm>
            <a:off x="5145449" y="2981012"/>
            <a:ext cx="247686" cy="19961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2" name="Freeform 44"/>
          <p:cNvSpPr>
            <a:spLocks noEditPoints="1"/>
          </p:cNvSpPr>
          <p:nvPr/>
        </p:nvSpPr>
        <p:spPr bwMode="auto">
          <a:xfrm>
            <a:off x="3482289" y="2932246"/>
            <a:ext cx="342332" cy="29840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3" name="Freeform 45"/>
          <p:cNvSpPr>
            <a:spLocks noEditPoints="1"/>
          </p:cNvSpPr>
          <p:nvPr/>
        </p:nvSpPr>
        <p:spPr bwMode="auto">
          <a:xfrm>
            <a:off x="6823575" y="2937782"/>
            <a:ext cx="253730" cy="2822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endParaRPr lang="zh-CN" altLang="en-US" sz="1349"/>
          </a:p>
        </p:txBody>
      </p:sp>
      <p:sp>
        <p:nvSpPr>
          <p:cNvPr id="44" name="TextBox 43"/>
          <p:cNvSpPr txBox="1"/>
          <p:nvPr/>
        </p:nvSpPr>
        <p:spPr>
          <a:xfrm>
            <a:off x="1255603" y="3770536"/>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613597" y="3465411"/>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2893139" y="3770536"/>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251133"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4508664" y="3770536"/>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4866658"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6186971" y="3783633"/>
            <a:ext cx="1407791" cy="938419"/>
          </a:xfrm>
          <a:prstGeom prst="rect">
            <a:avLst/>
          </a:prstGeom>
          <a:noFill/>
        </p:spPr>
        <p:txBody>
          <a:bodyPr wrap="square" lIns="72728" tIns="36364" rIns="72728" bIns="36364" rtlCol="0">
            <a:spAutoFit/>
          </a:bodyPr>
          <a:lstStyle/>
          <a:p>
            <a:pPr algn="just"/>
            <a:r>
              <a:rPr lang="zh-CN" altLang="en-US" sz="1124"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544965" y="3495632"/>
            <a:ext cx="1411412" cy="215380"/>
          </a:xfrm>
          <a:prstGeom prst="rect">
            <a:avLst/>
          </a:prstGeom>
          <a:noFill/>
        </p:spPr>
        <p:txBody>
          <a:bodyPr wrap="square" lIns="72728" tIns="0" rIns="72728" bIns="0" rtlCol="0" anchor="t">
            <a:spAutoFit/>
          </a:bodyPr>
          <a:lstStyle/>
          <a:p>
            <a:r>
              <a:rPr lang="zh-CN" altLang="en-US" sz="2099" baseline="-3000" dirty="0">
                <a:solidFill>
                  <a:schemeClr val="tx1">
                    <a:lumMod val="85000"/>
                    <a:lumOff val="15000"/>
                  </a:schemeClr>
                </a:solidFill>
                <a:latin typeface="微软雅黑" pitchFamily="34" charset="-122"/>
                <a:ea typeface="微软雅黑" pitchFamily="34" charset="-122"/>
              </a:rPr>
              <a:t>添加标题</a:t>
            </a:r>
          </a:p>
        </p:txBody>
      </p:sp>
      <p:sp>
        <p:nvSpPr>
          <p:cNvPr id="52"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53" name="组合 52"/>
          <p:cNvGrpSpPr/>
          <p:nvPr/>
        </p:nvGrpSpPr>
        <p:grpSpPr>
          <a:xfrm>
            <a:off x="494438" y="2536"/>
            <a:ext cx="791906" cy="887759"/>
            <a:chOff x="7414667" y="3750264"/>
            <a:chExt cx="871129" cy="976571"/>
          </a:xfrm>
        </p:grpSpPr>
        <p:sp>
          <p:nvSpPr>
            <p:cNvPr id="54" name="椭圆 53"/>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55" name="文本框 54"/>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56"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325150314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par>
                          <p:cTn id="192" fill="hold">
                            <p:stCondLst>
                              <p:cond delay="8400"/>
                            </p:stCondLst>
                            <p:childTnLst>
                              <p:par>
                                <p:cTn id="193" presetID="53" presetClass="entr" presetSubtype="16" fill="hold" nodeType="afterEffect">
                                  <p:stCondLst>
                                    <p:cond delay="0"/>
                                  </p:stCondLst>
                                  <p:iterate type="lt">
                                    <p:tmPct val="10000"/>
                                  </p:iterate>
                                  <p:childTnLst>
                                    <p:set>
                                      <p:cBhvr>
                                        <p:cTn id="194" dur="1" fill="hold">
                                          <p:stCondLst>
                                            <p:cond delay="0"/>
                                          </p:stCondLst>
                                        </p:cTn>
                                        <p:tgtEl>
                                          <p:spTgt spid="53"/>
                                        </p:tgtEl>
                                        <p:attrNameLst>
                                          <p:attrName>style.visibility</p:attrName>
                                        </p:attrNameLst>
                                      </p:cBhvr>
                                      <p:to>
                                        <p:strVal val="visible"/>
                                      </p:to>
                                    </p:set>
                                    <p:anim calcmode="lin" valueType="num">
                                      <p:cBhvr>
                                        <p:cTn id="195" dur="500" fill="hold"/>
                                        <p:tgtEl>
                                          <p:spTgt spid="53"/>
                                        </p:tgtEl>
                                        <p:attrNameLst>
                                          <p:attrName>ppt_w</p:attrName>
                                        </p:attrNameLst>
                                      </p:cBhvr>
                                      <p:tavLst>
                                        <p:tav tm="0">
                                          <p:val>
                                            <p:fltVal val="0"/>
                                          </p:val>
                                        </p:tav>
                                        <p:tav tm="100000">
                                          <p:val>
                                            <p:strVal val="#ppt_w"/>
                                          </p:val>
                                        </p:tav>
                                      </p:tavLst>
                                    </p:anim>
                                    <p:anim calcmode="lin" valueType="num">
                                      <p:cBhvr>
                                        <p:cTn id="196" dur="500" fill="hold"/>
                                        <p:tgtEl>
                                          <p:spTgt spid="53"/>
                                        </p:tgtEl>
                                        <p:attrNameLst>
                                          <p:attrName>ppt_h</p:attrName>
                                        </p:attrNameLst>
                                      </p:cBhvr>
                                      <p:tavLst>
                                        <p:tav tm="0">
                                          <p:val>
                                            <p:fltVal val="0"/>
                                          </p:val>
                                        </p:tav>
                                        <p:tav tm="100000">
                                          <p:val>
                                            <p:strVal val="#ppt_h"/>
                                          </p:val>
                                        </p:tav>
                                      </p:tavLst>
                                    </p:anim>
                                    <p:animEffect transition="in" filter="fade">
                                      <p:cBhvr>
                                        <p:cTn id="197" dur="500"/>
                                        <p:tgtEl>
                                          <p:spTgt spid="53"/>
                                        </p:tgtEl>
                                      </p:cBhvr>
                                    </p:animEffect>
                                  </p:childTnLst>
                                </p:cTn>
                              </p:par>
                            </p:childTnLst>
                          </p:cTn>
                        </p:par>
                        <p:par>
                          <p:cTn id="198" fill="hold">
                            <p:stCondLst>
                              <p:cond delay="8900"/>
                            </p:stCondLst>
                            <p:childTnLst>
                              <p:par>
                                <p:cTn id="199" presetID="42" presetClass="entr" presetSubtype="0" fill="hold" grpId="0" nodeType="afterEffect">
                                  <p:stCondLst>
                                    <p:cond delay="0"/>
                                  </p:stCondLst>
                                  <p:iterate type="lt">
                                    <p:tmPct val="10000"/>
                                  </p:iterate>
                                  <p:childTnLst>
                                    <p:set>
                                      <p:cBhvr>
                                        <p:cTn id="200" dur="1" fill="hold">
                                          <p:stCondLst>
                                            <p:cond delay="0"/>
                                          </p:stCondLst>
                                        </p:cTn>
                                        <p:tgtEl>
                                          <p:spTgt spid="56"/>
                                        </p:tgtEl>
                                        <p:attrNameLst>
                                          <p:attrName>style.visibility</p:attrName>
                                        </p:attrNameLst>
                                      </p:cBhvr>
                                      <p:to>
                                        <p:strVal val="visible"/>
                                      </p:to>
                                    </p:set>
                                    <p:animEffect>
                                      <p:cBhvr>
                                        <p:cTn id="201" dur="750"/>
                                        <p:tgtEl>
                                          <p:spTgt spid="56"/>
                                        </p:tgtEl>
                                      </p:cBhvr>
                                    </p:animEffect>
                                    <p:anim calcmode="lin" valueType="num">
                                      <p:cBhvr>
                                        <p:cTn id="202" dur="750" fill="hold"/>
                                        <p:tgtEl>
                                          <p:spTgt spid="56"/>
                                        </p:tgtEl>
                                        <p:attrNameLst>
                                          <p:attrName>ppt_x</p:attrName>
                                        </p:attrNameLst>
                                      </p:cBhvr>
                                      <p:tavLst>
                                        <p:tav tm="0">
                                          <p:val>
                                            <p:strVal val="#ppt_x"/>
                                          </p:val>
                                        </p:tav>
                                        <p:tav tm="100000">
                                          <p:val>
                                            <p:strVal val="#ppt_x"/>
                                          </p:val>
                                        </p:tav>
                                      </p:tavLst>
                                    </p:anim>
                                    <p:anim calcmode="lin" valueType="num">
                                      <p:cBhvr>
                                        <p:cTn id="203" dur="75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6"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073968" y="1395413"/>
            <a:ext cx="2684621" cy="2684621"/>
            <a:chOff x="5136360" y="1299207"/>
            <a:chExt cx="3142800" cy="3142800"/>
          </a:xfrm>
        </p:grpSpPr>
        <p:sp>
          <p:nvSpPr>
            <p:cNvPr id="6"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68568" tIns="34284" rIns="68568" bIns="34284" rtlCol="0" anchor="ctr"/>
            <a:lstStyle/>
            <a:p>
              <a:pPr algn="ctr"/>
              <a:endParaRPr lang="en-US" sz="1350">
                <a:latin typeface="微软雅黑" pitchFamily="34" charset="-122"/>
                <a:ea typeface="微软雅黑" pitchFamily="34" charset="-122"/>
                <a:cs typeface="Helvetica Light"/>
              </a:endParaRPr>
            </a:p>
          </p:txBody>
        </p:sp>
        <p:sp>
          <p:nvSpPr>
            <p:cNvPr id="7" name="TextBox 5"/>
            <p:cNvSpPr txBox="1"/>
            <p:nvPr/>
          </p:nvSpPr>
          <p:spPr>
            <a:xfrm>
              <a:off x="5734935" y="3170672"/>
              <a:ext cx="1938908" cy="535051"/>
            </a:xfrm>
            <a:prstGeom prst="rect">
              <a:avLst/>
            </a:prstGeom>
            <a:noFill/>
          </p:spPr>
          <p:txBody>
            <a:bodyPr wrap="square" lIns="0" tIns="0" rIns="0" bIns="0" rtlCol="0">
              <a:spAutoFit/>
            </a:bodyPr>
            <a:lstStyle/>
            <a:p>
              <a:pPr algn="ctr">
                <a:lnSpc>
                  <a:spcPct val="120000"/>
                </a:lnSpc>
              </a:pPr>
              <a:r>
                <a:rPr lang="zh-CN" altLang="en-US" sz="825" dirty="0">
                  <a:solidFill>
                    <a:schemeClr val="bg1"/>
                  </a:solidFill>
                  <a:latin typeface="微软雅黑" pitchFamily="34" charset="-122"/>
                  <a:ea typeface="微软雅黑" pitchFamily="34" charset="-122"/>
                </a:rPr>
                <a:t>点击输入本栏的具体文字，简明扼要的说明分项内容，请根据您的具体内容酌情修改。</a:t>
              </a:r>
            </a:p>
          </p:txBody>
        </p:sp>
        <p:sp>
          <p:nvSpPr>
            <p:cNvPr id="8" name="TextBox 6"/>
            <p:cNvSpPr txBox="1"/>
            <p:nvPr/>
          </p:nvSpPr>
          <p:spPr>
            <a:xfrm>
              <a:off x="6084819" y="2039519"/>
              <a:ext cx="1269578" cy="648548"/>
            </a:xfrm>
            <a:prstGeom prst="rect">
              <a:avLst/>
            </a:prstGeom>
            <a:noFill/>
          </p:spPr>
          <p:txBody>
            <a:bodyPr wrap="square" lIns="0" tIns="0" rIns="0" bIns="0" rtlCol="0">
              <a:spAutoFit/>
            </a:bodyPr>
            <a:lstStyle/>
            <a:p>
              <a:pPr algn="ctr"/>
              <a:r>
                <a:rPr lang="en-US" sz="3600" dirty="0">
                  <a:solidFill>
                    <a:schemeClr val="bg1"/>
                  </a:solidFill>
                  <a:latin typeface="微软雅黑" pitchFamily="34" charset="-122"/>
                  <a:ea typeface="微软雅黑" pitchFamily="34" charset="-122"/>
                  <a:cs typeface="Roboto Regular"/>
                </a:rPr>
                <a:t>86%</a:t>
              </a:r>
            </a:p>
          </p:txBody>
        </p:sp>
        <p:sp>
          <p:nvSpPr>
            <p:cNvPr id="13" name="TextBox 7"/>
            <p:cNvSpPr txBox="1"/>
            <p:nvPr/>
          </p:nvSpPr>
          <p:spPr>
            <a:xfrm>
              <a:off x="5987182" y="2810631"/>
              <a:ext cx="1384995" cy="243205"/>
            </a:xfrm>
            <a:prstGeom prst="rect">
              <a:avLst/>
            </a:prstGeom>
            <a:noFill/>
          </p:spPr>
          <p:txBody>
            <a:bodyPr wrap="square" lIns="0" tIns="0" rIns="0" bIns="0" rtlCol="0">
              <a:spAutoFit/>
            </a:bodyPr>
            <a:lstStyle/>
            <a:p>
              <a:pPr algn="ctr"/>
              <a:r>
                <a:rPr lang="zh-CN" altLang="en-US" sz="1350" b="1" dirty="0">
                  <a:solidFill>
                    <a:schemeClr val="bg1"/>
                  </a:solidFill>
                  <a:latin typeface="微软雅黑" pitchFamily="34" charset="-122"/>
                  <a:ea typeface="微软雅黑" pitchFamily="34" charset="-122"/>
                </a:rPr>
                <a:t>点击输入标题</a:t>
              </a:r>
            </a:p>
          </p:txBody>
        </p:sp>
      </p:grpSp>
      <p:grpSp>
        <p:nvGrpSpPr>
          <p:cNvPr id="18" name="组合 17"/>
          <p:cNvGrpSpPr/>
          <p:nvPr/>
        </p:nvGrpSpPr>
        <p:grpSpPr>
          <a:xfrm>
            <a:off x="1463516" y="1345883"/>
            <a:ext cx="2141220" cy="2141696"/>
            <a:chOff x="909267" y="1241284"/>
            <a:chExt cx="2506980" cy="2506980"/>
          </a:xfrm>
        </p:grpSpPr>
        <p:sp>
          <p:nvSpPr>
            <p:cNvPr id="19"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68568" tIns="34284" rIns="68568" bIns="34284" rtlCol="0" anchor="ctr"/>
            <a:lstStyle/>
            <a:p>
              <a:pPr algn="ctr"/>
              <a:endParaRPr lang="en-US" sz="1350">
                <a:latin typeface="微软雅黑" pitchFamily="34" charset="-122"/>
                <a:ea typeface="微软雅黑" pitchFamily="34" charset="-122"/>
                <a:cs typeface="Helvetica Light"/>
              </a:endParaRPr>
            </a:p>
          </p:txBody>
        </p:sp>
        <p:sp>
          <p:nvSpPr>
            <p:cNvPr id="20" name="TextBox 8"/>
            <p:cNvSpPr txBox="1"/>
            <p:nvPr/>
          </p:nvSpPr>
          <p:spPr>
            <a:xfrm>
              <a:off x="1261338" y="2666615"/>
              <a:ext cx="1798494" cy="486365"/>
            </a:xfrm>
            <a:prstGeom prst="rect">
              <a:avLst/>
            </a:prstGeom>
            <a:noFill/>
          </p:spPr>
          <p:txBody>
            <a:bodyPr wrap="square" lIns="0" tIns="0" rIns="0" bIns="0" rtlCol="0">
              <a:spAutoFit/>
            </a:bodyPr>
            <a:lstStyle/>
            <a:p>
              <a:pPr algn="ctr">
                <a:lnSpc>
                  <a:spcPct val="120000"/>
                </a:lnSpc>
              </a:pPr>
              <a:r>
                <a:rPr lang="zh-CN" altLang="en-US" sz="75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50" dirty="0">
                <a:solidFill>
                  <a:schemeClr val="bg1"/>
                </a:solidFill>
                <a:latin typeface="微软雅黑" pitchFamily="34" charset="-122"/>
                <a:ea typeface="微软雅黑" pitchFamily="34" charset="-122"/>
              </a:endParaRPr>
            </a:p>
          </p:txBody>
        </p:sp>
        <p:sp>
          <p:nvSpPr>
            <p:cNvPr id="21" name="TextBox 9"/>
            <p:cNvSpPr txBox="1"/>
            <p:nvPr/>
          </p:nvSpPr>
          <p:spPr>
            <a:xfrm>
              <a:off x="1539213" y="1617357"/>
              <a:ext cx="1269578" cy="648487"/>
            </a:xfrm>
            <a:prstGeom prst="rect">
              <a:avLst/>
            </a:prstGeom>
            <a:noFill/>
          </p:spPr>
          <p:txBody>
            <a:bodyPr wrap="square" lIns="0" tIns="0" rIns="0" bIns="0" rtlCol="0">
              <a:spAutoFit/>
            </a:bodyPr>
            <a:lstStyle/>
            <a:p>
              <a:pPr algn="ctr"/>
              <a:r>
                <a:rPr lang="en-US" sz="3600" dirty="0">
                  <a:solidFill>
                    <a:schemeClr val="bg1"/>
                  </a:solidFill>
                  <a:latin typeface="微软雅黑" pitchFamily="34" charset="-122"/>
                  <a:ea typeface="微软雅黑" pitchFamily="34" charset="-122"/>
                  <a:cs typeface="Roboto Regular"/>
                </a:rPr>
                <a:t>76%</a:t>
              </a:r>
            </a:p>
          </p:txBody>
        </p:sp>
        <p:sp>
          <p:nvSpPr>
            <p:cNvPr id="23" name="TextBox 10"/>
            <p:cNvSpPr txBox="1"/>
            <p:nvPr/>
          </p:nvSpPr>
          <p:spPr>
            <a:xfrm>
              <a:off x="1475656" y="2306575"/>
              <a:ext cx="1384995" cy="243182"/>
            </a:xfrm>
            <a:prstGeom prst="rect">
              <a:avLst/>
            </a:prstGeom>
            <a:noFill/>
          </p:spPr>
          <p:txBody>
            <a:bodyPr wrap="square" lIns="0" tIns="0" rIns="0" bIns="0" rtlCol="0">
              <a:spAutoFit/>
            </a:bodyPr>
            <a:lstStyle/>
            <a:p>
              <a:pPr algn="ctr"/>
              <a:r>
                <a:rPr lang="zh-CN" altLang="en-US" sz="1350" b="1" dirty="0">
                  <a:solidFill>
                    <a:schemeClr val="bg1"/>
                  </a:solidFill>
                  <a:latin typeface="微软雅黑" pitchFamily="34" charset="-122"/>
                  <a:ea typeface="微软雅黑" pitchFamily="34" charset="-122"/>
                </a:rPr>
                <a:t>点击输入标题</a:t>
              </a:r>
            </a:p>
          </p:txBody>
        </p:sp>
      </p:grpSp>
      <p:grpSp>
        <p:nvGrpSpPr>
          <p:cNvPr id="24" name="组合 23"/>
          <p:cNvGrpSpPr/>
          <p:nvPr/>
        </p:nvGrpSpPr>
        <p:grpSpPr>
          <a:xfrm>
            <a:off x="3184208" y="2528412"/>
            <a:ext cx="1737836" cy="1737836"/>
            <a:chOff x="2923938" y="2625442"/>
            <a:chExt cx="2034540" cy="2034540"/>
          </a:xfrm>
        </p:grpSpPr>
        <p:sp>
          <p:nvSpPr>
            <p:cNvPr id="25"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68568" tIns="34284" rIns="68568" bIns="34284" rtlCol="0" anchor="ctr"/>
            <a:lstStyle/>
            <a:p>
              <a:pPr algn="ctr"/>
              <a:endParaRPr lang="en-US" sz="1350">
                <a:latin typeface="微软雅黑" pitchFamily="34" charset="-122"/>
                <a:ea typeface="微软雅黑" pitchFamily="34" charset="-122"/>
                <a:cs typeface="Helvetica Light"/>
              </a:endParaRPr>
            </a:p>
          </p:txBody>
        </p:sp>
        <p:sp>
          <p:nvSpPr>
            <p:cNvPr id="30" name="TextBox 11"/>
            <p:cNvSpPr txBox="1"/>
            <p:nvPr/>
          </p:nvSpPr>
          <p:spPr>
            <a:xfrm>
              <a:off x="3256432" y="3700222"/>
              <a:ext cx="1400331" cy="389150"/>
            </a:xfrm>
            <a:prstGeom prst="rect">
              <a:avLst/>
            </a:prstGeom>
            <a:noFill/>
          </p:spPr>
          <p:txBody>
            <a:bodyPr wrap="square" lIns="0" tIns="0" rIns="0" bIns="0" rtlCol="0">
              <a:spAutoFit/>
            </a:bodyPr>
            <a:lstStyle/>
            <a:p>
              <a:pPr algn="ctr">
                <a:lnSpc>
                  <a:spcPct val="120000"/>
                </a:lnSpc>
              </a:pPr>
              <a:r>
                <a:rPr lang="zh-CN" altLang="en-US" sz="600" dirty="0">
                  <a:solidFill>
                    <a:schemeClr val="bg1"/>
                  </a:solidFill>
                  <a:latin typeface="微软雅黑" pitchFamily="34" charset="-122"/>
                  <a:ea typeface="微软雅黑" pitchFamily="34" charset="-122"/>
                </a:rPr>
                <a:t>点击输入本栏的具体文字，简明扼要的说明分项内容，请根据您的具体内容酌情修改。</a:t>
              </a:r>
            </a:p>
          </p:txBody>
        </p:sp>
        <p:sp>
          <p:nvSpPr>
            <p:cNvPr id="31" name="TextBox 12"/>
            <p:cNvSpPr txBox="1"/>
            <p:nvPr/>
          </p:nvSpPr>
          <p:spPr>
            <a:xfrm>
              <a:off x="3529234" y="2957625"/>
              <a:ext cx="846386" cy="432389"/>
            </a:xfrm>
            <a:prstGeom prst="rect">
              <a:avLst/>
            </a:prstGeom>
            <a:noFill/>
          </p:spPr>
          <p:txBody>
            <a:bodyPr wrap="square" lIns="0" tIns="0" rIns="0" bIns="0" rtlCol="0">
              <a:spAutoFit/>
            </a:bodyPr>
            <a:lstStyle/>
            <a:p>
              <a:pPr algn="ctr"/>
              <a:r>
                <a:rPr lang="en-US" sz="2400" dirty="0">
                  <a:solidFill>
                    <a:schemeClr val="bg1"/>
                  </a:solidFill>
                  <a:latin typeface="微软雅黑" pitchFamily="34" charset="-122"/>
                  <a:ea typeface="微软雅黑" pitchFamily="34" charset="-122"/>
                  <a:cs typeface="Roboto Regular"/>
                </a:rPr>
                <a:t>53%</a:t>
              </a:r>
            </a:p>
          </p:txBody>
        </p:sp>
        <p:sp>
          <p:nvSpPr>
            <p:cNvPr id="32" name="TextBox 13"/>
            <p:cNvSpPr txBox="1"/>
            <p:nvPr/>
          </p:nvSpPr>
          <p:spPr>
            <a:xfrm>
              <a:off x="3563888" y="3499899"/>
              <a:ext cx="769441" cy="135121"/>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点击输入标题</a:t>
              </a:r>
            </a:p>
          </p:txBody>
        </p:sp>
      </p:grpSp>
      <p:grpSp>
        <p:nvGrpSpPr>
          <p:cNvPr id="34" name="组合 33"/>
          <p:cNvGrpSpPr/>
          <p:nvPr/>
        </p:nvGrpSpPr>
        <p:grpSpPr>
          <a:xfrm>
            <a:off x="3883819" y="1269683"/>
            <a:ext cx="1421130" cy="1421130"/>
            <a:chOff x="3743074" y="1151562"/>
            <a:chExt cx="1663582" cy="1663582"/>
          </a:xfrm>
        </p:grpSpPr>
        <p:sp>
          <p:nvSpPr>
            <p:cNvPr id="46"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68568" tIns="34284" rIns="68568" bIns="34284" rtlCol="0" anchor="ctr"/>
            <a:lstStyle/>
            <a:p>
              <a:pPr algn="ctr"/>
              <a:endParaRPr lang="en-US" sz="1350">
                <a:latin typeface="微软雅黑" pitchFamily="34" charset="-122"/>
                <a:ea typeface="微软雅黑" pitchFamily="34" charset="-122"/>
                <a:cs typeface="Helvetica Light"/>
              </a:endParaRPr>
            </a:p>
          </p:txBody>
        </p:sp>
        <p:sp>
          <p:nvSpPr>
            <p:cNvPr id="47" name="TextBox 14"/>
            <p:cNvSpPr txBox="1"/>
            <p:nvPr/>
          </p:nvSpPr>
          <p:spPr>
            <a:xfrm>
              <a:off x="3889740" y="2007393"/>
              <a:ext cx="1330331" cy="389108"/>
            </a:xfrm>
            <a:prstGeom prst="rect">
              <a:avLst/>
            </a:prstGeom>
            <a:noFill/>
          </p:spPr>
          <p:txBody>
            <a:bodyPr wrap="square" lIns="0" tIns="0" rIns="0" bIns="0" rtlCol="0">
              <a:spAutoFit/>
            </a:bodyPr>
            <a:lstStyle/>
            <a:p>
              <a:pPr algn="ctr">
                <a:lnSpc>
                  <a:spcPct val="120000"/>
                </a:lnSpc>
              </a:pPr>
              <a:r>
                <a:rPr lang="zh-CN" altLang="en-US" sz="6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600" dirty="0">
                <a:solidFill>
                  <a:schemeClr val="bg1"/>
                </a:solidFill>
                <a:latin typeface="微软雅黑" pitchFamily="34" charset="-122"/>
                <a:ea typeface="微软雅黑" pitchFamily="34" charset="-122"/>
              </a:endParaRPr>
            </a:p>
          </p:txBody>
        </p:sp>
        <p:sp>
          <p:nvSpPr>
            <p:cNvPr id="48" name="TextBox 15"/>
            <p:cNvSpPr txBox="1"/>
            <p:nvPr/>
          </p:nvSpPr>
          <p:spPr>
            <a:xfrm>
              <a:off x="4162542" y="1314547"/>
              <a:ext cx="846386" cy="432342"/>
            </a:xfrm>
            <a:prstGeom prst="rect">
              <a:avLst/>
            </a:prstGeom>
            <a:noFill/>
          </p:spPr>
          <p:txBody>
            <a:bodyPr wrap="square" lIns="0" tIns="0" rIns="0" bIns="0" rtlCol="0">
              <a:spAutoFit/>
            </a:bodyPr>
            <a:lstStyle/>
            <a:p>
              <a:pPr algn="ctr"/>
              <a:r>
                <a:rPr lang="en-US" sz="2400" dirty="0">
                  <a:solidFill>
                    <a:schemeClr val="bg1"/>
                  </a:solidFill>
                  <a:latin typeface="微软雅黑" pitchFamily="34" charset="-122"/>
                  <a:ea typeface="微软雅黑" pitchFamily="34" charset="-122"/>
                  <a:cs typeface="Roboto Regular"/>
                </a:rPr>
                <a:t>38%</a:t>
              </a:r>
            </a:p>
          </p:txBody>
        </p:sp>
        <p:sp>
          <p:nvSpPr>
            <p:cNvPr id="49" name="TextBox 16"/>
            <p:cNvSpPr txBox="1"/>
            <p:nvPr/>
          </p:nvSpPr>
          <p:spPr>
            <a:xfrm>
              <a:off x="4203355" y="1802519"/>
              <a:ext cx="769441" cy="135107"/>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点击输入标题</a:t>
              </a:r>
            </a:p>
          </p:txBody>
        </p:sp>
      </p:grpSp>
      <p:sp>
        <p:nvSpPr>
          <p:cNvPr id="26"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27" name="组合 26"/>
          <p:cNvGrpSpPr/>
          <p:nvPr/>
        </p:nvGrpSpPr>
        <p:grpSpPr>
          <a:xfrm>
            <a:off x="494438" y="2536"/>
            <a:ext cx="791906" cy="887759"/>
            <a:chOff x="7414667" y="3750264"/>
            <a:chExt cx="871129" cy="976571"/>
          </a:xfrm>
        </p:grpSpPr>
        <p:sp>
          <p:nvSpPr>
            <p:cNvPr id="28" name="椭圆 27"/>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29" name="文本框 28"/>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33"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2499745050"/>
      </p:ext>
    </p:extLst>
  </p:cSld>
  <p:clrMapOvr>
    <a:masterClrMapping/>
  </p:clrMapOvr>
  <mc:AlternateContent xmlns:mc="http://schemas.openxmlformats.org/markup-compatibility/2006" xmlns:p14="http://schemas.microsoft.com/office/powerpoint/2010/main">
    <mc:Choice Requires="p14">
      <p:transition spd="slow" p14:dur="1250" advTm="1500">
        <p14:switch dir="r"/>
      </p:transition>
    </mc:Choice>
    <mc:Fallback xmlns="">
      <p:transition spd="slow" advTm="15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Effect>
                                      <p:cBhvr>
                                        <p:cTn id="13" dur="750"/>
                                        <p:tgtEl>
                                          <p:spTgt spid="33"/>
                                        </p:tgtEl>
                                      </p:cBhvr>
                                    </p:animEffect>
                                    <p:anim calcmode="lin" valueType="num">
                                      <p:cBhvr>
                                        <p:cTn id="14" dur="750" fill="hold"/>
                                        <p:tgtEl>
                                          <p:spTgt spid="33"/>
                                        </p:tgtEl>
                                        <p:attrNameLst>
                                          <p:attrName>ppt_x</p:attrName>
                                        </p:attrNameLst>
                                      </p:cBhvr>
                                      <p:tavLst>
                                        <p:tav tm="0">
                                          <p:val>
                                            <p:strVal val="#ppt_x"/>
                                          </p:val>
                                        </p:tav>
                                        <p:tav tm="100000">
                                          <p:val>
                                            <p:strVal val="#ppt_x"/>
                                          </p:val>
                                        </p:tav>
                                      </p:tavLst>
                                    </p:anim>
                                    <p:anim calcmode="lin" valueType="num">
                                      <p:cBhvr>
                                        <p:cTn id="15"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714251" y="1275330"/>
            <a:ext cx="2216381" cy="794603"/>
            <a:chOff x="1603804" y="2220559"/>
            <a:chExt cx="2955174" cy="1059470"/>
          </a:xfrm>
        </p:grpSpPr>
        <p:sp>
          <p:nvSpPr>
            <p:cNvPr id="5" name="Text Placeholder 2"/>
            <p:cNvSpPr txBox="1">
              <a:spLocks/>
            </p:cNvSpPr>
            <p:nvPr/>
          </p:nvSpPr>
          <p:spPr>
            <a:xfrm>
              <a:off x="1603804"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6" name="TextBox 5"/>
            <p:cNvSpPr txBox="1"/>
            <p:nvPr/>
          </p:nvSpPr>
          <p:spPr>
            <a:xfrm>
              <a:off x="1679271" y="2559832"/>
              <a:ext cx="2879707" cy="720197"/>
            </a:xfrm>
            <a:prstGeom prst="rect">
              <a:avLst/>
            </a:prstGeom>
            <a:noFill/>
          </p:spPr>
          <p:txBody>
            <a:bodyPr wrap="square" lIns="0" tIns="0" rIns="0" bIns="0" rtlCol="0">
              <a:spAutoFit/>
            </a:bodyPr>
            <a:lstStyle/>
            <a:p>
              <a:pP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7" name="Group 6"/>
          <p:cNvGrpSpPr/>
          <p:nvPr/>
        </p:nvGrpSpPr>
        <p:grpSpPr>
          <a:xfrm>
            <a:off x="5714251" y="2432613"/>
            <a:ext cx="2216381" cy="794603"/>
            <a:chOff x="1603804" y="2220559"/>
            <a:chExt cx="2955174" cy="1059470"/>
          </a:xfrm>
        </p:grpSpPr>
        <p:sp>
          <p:nvSpPr>
            <p:cNvPr id="8" name="Text Placeholder 2"/>
            <p:cNvSpPr txBox="1">
              <a:spLocks/>
            </p:cNvSpPr>
            <p:nvPr/>
          </p:nvSpPr>
          <p:spPr>
            <a:xfrm>
              <a:off x="1603804"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9" name="TextBox 8"/>
            <p:cNvSpPr txBox="1"/>
            <p:nvPr/>
          </p:nvSpPr>
          <p:spPr>
            <a:xfrm>
              <a:off x="1679271" y="2559832"/>
              <a:ext cx="2879707" cy="720197"/>
            </a:xfrm>
            <a:prstGeom prst="rect">
              <a:avLst/>
            </a:prstGeom>
            <a:noFill/>
          </p:spPr>
          <p:txBody>
            <a:bodyPr wrap="square" lIns="0" tIns="0" rIns="0" bIns="0" rtlCol="0">
              <a:spAutoFit/>
            </a:bodyPr>
            <a:lstStyle/>
            <a:p>
              <a:pP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10" name="Group 9"/>
          <p:cNvGrpSpPr/>
          <p:nvPr/>
        </p:nvGrpSpPr>
        <p:grpSpPr>
          <a:xfrm>
            <a:off x="5714251" y="3682368"/>
            <a:ext cx="2216381" cy="794603"/>
            <a:chOff x="1603804" y="2220559"/>
            <a:chExt cx="2955174" cy="1059470"/>
          </a:xfrm>
        </p:grpSpPr>
        <p:sp>
          <p:nvSpPr>
            <p:cNvPr id="11" name="Text Placeholder 2"/>
            <p:cNvSpPr txBox="1">
              <a:spLocks/>
            </p:cNvSpPr>
            <p:nvPr/>
          </p:nvSpPr>
          <p:spPr>
            <a:xfrm>
              <a:off x="1603804"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12" name="TextBox 11"/>
            <p:cNvSpPr txBox="1"/>
            <p:nvPr/>
          </p:nvSpPr>
          <p:spPr>
            <a:xfrm>
              <a:off x="1679271" y="2559832"/>
              <a:ext cx="2879707" cy="720197"/>
            </a:xfrm>
            <a:prstGeom prst="rect">
              <a:avLst/>
            </a:prstGeom>
            <a:noFill/>
          </p:spPr>
          <p:txBody>
            <a:bodyPr wrap="square" lIns="0" tIns="0" rIns="0" bIns="0" rtlCol="0">
              <a:spAutoFit/>
            </a:bodyPr>
            <a:lstStyle/>
            <a:p>
              <a:pPr algn="ct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13" name="Group 12"/>
          <p:cNvGrpSpPr/>
          <p:nvPr/>
        </p:nvGrpSpPr>
        <p:grpSpPr>
          <a:xfrm>
            <a:off x="1222499" y="1275330"/>
            <a:ext cx="2219974" cy="794603"/>
            <a:chOff x="1679271" y="2220559"/>
            <a:chExt cx="2959965" cy="1059470"/>
          </a:xfrm>
        </p:grpSpPr>
        <p:sp>
          <p:nvSpPr>
            <p:cNvPr id="14" name="Text Placeholder 2"/>
            <p:cNvSpPr txBox="1">
              <a:spLocks/>
            </p:cNvSpPr>
            <p:nvPr/>
          </p:nvSpPr>
          <p:spPr>
            <a:xfrm>
              <a:off x="2625776"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15" name="TextBox 14"/>
            <p:cNvSpPr txBox="1"/>
            <p:nvPr/>
          </p:nvSpPr>
          <p:spPr>
            <a:xfrm>
              <a:off x="1679271" y="2559832"/>
              <a:ext cx="2879706" cy="720197"/>
            </a:xfrm>
            <a:prstGeom prst="rect">
              <a:avLst/>
            </a:prstGeom>
            <a:noFill/>
          </p:spPr>
          <p:txBody>
            <a:bodyPr wrap="square" lIns="0" tIns="0" rIns="0" bIns="0" rtlCol="0">
              <a:spAutoFit/>
            </a:bodyPr>
            <a:lstStyle/>
            <a:p>
              <a:pPr algn="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16" name="Group 15"/>
          <p:cNvGrpSpPr/>
          <p:nvPr/>
        </p:nvGrpSpPr>
        <p:grpSpPr>
          <a:xfrm>
            <a:off x="1222499" y="2432613"/>
            <a:ext cx="2219974" cy="794603"/>
            <a:chOff x="1679271" y="2220559"/>
            <a:chExt cx="2959965" cy="1059470"/>
          </a:xfrm>
        </p:grpSpPr>
        <p:sp>
          <p:nvSpPr>
            <p:cNvPr id="17" name="Text Placeholder 2"/>
            <p:cNvSpPr txBox="1">
              <a:spLocks/>
            </p:cNvSpPr>
            <p:nvPr/>
          </p:nvSpPr>
          <p:spPr>
            <a:xfrm>
              <a:off x="2625776"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18" name="TextBox 17"/>
            <p:cNvSpPr txBox="1"/>
            <p:nvPr/>
          </p:nvSpPr>
          <p:spPr>
            <a:xfrm>
              <a:off x="1679271" y="2559832"/>
              <a:ext cx="2879706" cy="720197"/>
            </a:xfrm>
            <a:prstGeom prst="rect">
              <a:avLst/>
            </a:prstGeom>
            <a:noFill/>
          </p:spPr>
          <p:txBody>
            <a:bodyPr wrap="square" lIns="0" tIns="0" rIns="0" bIns="0" rtlCol="0">
              <a:spAutoFit/>
            </a:bodyPr>
            <a:lstStyle/>
            <a:p>
              <a:pPr algn="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19" name="Group 18"/>
          <p:cNvGrpSpPr/>
          <p:nvPr/>
        </p:nvGrpSpPr>
        <p:grpSpPr>
          <a:xfrm>
            <a:off x="1222499" y="3677703"/>
            <a:ext cx="2219974" cy="794603"/>
            <a:chOff x="1679271" y="2220559"/>
            <a:chExt cx="2959965" cy="1059470"/>
          </a:xfrm>
        </p:grpSpPr>
        <p:sp>
          <p:nvSpPr>
            <p:cNvPr id="20" name="Text Placeholder 2"/>
            <p:cNvSpPr txBox="1">
              <a:spLocks/>
            </p:cNvSpPr>
            <p:nvPr/>
          </p:nvSpPr>
          <p:spPr>
            <a:xfrm>
              <a:off x="2625776" y="2220559"/>
              <a:ext cx="2013460" cy="261780"/>
            </a:xfrm>
            <a:prstGeom prst="rect">
              <a:avLst/>
            </a:prstGeom>
            <a:noFill/>
          </p:spPr>
          <p:txBody>
            <a:bodyPr vert="horz" lIns="68580" tIns="34290" rIns="68580" bIns="3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95000"/>
                      <a:lumOff val="5000"/>
                    </a:schemeClr>
                  </a:solidFill>
                  <a:latin typeface="微软雅黑" pitchFamily="34" charset="-122"/>
                  <a:ea typeface="微软雅黑" pitchFamily="34" charset="-122"/>
                </a:rPr>
                <a:t>添加需要标题</a:t>
              </a:r>
            </a:p>
          </p:txBody>
        </p:sp>
        <p:sp>
          <p:nvSpPr>
            <p:cNvPr id="21" name="TextBox 20"/>
            <p:cNvSpPr txBox="1"/>
            <p:nvPr/>
          </p:nvSpPr>
          <p:spPr>
            <a:xfrm>
              <a:off x="1679271" y="2559832"/>
              <a:ext cx="2879706" cy="720197"/>
            </a:xfrm>
            <a:prstGeom prst="rect">
              <a:avLst/>
            </a:prstGeom>
            <a:noFill/>
          </p:spPr>
          <p:txBody>
            <a:bodyPr wrap="square" lIns="0" tIns="0" rIns="0" bIns="0" rtlCol="0">
              <a:spAutoFit/>
            </a:bodyPr>
            <a:lstStyle/>
            <a:p>
              <a:pPr algn="r" defTabSz="60467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grpSp>
        <p:nvGrpSpPr>
          <p:cNvPr id="2" name="Group 1"/>
          <p:cNvGrpSpPr/>
          <p:nvPr/>
        </p:nvGrpSpPr>
        <p:grpSpPr>
          <a:xfrm>
            <a:off x="3564242" y="1246822"/>
            <a:ext cx="952318" cy="3908846"/>
            <a:chOff x="4752322" y="1662430"/>
            <a:chExt cx="1269757" cy="5211794"/>
          </a:xfrm>
        </p:grpSpPr>
        <p:grpSp>
          <p:nvGrpSpPr>
            <p:cNvPr id="36" name="Group 35"/>
            <p:cNvGrpSpPr/>
            <p:nvPr/>
          </p:nvGrpSpPr>
          <p:grpSpPr>
            <a:xfrm>
              <a:off x="4752322" y="1662430"/>
              <a:ext cx="1269757" cy="5211794"/>
              <a:chOff x="4752322" y="1646206"/>
              <a:chExt cx="1269757" cy="5211794"/>
            </a:xfrm>
          </p:grpSpPr>
          <p:sp>
            <p:nvSpPr>
              <p:cNvPr id="37" name="Freeform 12"/>
              <p:cNvSpPr>
                <a:spLocks/>
              </p:cNvSpPr>
              <p:nvPr/>
            </p:nvSpPr>
            <p:spPr bwMode="auto">
              <a:xfrm rot="5400000">
                <a:off x="3459948" y="4295868"/>
                <a:ext cx="4753152" cy="371111"/>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noFill/>
              <a:ln w="85725" cap="flat">
                <a:solidFill>
                  <a:schemeClr val="accent5">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Oval 6"/>
              <p:cNvSpPr>
                <a:spLocks noChangeArrowheads="1"/>
              </p:cNvSpPr>
              <p:nvPr/>
            </p:nvSpPr>
            <p:spPr bwMode="auto">
              <a:xfrm rot="5400000">
                <a:off x="4750217" y="1648311"/>
                <a:ext cx="909432" cy="905222"/>
              </a:xfrm>
              <a:prstGeom prst="ellipse">
                <a:avLst/>
              </a:prstGeom>
              <a:solidFill>
                <a:schemeClr val="accent5">
                  <a:lumMod val="75000"/>
                </a:schemeClr>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2" name="Freeform 41"/>
            <p:cNvSpPr>
              <a:spLocks noEditPoints="1"/>
            </p:cNvSpPr>
            <p:nvPr/>
          </p:nvSpPr>
          <p:spPr bwMode="auto">
            <a:xfrm>
              <a:off x="4999703" y="1915262"/>
              <a:ext cx="358640" cy="403767"/>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solidFill>
                  <a:schemeClr val="bg1"/>
                </a:solidFill>
              </a:endParaRPr>
            </a:p>
          </p:txBody>
        </p:sp>
      </p:grpSp>
      <p:grpSp>
        <p:nvGrpSpPr>
          <p:cNvPr id="3" name="Group 2"/>
          <p:cNvGrpSpPr/>
          <p:nvPr/>
        </p:nvGrpSpPr>
        <p:grpSpPr>
          <a:xfrm>
            <a:off x="4585728" y="1267101"/>
            <a:ext cx="958565" cy="3888567"/>
            <a:chOff x="6114303" y="1689468"/>
            <a:chExt cx="1278087" cy="5184756"/>
          </a:xfrm>
        </p:grpSpPr>
        <p:grpSp>
          <p:nvGrpSpPr>
            <p:cNvPr id="41" name="Group 40"/>
            <p:cNvGrpSpPr/>
            <p:nvPr/>
          </p:nvGrpSpPr>
          <p:grpSpPr>
            <a:xfrm>
              <a:off x="6114303" y="1689468"/>
              <a:ext cx="1278087" cy="5184756"/>
              <a:chOff x="6114303" y="1673244"/>
              <a:chExt cx="1278087" cy="5184756"/>
            </a:xfrm>
          </p:grpSpPr>
          <p:sp>
            <p:nvSpPr>
              <p:cNvPr id="43" name="Freeform 11"/>
              <p:cNvSpPr>
                <a:spLocks/>
              </p:cNvSpPr>
              <p:nvPr/>
            </p:nvSpPr>
            <p:spPr bwMode="auto">
              <a:xfrm rot="5400000">
                <a:off x="3923285" y="4295871"/>
                <a:ext cx="4753147" cy="371111"/>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accent5">
                    <a:lumMod val="7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 name="Oval 43"/>
              <p:cNvSpPr>
                <a:spLocks noChangeArrowheads="1"/>
              </p:cNvSpPr>
              <p:nvPr/>
            </p:nvSpPr>
            <p:spPr bwMode="auto">
              <a:xfrm rot="5400000">
                <a:off x="6480853" y="1671139"/>
                <a:ext cx="909432" cy="913642"/>
              </a:xfrm>
              <a:prstGeom prst="ellipse">
                <a:avLst/>
              </a:prstGeom>
              <a:solidFill>
                <a:schemeClr val="accent5">
                  <a:lumMod val="75000"/>
                </a:schemeClr>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5" name="Group 44"/>
            <p:cNvGrpSpPr/>
            <p:nvPr/>
          </p:nvGrpSpPr>
          <p:grpSpPr>
            <a:xfrm>
              <a:off x="6741163" y="1918039"/>
              <a:ext cx="466477" cy="452289"/>
              <a:chOff x="4411266" y="2303265"/>
              <a:chExt cx="325040" cy="315154"/>
            </a:xfrm>
            <a:solidFill>
              <a:schemeClr val="bg1"/>
            </a:solidFill>
          </p:grpSpPr>
          <p:sp>
            <p:nvSpPr>
              <p:cNvPr id="47" name="Freeform 28"/>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lIns="0" tIns="0" rIns="0" bIns="0"/>
              <a:lstStyle/>
              <a:p>
                <a:endParaRPr lang="en-US" sz="1350"/>
              </a:p>
            </p:txBody>
          </p:sp>
          <p:sp>
            <p:nvSpPr>
              <p:cNvPr id="50" name="Freeform 30"/>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lIns="0" tIns="0" rIns="0" bIns="0"/>
              <a:lstStyle/>
              <a:p>
                <a:endParaRPr lang="en-US" sz="1350"/>
              </a:p>
            </p:txBody>
          </p:sp>
        </p:grpSp>
      </p:grpSp>
      <p:grpSp>
        <p:nvGrpSpPr>
          <p:cNvPr id="22" name="Group 21"/>
          <p:cNvGrpSpPr/>
          <p:nvPr/>
        </p:nvGrpSpPr>
        <p:grpSpPr>
          <a:xfrm>
            <a:off x="3564241" y="2438449"/>
            <a:ext cx="877319" cy="2717220"/>
            <a:chOff x="4752322" y="3251265"/>
            <a:chExt cx="1169758" cy="3622960"/>
          </a:xfrm>
        </p:grpSpPr>
        <p:grpSp>
          <p:nvGrpSpPr>
            <p:cNvPr id="32" name="Group 31"/>
            <p:cNvGrpSpPr/>
            <p:nvPr/>
          </p:nvGrpSpPr>
          <p:grpSpPr>
            <a:xfrm>
              <a:off x="4752322" y="3251265"/>
              <a:ext cx="1169758" cy="3622960"/>
              <a:chOff x="4752322" y="3235041"/>
              <a:chExt cx="1169758" cy="3622960"/>
            </a:xfrm>
          </p:grpSpPr>
          <p:sp>
            <p:nvSpPr>
              <p:cNvPr id="34" name="Freeform 14"/>
              <p:cNvSpPr>
                <a:spLocks/>
              </p:cNvSpPr>
              <p:nvPr/>
            </p:nvSpPr>
            <p:spPr bwMode="auto">
              <a:xfrm rot="5400000">
                <a:off x="4201526" y="5137446"/>
                <a:ext cx="3169998" cy="271111"/>
              </a:xfrm>
              <a:custGeom>
                <a:avLst/>
                <a:gdLst>
                  <a:gd name="T0" fmla="*/ 0 w 959"/>
                  <a:gd name="T1" fmla="*/ 76 h 76"/>
                  <a:gd name="T2" fmla="*/ 0 w 959"/>
                  <a:gd name="T3" fmla="*/ 21 h 76"/>
                  <a:gd name="T4" fmla="*/ 18 w 959"/>
                  <a:gd name="T5" fmla="*/ 1 h 76"/>
                  <a:gd name="T6" fmla="*/ 959 w 959"/>
                  <a:gd name="T7" fmla="*/ 1 h 76"/>
                </a:gdLst>
                <a:ah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solidFill>
                <a:srgbClr val="FFFFFF"/>
              </a:solidFill>
              <a:ln w="85725" cap="flat">
                <a:solidFill>
                  <a:schemeClr val="accent5"/>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35" name="Oval 8"/>
              <p:cNvSpPr>
                <a:spLocks noChangeArrowheads="1"/>
              </p:cNvSpPr>
              <p:nvPr/>
            </p:nvSpPr>
            <p:spPr bwMode="auto">
              <a:xfrm rot="5400000">
                <a:off x="4750217" y="3237146"/>
                <a:ext cx="909432" cy="905222"/>
              </a:xfrm>
              <a:prstGeom prst="ellipse">
                <a:avLst/>
              </a:prstGeom>
              <a:solidFill>
                <a:schemeClr val="accent5"/>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52" name="Freeform 11"/>
            <p:cNvSpPr>
              <a:spLocks noEditPoints="1"/>
            </p:cNvSpPr>
            <p:nvPr/>
          </p:nvSpPr>
          <p:spPr bwMode="auto">
            <a:xfrm>
              <a:off x="4973379" y="3528968"/>
              <a:ext cx="411287" cy="365425"/>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4660727" y="2418169"/>
            <a:ext cx="883566" cy="2737499"/>
            <a:chOff x="6214302" y="3224225"/>
            <a:chExt cx="1178088" cy="3649999"/>
          </a:xfrm>
        </p:grpSpPr>
        <p:grpSp>
          <p:nvGrpSpPr>
            <p:cNvPr id="51" name="Group 50"/>
            <p:cNvGrpSpPr/>
            <p:nvPr/>
          </p:nvGrpSpPr>
          <p:grpSpPr>
            <a:xfrm>
              <a:off x="6214302" y="3224225"/>
              <a:ext cx="1178088" cy="3649999"/>
              <a:chOff x="6214302" y="3208001"/>
              <a:chExt cx="1178088" cy="3649999"/>
            </a:xfrm>
          </p:grpSpPr>
          <p:sp>
            <p:nvSpPr>
              <p:cNvPr id="56" name="Freeform 13"/>
              <p:cNvSpPr>
                <a:spLocks/>
              </p:cNvSpPr>
              <p:nvPr/>
            </p:nvSpPr>
            <p:spPr bwMode="auto">
              <a:xfrm rot="5400000">
                <a:off x="4764858" y="5137445"/>
                <a:ext cx="3169999" cy="271111"/>
              </a:xfrm>
              <a:custGeom>
                <a:avLst/>
                <a:gdLst>
                  <a:gd name="T0" fmla="*/ 0 w 959"/>
                  <a:gd name="T1" fmla="*/ 0 h 76"/>
                  <a:gd name="T2" fmla="*/ 0 w 959"/>
                  <a:gd name="T3" fmla="*/ 55 h 76"/>
                  <a:gd name="T4" fmla="*/ 18 w 959"/>
                  <a:gd name="T5" fmla="*/ 76 h 76"/>
                  <a:gd name="T6" fmla="*/ 959 w 959"/>
                  <a:gd name="T7" fmla="*/ 76 h 76"/>
                </a:gdLst>
                <a:ahLst/>
                <a:cxnLst>
                  <a:cxn ang="0">
                    <a:pos x="T0" y="T1"/>
                  </a:cxn>
                  <a:cxn ang="0">
                    <a:pos x="T2" y="T3"/>
                  </a:cxn>
                  <a:cxn ang="0">
                    <a:pos x="T4" y="T5"/>
                  </a:cxn>
                  <a:cxn ang="0">
                    <a:pos x="T6" y="T7"/>
                  </a:cxn>
                </a:cxnLst>
                <a:rect l="0" t="0" r="r" b="b"/>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Oval 7"/>
              <p:cNvSpPr>
                <a:spLocks noChangeArrowheads="1"/>
              </p:cNvSpPr>
              <p:nvPr/>
            </p:nvSpPr>
            <p:spPr bwMode="auto">
              <a:xfrm rot="5400000">
                <a:off x="6480853" y="3205896"/>
                <a:ext cx="909432" cy="913642"/>
              </a:xfrm>
              <a:prstGeom prst="ellipse">
                <a:avLst/>
              </a:prstGeom>
              <a:solidFill>
                <a:schemeClr val="accent5"/>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6710566" y="3429000"/>
              <a:ext cx="447462" cy="496920"/>
              <a:chOff x="7502526" y="2405063"/>
              <a:chExt cx="301625" cy="334964"/>
            </a:xfrm>
            <a:solidFill>
              <a:schemeClr val="bg1"/>
            </a:solidFill>
          </p:grpSpPr>
          <p:sp>
            <p:nvSpPr>
              <p:cNvPr id="54" name="Freeform 112"/>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114"/>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115"/>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116"/>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117"/>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118"/>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119"/>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24" name="Group 23"/>
          <p:cNvGrpSpPr/>
          <p:nvPr/>
        </p:nvGrpSpPr>
        <p:grpSpPr>
          <a:xfrm>
            <a:off x="3564244" y="3683307"/>
            <a:ext cx="799817" cy="1472362"/>
            <a:chOff x="4752324" y="4911075"/>
            <a:chExt cx="1066423" cy="1963149"/>
          </a:xfrm>
        </p:grpSpPr>
        <p:grpSp>
          <p:nvGrpSpPr>
            <p:cNvPr id="46" name="Group 45"/>
            <p:cNvGrpSpPr/>
            <p:nvPr/>
          </p:nvGrpSpPr>
          <p:grpSpPr>
            <a:xfrm>
              <a:off x="4752324" y="4911075"/>
              <a:ext cx="1066423" cy="1963149"/>
              <a:chOff x="4752324" y="4894851"/>
              <a:chExt cx="1066423" cy="1963149"/>
            </a:xfrm>
          </p:grpSpPr>
          <p:sp>
            <p:nvSpPr>
              <p:cNvPr id="48" name="Freeform 16"/>
              <p:cNvSpPr>
                <a:spLocks/>
              </p:cNvSpPr>
              <p:nvPr/>
            </p:nvSpPr>
            <p:spPr bwMode="auto">
              <a:xfrm rot="5400000">
                <a:off x="4980116" y="6019369"/>
                <a:ext cx="1509485" cy="167777"/>
              </a:xfrm>
              <a:custGeom>
                <a:avLst/>
                <a:gdLst>
                  <a:gd name="T0" fmla="*/ 0 w 552"/>
                  <a:gd name="T1" fmla="*/ 47 h 47"/>
                  <a:gd name="T2" fmla="*/ 0 w 552"/>
                  <a:gd name="T3" fmla="*/ 21 h 47"/>
                  <a:gd name="T4" fmla="*/ 11 w 552"/>
                  <a:gd name="T5" fmla="*/ 0 h 47"/>
                  <a:gd name="T6" fmla="*/ 552 w 552"/>
                  <a:gd name="T7" fmla="*/ 0 h 47"/>
                </a:gdLst>
                <a:ahLst/>
                <a:cxnLst>
                  <a:cxn ang="0">
                    <a:pos x="T0" y="T1"/>
                  </a:cxn>
                  <a:cxn ang="0">
                    <a:pos x="T2" y="T3"/>
                  </a:cxn>
                  <a:cxn ang="0">
                    <a:pos x="T4" y="T5"/>
                  </a:cxn>
                  <a:cxn ang="0">
                    <a:pos x="T6" y="T7"/>
                  </a:cxn>
                </a:cxnLst>
                <a:rect l="0" t="0" r="r" b="b"/>
                <a:pathLst>
                  <a:path w="552" h="47">
                    <a:moveTo>
                      <a:pt x="0" y="47"/>
                    </a:moveTo>
                    <a:cubicBezTo>
                      <a:pt x="0" y="21"/>
                      <a:pt x="0" y="21"/>
                      <a:pt x="0" y="21"/>
                    </a:cubicBezTo>
                    <a:cubicBezTo>
                      <a:pt x="0" y="7"/>
                      <a:pt x="4" y="0"/>
                      <a:pt x="11" y="0"/>
                    </a:cubicBezTo>
                    <a:cubicBezTo>
                      <a:pt x="552" y="0"/>
                      <a:pt x="552" y="0"/>
                      <a:pt x="552" y="0"/>
                    </a:cubicBezTo>
                  </a:path>
                </a:pathLst>
              </a:custGeom>
              <a:solidFill>
                <a:srgbClr val="FFFFFF"/>
              </a:solidFill>
              <a:ln w="85725" cap="flat">
                <a:solidFill>
                  <a:schemeClr val="accent5">
                    <a:lumMod val="60000"/>
                    <a:lumOff val="4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 name="Oval 10"/>
              <p:cNvSpPr>
                <a:spLocks noChangeArrowheads="1"/>
              </p:cNvSpPr>
              <p:nvPr/>
            </p:nvSpPr>
            <p:spPr bwMode="auto">
              <a:xfrm rot="5400000">
                <a:off x="4751271" y="4895904"/>
                <a:ext cx="907325" cy="905220"/>
              </a:xfrm>
              <a:prstGeom prst="ellipse">
                <a:avLst/>
              </a:prstGeom>
              <a:solidFill>
                <a:schemeClr val="accent5">
                  <a:lumMod val="60000"/>
                  <a:lumOff val="40000"/>
                </a:schemeClr>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8" name="Freeform 18"/>
            <p:cNvSpPr>
              <a:spLocks/>
            </p:cNvSpPr>
            <p:nvPr/>
          </p:nvSpPr>
          <p:spPr bwMode="auto">
            <a:xfrm>
              <a:off x="5014047" y="5144797"/>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25" name="Group 24"/>
          <p:cNvGrpSpPr/>
          <p:nvPr/>
        </p:nvGrpSpPr>
        <p:grpSpPr>
          <a:xfrm>
            <a:off x="4735727" y="3683305"/>
            <a:ext cx="808567" cy="1472363"/>
            <a:chOff x="6314302" y="4911074"/>
            <a:chExt cx="1078089" cy="1963150"/>
          </a:xfrm>
        </p:grpSpPr>
        <p:grpSp>
          <p:nvGrpSpPr>
            <p:cNvPr id="27" name="Group 26"/>
            <p:cNvGrpSpPr/>
            <p:nvPr/>
          </p:nvGrpSpPr>
          <p:grpSpPr>
            <a:xfrm>
              <a:off x="6314302" y="4911074"/>
              <a:ext cx="1078089" cy="1963150"/>
              <a:chOff x="6314302" y="4894850"/>
              <a:chExt cx="1078089" cy="1963150"/>
            </a:xfrm>
          </p:grpSpPr>
          <p:sp>
            <p:nvSpPr>
              <p:cNvPr id="29" name="Freeform 15"/>
              <p:cNvSpPr>
                <a:spLocks/>
              </p:cNvSpPr>
              <p:nvPr/>
            </p:nvSpPr>
            <p:spPr bwMode="auto">
              <a:xfrm rot="5400000">
                <a:off x="5645115" y="6017701"/>
                <a:ext cx="1509486" cy="171111"/>
              </a:xfrm>
              <a:custGeom>
                <a:avLst/>
                <a:gdLst>
                  <a:gd name="T0" fmla="*/ 0 w 552"/>
                  <a:gd name="T1" fmla="*/ 0 h 48"/>
                  <a:gd name="T2" fmla="*/ 0 w 552"/>
                  <a:gd name="T3" fmla="*/ 27 h 48"/>
                  <a:gd name="T4" fmla="*/ 11 w 552"/>
                  <a:gd name="T5" fmla="*/ 47 h 48"/>
                  <a:gd name="T6" fmla="*/ 552 w 552"/>
                  <a:gd name="T7" fmla="*/ 47 h 48"/>
                </a:gdLst>
                <a:ahLst/>
                <a:cxnLst>
                  <a:cxn ang="0">
                    <a:pos x="T0" y="T1"/>
                  </a:cxn>
                  <a:cxn ang="0">
                    <a:pos x="T2" y="T3"/>
                  </a:cxn>
                  <a:cxn ang="0">
                    <a:pos x="T4" y="T5"/>
                  </a:cxn>
                  <a:cxn ang="0">
                    <a:pos x="T6" y="T7"/>
                  </a:cxn>
                </a:cxnLst>
                <a:rect l="0" t="0" r="r" b="b"/>
                <a:pathLst>
                  <a:path w="552" h="48">
                    <a:moveTo>
                      <a:pt x="0" y="0"/>
                    </a:moveTo>
                    <a:cubicBezTo>
                      <a:pt x="0" y="27"/>
                      <a:pt x="0" y="27"/>
                      <a:pt x="0" y="27"/>
                    </a:cubicBezTo>
                    <a:cubicBezTo>
                      <a:pt x="0" y="40"/>
                      <a:pt x="4" y="48"/>
                      <a:pt x="11" y="47"/>
                    </a:cubicBezTo>
                    <a:cubicBezTo>
                      <a:pt x="552" y="47"/>
                      <a:pt x="552" y="47"/>
                      <a:pt x="552" y="47"/>
                    </a:cubicBezTo>
                  </a:path>
                </a:pathLst>
              </a:custGeom>
              <a:noFill/>
              <a:ln w="85725" cap="flat">
                <a:solidFill>
                  <a:schemeClr val="accent5">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Oval 9"/>
              <p:cNvSpPr>
                <a:spLocks noChangeArrowheads="1"/>
              </p:cNvSpPr>
              <p:nvPr/>
            </p:nvSpPr>
            <p:spPr bwMode="auto">
              <a:xfrm rot="5400000">
                <a:off x="6481907" y="4891692"/>
                <a:ext cx="907325" cy="913642"/>
              </a:xfrm>
              <a:prstGeom prst="ellipse">
                <a:avLst/>
              </a:prstGeom>
              <a:solidFill>
                <a:schemeClr val="accent5">
                  <a:lumMod val="60000"/>
                  <a:lumOff val="40000"/>
                </a:schemeClr>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p:cNvGrpSpPr/>
            <p:nvPr/>
          </p:nvGrpSpPr>
          <p:grpSpPr>
            <a:xfrm>
              <a:off x="6768846" y="5180829"/>
              <a:ext cx="362796" cy="338611"/>
              <a:chOff x="4418013" y="3475038"/>
              <a:chExt cx="285750" cy="266701"/>
            </a:xfrm>
            <a:solidFill>
              <a:schemeClr val="bg1"/>
            </a:solidFill>
          </p:grpSpPr>
          <p:sp>
            <p:nvSpPr>
              <p:cNvPr id="70" name="Freeform 105"/>
              <p:cNvSpPr>
                <a:spLocks/>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sp>
        <p:nvSpPr>
          <p:cNvPr id="63" name="TextBox 42"/>
          <p:cNvSpPr txBox="1"/>
          <p:nvPr/>
        </p:nvSpPr>
        <p:spPr>
          <a:xfrm>
            <a:off x="231748" y="247577"/>
            <a:ext cx="8680504" cy="355354"/>
          </a:xfrm>
          <a:prstGeom prst="rect">
            <a:avLst/>
          </a:prstGeom>
          <a:solidFill>
            <a:srgbClr val="0070C0"/>
          </a:solidFill>
          <a:ln>
            <a:noFill/>
          </a:ln>
        </p:spPr>
        <p:txBody>
          <a:bodyPr wrap="square" rtlCol="0">
            <a:spAutoFit/>
          </a:bodyPr>
          <a:lstStyle/>
          <a:p>
            <a:endParaRPr lang="zh-CN" altLang="en-US" sz="1709" dirty="0"/>
          </a:p>
        </p:txBody>
      </p:sp>
      <p:grpSp>
        <p:nvGrpSpPr>
          <p:cNvPr id="65" name="组合 64"/>
          <p:cNvGrpSpPr/>
          <p:nvPr/>
        </p:nvGrpSpPr>
        <p:grpSpPr>
          <a:xfrm>
            <a:off x="494438" y="2536"/>
            <a:ext cx="791906" cy="887759"/>
            <a:chOff x="7414667" y="3750264"/>
            <a:chExt cx="871129" cy="976571"/>
          </a:xfrm>
        </p:grpSpPr>
        <p:sp>
          <p:nvSpPr>
            <p:cNvPr id="72" name="椭圆 7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59" b="1">
                <a:solidFill>
                  <a:srgbClr val="0070C0"/>
                </a:solidFill>
              </a:endParaRPr>
            </a:p>
          </p:txBody>
        </p:sp>
        <p:sp>
          <p:nvSpPr>
            <p:cNvPr id="73" name="文本框 72"/>
            <p:cNvSpPr txBox="1"/>
            <p:nvPr/>
          </p:nvSpPr>
          <p:spPr>
            <a:xfrm>
              <a:off x="7492805" y="3918153"/>
              <a:ext cx="792991" cy="808682"/>
            </a:xfrm>
            <a:prstGeom prst="rect">
              <a:avLst/>
            </a:prstGeom>
            <a:noFill/>
          </p:spPr>
          <p:txBody>
            <a:bodyPr wrap="square" rtlCol="0">
              <a:spAutoFit/>
            </a:bodyPr>
            <a:lstStyle/>
            <a:p>
              <a:pPr algn="ctr"/>
              <a:r>
                <a:rPr lang="en-US" altLang="zh-CN"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rPr>
                <a:t>02</a:t>
              </a:r>
              <a:endParaRPr lang="zh-CN" altLang="en-US" sz="4177" dirty="0">
                <a:solidFill>
                  <a:srgbClr val="0070C0"/>
                </a:solidFill>
                <a:effectLst>
                  <a:innerShdw blurRad="63500" dist="38100" dir="13500000">
                    <a:prstClr val="black">
                      <a:alpha val="50000"/>
                    </a:prstClr>
                  </a:innerShdw>
                </a:effectLst>
                <a:latin typeface="Akzidenz-Grotesk BQ Condensed" pitchFamily="2" charset="0"/>
                <a:ea typeface="方正大黑简体" panose="03000509000000000000" pitchFamily="65" charset="-122"/>
              </a:endParaRPr>
            </a:p>
          </p:txBody>
        </p:sp>
      </p:grpSp>
      <p:sp>
        <p:nvSpPr>
          <p:cNvPr id="74" name="矩形 9"/>
          <p:cNvSpPr>
            <a:spLocks noChangeArrowheads="1"/>
          </p:cNvSpPr>
          <p:nvPr/>
        </p:nvSpPr>
        <p:spPr bwMode="auto">
          <a:xfrm>
            <a:off x="2077369" y="170759"/>
            <a:ext cx="3383286" cy="486966"/>
          </a:xfrm>
          <a:prstGeom prst="rect">
            <a:avLst/>
          </a:prstGeom>
          <a:noFill/>
          <a:ln w="25400" cap="flat" cmpd="sng">
            <a:noFill/>
            <a:miter lim="800000"/>
            <a:headEnd/>
            <a:tailEnd/>
          </a:ln>
        </p:spPr>
        <p:txBody>
          <a:bodyPr anchor="ctr"/>
          <a:lstStyle/>
          <a:p>
            <a:pPr algn="ctr" defTabSz="918733">
              <a:defRPr/>
            </a:pPr>
            <a:r>
              <a:rPr lang="zh-CN" altLang="en-US" sz="2278" dirty="0">
                <a:solidFill>
                  <a:schemeClr val="bg1"/>
                </a:solidFill>
                <a:latin typeface="方正大黑简体" pitchFamily="2" charset="-122"/>
                <a:ea typeface="方正大黑简体" pitchFamily="2" charset="-122"/>
                <a:sym typeface="宋体" pitchFamily="2" charset="-122"/>
              </a:rPr>
              <a:t>工作完成情况</a:t>
            </a:r>
          </a:p>
        </p:txBody>
      </p:sp>
    </p:spTree>
    <p:extLst>
      <p:ext uri="{BB962C8B-B14F-4D97-AF65-F5344CB8AC3E}">
        <p14:creationId xmlns:p14="http://schemas.microsoft.com/office/powerpoint/2010/main" val="1389502435"/>
      </p:ext>
    </p:extLst>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par>
                          <p:cTn id="52" fill="hold">
                            <p:stCondLst>
                              <p:cond delay="6000"/>
                            </p:stCondLst>
                            <p:childTnLst>
                              <p:par>
                                <p:cTn id="53" presetID="53" presetClass="entr" presetSubtype="16" fill="hold" nodeType="afterEffect">
                                  <p:stCondLst>
                                    <p:cond delay="0"/>
                                  </p:stCondLst>
                                  <p:iterate type="lt">
                                    <p:tmPct val="10000"/>
                                  </p:iterate>
                                  <p:childTnLst>
                                    <p:set>
                                      <p:cBhvr>
                                        <p:cTn id="54" dur="1" fill="hold">
                                          <p:stCondLst>
                                            <p:cond delay="0"/>
                                          </p:stCondLst>
                                        </p:cTn>
                                        <p:tgtEl>
                                          <p:spTgt spid="65"/>
                                        </p:tgtEl>
                                        <p:attrNameLst>
                                          <p:attrName>style.visibility</p:attrName>
                                        </p:attrNameLst>
                                      </p:cBhvr>
                                      <p:to>
                                        <p:strVal val="visible"/>
                                      </p:to>
                                    </p:set>
                                    <p:anim calcmode="lin" valueType="num">
                                      <p:cBhvr>
                                        <p:cTn id="55" dur="500" fill="hold"/>
                                        <p:tgtEl>
                                          <p:spTgt spid="65"/>
                                        </p:tgtEl>
                                        <p:attrNameLst>
                                          <p:attrName>ppt_w</p:attrName>
                                        </p:attrNameLst>
                                      </p:cBhvr>
                                      <p:tavLst>
                                        <p:tav tm="0">
                                          <p:val>
                                            <p:fltVal val="0"/>
                                          </p:val>
                                        </p:tav>
                                        <p:tav tm="100000">
                                          <p:val>
                                            <p:strVal val="#ppt_w"/>
                                          </p:val>
                                        </p:tav>
                                      </p:tavLst>
                                    </p:anim>
                                    <p:anim calcmode="lin" valueType="num">
                                      <p:cBhvr>
                                        <p:cTn id="56" dur="500" fill="hold"/>
                                        <p:tgtEl>
                                          <p:spTgt spid="65"/>
                                        </p:tgtEl>
                                        <p:attrNameLst>
                                          <p:attrName>ppt_h</p:attrName>
                                        </p:attrNameLst>
                                      </p:cBhvr>
                                      <p:tavLst>
                                        <p:tav tm="0">
                                          <p:val>
                                            <p:fltVal val="0"/>
                                          </p:val>
                                        </p:tav>
                                        <p:tav tm="100000">
                                          <p:val>
                                            <p:strVal val="#ppt_h"/>
                                          </p:val>
                                        </p:tav>
                                      </p:tavLst>
                                    </p:anim>
                                    <p:animEffect transition="in" filter="fade">
                                      <p:cBhvr>
                                        <p:cTn id="57" dur="500"/>
                                        <p:tgtEl>
                                          <p:spTgt spid="65"/>
                                        </p:tgtEl>
                                      </p:cBhvr>
                                    </p:animEffect>
                                  </p:childTnLst>
                                </p:cTn>
                              </p:par>
                            </p:childTnLst>
                          </p:cTn>
                        </p:par>
                        <p:par>
                          <p:cTn id="58" fill="hold">
                            <p:stCondLst>
                              <p:cond delay="6500"/>
                            </p:stCondLst>
                            <p:childTnLst>
                              <p:par>
                                <p:cTn id="59" presetID="42" presetClass="entr" presetSubtype="0" fill="hold" grpId="0" nodeType="afterEffect">
                                  <p:stCondLst>
                                    <p:cond delay="0"/>
                                  </p:stCondLst>
                                  <p:iterate type="lt">
                                    <p:tmPct val="10000"/>
                                  </p:iterate>
                                  <p:childTnLst>
                                    <p:set>
                                      <p:cBhvr>
                                        <p:cTn id="60" dur="1" fill="hold">
                                          <p:stCondLst>
                                            <p:cond delay="0"/>
                                          </p:stCondLst>
                                        </p:cTn>
                                        <p:tgtEl>
                                          <p:spTgt spid="74"/>
                                        </p:tgtEl>
                                        <p:attrNameLst>
                                          <p:attrName>style.visibility</p:attrName>
                                        </p:attrNameLst>
                                      </p:cBhvr>
                                      <p:to>
                                        <p:strVal val="visible"/>
                                      </p:to>
                                    </p:set>
                                    <p:animEffect>
                                      <p:cBhvr>
                                        <p:cTn id="61" dur="750"/>
                                        <p:tgtEl>
                                          <p:spTgt spid="74"/>
                                        </p:tgtEl>
                                      </p:cBhvr>
                                    </p:animEffect>
                                    <p:anim calcmode="lin" valueType="num">
                                      <p:cBhvr>
                                        <p:cTn id="62" dur="750" fill="hold"/>
                                        <p:tgtEl>
                                          <p:spTgt spid="74"/>
                                        </p:tgtEl>
                                        <p:attrNameLst>
                                          <p:attrName>ppt_x</p:attrName>
                                        </p:attrNameLst>
                                      </p:cBhvr>
                                      <p:tavLst>
                                        <p:tav tm="0">
                                          <p:val>
                                            <p:strVal val="#ppt_x"/>
                                          </p:val>
                                        </p:tav>
                                        <p:tav tm="100000">
                                          <p:val>
                                            <p:strVal val="#ppt_x"/>
                                          </p:val>
                                        </p:tav>
                                      </p:tavLst>
                                    </p:anim>
                                    <p:anim calcmode="lin" valueType="num">
                                      <p:cBhvr>
                                        <p:cTn id="63" dur="75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51210092846"/>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11.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4"/>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5"/>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6"/>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6"/>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7"/>
</p:tagLst>
</file>

<file path=ppt/tags/tag9.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8"/>
</p:tagLst>
</file>

<file path=ppt/theme/theme1.xml><?xml version="1.0" encoding="utf-8"?>
<a:theme xmlns:a="http://schemas.openxmlformats.org/drawingml/2006/main" name="第一PPT，www.1ppt.com">
  <a:themeElements>
    <a:clrScheme name="自定义 3">
      <a:dk1>
        <a:sysClr val="windowText" lastClr="000000"/>
      </a:dk1>
      <a:lt1>
        <a:sysClr val="window" lastClr="FFFFFF"/>
      </a:lt1>
      <a:dk2>
        <a:srgbClr val="373545"/>
      </a:dk2>
      <a:lt2>
        <a:srgbClr val="CEDBE6"/>
      </a:lt2>
      <a:accent1>
        <a:srgbClr val="2683C6"/>
      </a:accent1>
      <a:accent2>
        <a:srgbClr val="2683C6"/>
      </a:accent2>
      <a:accent3>
        <a:srgbClr val="2683C6"/>
      </a:accent3>
      <a:accent4>
        <a:srgbClr val="2683C6"/>
      </a:accent4>
      <a:accent5>
        <a:srgbClr val="2683C6"/>
      </a:accent5>
      <a:accent6>
        <a:srgbClr val="2683C6"/>
      </a:accent6>
      <a:hlink>
        <a:srgbClr val="2683C6"/>
      </a:hlink>
      <a:folHlink>
        <a:srgbClr val="2683C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994</TotalTime>
  <Words>5280</Words>
  <Application>Microsoft Office PowerPoint</Application>
  <PresentationFormat>全屏显示(16:9)</PresentationFormat>
  <Paragraphs>387</Paragraphs>
  <Slides>31</Slides>
  <Notes>20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第一PPT模板网-WWW.1PPT.COM</dc:creator>
  <cp:keywords>第一PPT模板网-WWW.1PPT.COM</cp:keywords>
  <cp:lastModifiedBy>Windows User</cp:lastModifiedBy>
  <cp:revision>31</cp:revision>
  <dcterms:created xsi:type="dcterms:W3CDTF">2014-11-26T04:04:33Z</dcterms:created>
  <dcterms:modified xsi:type="dcterms:W3CDTF">2018-02-01T02:38:27Z</dcterms:modified>
</cp:coreProperties>
</file>