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2.xml" ContentType="application/vnd.openxmlformats-officedocument.drawingml.chart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4"/>
  </p:notesMasterIdLst>
  <p:sldIdLst>
    <p:sldId id="299" r:id="rId3"/>
    <p:sldId id="256" r:id="rId4"/>
    <p:sldId id="333" r:id="rId5"/>
    <p:sldId id="259" r:id="rId6"/>
    <p:sldId id="307" r:id="rId7"/>
    <p:sldId id="330" r:id="rId8"/>
    <p:sldId id="300" r:id="rId9"/>
    <p:sldId id="301" r:id="rId10"/>
    <p:sldId id="303" r:id="rId11"/>
    <p:sldId id="304" r:id="rId12"/>
    <p:sldId id="266" r:id="rId13"/>
    <p:sldId id="305" r:id="rId14"/>
    <p:sldId id="306" r:id="rId15"/>
    <p:sldId id="309" r:id="rId16"/>
    <p:sldId id="280" r:id="rId17"/>
    <p:sldId id="315" r:id="rId18"/>
    <p:sldId id="329" r:id="rId19"/>
    <p:sldId id="310" r:id="rId20"/>
    <p:sldId id="313" r:id="rId21"/>
    <p:sldId id="318" r:id="rId22"/>
    <p:sldId id="319" r:id="rId23"/>
    <p:sldId id="322" r:id="rId24"/>
    <p:sldId id="325" r:id="rId25"/>
    <p:sldId id="287" r:id="rId26"/>
    <p:sldId id="328" r:id="rId27"/>
    <p:sldId id="327" r:id="rId28"/>
    <p:sldId id="302" r:id="rId29"/>
    <p:sldId id="323" r:id="rId30"/>
    <p:sldId id="332" r:id="rId31"/>
    <p:sldId id="295" r:id="rId32"/>
    <p:sldId id="334" r:id="rId33"/>
  </p:sldIdLst>
  <p:sldSz cx="12195175" cy="6858000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>
          <p15:clr>
            <a:srgbClr val="A4A3A4"/>
          </p15:clr>
        </p15:guide>
        <p15:guide id="2" pos="76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90" autoAdjust="0"/>
    <p:restoredTop sz="94660"/>
  </p:normalViewPr>
  <p:slideViewPr>
    <p:cSldViewPr showGuides="1">
      <p:cViewPr varScale="1">
        <p:scale>
          <a:sx n="60" d="100"/>
          <a:sy n="60" d="100"/>
        </p:scale>
        <p:origin x="-60" y="-1488"/>
      </p:cViewPr>
      <p:guideLst>
        <p:guide orient="horz"/>
        <p:guide pos="76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DC6C7C"/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F1AF59"/>
              </a:solidFill>
              <a:ln w="19050">
                <a:noFill/>
              </a:ln>
              <a:effectLst/>
            </c:spPr>
          </c:dPt>
          <c:dPt>
            <c:idx val="3"/>
            <c:bubble3D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4"/>
            <c:bubble3D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dPt>
            <c:idx val="5"/>
            <c:bubble3D val="0"/>
            <c:spPr>
              <a:solidFill>
                <a:srgbClr val="00B050"/>
              </a:solidFill>
              <a:ln w="19050">
                <a:noFill/>
              </a:ln>
              <a:effectLst/>
            </c:spPr>
          </c:dPt>
          <c:dPt>
            <c:idx val="6"/>
            <c:bubble3D val="0"/>
            <c:spPr>
              <a:solidFill>
                <a:srgbClr val="56A8BD"/>
              </a:solidFill>
              <a:ln w="19050">
                <a:noFill/>
              </a:ln>
              <a:effectLst/>
            </c:spPr>
          </c:dPt>
          <c:dPt>
            <c:idx val="7"/>
            <c:bubble3D val="0"/>
            <c:spPr>
              <a:solidFill>
                <a:srgbClr val="3A3A3A"/>
              </a:solidFill>
              <a:ln w="19050">
                <a:noFill/>
              </a:ln>
              <a:effectLst/>
            </c:spPr>
          </c:dPt>
          <c:cat>
            <c:strRef>
              <c:f>Sheet1!$A$2:$A$9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4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5117402007195604E-2"/>
          <c:y val="6.6197227437233441E-2"/>
          <c:w val="0.93281796376948811"/>
          <c:h val="0.8416481150322980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51515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0.33</c:v>
                </c:pt>
                <c:pt idx="1">
                  <c:v>0.32</c:v>
                </c:pt>
                <c:pt idx="2">
                  <c:v>0.56999999999999995</c:v>
                </c:pt>
                <c:pt idx="3">
                  <c:v>0.78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47BA47"/>
            </a:solidFill>
            <a:ln>
              <a:noFill/>
            </a:ln>
            <a:effectLst>
              <a:outerShdw blurRad="292100" dist="76200" dir="13500000" sx="101000" sy="101000" algn="br" rotWithShape="0">
                <a:prstClr val="black">
                  <a:alpha val="19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  <c:spPr>
              <a:solidFill>
                <a:srgbClr val="CECE00"/>
              </a:solidFill>
              <a:ln>
                <a:noFill/>
              </a:ln>
              <a:effectLst>
                <a:outerShdw blurRad="292100" dist="76200" dir="13500000" sx="101000" sy="101000" algn="br" rotWithShape="0">
                  <a:prstClr val="black">
                    <a:alpha val="19000"/>
                  </a:prstClr>
                </a:outerShdw>
              </a:effectLst>
            </c:spPr>
          </c:dPt>
          <c:dPt>
            <c:idx val="2"/>
            <c:invertIfNegative val="0"/>
            <c:bubble3D val="0"/>
            <c:spPr>
              <a:solidFill>
                <a:srgbClr val="FFAA00"/>
              </a:solidFill>
              <a:ln>
                <a:noFill/>
              </a:ln>
              <a:effectLst>
                <a:outerShdw blurRad="292100" dist="76200" dir="13500000" sx="101000" sy="101000" algn="br" rotWithShape="0">
                  <a:prstClr val="black">
                    <a:alpha val="19000"/>
                  </a:prstClr>
                </a:outerShdw>
              </a:effectLst>
            </c:spPr>
          </c:dPt>
          <c:dPt>
            <c:idx val="3"/>
            <c:invertIfNegative val="0"/>
            <c:bubble3D val="0"/>
            <c:spPr>
              <a:solidFill>
                <a:srgbClr val="ED5132"/>
              </a:solidFill>
              <a:ln>
                <a:noFill/>
              </a:ln>
              <a:effectLst>
                <a:outerShdw blurRad="292100" dist="76200" dir="13500000" sx="101000" sy="101000" algn="br" rotWithShape="0">
                  <a:prstClr val="black">
                    <a:alpha val="19000"/>
                  </a:prst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0" i="0" u="none" strike="noStrike" kern="1200" baseline="0">
                    <a:solidFill>
                      <a:schemeClr val="bg1"/>
                    </a:solidFill>
                    <a:latin typeface="Impact" panose="020B0806030902050204" pitchFamily="34" charset="0"/>
                    <a:ea typeface="+mn-ea"/>
                    <a:cs typeface="+mn-cs"/>
                  </a:defRPr>
                </a:pPr>
                <a:endParaRPr lang="zh-CN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0%</c:formatCode>
                <c:ptCount val="4"/>
                <c:pt idx="0">
                  <c:v>0.42</c:v>
                </c:pt>
                <c:pt idx="1">
                  <c:v>0.55000000000000004</c:v>
                </c:pt>
                <c:pt idx="2">
                  <c:v>0.92</c:v>
                </c:pt>
                <c:pt idx="3">
                  <c:v>0.62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55"/>
        <c:overlap val="27"/>
        <c:axId val="146756736"/>
        <c:axId val="146758272"/>
      </c:barChart>
      <c:catAx>
        <c:axId val="146756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cap="none" spc="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46758272"/>
        <c:crosses val="autoZero"/>
        <c:auto val="1"/>
        <c:lblAlgn val="ctr"/>
        <c:lblOffset val="100"/>
        <c:noMultiLvlLbl val="0"/>
      </c:catAx>
      <c:valAx>
        <c:axId val="146758272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146756736"/>
        <c:crosses val="autoZero"/>
        <c:crossBetween val="between"/>
        <c:minorUnit val="1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0.14917</cdr:x>
      <cdr:y>0.15132</cdr:y>
    </cdr:from>
    <cdr:to>
      <cdr:x>0.8507</cdr:x>
      <cdr:y>0.85284</cdr:y>
    </cdr:to>
    <cdr:sp macro="" textlink="">
      <cdr:nvSpPr>
        <cdr:cNvPr id="2" name="同心圆 1"/>
        <cdr:cNvSpPr/>
      </cdr:nvSpPr>
      <cdr:spPr>
        <a:xfrm xmlns:a="http://schemas.openxmlformats.org/drawingml/2006/main">
          <a:off x="387416" y="393000"/>
          <a:ext cx="1821973" cy="1821947"/>
        </a:xfrm>
        <a:prstGeom xmlns:a="http://schemas.openxmlformats.org/drawingml/2006/main" prst="donut">
          <a:avLst>
            <a:gd name="adj" fmla="val 14136"/>
          </a:avLst>
        </a:prstGeom>
        <a:solidFill xmlns:a="http://schemas.openxmlformats.org/drawingml/2006/main">
          <a:schemeClr val="tx1">
            <a:alpha val="21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86139A-A79B-4645-92A0-09FBA3C9B72F}" type="datetimeFigureOut">
              <a:rPr lang="zh-CN" altLang="en-US" smtClean="0"/>
              <a:t>2018/1/31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906AC1-A2C3-49E6-95F4-01B67F45C1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2036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06AC1-A2C3-49E6-95F4-01B67F45C1C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3686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0690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06AC1-A2C3-49E6-95F4-01B67F45C1C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8691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71513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80929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50546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06AC1-A2C3-49E6-95F4-01B67F45C1C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84419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68845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2924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47553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8208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06AC1-A2C3-49E6-95F4-01B67F45C1C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67361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60713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5879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43800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40032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06AC1-A2C3-49E6-95F4-01B67F45C1C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11012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13095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249111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43269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111461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970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9AD36-4E38-48AE-9B2C-3ABFEA0CB5B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743941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06AC1-A2C3-49E6-95F4-01B67F45C1C1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12351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906AC1-A2C3-49E6-95F4-01B67F45C1C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50906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18584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1817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72864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26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18F09-5854-43D5-BC8D-088631B89FE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6186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058F-3419-4783-A32B-A7489A7A2485}" type="datetimeFigureOut">
              <a:rPr lang="zh-CN" altLang="en-US" smtClean="0"/>
              <a:t>2018/1/31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D999-5E8C-487F-9530-973DA5E475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3179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058F-3419-4783-A32B-A7489A7A2485}" type="datetimeFigureOut">
              <a:rPr lang="zh-CN" altLang="en-US" smtClean="0"/>
              <a:t>2018/1/31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D999-5E8C-487F-9530-973DA5E475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8664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92903" y="274639"/>
            <a:ext cx="3658553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3012" y="274639"/>
            <a:ext cx="10776639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058F-3419-4783-A32B-A7489A7A2485}" type="datetimeFigureOut">
              <a:rPr lang="zh-CN" altLang="en-US" smtClean="0"/>
              <a:t>2018/1/31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D999-5E8C-487F-9530-973DA5E475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8135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038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2477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7826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59" y="1600201"/>
            <a:ext cx="53862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9214" y="1600201"/>
            <a:ext cx="538620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0756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2918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07431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2909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050"/>
            <a:ext cx="40121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051"/>
            <a:ext cx="68174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101"/>
            <a:ext cx="40121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972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058F-3419-4783-A32B-A7489A7A2485}" type="datetimeFigureOut">
              <a:rPr lang="zh-CN" altLang="en-US" smtClean="0"/>
              <a:t>2018/1/31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D999-5E8C-487F-9530-973DA5E475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4283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2371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4621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1502" y="274639"/>
            <a:ext cx="2743914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59" y="274639"/>
            <a:ext cx="802849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344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058F-3419-4783-A32B-A7489A7A2485}" type="datetimeFigureOut">
              <a:rPr lang="zh-CN" altLang="en-US" smtClean="0"/>
              <a:t>2018/1/31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D999-5E8C-487F-9530-973DA5E475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584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3012" y="1600201"/>
            <a:ext cx="7217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33862" y="1600201"/>
            <a:ext cx="721759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058F-3419-4783-A32B-A7489A7A2485}" type="datetimeFigureOut">
              <a:rPr lang="zh-CN" altLang="en-US" smtClean="0"/>
              <a:t>2018/1/31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D999-5E8C-487F-9530-973DA5E475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323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058F-3419-4783-A32B-A7489A7A2485}" type="datetimeFigureOut">
              <a:rPr lang="zh-CN" altLang="en-US" smtClean="0"/>
              <a:t>2018/1/31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D999-5E8C-487F-9530-973DA5E475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885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058F-3419-4783-A32B-A7489A7A2485}" type="datetimeFigureOut">
              <a:rPr lang="zh-CN" altLang="en-US" smtClean="0"/>
              <a:t>2018/1/31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D999-5E8C-487F-9530-973DA5E475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527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058F-3419-4783-A32B-A7489A7A2485}" type="datetimeFigureOut">
              <a:rPr lang="zh-CN" altLang="en-US" smtClean="0"/>
              <a:t>2018/1/31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D999-5E8C-487F-9530-973DA5E475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79775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050"/>
            <a:ext cx="40121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051"/>
            <a:ext cx="68174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101"/>
            <a:ext cx="40121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058F-3419-4783-A32B-A7489A7A2485}" type="datetimeFigureOut">
              <a:rPr lang="zh-CN" altLang="en-US" smtClean="0"/>
              <a:t>2018/1/31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D999-5E8C-487F-9530-973DA5E475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586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B058F-3419-4783-A32B-A7489A7A2485}" type="datetimeFigureOut">
              <a:rPr lang="zh-CN" altLang="en-US" smtClean="0"/>
              <a:t>2018/1/31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3D999-5E8C-487F-9530-973DA5E475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2832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B058F-3419-4783-A32B-A7489A7A2485}" type="datetimeFigureOut">
              <a:rPr lang="zh-CN" altLang="en-US" smtClean="0"/>
              <a:t>2018/1/31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3D999-5E8C-487F-9530-973DA5E4756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4109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404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19.png"/><Relationship Id="rId10" Type="http://schemas.microsoft.com/office/2007/relationships/hdphoto" Target="../media/hdphoto7.wdp"/><Relationship Id="rId4" Type="http://schemas.microsoft.com/office/2007/relationships/hdphoto" Target="../media/hdphoto4.wdp"/><Relationship Id="rId9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11.png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3" name="组合 232"/>
          <p:cNvGrpSpPr/>
          <p:nvPr/>
        </p:nvGrpSpPr>
        <p:grpSpPr>
          <a:xfrm>
            <a:off x="10130035" y="279371"/>
            <a:ext cx="343825" cy="309997"/>
            <a:chOff x="4634991" y="2138335"/>
            <a:chExt cx="428348" cy="386204"/>
          </a:xfrm>
        </p:grpSpPr>
        <p:sp>
          <p:nvSpPr>
            <p:cNvPr id="234" name="Freeform 5"/>
            <p:cNvSpPr>
              <a:spLocks/>
            </p:cNvSpPr>
            <p:nvPr/>
          </p:nvSpPr>
          <p:spPr bwMode="auto">
            <a:xfrm>
              <a:off x="4634991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235" name="KSO_Shape"/>
            <p:cNvSpPr>
              <a:spLocks/>
            </p:cNvSpPr>
            <p:nvPr/>
          </p:nvSpPr>
          <p:spPr bwMode="auto">
            <a:xfrm>
              <a:off x="4711293" y="2236765"/>
              <a:ext cx="275742" cy="189342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236" name="组合 235"/>
          <p:cNvGrpSpPr/>
          <p:nvPr/>
        </p:nvGrpSpPr>
        <p:grpSpPr>
          <a:xfrm>
            <a:off x="10489274" y="279371"/>
            <a:ext cx="343825" cy="309997"/>
            <a:chOff x="5076056" y="2138335"/>
            <a:chExt cx="428348" cy="386204"/>
          </a:xfrm>
        </p:grpSpPr>
        <p:sp>
          <p:nvSpPr>
            <p:cNvPr id="237" name="Freeform 5"/>
            <p:cNvSpPr>
              <a:spLocks/>
            </p:cNvSpPr>
            <p:nvPr/>
          </p:nvSpPr>
          <p:spPr bwMode="auto">
            <a:xfrm>
              <a:off x="5076056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238" name="KSO_Shape"/>
            <p:cNvSpPr>
              <a:spLocks/>
            </p:cNvSpPr>
            <p:nvPr/>
          </p:nvSpPr>
          <p:spPr bwMode="auto">
            <a:xfrm>
              <a:off x="5175472" y="2244479"/>
              <a:ext cx="229514" cy="195468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239" name="组合 238"/>
          <p:cNvGrpSpPr/>
          <p:nvPr/>
        </p:nvGrpSpPr>
        <p:grpSpPr>
          <a:xfrm>
            <a:off x="10848513" y="279371"/>
            <a:ext cx="343825" cy="309997"/>
            <a:chOff x="5557128" y="2138335"/>
            <a:chExt cx="428348" cy="386204"/>
          </a:xfrm>
        </p:grpSpPr>
        <p:sp>
          <p:nvSpPr>
            <p:cNvPr id="240" name="Freeform 5"/>
            <p:cNvSpPr>
              <a:spLocks/>
            </p:cNvSpPr>
            <p:nvPr/>
          </p:nvSpPr>
          <p:spPr bwMode="auto">
            <a:xfrm>
              <a:off x="5557128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241" name="KSO_Shape"/>
            <p:cNvSpPr>
              <a:spLocks/>
            </p:cNvSpPr>
            <p:nvPr/>
          </p:nvSpPr>
          <p:spPr bwMode="auto">
            <a:xfrm>
              <a:off x="5652120" y="2208685"/>
              <a:ext cx="238362" cy="235978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242" name="组合 241"/>
          <p:cNvGrpSpPr/>
          <p:nvPr/>
        </p:nvGrpSpPr>
        <p:grpSpPr>
          <a:xfrm>
            <a:off x="11207752" y="279371"/>
            <a:ext cx="343825" cy="309997"/>
            <a:chOff x="6068610" y="2138335"/>
            <a:chExt cx="428348" cy="386204"/>
          </a:xfrm>
        </p:grpSpPr>
        <p:sp>
          <p:nvSpPr>
            <p:cNvPr id="243" name="Freeform 5"/>
            <p:cNvSpPr>
              <a:spLocks/>
            </p:cNvSpPr>
            <p:nvPr/>
          </p:nvSpPr>
          <p:spPr bwMode="auto">
            <a:xfrm>
              <a:off x="6068610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5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244" name="KSO_Shape"/>
            <p:cNvSpPr>
              <a:spLocks/>
            </p:cNvSpPr>
            <p:nvPr/>
          </p:nvSpPr>
          <p:spPr bwMode="auto">
            <a:xfrm>
              <a:off x="6173883" y="2215236"/>
              <a:ext cx="232088" cy="197274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245" name="组合 244"/>
          <p:cNvGrpSpPr/>
          <p:nvPr/>
        </p:nvGrpSpPr>
        <p:grpSpPr>
          <a:xfrm>
            <a:off x="11566990" y="279371"/>
            <a:ext cx="343825" cy="309997"/>
            <a:chOff x="6623914" y="2138335"/>
            <a:chExt cx="428348" cy="386204"/>
          </a:xfrm>
        </p:grpSpPr>
        <p:sp>
          <p:nvSpPr>
            <p:cNvPr id="246" name="Freeform 5"/>
            <p:cNvSpPr>
              <a:spLocks/>
            </p:cNvSpPr>
            <p:nvPr/>
          </p:nvSpPr>
          <p:spPr bwMode="auto">
            <a:xfrm>
              <a:off x="6623914" y="2138335"/>
              <a:ext cx="428348" cy="386204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6"/>
            </a:solidFill>
            <a:ln w="9525" cap="flat">
              <a:noFill/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>
                <a:ea typeface="微软雅黑" pitchFamily="34" charset="-122"/>
              </a:endParaRPr>
            </a:p>
          </p:txBody>
        </p:sp>
        <p:sp>
          <p:nvSpPr>
            <p:cNvPr id="247" name="KSO_Shape"/>
            <p:cNvSpPr>
              <a:spLocks/>
            </p:cNvSpPr>
            <p:nvPr/>
          </p:nvSpPr>
          <p:spPr bwMode="auto">
            <a:xfrm>
              <a:off x="6715817" y="2193847"/>
              <a:ext cx="230254" cy="221044"/>
            </a:xfrm>
            <a:custGeom>
              <a:avLst/>
              <a:gdLst>
                <a:gd name="T0" fmla="*/ 1618108 w 3816350"/>
                <a:gd name="T1" fmla="*/ 3491708 h 3665538"/>
                <a:gd name="T2" fmla="*/ 3711914 w 3816350"/>
                <a:gd name="T3" fmla="*/ 3515947 h 3665538"/>
                <a:gd name="T4" fmla="*/ 1938033 w 3816350"/>
                <a:gd name="T5" fmla="*/ 3320852 h 3665538"/>
                <a:gd name="T6" fmla="*/ 2466975 w 3816350"/>
                <a:gd name="T7" fmla="*/ 3464378 h 3665538"/>
                <a:gd name="T8" fmla="*/ 1420823 w 3816350"/>
                <a:gd name="T9" fmla="*/ 3514907 h 3665538"/>
                <a:gd name="T10" fmla="*/ 1072366 w 3816350"/>
                <a:gd name="T11" fmla="*/ 3448171 h 3665538"/>
                <a:gd name="T12" fmla="*/ 350995 w 3816350"/>
                <a:gd name="T13" fmla="*/ 3613421 h 3665538"/>
                <a:gd name="T14" fmla="*/ 2826009 w 3816350"/>
                <a:gd name="T15" fmla="*/ 3416327 h 3665538"/>
                <a:gd name="T16" fmla="*/ 3710327 w 3816350"/>
                <a:gd name="T17" fmla="*/ 3553504 h 3665538"/>
                <a:gd name="T18" fmla="*/ 1625482 w 3816350"/>
                <a:gd name="T19" fmla="*/ 3379536 h 3665538"/>
                <a:gd name="T20" fmla="*/ 2426374 w 3816350"/>
                <a:gd name="T21" fmla="*/ 3213000 h 3665538"/>
                <a:gd name="T22" fmla="*/ 771525 w 3816350"/>
                <a:gd name="T23" fmla="*/ 3205163 h 3665538"/>
                <a:gd name="T24" fmla="*/ 1067953 w 3816350"/>
                <a:gd name="T25" fmla="*/ 3277053 h 3665538"/>
                <a:gd name="T26" fmla="*/ 784892 w 3816350"/>
                <a:gd name="T27" fmla="*/ 3451540 h 3665538"/>
                <a:gd name="T28" fmla="*/ 2490788 w 3816350"/>
                <a:gd name="T29" fmla="*/ 3116568 h 3665538"/>
                <a:gd name="T30" fmla="*/ 1449375 w 3816350"/>
                <a:gd name="T31" fmla="*/ 3307847 h 3665538"/>
                <a:gd name="T32" fmla="*/ 2434307 w 3816350"/>
                <a:gd name="T33" fmla="*/ 3163198 h 3665538"/>
                <a:gd name="T34" fmla="*/ 3783974 w 3816350"/>
                <a:gd name="T35" fmla="*/ 3278823 h 3665538"/>
                <a:gd name="T36" fmla="*/ 2635250 w 3816350"/>
                <a:gd name="T37" fmla="*/ 3206432 h 3665538"/>
                <a:gd name="T38" fmla="*/ 3815080 w 3816350"/>
                <a:gd name="T39" fmla="*/ 3040062 h 3665538"/>
                <a:gd name="T40" fmla="*/ 2866956 w 3816350"/>
                <a:gd name="T41" fmla="*/ 3006725 h 3665538"/>
                <a:gd name="T42" fmla="*/ 657993 w 3816350"/>
                <a:gd name="T43" fmla="*/ 3196983 h 3665538"/>
                <a:gd name="T44" fmla="*/ 872062 w 3816350"/>
                <a:gd name="T45" fmla="*/ 3214746 h 3665538"/>
                <a:gd name="T46" fmla="*/ 825374 w 3816350"/>
                <a:gd name="T47" fmla="*/ 2994614 h 3665538"/>
                <a:gd name="T48" fmla="*/ 1190307 w 3816350"/>
                <a:gd name="T49" fmla="*/ 3120223 h 3665538"/>
                <a:gd name="T50" fmla="*/ 273368 w 3816350"/>
                <a:gd name="T51" fmla="*/ 3120223 h 3665538"/>
                <a:gd name="T52" fmla="*/ 1472924 w 3816350"/>
                <a:gd name="T53" fmla="*/ 2958852 h 3665538"/>
                <a:gd name="T54" fmla="*/ 2445690 w 3816350"/>
                <a:gd name="T55" fmla="*/ 3096148 h 3665538"/>
                <a:gd name="T56" fmla="*/ 1403350 w 3816350"/>
                <a:gd name="T57" fmla="*/ 2909186 h 3665538"/>
                <a:gd name="T58" fmla="*/ 3767144 w 3816350"/>
                <a:gd name="T59" fmla="*/ 2880042 h 3665538"/>
                <a:gd name="T60" fmla="*/ 2660954 w 3816350"/>
                <a:gd name="T61" fmla="*/ 3062923 h 3665538"/>
                <a:gd name="T62" fmla="*/ 2077078 w 3816350"/>
                <a:gd name="T63" fmla="*/ 2755988 h 3665538"/>
                <a:gd name="T64" fmla="*/ 2064323 w 3816350"/>
                <a:gd name="T65" fmla="*/ 3023556 h 3665538"/>
                <a:gd name="T66" fmla="*/ 1553136 w 3816350"/>
                <a:gd name="T67" fmla="*/ 2926811 h 3665538"/>
                <a:gd name="T68" fmla="*/ 2489519 w 3816350"/>
                <a:gd name="T69" fmla="*/ 2707310 h 3665538"/>
                <a:gd name="T70" fmla="*/ 1846579 w 3816350"/>
                <a:gd name="T71" fmla="*/ 2621224 h 3665538"/>
                <a:gd name="T72" fmla="*/ 3411957 w 3816350"/>
                <a:gd name="T73" fmla="*/ 2738921 h 3665538"/>
                <a:gd name="T74" fmla="*/ 3080259 w 3816350"/>
                <a:gd name="T75" fmla="*/ 2936880 h 3665538"/>
                <a:gd name="T76" fmla="*/ 1829436 w 3816350"/>
                <a:gd name="T77" fmla="*/ 2582778 h 3665538"/>
                <a:gd name="T78" fmla="*/ 1856740 w 3816350"/>
                <a:gd name="T79" fmla="*/ 2801747 h 3665538"/>
                <a:gd name="T80" fmla="*/ 2088516 w 3816350"/>
                <a:gd name="T81" fmla="*/ 2619751 h 3665538"/>
                <a:gd name="T82" fmla="*/ 2403793 w 3816350"/>
                <a:gd name="T83" fmla="*/ 2645568 h 3665538"/>
                <a:gd name="T84" fmla="*/ 1545273 w 3816350"/>
                <a:gd name="T85" fmla="*/ 2758080 h 3665538"/>
                <a:gd name="T86" fmla="*/ 2737140 w 3816350"/>
                <a:gd name="T87" fmla="*/ 2576196 h 3665538"/>
                <a:gd name="T88" fmla="*/ 3655103 w 3816350"/>
                <a:gd name="T89" fmla="*/ 2636838 h 3665538"/>
                <a:gd name="T90" fmla="*/ 2771738 w 3816350"/>
                <a:gd name="T91" fmla="*/ 2448243 h 3665538"/>
                <a:gd name="T92" fmla="*/ 2989478 w 3816350"/>
                <a:gd name="T93" fmla="*/ 2307907 h 3665538"/>
                <a:gd name="T94" fmla="*/ 2867591 w 3816350"/>
                <a:gd name="T95" fmla="*/ 2234247 h 3665538"/>
                <a:gd name="T96" fmla="*/ 3696043 w 3816350"/>
                <a:gd name="T97" fmla="*/ 2367598 h 3665538"/>
                <a:gd name="T98" fmla="*/ 3314856 w 3816350"/>
                <a:gd name="T99" fmla="*/ 1892183 h 3665538"/>
                <a:gd name="T100" fmla="*/ 2974884 w 3816350"/>
                <a:gd name="T101" fmla="*/ 2068371 h 3665538"/>
                <a:gd name="T102" fmla="*/ 3799844 w 3816350"/>
                <a:gd name="T103" fmla="*/ 2062969 h 3665538"/>
                <a:gd name="T104" fmla="*/ 2637789 w 3816350"/>
                <a:gd name="T105" fmla="*/ 2027696 h 3665538"/>
                <a:gd name="T106" fmla="*/ 3189458 w 3816350"/>
                <a:gd name="T107" fmla="*/ 1697313 h 3665538"/>
                <a:gd name="T108" fmla="*/ 3015840 w 3816350"/>
                <a:gd name="T109" fmla="*/ 1948969 h 3665538"/>
                <a:gd name="T110" fmla="*/ 3354189 w 3816350"/>
                <a:gd name="T111" fmla="*/ 1860541 h 3665538"/>
                <a:gd name="T112" fmla="*/ 3468771 w 3816350"/>
                <a:gd name="T113" fmla="*/ 1695411 h 3665538"/>
                <a:gd name="T114" fmla="*/ 3173905 w 3816350"/>
                <a:gd name="T115" fmla="*/ 2035495 h 3665538"/>
                <a:gd name="T116" fmla="*/ 3074241 w 3816350"/>
                <a:gd name="T117" fmla="*/ 1681466 h 3665538"/>
                <a:gd name="T118" fmla="*/ 3386120 w 3816350"/>
                <a:gd name="T119" fmla="*/ 1131189 h 3665538"/>
                <a:gd name="T120" fmla="*/ 254975 w 3816350"/>
                <a:gd name="T121" fmla="*/ 2785759 h 3665538"/>
                <a:gd name="T122" fmla="*/ 1131353 w 3816350"/>
                <a:gd name="T123" fmla="*/ 1377803 h 3665538"/>
                <a:gd name="T124" fmla="*/ 2508155 w 3816350"/>
                <a:gd name="T125" fmla="*/ 314537 h 3665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16350" h="3665538">
                  <a:moveTo>
                    <a:pt x="1892592" y="3532067"/>
                  </a:moveTo>
                  <a:lnTo>
                    <a:pt x="1892592" y="3635348"/>
                  </a:lnTo>
                  <a:lnTo>
                    <a:pt x="1913877" y="3636302"/>
                  </a:lnTo>
                  <a:lnTo>
                    <a:pt x="1935480" y="3636302"/>
                  </a:lnTo>
                  <a:lnTo>
                    <a:pt x="1965343" y="3635666"/>
                  </a:lnTo>
                  <a:lnTo>
                    <a:pt x="1965343" y="3532385"/>
                  </a:lnTo>
                  <a:lnTo>
                    <a:pt x="1935480" y="3532703"/>
                  </a:lnTo>
                  <a:lnTo>
                    <a:pt x="1913877" y="3532703"/>
                  </a:lnTo>
                  <a:lnTo>
                    <a:pt x="1892592" y="3532067"/>
                  </a:lnTo>
                  <a:close/>
                  <a:moveTo>
                    <a:pt x="665284" y="3532067"/>
                  </a:moveTo>
                  <a:lnTo>
                    <a:pt x="665284" y="3635348"/>
                  </a:lnTo>
                  <a:lnTo>
                    <a:pt x="686575" y="3636302"/>
                  </a:lnTo>
                  <a:lnTo>
                    <a:pt x="708185" y="3636302"/>
                  </a:lnTo>
                  <a:lnTo>
                    <a:pt x="738374" y="3635666"/>
                  </a:lnTo>
                  <a:lnTo>
                    <a:pt x="738374" y="3532385"/>
                  </a:lnTo>
                  <a:lnTo>
                    <a:pt x="708185" y="3532703"/>
                  </a:lnTo>
                  <a:lnTo>
                    <a:pt x="686575" y="3532703"/>
                  </a:lnTo>
                  <a:lnTo>
                    <a:pt x="665284" y="3532067"/>
                  </a:lnTo>
                  <a:close/>
                  <a:moveTo>
                    <a:pt x="1746773" y="3519356"/>
                  </a:moveTo>
                  <a:lnTo>
                    <a:pt x="1746773" y="3623272"/>
                  </a:lnTo>
                  <a:lnTo>
                    <a:pt x="1764563" y="3625497"/>
                  </a:lnTo>
                  <a:lnTo>
                    <a:pt x="1782671" y="3628039"/>
                  </a:lnTo>
                  <a:lnTo>
                    <a:pt x="1800780" y="3629628"/>
                  </a:lnTo>
                  <a:lnTo>
                    <a:pt x="1819841" y="3631535"/>
                  </a:lnTo>
                  <a:lnTo>
                    <a:pt x="1819841" y="3527618"/>
                  </a:lnTo>
                  <a:lnTo>
                    <a:pt x="1800780" y="3526029"/>
                  </a:lnTo>
                  <a:lnTo>
                    <a:pt x="1782671" y="3524123"/>
                  </a:lnTo>
                  <a:lnTo>
                    <a:pt x="1764563" y="3521580"/>
                  </a:lnTo>
                  <a:lnTo>
                    <a:pt x="1746773" y="3519356"/>
                  </a:lnTo>
                  <a:close/>
                  <a:moveTo>
                    <a:pt x="519421" y="3519356"/>
                  </a:moveTo>
                  <a:lnTo>
                    <a:pt x="519421" y="3623272"/>
                  </a:lnTo>
                  <a:lnTo>
                    <a:pt x="537217" y="3625497"/>
                  </a:lnTo>
                  <a:lnTo>
                    <a:pt x="555330" y="3628039"/>
                  </a:lnTo>
                  <a:lnTo>
                    <a:pt x="573762" y="3629946"/>
                  </a:lnTo>
                  <a:lnTo>
                    <a:pt x="592511" y="3631535"/>
                  </a:lnTo>
                  <a:lnTo>
                    <a:pt x="592511" y="3527618"/>
                  </a:lnTo>
                  <a:lnTo>
                    <a:pt x="573762" y="3526029"/>
                  </a:lnTo>
                  <a:lnTo>
                    <a:pt x="555330" y="3524123"/>
                  </a:lnTo>
                  <a:lnTo>
                    <a:pt x="537217" y="3521580"/>
                  </a:lnTo>
                  <a:lnTo>
                    <a:pt x="519421" y="3519356"/>
                  </a:lnTo>
                  <a:close/>
                  <a:moveTo>
                    <a:pt x="3151360" y="3517220"/>
                  </a:moveTo>
                  <a:lnTo>
                    <a:pt x="3151360" y="3632118"/>
                  </a:lnTo>
                  <a:lnTo>
                    <a:pt x="3174848" y="3632755"/>
                  </a:lnTo>
                  <a:lnTo>
                    <a:pt x="3198972" y="3633073"/>
                  </a:lnTo>
                  <a:lnTo>
                    <a:pt x="3231983" y="3632755"/>
                  </a:lnTo>
                  <a:lnTo>
                    <a:pt x="3231983" y="3517539"/>
                  </a:lnTo>
                  <a:lnTo>
                    <a:pt x="3198972" y="3517857"/>
                  </a:lnTo>
                  <a:lnTo>
                    <a:pt x="3174848" y="3517539"/>
                  </a:lnTo>
                  <a:lnTo>
                    <a:pt x="3151360" y="3517220"/>
                  </a:lnTo>
                  <a:close/>
                  <a:moveTo>
                    <a:pt x="2989478" y="3502580"/>
                  </a:moveTo>
                  <a:lnTo>
                    <a:pt x="2989478" y="3618432"/>
                  </a:lnTo>
                  <a:lnTo>
                    <a:pt x="3009158" y="3620979"/>
                  </a:lnTo>
                  <a:lnTo>
                    <a:pt x="3029472" y="3623525"/>
                  </a:lnTo>
                  <a:lnTo>
                    <a:pt x="3049469" y="3625753"/>
                  </a:lnTo>
                  <a:lnTo>
                    <a:pt x="3070419" y="3627344"/>
                  </a:lnTo>
                  <a:lnTo>
                    <a:pt x="3070419" y="3512446"/>
                  </a:lnTo>
                  <a:lnTo>
                    <a:pt x="3049469" y="3510537"/>
                  </a:lnTo>
                  <a:lnTo>
                    <a:pt x="3029472" y="3507990"/>
                  </a:lnTo>
                  <a:lnTo>
                    <a:pt x="3009158" y="3505763"/>
                  </a:lnTo>
                  <a:lnTo>
                    <a:pt x="2989478" y="3502580"/>
                  </a:lnTo>
                  <a:close/>
                  <a:moveTo>
                    <a:pt x="1600953" y="3486306"/>
                  </a:moveTo>
                  <a:lnTo>
                    <a:pt x="1600953" y="3591494"/>
                  </a:lnTo>
                  <a:lnTo>
                    <a:pt x="1618744" y="3596578"/>
                  </a:lnTo>
                  <a:lnTo>
                    <a:pt x="1636217" y="3601345"/>
                  </a:lnTo>
                  <a:lnTo>
                    <a:pt x="1654960" y="3606112"/>
                  </a:lnTo>
                  <a:lnTo>
                    <a:pt x="1673704" y="3610243"/>
                  </a:lnTo>
                  <a:lnTo>
                    <a:pt x="1673704" y="3506009"/>
                  </a:lnTo>
                  <a:lnTo>
                    <a:pt x="1654960" y="3501242"/>
                  </a:lnTo>
                  <a:lnTo>
                    <a:pt x="1636217" y="3496475"/>
                  </a:lnTo>
                  <a:lnTo>
                    <a:pt x="1618108" y="3491708"/>
                  </a:lnTo>
                  <a:lnTo>
                    <a:pt x="1600953" y="3486306"/>
                  </a:lnTo>
                  <a:close/>
                  <a:moveTo>
                    <a:pt x="373875" y="3486306"/>
                  </a:moveTo>
                  <a:lnTo>
                    <a:pt x="373875" y="3591494"/>
                  </a:lnTo>
                  <a:lnTo>
                    <a:pt x="391353" y="3596578"/>
                  </a:lnTo>
                  <a:lnTo>
                    <a:pt x="409149" y="3601345"/>
                  </a:lnTo>
                  <a:lnTo>
                    <a:pt x="427581" y="3606112"/>
                  </a:lnTo>
                  <a:lnTo>
                    <a:pt x="446648" y="3610243"/>
                  </a:lnTo>
                  <a:lnTo>
                    <a:pt x="446648" y="3506009"/>
                  </a:lnTo>
                  <a:lnTo>
                    <a:pt x="427581" y="3501242"/>
                  </a:lnTo>
                  <a:lnTo>
                    <a:pt x="409149" y="3496475"/>
                  </a:lnTo>
                  <a:lnTo>
                    <a:pt x="390718" y="3491708"/>
                  </a:lnTo>
                  <a:lnTo>
                    <a:pt x="373875" y="3486306"/>
                  </a:lnTo>
                  <a:close/>
                  <a:moveTo>
                    <a:pt x="2827597" y="3465978"/>
                  </a:moveTo>
                  <a:lnTo>
                    <a:pt x="2827597" y="3583104"/>
                  </a:lnTo>
                  <a:lnTo>
                    <a:pt x="2846959" y="3589151"/>
                  </a:lnTo>
                  <a:lnTo>
                    <a:pt x="2866956" y="3594243"/>
                  </a:lnTo>
                  <a:lnTo>
                    <a:pt x="2887588" y="3599336"/>
                  </a:lnTo>
                  <a:lnTo>
                    <a:pt x="2908220" y="3604110"/>
                  </a:lnTo>
                  <a:lnTo>
                    <a:pt x="2908220" y="3487939"/>
                  </a:lnTo>
                  <a:lnTo>
                    <a:pt x="2887588" y="3482847"/>
                  </a:lnTo>
                  <a:lnTo>
                    <a:pt x="2866956" y="3477436"/>
                  </a:lnTo>
                  <a:lnTo>
                    <a:pt x="2846959" y="3472025"/>
                  </a:lnTo>
                  <a:lnTo>
                    <a:pt x="2827597" y="3465978"/>
                  </a:lnTo>
                  <a:close/>
                  <a:moveTo>
                    <a:pt x="2402802" y="3447218"/>
                  </a:moveTo>
                  <a:lnTo>
                    <a:pt x="2397719" y="3450714"/>
                  </a:lnTo>
                  <a:lnTo>
                    <a:pt x="2391365" y="3453891"/>
                  </a:lnTo>
                  <a:lnTo>
                    <a:pt x="2383740" y="3457387"/>
                  </a:lnTo>
                  <a:lnTo>
                    <a:pt x="2376433" y="3460565"/>
                  </a:lnTo>
                  <a:lnTo>
                    <a:pt x="2347841" y="3472005"/>
                  </a:lnTo>
                  <a:lnTo>
                    <a:pt x="2347841" y="3562893"/>
                  </a:lnTo>
                  <a:lnTo>
                    <a:pt x="2355784" y="3558761"/>
                  </a:lnTo>
                  <a:lnTo>
                    <a:pt x="2363408" y="3554630"/>
                  </a:lnTo>
                  <a:lnTo>
                    <a:pt x="2371033" y="3550181"/>
                  </a:lnTo>
                  <a:lnTo>
                    <a:pt x="2378340" y="3545414"/>
                  </a:lnTo>
                  <a:lnTo>
                    <a:pt x="2385329" y="3540648"/>
                  </a:lnTo>
                  <a:lnTo>
                    <a:pt x="2391683" y="3535881"/>
                  </a:lnTo>
                  <a:lnTo>
                    <a:pt x="2397719" y="3531114"/>
                  </a:lnTo>
                  <a:lnTo>
                    <a:pt x="2402802" y="3526983"/>
                  </a:lnTo>
                  <a:lnTo>
                    <a:pt x="2402802" y="3447218"/>
                  </a:lnTo>
                  <a:close/>
                  <a:moveTo>
                    <a:pt x="1175646" y="3447218"/>
                  </a:moveTo>
                  <a:lnTo>
                    <a:pt x="1170561" y="3450714"/>
                  </a:lnTo>
                  <a:lnTo>
                    <a:pt x="1164205" y="3453891"/>
                  </a:lnTo>
                  <a:lnTo>
                    <a:pt x="1156578" y="3457387"/>
                  </a:lnTo>
                  <a:lnTo>
                    <a:pt x="1149269" y="3460565"/>
                  </a:lnTo>
                  <a:lnTo>
                    <a:pt x="1120669" y="3472005"/>
                  </a:lnTo>
                  <a:lnTo>
                    <a:pt x="1120669" y="3562893"/>
                  </a:lnTo>
                  <a:lnTo>
                    <a:pt x="1128613" y="3558761"/>
                  </a:lnTo>
                  <a:lnTo>
                    <a:pt x="1136240" y="3554630"/>
                  </a:lnTo>
                  <a:lnTo>
                    <a:pt x="1144185" y="3550181"/>
                  </a:lnTo>
                  <a:lnTo>
                    <a:pt x="1151176" y="3545414"/>
                  </a:lnTo>
                  <a:lnTo>
                    <a:pt x="1158167" y="3540648"/>
                  </a:lnTo>
                  <a:lnTo>
                    <a:pt x="1164523" y="3535881"/>
                  </a:lnTo>
                  <a:lnTo>
                    <a:pt x="1170561" y="3531114"/>
                  </a:lnTo>
                  <a:lnTo>
                    <a:pt x="1175646" y="3526347"/>
                  </a:lnTo>
                  <a:lnTo>
                    <a:pt x="1175646" y="3447218"/>
                  </a:lnTo>
                  <a:close/>
                  <a:moveTo>
                    <a:pt x="3717945" y="3422692"/>
                  </a:moveTo>
                  <a:lnTo>
                    <a:pt x="3711914" y="3426193"/>
                  </a:lnTo>
                  <a:lnTo>
                    <a:pt x="3704931" y="3430013"/>
                  </a:lnTo>
                  <a:lnTo>
                    <a:pt x="3696678" y="3433832"/>
                  </a:lnTo>
                  <a:lnTo>
                    <a:pt x="3688425" y="3437651"/>
                  </a:lnTo>
                  <a:lnTo>
                    <a:pt x="3671285" y="3444335"/>
                  </a:lnTo>
                  <a:lnTo>
                    <a:pt x="3656684" y="3450064"/>
                  </a:lnTo>
                  <a:lnTo>
                    <a:pt x="3656684" y="3551276"/>
                  </a:lnTo>
                  <a:lnTo>
                    <a:pt x="3665254" y="3546820"/>
                  </a:lnTo>
                  <a:lnTo>
                    <a:pt x="3674142" y="3542046"/>
                  </a:lnTo>
                  <a:lnTo>
                    <a:pt x="3682394" y="3537272"/>
                  </a:lnTo>
                  <a:lnTo>
                    <a:pt x="3690647" y="3532179"/>
                  </a:lnTo>
                  <a:lnTo>
                    <a:pt x="3698582" y="3526769"/>
                  </a:lnTo>
                  <a:lnTo>
                    <a:pt x="3705566" y="3521358"/>
                  </a:lnTo>
                  <a:lnTo>
                    <a:pt x="3711914" y="3515947"/>
                  </a:lnTo>
                  <a:lnTo>
                    <a:pt x="3717945" y="3510855"/>
                  </a:lnTo>
                  <a:lnTo>
                    <a:pt x="3717945" y="3422692"/>
                  </a:lnTo>
                  <a:close/>
                  <a:moveTo>
                    <a:pt x="1455133" y="3410672"/>
                  </a:moveTo>
                  <a:lnTo>
                    <a:pt x="1455133" y="3516813"/>
                  </a:lnTo>
                  <a:lnTo>
                    <a:pt x="1457675" y="3519674"/>
                  </a:lnTo>
                  <a:lnTo>
                    <a:pt x="1460216" y="3522534"/>
                  </a:lnTo>
                  <a:lnTo>
                    <a:pt x="1466888" y="3528572"/>
                  </a:lnTo>
                  <a:lnTo>
                    <a:pt x="1475466" y="3534610"/>
                  </a:lnTo>
                  <a:lnTo>
                    <a:pt x="1484679" y="3540965"/>
                  </a:lnTo>
                  <a:lnTo>
                    <a:pt x="1495162" y="3547639"/>
                  </a:lnTo>
                  <a:lnTo>
                    <a:pt x="1505964" y="3553677"/>
                  </a:lnTo>
                  <a:lnTo>
                    <a:pt x="1517083" y="3559715"/>
                  </a:lnTo>
                  <a:lnTo>
                    <a:pt x="1528202" y="3564799"/>
                  </a:lnTo>
                  <a:lnTo>
                    <a:pt x="1528202" y="3457387"/>
                  </a:lnTo>
                  <a:lnTo>
                    <a:pt x="1517083" y="3452302"/>
                  </a:lnTo>
                  <a:lnTo>
                    <a:pt x="1506917" y="3446582"/>
                  </a:lnTo>
                  <a:lnTo>
                    <a:pt x="1497068" y="3441180"/>
                  </a:lnTo>
                  <a:lnTo>
                    <a:pt x="1487538" y="3435142"/>
                  </a:lnTo>
                  <a:lnTo>
                    <a:pt x="1478960" y="3429422"/>
                  </a:lnTo>
                  <a:lnTo>
                    <a:pt x="1470700" y="3423384"/>
                  </a:lnTo>
                  <a:lnTo>
                    <a:pt x="1462758" y="3417028"/>
                  </a:lnTo>
                  <a:lnTo>
                    <a:pt x="1455133" y="3410672"/>
                  </a:lnTo>
                  <a:close/>
                  <a:moveTo>
                    <a:pt x="227694" y="3410672"/>
                  </a:moveTo>
                  <a:lnTo>
                    <a:pt x="227694" y="3516813"/>
                  </a:lnTo>
                  <a:lnTo>
                    <a:pt x="230237" y="3519674"/>
                  </a:lnTo>
                  <a:lnTo>
                    <a:pt x="233097" y="3522534"/>
                  </a:lnTo>
                  <a:lnTo>
                    <a:pt x="239770" y="3528572"/>
                  </a:lnTo>
                  <a:lnTo>
                    <a:pt x="248033" y="3534610"/>
                  </a:lnTo>
                  <a:lnTo>
                    <a:pt x="257566" y="3540965"/>
                  </a:lnTo>
                  <a:lnTo>
                    <a:pt x="267735" y="3547639"/>
                  </a:lnTo>
                  <a:lnTo>
                    <a:pt x="278858" y="3553677"/>
                  </a:lnTo>
                  <a:lnTo>
                    <a:pt x="289662" y="3559715"/>
                  </a:lnTo>
                  <a:lnTo>
                    <a:pt x="300785" y="3564799"/>
                  </a:lnTo>
                  <a:lnTo>
                    <a:pt x="300785" y="3457387"/>
                  </a:lnTo>
                  <a:lnTo>
                    <a:pt x="289662" y="3452302"/>
                  </a:lnTo>
                  <a:lnTo>
                    <a:pt x="279493" y="3446582"/>
                  </a:lnTo>
                  <a:lnTo>
                    <a:pt x="269642" y="3441180"/>
                  </a:lnTo>
                  <a:lnTo>
                    <a:pt x="260108" y="3435142"/>
                  </a:lnTo>
                  <a:lnTo>
                    <a:pt x="251528" y="3429422"/>
                  </a:lnTo>
                  <a:lnTo>
                    <a:pt x="243266" y="3423384"/>
                  </a:lnTo>
                  <a:lnTo>
                    <a:pt x="235321" y="3417028"/>
                  </a:lnTo>
                  <a:lnTo>
                    <a:pt x="227694" y="3410672"/>
                  </a:lnTo>
                  <a:close/>
                  <a:moveTo>
                    <a:pt x="2665715" y="3381953"/>
                  </a:moveTo>
                  <a:lnTo>
                    <a:pt x="2665715" y="3500670"/>
                  </a:lnTo>
                  <a:lnTo>
                    <a:pt x="2668254" y="3503216"/>
                  </a:lnTo>
                  <a:lnTo>
                    <a:pt x="2671429" y="3506399"/>
                  </a:lnTo>
                  <a:lnTo>
                    <a:pt x="2678729" y="3512765"/>
                  </a:lnTo>
                  <a:lnTo>
                    <a:pt x="2687934" y="3519767"/>
                  </a:lnTo>
                  <a:lnTo>
                    <a:pt x="2698726" y="3527087"/>
                  </a:lnTo>
                  <a:lnTo>
                    <a:pt x="2710153" y="3534089"/>
                  </a:lnTo>
                  <a:lnTo>
                    <a:pt x="2722215" y="3541409"/>
                  </a:lnTo>
                  <a:lnTo>
                    <a:pt x="2734594" y="3547457"/>
                  </a:lnTo>
                  <a:lnTo>
                    <a:pt x="2746656" y="3553504"/>
                  </a:lnTo>
                  <a:lnTo>
                    <a:pt x="2746656" y="3434150"/>
                  </a:lnTo>
                  <a:lnTo>
                    <a:pt x="2734594" y="3428103"/>
                  </a:lnTo>
                  <a:lnTo>
                    <a:pt x="2723167" y="3422374"/>
                  </a:lnTo>
                  <a:lnTo>
                    <a:pt x="2712058" y="3416009"/>
                  </a:lnTo>
                  <a:lnTo>
                    <a:pt x="2701583" y="3409325"/>
                  </a:lnTo>
                  <a:lnTo>
                    <a:pt x="2691743" y="3402959"/>
                  </a:lnTo>
                  <a:lnTo>
                    <a:pt x="2682538" y="3396276"/>
                  </a:lnTo>
                  <a:lnTo>
                    <a:pt x="2673650" y="3388955"/>
                  </a:lnTo>
                  <a:lnTo>
                    <a:pt x="2665715" y="3381953"/>
                  </a:lnTo>
                  <a:close/>
                  <a:moveTo>
                    <a:pt x="1916773" y="3320218"/>
                  </a:moveTo>
                  <a:lnTo>
                    <a:pt x="1916773" y="3423312"/>
                  </a:lnTo>
                  <a:lnTo>
                    <a:pt x="1938033" y="3423629"/>
                  </a:lnTo>
                  <a:lnTo>
                    <a:pt x="1959928" y="3424263"/>
                  </a:lnTo>
                  <a:lnTo>
                    <a:pt x="1989755" y="3423629"/>
                  </a:lnTo>
                  <a:lnTo>
                    <a:pt x="1989755" y="3320535"/>
                  </a:lnTo>
                  <a:lnTo>
                    <a:pt x="1959293" y="3320852"/>
                  </a:lnTo>
                  <a:lnTo>
                    <a:pt x="1938033" y="3320852"/>
                  </a:lnTo>
                  <a:lnTo>
                    <a:pt x="1916773" y="3320218"/>
                  </a:lnTo>
                  <a:close/>
                  <a:moveTo>
                    <a:pt x="1404938" y="3314700"/>
                  </a:moveTo>
                  <a:lnTo>
                    <a:pt x="1408115" y="3320420"/>
                  </a:lnTo>
                  <a:lnTo>
                    <a:pt x="1411928" y="3325505"/>
                  </a:lnTo>
                  <a:lnTo>
                    <a:pt x="1415740" y="3330590"/>
                  </a:lnTo>
                  <a:lnTo>
                    <a:pt x="1419552" y="3335992"/>
                  </a:lnTo>
                  <a:lnTo>
                    <a:pt x="1424000" y="3340759"/>
                  </a:lnTo>
                  <a:lnTo>
                    <a:pt x="1428447" y="3346161"/>
                  </a:lnTo>
                  <a:lnTo>
                    <a:pt x="1438296" y="3356013"/>
                  </a:lnTo>
                  <a:lnTo>
                    <a:pt x="1448780" y="3365229"/>
                  </a:lnTo>
                  <a:lnTo>
                    <a:pt x="1460852" y="3374444"/>
                  </a:lnTo>
                  <a:lnTo>
                    <a:pt x="1472924" y="3383025"/>
                  </a:lnTo>
                  <a:lnTo>
                    <a:pt x="1486267" y="3391287"/>
                  </a:lnTo>
                  <a:lnTo>
                    <a:pt x="1500563" y="3399550"/>
                  </a:lnTo>
                  <a:lnTo>
                    <a:pt x="1515494" y="3407494"/>
                  </a:lnTo>
                  <a:lnTo>
                    <a:pt x="1531061" y="3415121"/>
                  </a:lnTo>
                  <a:lnTo>
                    <a:pt x="1547263" y="3422113"/>
                  </a:lnTo>
                  <a:lnTo>
                    <a:pt x="1564101" y="3428786"/>
                  </a:lnTo>
                  <a:lnTo>
                    <a:pt x="1581574" y="3435142"/>
                  </a:lnTo>
                  <a:lnTo>
                    <a:pt x="1599682" y="3441498"/>
                  </a:lnTo>
                  <a:lnTo>
                    <a:pt x="1618108" y="3447218"/>
                  </a:lnTo>
                  <a:lnTo>
                    <a:pt x="1637170" y="3452620"/>
                  </a:lnTo>
                  <a:lnTo>
                    <a:pt x="1656866" y="3457705"/>
                  </a:lnTo>
                  <a:lnTo>
                    <a:pt x="1676881" y="3462472"/>
                  </a:lnTo>
                  <a:lnTo>
                    <a:pt x="1697213" y="3466921"/>
                  </a:lnTo>
                  <a:lnTo>
                    <a:pt x="1718180" y="3471052"/>
                  </a:lnTo>
                  <a:lnTo>
                    <a:pt x="1738830" y="3474865"/>
                  </a:lnTo>
                  <a:lnTo>
                    <a:pt x="1760116" y="3478361"/>
                  </a:lnTo>
                  <a:lnTo>
                    <a:pt x="1782036" y="3480903"/>
                  </a:lnTo>
                  <a:lnTo>
                    <a:pt x="1803639" y="3483763"/>
                  </a:lnTo>
                  <a:lnTo>
                    <a:pt x="1825877" y="3486306"/>
                  </a:lnTo>
                  <a:lnTo>
                    <a:pt x="1847798" y="3488213"/>
                  </a:lnTo>
                  <a:lnTo>
                    <a:pt x="1870036" y="3489801"/>
                  </a:lnTo>
                  <a:lnTo>
                    <a:pt x="1891957" y="3490755"/>
                  </a:lnTo>
                  <a:lnTo>
                    <a:pt x="1914513" y="3492026"/>
                  </a:lnTo>
                  <a:lnTo>
                    <a:pt x="1936751" y="3492344"/>
                  </a:lnTo>
                  <a:lnTo>
                    <a:pt x="1959307" y="3492979"/>
                  </a:lnTo>
                  <a:lnTo>
                    <a:pt x="1978051" y="3492344"/>
                  </a:lnTo>
                  <a:lnTo>
                    <a:pt x="1996794" y="3492026"/>
                  </a:lnTo>
                  <a:lnTo>
                    <a:pt x="2015538" y="3491708"/>
                  </a:lnTo>
                  <a:lnTo>
                    <a:pt x="2034599" y="3490437"/>
                  </a:lnTo>
                  <a:lnTo>
                    <a:pt x="2053025" y="3489801"/>
                  </a:lnTo>
                  <a:lnTo>
                    <a:pt x="2071769" y="3488213"/>
                  </a:lnTo>
                  <a:lnTo>
                    <a:pt x="2090513" y="3486624"/>
                  </a:lnTo>
                  <a:lnTo>
                    <a:pt x="2108621" y="3484717"/>
                  </a:lnTo>
                  <a:lnTo>
                    <a:pt x="2127365" y="3482492"/>
                  </a:lnTo>
                  <a:lnTo>
                    <a:pt x="2145473" y="3480268"/>
                  </a:lnTo>
                  <a:lnTo>
                    <a:pt x="2163581" y="3477408"/>
                  </a:lnTo>
                  <a:lnTo>
                    <a:pt x="2181372" y="3474865"/>
                  </a:lnTo>
                  <a:lnTo>
                    <a:pt x="2199163" y="3471688"/>
                  </a:lnTo>
                  <a:lnTo>
                    <a:pt x="2216318" y="3468510"/>
                  </a:lnTo>
                  <a:lnTo>
                    <a:pt x="2233473" y="3464696"/>
                  </a:lnTo>
                  <a:lnTo>
                    <a:pt x="2250311" y="3460883"/>
                  </a:lnTo>
                  <a:lnTo>
                    <a:pt x="2266830" y="3457069"/>
                  </a:lnTo>
                  <a:lnTo>
                    <a:pt x="2283668" y="3452620"/>
                  </a:lnTo>
                  <a:lnTo>
                    <a:pt x="2299235" y="3448171"/>
                  </a:lnTo>
                  <a:lnTo>
                    <a:pt x="2315119" y="3443404"/>
                  </a:lnTo>
                  <a:lnTo>
                    <a:pt x="2330051" y="3438320"/>
                  </a:lnTo>
                  <a:lnTo>
                    <a:pt x="2344982" y="3432917"/>
                  </a:lnTo>
                  <a:lnTo>
                    <a:pt x="2359278" y="3427833"/>
                  </a:lnTo>
                  <a:lnTo>
                    <a:pt x="2373574" y="3421795"/>
                  </a:lnTo>
                  <a:lnTo>
                    <a:pt x="2386917" y="3415757"/>
                  </a:lnTo>
                  <a:lnTo>
                    <a:pt x="2399942" y="3409719"/>
                  </a:lnTo>
                  <a:lnTo>
                    <a:pt x="2412650" y="3403363"/>
                  </a:lnTo>
                  <a:lnTo>
                    <a:pt x="2424722" y="3396690"/>
                  </a:lnTo>
                  <a:lnTo>
                    <a:pt x="2436159" y="3389380"/>
                  </a:lnTo>
                  <a:lnTo>
                    <a:pt x="2446961" y="3382389"/>
                  </a:lnTo>
                  <a:lnTo>
                    <a:pt x="2457444" y="3375080"/>
                  </a:lnTo>
                  <a:lnTo>
                    <a:pt x="2466975" y="3367453"/>
                  </a:lnTo>
                  <a:lnTo>
                    <a:pt x="2466975" y="3464378"/>
                  </a:lnTo>
                  <a:lnTo>
                    <a:pt x="2466657" y="3464696"/>
                  </a:lnTo>
                  <a:lnTo>
                    <a:pt x="2466340" y="3472641"/>
                  </a:lnTo>
                  <a:lnTo>
                    <a:pt x="2466022" y="3477408"/>
                  </a:lnTo>
                  <a:lnTo>
                    <a:pt x="2464751" y="3482492"/>
                  </a:lnTo>
                  <a:lnTo>
                    <a:pt x="2463480" y="3487895"/>
                  </a:lnTo>
                  <a:lnTo>
                    <a:pt x="2461892" y="3492344"/>
                  </a:lnTo>
                  <a:lnTo>
                    <a:pt x="2459986" y="3497111"/>
                  </a:lnTo>
                  <a:lnTo>
                    <a:pt x="2457444" y="3501877"/>
                  </a:lnTo>
                  <a:lnTo>
                    <a:pt x="2455220" y="3506962"/>
                  </a:lnTo>
                  <a:lnTo>
                    <a:pt x="2452361" y="3511729"/>
                  </a:lnTo>
                  <a:lnTo>
                    <a:pt x="2449184" y="3516178"/>
                  </a:lnTo>
                  <a:lnTo>
                    <a:pt x="2445690" y="3520945"/>
                  </a:lnTo>
                  <a:lnTo>
                    <a:pt x="2441878" y="3525712"/>
                  </a:lnTo>
                  <a:lnTo>
                    <a:pt x="2437748" y="3529843"/>
                  </a:lnTo>
                  <a:lnTo>
                    <a:pt x="2429170" y="3539059"/>
                  </a:lnTo>
                  <a:lnTo>
                    <a:pt x="2419322" y="3547639"/>
                  </a:lnTo>
                  <a:lnTo>
                    <a:pt x="2408202" y="3556537"/>
                  </a:lnTo>
                  <a:lnTo>
                    <a:pt x="2396130" y="3564799"/>
                  </a:lnTo>
                  <a:lnTo>
                    <a:pt x="2383423" y="3572744"/>
                  </a:lnTo>
                  <a:lnTo>
                    <a:pt x="2369127" y="3580689"/>
                  </a:lnTo>
                  <a:lnTo>
                    <a:pt x="2354195" y="3587998"/>
                  </a:lnTo>
                  <a:lnTo>
                    <a:pt x="2338311" y="3595625"/>
                  </a:lnTo>
                  <a:lnTo>
                    <a:pt x="2321791" y="3602298"/>
                  </a:lnTo>
                  <a:lnTo>
                    <a:pt x="2304636" y="3608972"/>
                  </a:lnTo>
                  <a:lnTo>
                    <a:pt x="2285892" y="3615328"/>
                  </a:lnTo>
                  <a:lnTo>
                    <a:pt x="2266830" y="3621683"/>
                  </a:lnTo>
                  <a:lnTo>
                    <a:pt x="2247134" y="3627086"/>
                  </a:lnTo>
                  <a:lnTo>
                    <a:pt x="2226802" y="3632806"/>
                  </a:lnTo>
                  <a:lnTo>
                    <a:pt x="2205516" y="3637255"/>
                  </a:lnTo>
                  <a:lnTo>
                    <a:pt x="2183278" y="3642022"/>
                  </a:lnTo>
                  <a:lnTo>
                    <a:pt x="2160722" y="3646471"/>
                  </a:lnTo>
                  <a:lnTo>
                    <a:pt x="2137848" y="3649967"/>
                  </a:lnTo>
                  <a:lnTo>
                    <a:pt x="2114340" y="3653462"/>
                  </a:lnTo>
                  <a:lnTo>
                    <a:pt x="2089877" y="3656640"/>
                  </a:lnTo>
                  <a:lnTo>
                    <a:pt x="2065415" y="3659182"/>
                  </a:lnTo>
                  <a:lnTo>
                    <a:pt x="2040000" y="3661407"/>
                  </a:lnTo>
                  <a:lnTo>
                    <a:pt x="2014267" y="3662996"/>
                  </a:lnTo>
                  <a:lnTo>
                    <a:pt x="1988217" y="3664267"/>
                  </a:lnTo>
                  <a:lnTo>
                    <a:pt x="1962166" y="3664903"/>
                  </a:lnTo>
                  <a:lnTo>
                    <a:pt x="1935480" y="3665538"/>
                  </a:lnTo>
                  <a:lnTo>
                    <a:pt x="1908159" y="3664903"/>
                  </a:lnTo>
                  <a:lnTo>
                    <a:pt x="1881155" y="3664267"/>
                  </a:lnTo>
                  <a:lnTo>
                    <a:pt x="1854469" y="3662996"/>
                  </a:lnTo>
                  <a:lnTo>
                    <a:pt x="1828419" y="3661089"/>
                  </a:lnTo>
                  <a:lnTo>
                    <a:pt x="1803004" y="3659182"/>
                  </a:lnTo>
                  <a:lnTo>
                    <a:pt x="1777588" y="3656322"/>
                  </a:lnTo>
                  <a:lnTo>
                    <a:pt x="1752809" y="3653145"/>
                  </a:lnTo>
                  <a:lnTo>
                    <a:pt x="1728664" y="3649649"/>
                  </a:lnTo>
                  <a:lnTo>
                    <a:pt x="1705155" y="3645835"/>
                  </a:lnTo>
                  <a:lnTo>
                    <a:pt x="1682282" y="3641069"/>
                  </a:lnTo>
                  <a:lnTo>
                    <a:pt x="1660043" y="3636302"/>
                  </a:lnTo>
                  <a:lnTo>
                    <a:pt x="1638440" y="3631217"/>
                  </a:lnTo>
                  <a:lnTo>
                    <a:pt x="1617791" y="3625497"/>
                  </a:lnTo>
                  <a:lnTo>
                    <a:pt x="1597776" y="3619777"/>
                  </a:lnTo>
                  <a:lnTo>
                    <a:pt x="1578397" y="3613421"/>
                  </a:lnTo>
                  <a:lnTo>
                    <a:pt x="1559653" y="3606747"/>
                  </a:lnTo>
                  <a:lnTo>
                    <a:pt x="1542498" y="3599438"/>
                  </a:lnTo>
                  <a:lnTo>
                    <a:pt x="1525343" y="3592447"/>
                  </a:lnTo>
                  <a:lnTo>
                    <a:pt x="1509776" y="3584820"/>
                  </a:lnTo>
                  <a:lnTo>
                    <a:pt x="1495162" y="3576875"/>
                  </a:lnTo>
                  <a:lnTo>
                    <a:pt x="1481184" y="3568613"/>
                  </a:lnTo>
                  <a:lnTo>
                    <a:pt x="1468159" y="3560350"/>
                  </a:lnTo>
                  <a:lnTo>
                    <a:pt x="1456404" y="3551770"/>
                  </a:lnTo>
                  <a:lnTo>
                    <a:pt x="1445603" y="3542554"/>
                  </a:lnTo>
                  <a:lnTo>
                    <a:pt x="1440837" y="3538423"/>
                  </a:lnTo>
                  <a:lnTo>
                    <a:pt x="1436390" y="3533656"/>
                  </a:lnTo>
                  <a:lnTo>
                    <a:pt x="1431942" y="3529207"/>
                  </a:lnTo>
                  <a:lnTo>
                    <a:pt x="1428130" y="3524440"/>
                  </a:lnTo>
                  <a:lnTo>
                    <a:pt x="1424318" y="3519674"/>
                  </a:lnTo>
                  <a:lnTo>
                    <a:pt x="1420823" y="3514907"/>
                  </a:lnTo>
                  <a:lnTo>
                    <a:pt x="1417646" y="3510140"/>
                  </a:lnTo>
                  <a:lnTo>
                    <a:pt x="1415105" y="3505055"/>
                  </a:lnTo>
                  <a:lnTo>
                    <a:pt x="1412563" y="3500288"/>
                  </a:lnTo>
                  <a:lnTo>
                    <a:pt x="1410339" y="3495204"/>
                  </a:lnTo>
                  <a:lnTo>
                    <a:pt x="1408115" y="3490437"/>
                  </a:lnTo>
                  <a:lnTo>
                    <a:pt x="1407162" y="3485352"/>
                  </a:lnTo>
                  <a:lnTo>
                    <a:pt x="1405892" y="3480268"/>
                  </a:lnTo>
                  <a:lnTo>
                    <a:pt x="1404621" y="3475183"/>
                  </a:lnTo>
                  <a:lnTo>
                    <a:pt x="1404303" y="3470099"/>
                  </a:lnTo>
                  <a:lnTo>
                    <a:pt x="1404303" y="3464696"/>
                  </a:lnTo>
                  <a:lnTo>
                    <a:pt x="1403350" y="3464696"/>
                  </a:lnTo>
                  <a:lnTo>
                    <a:pt x="1403350" y="3333132"/>
                  </a:lnTo>
                  <a:lnTo>
                    <a:pt x="1403350" y="3329318"/>
                  </a:lnTo>
                  <a:lnTo>
                    <a:pt x="1403985" y="3322327"/>
                  </a:lnTo>
                  <a:lnTo>
                    <a:pt x="1404938" y="3314700"/>
                  </a:lnTo>
                  <a:close/>
                  <a:moveTo>
                    <a:pt x="177802" y="3314700"/>
                  </a:moveTo>
                  <a:lnTo>
                    <a:pt x="180980" y="3320420"/>
                  </a:lnTo>
                  <a:lnTo>
                    <a:pt x="184476" y="3325505"/>
                  </a:lnTo>
                  <a:lnTo>
                    <a:pt x="188289" y="3330590"/>
                  </a:lnTo>
                  <a:lnTo>
                    <a:pt x="192420" y="3335992"/>
                  </a:lnTo>
                  <a:lnTo>
                    <a:pt x="196551" y="3340759"/>
                  </a:lnTo>
                  <a:lnTo>
                    <a:pt x="201000" y="3346161"/>
                  </a:lnTo>
                  <a:lnTo>
                    <a:pt x="210852" y="3356013"/>
                  </a:lnTo>
                  <a:lnTo>
                    <a:pt x="221656" y="3365229"/>
                  </a:lnTo>
                  <a:lnTo>
                    <a:pt x="233414" y="3374444"/>
                  </a:lnTo>
                  <a:lnTo>
                    <a:pt x="245490" y="3383025"/>
                  </a:lnTo>
                  <a:lnTo>
                    <a:pt x="259155" y="3391287"/>
                  </a:lnTo>
                  <a:lnTo>
                    <a:pt x="273138" y="3399550"/>
                  </a:lnTo>
                  <a:lnTo>
                    <a:pt x="288073" y="3407494"/>
                  </a:lnTo>
                  <a:lnTo>
                    <a:pt x="303645" y="3415121"/>
                  </a:lnTo>
                  <a:lnTo>
                    <a:pt x="319852" y="3422113"/>
                  </a:lnTo>
                  <a:lnTo>
                    <a:pt x="336694" y="3428786"/>
                  </a:lnTo>
                  <a:lnTo>
                    <a:pt x="354173" y="3435142"/>
                  </a:lnTo>
                  <a:lnTo>
                    <a:pt x="372286" y="3441498"/>
                  </a:lnTo>
                  <a:lnTo>
                    <a:pt x="390718" y="3447218"/>
                  </a:lnTo>
                  <a:lnTo>
                    <a:pt x="409785" y="3452620"/>
                  </a:lnTo>
                  <a:lnTo>
                    <a:pt x="429488" y="3457705"/>
                  </a:lnTo>
                  <a:lnTo>
                    <a:pt x="449826" y="3462472"/>
                  </a:lnTo>
                  <a:lnTo>
                    <a:pt x="469846" y="3466921"/>
                  </a:lnTo>
                  <a:lnTo>
                    <a:pt x="490820" y="3471052"/>
                  </a:lnTo>
                  <a:lnTo>
                    <a:pt x="511794" y="3474865"/>
                  </a:lnTo>
                  <a:lnTo>
                    <a:pt x="533085" y="3478361"/>
                  </a:lnTo>
                  <a:lnTo>
                    <a:pt x="554695" y="3480903"/>
                  </a:lnTo>
                  <a:lnTo>
                    <a:pt x="576304" y="3483763"/>
                  </a:lnTo>
                  <a:lnTo>
                    <a:pt x="598549" y="3486306"/>
                  </a:lnTo>
                  <a:lnTo>
                    <a:pt x="620476" y="3488213"/>
                  </a:lnTo>
                  <a:lnTo>
                    <a:pt x="642721" y="3489801"/>
                  </a:lnTo>
                  <a:lnTo>
                    <a:pt x="664966" y="3490755"/>
                  </a:lnTo>
                  <a:lnTo>
                    <a:pt x="687211" y="3492026"/>
                  </a:lnTo>
                  <a:lnTo>
                    <a:pt x="709456" y="3492344"/>
                  </a:lnTo>
                  <a:lnTo>
                    <a:pt x="732018" y="3492344"/>
                  </a:lnTo>
                  <a:lnTo>
                    <a:pt x="750768" y="3492344"/>
                  </a:lnTo>
                  <a:lnTo>
                    <a:pt x="769517" y="3492026"/>
                  </a:lnTo>
                  <a:lnTo>
                    <a:pt x="788266" y="3491708"/>
                  </a:lnTo>
                  <a:lnTo>
                    <a:pt x="807333" y="3490437"/>
                  </a:lnTo>
                  <a:lnTo>
                    <a:pt x="825765" y="3489801"/>
                  </a:lnTo>
                  <a:lnTo>
                    <a:pt x="844832" y="3488213"/>
                  </a:lnTo>
                  <a:lnTo>
                    <a:pt x="863263" y="3486624"/>
                  </a:lnTo>
                  <a:lnTo>
                    <a:pt x="881695" y="3484717"/>
                  </a:lnTo>
                  <a:lnTo>
                    <a:pt x="900126" y="3482492"/>
                  </a:lnTo>
                  <a:lnTo>
                    <a:pt x="918240" y="3480268"/>
                  </a:lnTo>
                  <a:lnTo>
                    <a:pt x="936354" y="3477408"/>
                  </a:lnTo>
                  <a:lnTo>
                    <a:pt x="954150" y="3474865"/>
                  </a:lnTo>
                  <a:lnTo>
                    <a:pt x="971946" y="3471688"/>
                  </a:lnTo>
                  <a:lnTo>
                    <a:pt x="989424" y="3468510"/>
                  </a:lnTo>
                  <a:lnTo>
                    <a:pt x="1006266" y="3464696"/>
                  </a:lnTo>
                  <a:lnTo>
                    <a:pt x="1023109" y="3460883"/>
                  </a:lnTo>
                  <a:lnTo>
                    <a:pt x="1039952" y="3457069"/>
                  </a:lnTo>
                  <a:lnTo>
                    <a:pt x="1056476" y="3452620"/>
                  </a:lnTo>
                  <a:lnTo>
                    <a:pt x="1072366" y="3448171"/>
                  </a:lnTo>
                  <a:lnTo>
                    <a:pt x="1087937" y="3443087"/>
                  </a:lnTo>
                  <a:lnTo>
                    <a:pt x="1102873" y="3438320"/>
                  </a:lnTo>
                  <a:lnTo>
                    <a:pt x="1118126" y="3432917"/>
                  </a:lnTo>
                  <a:lnTo>
                    <a:pt x="1132109" y="3427833"/>
                  </a:lnTo>
                  <a:lnTo>
                    <a:pt x="1146409" y="3421795"/>
                  </a:lnTo>
                  <a:lnTo>
                    <a:pt x="1159756" y="3415757"/>
                  </a:lnTo>
                  <a:lnTo>
                    <a:pt x="1172785" y="3409719"/>
                  </a:lnTo>
                  <a:lnTo>
                    <a:pt x="1185497" y="3403363"/>
                  </a:lnTo>
                  <a:lnTo>
                    <a:pt x="1197890" y="3396690"/>
                  </a:lnTo>
                  <a:lnTo>
                    <a:pt x="1209331" y="3389380"/>
                  </a:lnTo>
                  <a:lnTo>
                    <a:pt x="1219818" y="3382389"/>
                  </a:lnTo>
                  <a:lnTo>
                    <a:pt x="1230622" y="3375080"/>
                  </a:lnTo>
                  <a:lnTo>
                    <a:pt x="1239838" y="3367453"/>
                  </a:lnTo>
                  <a:lnTo>
                    <a:pt x="1239838" y="3464378"/>
                  </a:lnTo>
                  <a:lnTo>
                    <a:pt x="1239838" y="3464696"/>
                  </a:lnTo>
                  <a:lnTo>
                    <a:pt x="1239520" y="3468827"/>
                  </a:lnTo>
                  <a:lnTo>
                    <a:pt x="1239202" y="3472641"/>
                  </a:lnTo>
                  <a:lnTo>
                    <a:pt x="1238885" y="3477408"/>
                  </a:lnTo>
                  <a:lnTo>
                    <a:pt x="1237614" y="3482492"/>
                  </a:lnTo>
                  <a:lnTo>
                    <a:pt x="1236342" y="3487895"/>
                  </a:lnTo>
                  <a:lnTo>
                    <a:pt x="1234754" y="3492344"/>
                  </a:lnTo>
                  <a:lnTo>
                    <a:pt x="1232847" y="3497111"/>
                  </a:lnTo>
                  <a:lnTo>
                    <a:pt x="1230622" y="3501877"/>
                  </a:lnTo>
                  <a:lnTo>
                    <a:pt x="1228080" y="3506962"/>
                  </a:lnTo>
                  <a:lnTo>
                    <a:pt x="1225538" y="3511729"/>
                  </a:lnTo>
                  <a:lnTo>
                    <a:pt x="1222360" y="3516178"/>
                  </a:lnTo>
                  <a:lnTo>
                    <a:pt x="1218546" y="3520945"/>
                  </a:lnTo>
                  <a:lnTo>
                    <a:pt x="1214733" y="3525712"/>
                  </a:lnTo>
                  <a:lnTo>
                    <a:pt x="1210920" y="3529843"/>
                  </a:lnTo>
                  <a:lnTo>
                    <a:pt x="1202022" y="3539059"/>
                  </a:lnTo>
                  <a:lnTo>
                    <a:pt x="1192170" y="3547639"/>
                  </a:lnTo>
                  <a:lnTo>
                    <a:pt x="1181048" y="3556537"/>
                  </a:lnTo>
                  <a:lnTo>
                    <a:pt x="1169290" y="3564799"/>
                  </a:lnTo>
                  <a:lnTo>
                    <a:pt x="1156261" y="3572744"/>
                  </a:lnTo>
                  <a:lnTo>
                    <a:pt x="1141960" y="3580689"/>
                  </a:lnTo>
                  <a:lnTo>
                    <a:pt x="1127024" y="3587998"/>
                  </a:lnTo>
                  <a:lnTo>
                    <a:pt x="1111453" y="3595625"/>
                  </a:lnTo>
                  <a:lnTo>
                    <a:pt x="1094610" y="3602298"/>
                  </a:lnTo>
                  <a:lnTo>
                    <a:pt x="1077450" y="3608972"/>
                  </a:lnTo>
                  <a:lnTo>
                    <a:pt x="1058701" y="3615328"/>
                  </a:lnTo>
                  <a:lnTo>
                    <a:pt x="1039952" y="3621683"/>
                  </a:lnTo>
                  <a:lnTo>
                    <a:pt x="1020249" y="3627086"/>
                  </a:lnTo>
                  <a:lnTo>
                    <a:pt x="999593" y="3632806"/>
                  </a:lnTo>
                  <a:lnTo>
                    <a:pt x="978301" y="3637255"/>
                  </a:lnTo>
                  <a:lnTo>
                    <a:pt x="956056" y="3642022"/>
                  </a:lnTo>
                  <a:lnTo>
                    <a:pt x="933494" y="3646471"/>
                  </a:lnTo>
                  <a:lnTo>
                    <a:pt x="910613" y="3649967"/>
                  </a:lnTo>
                  <a:lnTo>
                    <a:pt x="887097" y="3653462"/>
                  </a:lnTo>
                  <a:lnTo>
                    <a:pt x="862946" y="3656640"/>
                  </a:lnTo>
                  <a:lnTo>
                    <a:pt x="838158" y="3659182"/>
                  </a:lnTo>
                  <a:lnTo>
                    <a:pt x="812736" y="3661407"/>
                  </a:lnTo>
                  <a:lnTo>
                    <a:pt x="787313" y="3662996"/>
                  </a:lnTo>
                  <a:lnTo>
                    <a:pt x="761572" y="3664267"/>
                  </a:lnTo>
                  <a:lnTo>
                    <a:pt x="735196" y="3664903"/>
                  </a:lnTo>
                  <a:lnTo>
                    <a:pt x="708185" y="3665538"/>
                  </a:lnTo>
                  <a:lnTo>
                    <a:pt x="680855" y="3664903"/>
                  </a:lnTo>
                  <a:lnTo>
                    <a:pt x="654161" y="3664267"/>
                  </a:lnTo>
                  <a:lnTo>
                    <a:pt x="627467" y="3662996"/>
                  </a:lnTo>
                  <a:lnTo>
                    <a:pt x="601409" y="3661089"/>
                  </a:lnTo>
                  <a:lnTo>
                    <a:pt x="575668" y="3659182"/>
                  </a:lnTo>
                  <a:lnTo>
                    <a:pt x="550246" y="3656322"/>
                  </a:lnTo>
                  <a:lnTo>
                    <a:pt x="525458" y="3653145"/>
                  </a:lnTo>
                  <a:lnTo>
                    <a:pt x="501307" y="3649649"/>
                  </a:lnTo>
                  <a:lnTo>
                    <a:pt x="478109" y="3645835"/>
                  </a:lnTo>
                  <a:lnTo>
                    <a:pt x="455228" y="3641069"/>
                  </a:lnTo>
                  <a:lnTo>
                    <a:pt x="432665" y="3636302"/>
                  </a:lnTo>
                  <a:lnTo>
                    <a:pt x="411374" y="3631217"/>
                  </a:lnTo>
                  <a:lnTo>
                    <a:pt x="390400" y="3625497"/>
                  </a:lnTo>
                  <a:lnTo>
                    <a:pt x="370380" y="3619777"/>
                  </a:lnTo>
                  <a:lnTo>
                    <a:pt x="350995" y="3613421"/>
                  </a:lnTo>
                  <a:lnTo>
                    <a:pt x="332563" y="3606747"/>
                  </a:lnTo>
                  <a:lnTo>
                    <a:pt x="315085" y="3599438"/>
                  </a:lnTo>
                  <a:lnTo>
                    <a:pt x="297925" y="3592447"/>
                  </a:lnTo>
                  <a:lnTo>
                    <a:pt x="282353" y="3584820"/>
                  </a:lnTo>
                  <a:lnTo>
                    <a:pt x="267735" y="3576875"/>
                  </a:lnTo>
                  <a:lnTo>
                    <a:pt x="253753" y="3568613"/>
                  </a:lnTo>
                  <a:lnTo>
                    <a:pt x="240724" y="3560350"/>
                  </a:lnTo>
                  <a:lnTo>
                    <a:pt x="229283" y="3551770"/>
                  </a:lnTo>
                  <a:lnTo>
                    <a:pt x="218796" y="3542872"/>
                  </a:lnTo>
                  <a:lnTo>
                    <a:pt x="213712" y="3538423"/>
                  </a:lnTo>
                  <a:lnTo>
                    <a:pt x="208945" y="3533656"/>
                  </a:lnTo>
                  <a:lnTo>
                    <a:pt x="204814" y="3529207"/>
                  </a:lnTo>
                  <a:lnTo>
                    <a:pt x="200683" y="3524440"/>
                  </a:lnTo>
                  <a:lnTo>
                    <a:pt x="196869" y="3519674"/>
                  </a:lnTo>
                  <a:lnTo>
                    <a:pt x="193374" y="3514907"/>
                  </a:lnTo>
                  <a:lnTo>
                    <a:pt x="190196" y="3510140"/>
                  </a:lnTo>
                  <a:lnTo>
                    <a:pt x="187653" y="3505055"/>
                  </a:lnTo>
                  <a:lnTo>
                    <a:pt x="185111" y="3500288"/>
                  </a:lnTo>
                  <a:lnTo>
                    <a:pt x="182887" y="3495204"/>
                  </a:lnTo>
                  <a:lnTo>
                    <a:pt x="181298" y="3490437"/>
                  </a:lnTo>
                  <a:lnTo>
                    <a:pt x="179709" y="3485352"/>
                  </a:lnTo>
                  <a:lnTo>
                    <a:pt x="178438" y="3480268"/>
                  </a:lnTo>
                  <a:lnTo>
                    <a:pt x="177802" y="3475183"/>
                  </a:lnTo>
                  <a:lnTo>
                    <a:pt x="176849" y="3470099"/>
                  </a:lnTo>
                  <a:lnTo>
                    <a:pt x="176849" y="3464696"/>
                  </a:lnTo>
                  <a:lnTo>
                    <a:pt x="176531" y="3464696"/>
                  </a:lnTo>
                  <a:lnTo>
                    <a:pt x="176531" y="3333132"/>
                  </a:lnTo>
                  <a:lnTo>
                    <a:pt x="176213" y="3329318"/>
                  </a:lnTo>
                  <a:lnTo>
                    <a:pt x="176531" y="3322327"/>
                  </a:lnTo>
                  <a:lnTo>
                    <a:pt x="177802" y="3314700"/>
                  </a:lnTo>
                  <a:close/>
                  <a:moveTo>
                    <a:pt x="1771445" y="3307529"/>
                  </a:moveTo>
                  <a:lnTo>
                    <a:pt x="1771445" y="3411258"/>
                  </a:lnTo>
                  <a:lnTo>
                    <a:pt x="1789215" y="3413478"/>
                  </a:lnTo>
                  <a:lnTo>
                    <a:pt x="1807301" y="3415698"/>
                  </a:lnTo>
                  <a:lnTo>
                    <a:pt x="1825388" y="3417285"/>
                  </a:lnTo>
                  <a:lnTo>
                    <a:pt x="1843792" y="3419505"/>
                  </a:lnTo>
                  <a:lnTo>
                    <a:pt x="1843792" y="3315777"/>
                  </a:lnTo>
                  <a:lnTo>
                    <a:pt x="1825388" y="3314191"/>
                  </a:lnTo>
                  <a:lnTo>
                    <a:pt x="1807301" y="3312287"/>
                  </a:lnTo>
                  <a:lnTo>
                    <a:pt x="1789215" y="3309750"/>
                  </a:lnTo>
                  <a:lnTo>
                    <a:pt x="1771445" y="3307529"/>
                  </a:lnTo>
                  <a:close/>
                  <a:moveTo>
                    <a:pt x="3178346" y="3281045"/>
                  </a:moveTo>
                  <a:lnTo>
                    <a:pt x="3178346" y="3395980"/>
                  </a:lnTo>
                  <a:lnTo>
                    <a:pt x="3201835" y="3396298"/>
                  </a:lnTo>
                  <a:lnTo>
                    <a:pt x="3225959" y="3396615"/>
                  </a:lnTo>
                  <a:lnTo>
                    <a:pt x="3258970" y="3396298"/>
                  </a:lnTo>
                  <a:lnTo>
                    <a:pt x="3258970" y="3281363"/>
                  </a:lnTo>
                  <a:lnTo>
                    <a:pt x="3225641" y="3281680"/>
                  </a:lnTo>
                  <a:lnTo>
                    <a:pt x="3201835" y="3281363"/>
                  </a:lnTo>
                  <a:lnTo>
                    <a:pt x="3178346" y="3281045"/>
                  </a:lnTo>
                  <a:close/>
                  <a:moveTo>
                    <a:pt x="2609850" y="3275012"/>
                  </a:moveTo>
                  <a:lnTo>
                    <a:pt x="2613342" y="3281059"/>
                  </a:lnTo>
                  <a:lnTo>
                    <a:pt x="2617468" y="3287107"/>
                  </a:lnTo>
                  <a:lnTo>
                    <a:pt x="2621594" y="3292836"/>
                  </a:lnTo>
                  <a:lnTo>
                    <a:pt x="2626038" y="3298883"/>
                  </a:lnTo>
                  <a:lnTo>
                    <a:pt x="2631117" y="3304294"/>
                  </a:lnTo>
                  <a:lnTo>
                    <a:pt x="2635878" y="3310023"/>
                  </a:lnTo>
                  <a:lnTo>
                    <a:pt x="2641274" y="3315433"/>
                  </a:lnTo>
                  <a:lnTo>
                    <a:pt x="2646988" y="3320844"/>
                  </a:lnTo>
                  <a:lnTo>
                    <a:pt x="2658732" y="3331347"/>
                  </a:lnTo>
                  <a:lnTo>
                    <a:pt x="2671746" y="3341532"/>
                  </a:lnTo>
                  <a:lnTo>
                    <a:pt x="2685712" y="3351080"/>
                  </a:lnTo>
                  <a:lnTo>
                    <a:pt x="2700631" y="3360629"/>
                  </a:lnTo>
                  <a:lnTo>
                    <a:pt x="2715867" y="3369540"/>
                  </a:lnTo>
                  <a:lnTo>
                    <a:pt x="2732372" y="3378452"/>
                  </a:lnTo>
                  <a:lnTo>
                    <a:pt x="2749830" y="3386727"/>
                  </a:lnTo>
                  <a:lnTo>
                    <a:pt x="2767923" y="3394684"/>
                  </a:lnTo>
                  <a:lnTo>
                    <a:pt x="2786650" y="3402004"/>
                  </a:lnTo>
                  <a:lnTo>
                    <a:pt x="2805695" y="3409325"/>
                  </a:lnTo>
                  <a:lnTo>
                    <a:pt x="2826009" y="3416327"/>
                  </a:lnTo>
                  <a:lnTo>
                    <a:pt x="2846959" y="3422692"/>
                  </a:lnTo>
                  <a:lnTo>
                    <a:pt x="2867591" y="3428421"/>
                  </a:lnTo>
                  <a:lnTo>
                    <a:pt x="2889492" y="3434469"/>
                  </a:lnTo>
                  <a:lnTo>
                    <a:pt x="2912029" y="3439561"/>
                  </a:lnTo>
                  <a:lnTo>
                    <a:pt x="2934248" y="3444654"/>
                  </a:lnTo>
                  <a:lnTo>
                    <a:pt x="2957102" y="3449109"/>
                  </a:lnTo>
                  <a:lnTo>
                    <a:pt x="2980908" y="3453565"/>
                  </a:lnTo>
                  <a:lnTo>
                    <a:pt x="3004396" y="3457066"/>
                  </a:lnTo>
                  <a:lnTo>
                    <a:pt x="3028203" y="3460567"/>
                  </a:lnTo>
                  <a:lnTo>
                    <a:pt x="3052644" y="3463432"/>
                  </a:lnTo>
                  <a:lnTo>
                    <a:pt x="3077084" y="3465978"/>
                  </a:lnTo>
                  <a:lnTo>
                    <a:pt x="3101525" y="3468206"/>
                  </a:lnTo>
                  <a:lnTo>
                    <a:pt x="3125966" y="3470116"/>
                  </a:lnTo>
                  <a:lnTo>
                    <a:pt x="3150725" y="3471389"/>
                  </a:lnTo>
                  <a:lnTo>
                    <a:pt x="3175800" y="3472344"/>
                  </a:lnTo>
                  <a:lnTo>
                    <a:pt x="3200559" y="3472980"/>
                  </a:lnTo>
                  <a:lnTo>
                    <a:pt x="3225317" y="3473298"/>
                  </a:lnTo>
                  <a:lnTo>
                    <a:pt x="3246266" y="3473298"/>
                  </a:lnTo>
                  <a:lnTo>
                    <a:pt x="3267216" y="3472344"/>
                  </a:lnTo>
                  <a:lnTo>
                    <a:pt x="3288165" y="3472025"/>
                  </a:lnTo>
                  <a:lnTo>
                    <a:pt x="3308797" y="3470752"/>
                  </a:lnTo>
                  <a:lnTo>
                    <a:pt x="3329429" y="3469797"/>
                  </a:lnTo>
                  <a:lnTo>
                    <a:pt x="3350378" y="3468206"/>
                  </a:lnTo>
                  <a:lnTo>
                    <a:pt x="3371010" y="3466615"/>
                  </a:lnTo>
                  <a:lnTo>
                    <a:pt x="3391325" y="3464068"/>
                  </a:lnTo>
                  <a:lnTo>
                    <a:pt x="3411957" y="3462159"/>
                  </a:lnTo>
                  <a:lnTo>
                    <a:pt x="3431954" y="3459294"/>
                  </a:lnTo>
                  <a:lnTo>
                    <a:pt x="3451951" y="3456748"/>
                  </a:lnTo>
                  <a:lnTo>
                    <a:pt x="3471948" y="3453565"/>
                  </a:lnTo>
                  <a:lnTo>
                    <a:pt x="3491628" y="3450064"/>
                  </a:lnTo>
                  <a:lnTo>
                    <a:pt x="3510990" y="3446245"/>
                  </a:lnTo>
                  <a:lnTo>
                    <a:pt x="3530035" y="3442107"/>
                  </a:lnTo>
                  <a:lnTo>
                    <a:pt x="3548763" y="3437970"/>
                  </a:lnTo>
                  <a:lnTo>
                    <a:pt x="3567173" y="3433196"/>
                  </a:lnTo>
                  <a:lnTo>
                    <a:pt x="3585265" y="3428421"/>
                  </a:lnTo>
                  <a:lnTo>
                    <a:pt x="3603041" y="3423329"/>
                  </a:lnTo>
                  <a:lnTo>
                    <a:pt x="3620498" y="3418237"/>
                  </a:lnTo>
                  <a:lnTo>
                    <a:pt x="3637004" y="3412826"/>
                  </a:lnTo>
                  <a:lnTo>
                    <a:pt x="3653510" y="3406779"/>
                  </a:lnTo>
                  <a:lnTo>
                    <a:pt x="3669698" y="3400731"/>
                  </a:lnTo>
                  <a:lnTo>
                    <a:pt x="3685251" y="3394048"/>
                  </a:lnTo>
                  <a:lnTo>
                    <a:pt x="3700170" y="3387682"/>
                  </a:lnTo>
                  <a:lnTo>
                    <a:pt x="3714770" y="3380680"/>
                  </a:lnTo>
                  <a:lnTo>
                    <a:pt x="3728419" y="3373678"/>
                  </a:lnTo>
                  <a:lnTo>
                    <a:pt x="3741751" y="3366039"/>
                  </a:lnTo>
                  <a:lnTo>
                    <a:pt x="3754765" y="3358719"/>
                  </a:lnTo>
                  <a:lnTo>
                    <a:pt x="3767144" y="3350762"/>
                  </a:lnTo>
                  <a:lnTo>
                    <a:pt x="3778571" y="3342487"/>
                  </a:lnTo>
                  <a:lnTo>
                    <a:pt x="3789363" y="3333575"/>
                  </a:lnTo>
                  <a:lnTo>
                    <a:pt x="3789363" y="3441471"/>
                  </a:lnTo>
                  <a:lnTo>
                    <a:pt x="3788728" y="3442107"/>
                  </a:lnTo>
                  <a:lnTo>
                    <a:pt x="3788411" y="3451019"/>
                  </a:lnTo>
                  <a:lnTo>
                    <a:pt x="3787776" y="3456748"/>
                  </a:lnTo>
                  <a:lnTo>
                    <a:pt x="3786506" y="3462159"/>
                  </a:lnTo>
                  <a:lnTo>
                    <a:pt x="3785237" y="3467569"/>
                  </a:lnTo>
                  <a:lnTo>
                    <a:pt x="3783332" y="3472980"/>
                  </a:lnTo>
                  <a:lnTo>
                    <a:pt x="3781428" y="3478391"/>
                  </a:lnTo>
                  <a:lnTo>
                    <a:pt x="3778571" y="3483801"/>
                  </a:lnTo>
                  <a:lnTo>
                    <a:pt x="3775714" y="3489212"/>
                  </a:lnTo>
                  <a:lnTo>
                    <a:pt x="3772540" y="3494305"/>
                  </a:lnTo>
                  <a:lnTo>
                    <a:pt x="3769048" y="3499715"/>
                  </a:lnTo>
                  <a:lnTo>
                    <a:pt x="3765557" y="3504808"/>
                  </a:lnTo>
                  <a:lnTo>
                    <a:pt x="3761113" y="3509900"/>
                  </a:lnTo>
                  <a:lnTo>
                    <a:pt x="3756987" y="3514674"/>
                  </a:lnTo>
                  <a:lnTo>
                    <a:pt x="3752226" y="3519767"/>
                  </a:lnTo>
                  <a:lnTo>
                    <a:pt x="3747147" y="3525177"/>
                  </a:lnTo>
                  <a:lnTo>
                    <a:pt x="3741433" y="3529633"/>
                  </a:lnTo>
                  <a:lnTo>
                    <a:pt x="3736037" y="3534407"/>
                  </a:lnTo>
                  <a:lnTo>
                    <a:pt x="3723658" y="3543956"/>
                  </a:lnTo>
                  <a:lnTo>
                    <a:pt x="3710327" y="3553504"/>
                  </a:lnTo>
                  <a:lnTo>
                    <a:pt x="3696043" y="3562097"/>
                  </a:lnTo>
                  <a:lnTo>
                    <a:pt x="3680490" y="3571009"/>
                  </a:lnTo>
                  <a:lnTo>
                    <a:pt x="3663667" y="3579603"/>
                  </a:lnTo>
                  <a:lnTo>
                    <a:pt x="3646526" y="3587560"/>
                  </a:lnTo>
                  <a:lnTo>
                    <a:pt x="3627799" y="3595516"/>
                  </a:lnTo>
                  <a:lnTo>
                    <a:pt x="3608754" y="3602837"/>
                  </a:lnTo>
                  <a:lnTo>
                    <a:pt x="3588122" y="3609521"/>
                  </a:lnTo>
                  <a:lnTo>
                    <a:pt x="3566855" y="3616523"/>
                  </a:lnTo>
                  <a:lnTo>
                    <a:pt x="3544636" y="3622570"/>
                  </a:lnTo>
                  <a:lnTo>
                    <a:pt x="3522417" y="3628935"/>
                  </a:lnTo>
                  <a:lnTo>
                    <a:pt x="3498611" y="3634664"/>
                  </a:lnTo>
                  <a:lnTo>
                    <a:pt x="3474170" y="3639757"/>
                  </a:lnTo>
                  <a:lnTo>
                    <a:pt x="3449412" y="3644213"/>
                  </a:lnTo>
                  <a:lnTo>
                    <a:pt x="3423701" y="3648350"/>
                  </a:lnTo>
                  <a:lnTo>
                    <a:pt x="3397356" y="3652488"/>
                  </a:lnTo>
                  <a:lnTo>
                    <a:pt x="3370376" y="3655671"/>
                  </a:lnTo>
                  <a:lnTo>
                    <a:pt x="3343395" y="3658853"/>
                  </a:lnTo>
                  <a:lnTo>
                    <a:pt x="3315146" y="3661081"/>
                  </a:lnTo>
                  <a:lnTo>
                    <a:pt x="3286896" y="3662673"/>
                  </a:lnTo>
                  <a:lnTo>
                    <a:pt x="3258011" y="3664264"/>
                  </a:lnTo>
                  <a:lnTo>
                    <a:pt x="3228491" y="3664901"/>
                  </a:lnTo>
                  <a:lnTo>
                    <a:pt x="3198972" y="3665537"/>
                  </a:lnTo>
                  <a:lnTo>
                    <a:pt x="3168500" y="3664901"/>
                  </a:lnTo>
                  <a:lnTo>
                    <a:pt x="3138663" y="3664264"/>
                  </a:lnTo>
                  <a:lnTo>
                    <a:pt x="3109143" y="3662673"/>
                  </a:lnTo>
                  <a:lnTo>
                    <a:pt x="3080259" y="3660763"/>
                  </a:lnTo>
                  <a:lnTo>
                    <a:pt x="3051374" y="3658217"/>
                  </a:lnTo>
                  <a:lnTo>
                    <a:pt x="3023441" y="3655034"/>
                  </a:lnTo>
                  <a:lnTo>
                    <a:pt x="2996144" y="3651533"/>
                  </a:lnTo>
                  <a:lnTo>
                    <a:pt x="2969481" y="3647714"/>
                  </a:lnTo>
                  <a:lnTo>
                    <a:pt x="2943453" y="3643258"/>
                  </a:lnTo>
                  <a:lnTo>
                    <a:pt x="2917742" y="3638165"/>
                  </a:lnTo>
                  <a:lnTo>
                    <a:pt x="2892984" y="3633073"/>
                  </a:lnTo>
                  <a:lnTo>
                    <a:pt x="2869178" y="3627026"/>
                  </a:lnTo>
                  <a:lnTo>
                    <a:pt x="2846007" y="3620660"/>
                  </a:lnTo>
                  <a:lnTo>
                    <a:pt x="2823470" y="3614295"/>
                  </a:lnTo>
                  <a:lnTo>
                    <a:pt x="2802203" y="3607293"/>
                  </a:lnTo>
                  <a:lnTo>
                    <a:pt x="2781889" y="3599654"/>
                  </a:lnTo>
                  <a:lnTo>
                    <a:pt x="2762527" y="3592334"/>
                  </a:lnTo>
                  <a:lnTo>
                    <a:pt x="2743799" y="3584059"/>
                  </a:lnTo>
                  <a:lnTo>
                    <a:pt x="2726024" y="3575783"/>
                  </a:lnTo>
                  <a:lnTo>
                    <a:pt x="2709518" y="3566872"/>
                  </a:lnTo>
                  <a:lnTo>
                    <a:pt x="2694600" y="3557960"/>
                  </a:lnTo>
                  <a:lnTo>
                    <a:pt x="2679999" y="3548412"/>
                  </a:lnTo>
                  <a:lnTo>
                    <a:pt x="2666985" y="3538863"/>
                  </a:lnTo>
                  <a:lnTo>
                    <a:pt x="2660954" y="3533771"/>
                  </a:lnTo>
                  <a:lnTo>
                    <a:pt x="2655240" y="3528997"/>
                  </a:lnTo>
                  <a:lnTo>
                    <a:pt x="2650162" y="3523904"/>
                  </a:lnTo>
                  <a:lnTo>
                    <a:pt x="2645083" y="3518812"/>
                  </a:lnTo>
                  <a:lnTo>
                    <a:pt x="2639687" y="3513719"/>
                  </a:lnTo>
                  <a:lnTo>
                    <a:pt x="2635561" y="3508309"/>
                  </a:lnTo>
                  <a:lnTo>
                    <a:pt x="2631434" y="3503216"/>
                  </a:lnTo>
                  <a:lnTo>
                    <a:pt x="2627625" y="3497806"/>
                  </a:lnTo>
                  <a:lnTo>
                    <a:pt x="2624134" y="3492713"/>
                  </a:lnTo>
                  <a:lnTo>
                    <a:pt x="2620960" y="3486984"/>
                  </a:lnTo>
                  <a:lnTo>
                    <a:pt x="2618103" y="3481574"/>
                  </a:lnTo>
                  <a:lnTo>
                    <a:pt x="2615881" y="3476163"/>
                  </a:lnTo>
                  <a:lnTo>
                    <a:pt x="2613659" y="3470434"/>
                  </a:lnTo>
                  <a:lnTo>
                    <a:pt x="2612072" y="3465023"/>
                  </a:lnTo>
                  <a:lnTo>
                    <a:pt x="2610485" y="3459294"/>
                  </a:lnTo>
                  <a:lnTo>
                    <a:pt x="2609850" y="3453565"/>
                  </a:lnTo>
                  <a:lnTo>
                    <a:pt x="2609215" y="3447836"/>
                  </a:lnTo>
                  <a:lnTo>
                    <a:pt x="2609215" y="3442107"/>
                  </a:lnTo>
                  <a:lnTo>
                    <a:pt x="2608580" y="3442426"/>
                  </a:lnTo>
                  <a:lnTo>
                    <a:pt x="2608580" y="3295700"/>
                  </a:lnTo>
                  <a:lnTo>
                    <a:pt x="2608263" y="3291881"/>
                  </a:lnTo>
                  <a:lnTo>
                    <a:pt x="2608580" y="3283287"/>
                  </a:lnTo>
                  <a:lnTo>
                    <a:pt x="2609850" y="3275012"/>
                  </a:lnTo>
                  <a:close/>
                  <a:moveTo>
                    <a:pt x="1625482" y="3274222"/>
                  </a:moveTo>
                  <a:lnTo>
                    <a:pt x="1625482" y="3379536"/>
                  </a:lnTo>
                  <a:lnTo>
                    <a:pt x="1642935" y="3384612"/>
                  </a:lnTo>
                  <a:lnTo>
                    <a:pt x="1661021" y="3389370"/>
                  </a:lnTo>
                  <a:lnTo>
                    <a:pt x="1679425" y="3394128"/>
                  </a:lnTo>
                  <a:lnTo>
                    <a:pt x="1698464" y="3398252"/>
                  </a:lnTo>
                  <a:lnTo>
                    <a:pt x="1698464" y="3294206"/>
                  </a:lnTo>
                  <a:lnTo>
                    <a:pt x="1679425" y="3289448"/>
                  </a:lnTo>
                  <a:lnTo>
                    <a:pt x="1661021" y="3284690"/>
                  </a:lnTo>
                  <a:lnTo>
                    <a:pt x="1642935" y="3279932"/>
                  </a:lnTo>
                  <a:lnTo>
                    <a:pt x="1625482" y="3274222"/>
                  </a:lnTo>
                  <a:close/>
                  <a:moveTo>
                    <a:pt x="3016148" y="3266758"/>
                  </a:moveTo>
                  <a:lnTo>
                    <a:pt x="3016148" y="3382010"/>
                  </a:lnTo>
                  <a:lnTo>
                    <a:pt x="3035827" y="3384868"/>
                  </a:lnTo>
                  <a:lnTo>
                    <a:pt x="3056142" y="3387090"/>
                  </a:lnTo>
                  <a:lnTo>
                    <a:pt x="3076456" y="3389630"/>
                  </a:lnTo>
                  <a:lnTo>
                    <a:pt x="3097406" y="3391535"/>
                  </a:lnTo>
                  <a:lnTo>
                    <a:pt x="3097406" y="3276283"/>
                  </a:lnTo>
                  <a:lnTo>
                    <a:pt x="3076456" y="3274378"/>
                  </a:lnTo>
                  <a:lnTo>
                    <a:pt x="3056142" y="3271838"/>
                  </a:lnTo>
                  <a:lnTo>
                    <a:pt x="3035827" y="3269615"/>
                  </a:lnTo>
                  <a:lnTo>
                    <a:pt x="3016148" y="3266758"/>
                  </a:lnTo>
                  <a:close/>
                  <a:moveTo>
                    <a:pt x="2854584" y="3230245"/>
                  </a:moveTo>
                  <a:lnTo>
                    <a:pt x="2854584" y="3347403"/>
                  </a:lnTo>
                  <a:lnTo>
                    <a:pt x="2873946" y="3352800"/>
                  </a:lnTo>
                  <a:lnTo>
                    <a:pt x="2893626" y="3357880"/>
                  </a:lnTo>
                  <a:lnTo>
                    <a:pt x="2914258" y="3362960"/>
                  </a:lnTo>
                  <a:lnTo>
                    <a:pt x="2935524" y="3367723"/>
                  </a:lnTo>
                  <a:lnTo>
                    <a:pt x="2935524" y="3251835"/>
                  </a:lnTo>
                  <a:lnTo>
                    <a:pt x="2914258" y="3246755"/>
                  </a:lnTo>
                  <a:lnTo>
                    <a:pt x="2893626" y="3241675"/>
                  </a:lnTo>
                  <a:lnTo>
                    <a:pt x="2873946" y="3235960"/>
                  </a:lnTo>
                  <a:lnTo>
                    <a:pt x="2854584" y="3230245"/>
                  </a:lnTo>
                  <a:close/>
                  <a:moveTo>
                    <a:pt x="1480154" y="3217441"/>
                  </a:moveTo>
                  <a:lnTo>
                    <a:pt x="1480154" y="3305626"/>
                  </a:lnTo>
                  <a:lnTo>
                    <a:pt x="1482375" y="3307847"/>
                  </a:lnTo>
                  <a:lnTo>
                    <a:pt x="1484914" y="3310701"/>
                  </a:lnTo>
                  <a:lnTo>
                    <a:pt x="1491895" y="3316411"/>
                  </a:lnTo>
                  <a:lnTo>
                    <a:pt x="1500145" y="3322755"/>
                  </a:lnTo>
                  <a:lnTo>
                    <a:pt x="1509664" y="3329100"/>
                  </a:lnTo>
                  <a:lnTo>
                    <a:pt x="1519818" y="3335444"/>
                  </a:lnTo>
                  <a:lnTo>
                    <a:pt x="1530924" y="3341788"/>
                  </a:lnTo>
                  <a:lnTo>
                    <a:pt x="1542030" y="3347498"/>
                  </a:lnTo>
                  <a:lnTo>
                    <a:pt x="1553136" y="3352891"/>
                  </a:lnTo>
                  <a:lnTo>
                    <a:pt x="1553136" y="3255189"/>
                  </a:lnTo>
                  <a:lnTo>
                    <a:pt x="1539174" y="3249797"/>
                  </a:lnTo>
                  <a:lnTo>
                    <a:pt x="1527116" y="3244721"/>
                  </a:lnTo>
                  <a:lnTo>
                    <a:pt x="1516010" y="3239646"/>
                  </a:lnTo>
                  <a:lnTo>
                    <a:pt x="1506174" y="3234888"/>
                  </a:lnTo>
                  <a:lnTo>
                    <a:pt x="1497924" y="3230130"/>
                  </a:lnTo>
                  <a:lnTo>
                    <a:pt x="1490626" y="3226006"/>
                  </a:lnTo>
                  <a:lnTo>
                    <a:pt x="1484914" y="3221565"/>
                  </a:lnTo>
                  <a:lnTo>
                    <a:pt x="1480154" y="3217441"/>
                  </a:lnTo>
                  <a:close/>
                  <a:moveTo>
                    <a:pt x="2426374" y="3213000"/>
                  </a:moveTo>
                  <a:lnTo>
                    <a:pt x="2420662" y="3217124"/>
                  </a:lnTo>
                  <a:lnTo>
                    <a:pt x="2413999" y="3221565"/>
                  </a:lnTo>
                  <a:lnTo>
                    <a:pt x="2406701" y="3226323"/>
                  </a:lnTo>
                  <a:lnTo>
                    <a:pt x="2399720" y="3230130"/>
                  </a:lnTo>
                  <a:lnTo>
                    <a:pt x="2392739" y="3234253"/>
                  </a:lnTo>
                  <a:lnTo>
                    <a:pt x="2385124" y="3237743"/>
                  </a:lnTo>
                  <a:lnTo>
                    <a:pt x="2378460" y="3240915"/>
                  </a:lnTo>
                  <a:lnTo>
                    <a:pt x="2371797" y="3243135"/>
                  </a:lnTo>
                  <a:lnTo>
                    <a:pt x="2371797" y="3350353"/>
                  </a:lnTo>
                  <a:lnTo>
                    <a:pt x="2379729" y="3346864"/>
                  </a:lnTo>
                  <a:lnTo>
                    <a:pt x="2387028" y="3342423"/>
                  </a:lnTo>
                  <a:lnTo>
                    <a:pt x="2394643" y="3338299"/>
                  </a:lnTo>
                  <a:lnTo>
                    <a:pt x="2401941" y="3333541"/>
                  </a:lnTo>
                  <a:lnTo>
                    <a:pt x="2409239" y="3328782"/>
                  </a:lnTo>
                  <a:lnTo>
                    <a:pt x="2415585" y="3324024"/>
                  </a:lnTo>
                  <a:lnTo>
                    <a:pt x="2421297" y="3319266"/>
                  </a:lnTo>
                  <a:lnTo>
                    <a:pt x="2426374" y="3314508"/>
                  </a:lnTo>
                  <a:lnTo>
                    <a:pt x="2426374" y="3213000"/>
                  </a:lnTo>
                  <a:close/>
                  <a:moveTo>
                    <a:pt x="2692385" y="3167062"/>
                  </a:moveTo>
                  <a:lnTo>
                    <a:pt x="2692385" y="3264535"/>
                  </a:lnTo>
                  <a:lnTo>
                    <a:pt x="2695241" y="3267393"/>
                  </a:lnTo>
                  <a:lnTo>
                    <a:pt x="2698098" y="3270250"/>
                  </a:lnTo>
                  <a:lnTo>
                    <a:pt x="2705399" y="3276600"/>
                  </a:lnTo>
                  <a:lnTo>
                    <a:pt x="2714921" y="3283903"/>
                  </a:lnTo>
                  <a:lnTo>
                    <a:pt x="2725078" y="3290888"/>
                  </a:lnTo>
                  <a:lnTo>
                    <a:pt x="2737140" y="3297873"/>
                  </a:lnTo>
                  <a:lnTo>
                    <a:pt x="2748884" y="3305175"/>
                  </a:lnTo>
                  <a:lnTo>
                    <a:pt x="2761581" y="3311525"/>
                  </a:lnTo>
                  <a:lnTo>
                    <a:pt x="2773325" y="3317240"/>
                  </a:lnTo>
                  <a:lnTo>
                    <a:pt x="2773325" y="3208337"/>
                  </a:lnTo>
                  <a:lnTo>
                    <a:pt x="2758407" y="3202940"/>
                  </a:lnTo>
                  <a:lnTo>
                    <a:pt x="2744441" y="3196907"/>
                  </a:lnTo>
                  <a:lnTo>
                    <a:pt x="2732379" y="3191510"/>
                  </a:lnTo>
                  <a:lnTo>
                    <a:pt x="2721269" y="3186430"/>
                  </a:lnTo>
                  <a:lnTo>
                    <a:pt x="2712064" y="3180715"/>
                  </a:lnTo>
                  <a:lnTo>
                    <a:pt x="2704446" y="3176270"/>
                  </a:lnTo>
                  <a:lnTo>
                    <a:pt x="2697781" y="3171507"/>
                  </a:lnTo>
                  <a:lnTo>
                    <a:pt x="2692385" y="3167062"/>
                  </a:lnTo>
                  <a:close/>
                  <a:moveTo>
                    <a:pt x="3744614" y="3161665"/>
                  </a:moveTo>
                  <a:lnTo>
                    <a:pt x="3737949" y="3166745"/>
                  </a:lnTo>
                  <a:lnTo>
                    <a:pt x="3730648" y="3171507"/>
                  </a:lnTo>
                  <a:lnTo>
                    <a:pt x="3722713" y="3176587"/>
                  </a:lnTo>
                  <a:lnTo>
                    <a:pt x="3715095" y="3180715"/>
                  </a:lnTo>
                  <a:lnTo>
                    <a:pt x="3706524" y="3185160"/>
                  </a:lnTo>
                  <a:lnTo>
                    <a:pt x="3698907" y="3189287"/>
                  </a:lnTo>
                  <a:lnTo>
                    <a:pt x="3691289" y="3192780"/>
                  </a:lnTo>
                  <a:lnTo>
                    <a:pt x="3683671" y="3195320"/>
                  </a:lnTo>
                  <a:lnTo>
                    <a:pt x="3683671" y="3315018"/>
                  </a:lnTo>
                  <a:lnTo>
                    <a:pt x="3692558" y="3310573"/>
                  </a:lnTo>
                  <a:lnTo>
                    <a:pt x="3701128" y="3305810"/>
                  </a:lnTo>
                  <a:lnTo>
                    <a:pt x="3709381" y="3301048"/>
                  </a:lnTo>
                  <a:lnTo>
                    <a:pt x="3717634" y="3295968"/>
                  </a:lnTo>
                  <a:lnTo>
                    <a:pt x="3725252" y="3290570"/>
                  </a:lnTo>
                  <a:lnTo>
                    <a:pt x="3732235" y="3285490"/>
                  </a:lnTo>
                  <a:lnTo>
                    <a:pt x="3738901" y="3279775"/>
                  </a:lnTo>
                  <a:lnTo>
                    <a:pt x="3744614" y="3275013"/>
                  </a:lnTo>
                  <a:lnTo>
                    <a:pt x="3744614" y="3161665"/>
                  </a:lnTo>
                  <a:close/>
                  <a:moveTo>
                    <a:pt x="771525" y="3136900"/>
                  </a:moveTo>
                  <a:lnTo>
                    <a:pt x="805634" y="3143476"/>
                  </a:lnTo>
                  <a:lnTo>
                    <a:pt x="812009" y="3145042"/>
                  </a:lnTo>
                  <a:lnTo>
                    <a:pt x="818066" y="3146921"/>
                  </a:lnTo>
                  <a:lnTo>
                    <a:pt x="823167" y="3148486"/>
                  </a:lnTo>
                  <a:lnTo>
                    <a:pt x="827311" y="3150365"/>
                  </a:lnTo>
                  <a:lnTo>
                    <a:pt x="831455" y="3152557"/>
                  </a:lnTo>
                  <a:lnTo>
                    <a:pt x="835280" y="3155062"/>
                  </a:lnTo>
                  <a:lnTo>
                    <a:pt x="842612" y="3160072"/>
                  </a:lnTo>
                  <a:lnTo>
                    <a:pt x="845162" y="3162890"/>
                  </a:lnTo>
                  <a:lnTo>
                    <a:pt x="847075" y="3165082"/>
                  </a:lnTo>
                  <a:lnTo>
                    <a:pt x="848669" y="3167587"/>
                  </a:lnTo>
                  <a:lnTo>
                    <a:pt x="849944" y="3170092"/>
                  </a:lnTo>
                  <a:lnTo>
                    <a:pt x="850900" y="3172597"/>
                  </a:lnTo>
                  <a:lnTo>
                    <a:pt x="850900" y="3175416"/>
                  </a:lnTo>
                  <a:lnTo>
                    <a:pt x="850262" y="3177608"/>
                  </a:lnTo>
                  <a:lnTo>
                    <a:pt x="849625" y="3180426"/>
                  </a:lnTo>
                  <a:lnTo>
                    <a:pt x="848031" y="3182618"/>
                  </a:lnTo>
                  <a:lnTo>
                    <a:pt x="846437" y="3185123"/>
                  </a:lnTo>
                  <a:lnTo>
                    <a:pt x="844206" y="3187315"/>
                  </a:lnTo>
                  <a:lnTo>
                    <a:pt x="841656" y="3189820"/>
                  </a:lnTo>
                  <a:lnTo>
                    <a:pt x="838468" y="3191699"/>
                  </a:lnTo>
                  <a:lnTo>
                    <a:pt x="834961" y="3193577"/>
                  </a:lnTo>
                  <a:lnTo>
                    <a:pt x="831136" y="3195143"/>
                  </a:lnTo>
                  <a:lnTo>
                    <a:pt x="826992" y="3197022"/>
                  </a:lnTo>
                  <a:lnTo>
                    <a:pt x="820935" y="3198587"/>
                  </a:lnTo>
                  <a:lnTo>
                    <a:pt x="815197" y="3200153"/>
                  </a:lnTo>
                  <a:lnTo>
                    <a:pt x="808503" y="3201719"/>
                  </a:lnTo>
                  <a:lnTo>
                    <a:pt x="801171" y="3202971"/>
                  </a:lnTo>
                  <a:lnTo>
                    <a:pt x="787145" y="3204537"/>
                  </a:lnTo>
                  <a:lnTo>
                    <a:pt x="771525" y="3205163"/>
                  </a:lnTo>
                  <a:lnTo>
                    <a:pt x="771525" y="3136900"/>
                  </a:lnTo>
                  <a:close/>
                  <a:moveTo>
                    <a:pt x="200025" y="3117850"/>
                  </a:moveTo>
                  <a:lnTo>
                    <a:pt x="200343" y="3123582"/>
                  </a:lnTo>
                  <a:lnTo>
                    <a:pt x="201296" y="3129631"/>
                  </a:lnTo>
                  <a:lnTo>
                    <a:pt x="202567" y="3135044"/>
                  </a:lnTo>
                  <a:lnTo>
                    <a:pt x="204155" y="3141094"/>
                  </a:lnTo>
                  <a:lnTo>
                    <a:pt x="206061" y="3146507"/>
                  </a:lnTo>
                  <a:lnTo>
                    <a:pt x="208285" y="3152238"/>
                  </a:lnTo>
                  <a:lnTo>
                    <a:pt x="211144" y="3157651"/>
                  </a:lnTo>
                  <a:lnTo>
                    <a:pt x="214321" y="3163064"/>
                  </a:lnTo>
                  <a:lnTo>
                    <a:pt x="217816" y="3168795"/>
                  </a:lnTo>
                  <a:lnTo>
                    <a:pt x="221310" y="3173890"/>
                  </a:lnTo>
                  <a:lnTo>
                    <a:pt x="225758" y="3179303"/>
                  </a:lnTo>
                  <a:lnTo>
                    <a:pt x="230206" y="3184715"/>
                  </a:lnTo>
                  <a:lnTo>
                    <a:pt x="235289" y="3189810"/>
                  </a:lnTo>
                  <a:lnTo>
                    <a:pt x="240372" y="3194904"/>
                  </a:lnTo>
                  <a:lnTo>
                    <a:pt x="245773" y="3199999"/>
                  </a:lnTo>
                  <a:lnTo>
                    <a:pt x="251809" y="3205093"/>
                  </a:lnTo>
                  <a:lnTo>
                    <a:pt x="251809" y="3304436"/>
                  </a:lnTo>
                  <a:lnTo>
                    <a:pt x="254032" y="3306983"/>
                  </a:lnTo>
                  <a:lnTo>
                    <a:pt x="256574" y="3309531"/>
                  </a:lnTo>
                  <a:lnTo>
                    <a:pt x="263563" y="3315580"/>
                  </a:lnTo>
                  <a:lnTo>
                    <a:pt x="271823" y="3321948"/>
                  </a:lnTo>
                  <a:lnTo>
                    <a:pt x="281354" y="3328317"/>
                  </a:lnTo>
                  <a:lnTo>
                    <a:pt x="291520" y="3335003"/>
                  </a:lnTo>
                  <a:lnTo>
                    <a:pt x="302639" y="3340734"/>
                  </a:lnTo>
                  <a:lnTo>
                    <a:pt x="313758" y="3346784"/>
                  </a:lnTo>
                  <a:lnTo>
                    <a:pt x="324877" y="3351879"/>
                  </a:lnTo>
                  <a:lnTo>
                    <a:pt x="324877" y="3249352"/>
                  </a:lnTo>
                  <a:lnTo>
                    <a:pt x="341715" y="3256994"/>
                  </a:lnTo>
                  <a:lnTo>
                    <a:pt x="359505" y="3263999"/>
                  </a:lnTo>
                  <a:lnTo>
                    <a:pt x="377931" y="3270685"/>
                  </a:lnTo>
                  <a:lnTo>
                    <a:pt x="397311" y="3277053"/>
                  </a:lnTo>
                  <a:lnTo>
                    <a:pt x="397311" y="3378943"/>
                  </a:lnTo>
                  <a:lnTo>
                    <a:pt x="414783" y="3384038"/>
                  </a:lnTo>
                  <a:lnTo>
                    <a:pt x="432892" y="3388814"/>
                  </a:lnTo>
                  <a:lnTo>
                    <a:pt x="451318" y="3393590"/>
                  </a:lnTo>
                  <a:lnTo>
                    <a:pt x="470379" y="3397729"/>
                  </a:lnTo>
                  <a:lnTo>
                    <a:pt x="470379" y="3296476"/>
                  </a:lnTo>
                  <a:lnTo>
                    <a:pt x="488170" y="3300615"/>
                  </a:lnTo>
                  <a:lnTo>
                    <a:pt x="506278" y="3303799"/>
                  </a:lnTo>
                  <a:lnTo>
                    <a:pt x="524386" y="3306983"/>
                  </a:lnTo>
                  <a:lnTo>
                    <a:pt x="543448" y="3309849"/>
                  </a:lnTo>
                  <a:lnTo>
                    <a:pt x="543448" y="3410465"/>
                  </a:lnTo>
                  <a:lnTo>
                    <a:pt x="561238" y="3412694"/>
                  </a:lnTo>
                  <a:lnTo>
                    <a:pt x="579347" y="3415241"/>
                  </a:lnTo>
                  <a:lnTo>
                    <a:pt x="597455" y="3417152"/>
                  </a:lnTo>
                  <a:lnTo>
                    <a:pt x="615881" y="3418744"/>
                  </a:lnTo>
                  <a:lnTo>
                    <a:pt x="615881" y="3318446"/>
                  </a:lnTo>
                  <a:lnTo>
                    <a:pt x="634307" y="3320038"/>
                  </a:lnTo>
                  <a:lnTo>
                    <a:pt x="652415" y="3320993"/>
                  </a:lnTo>
                  <a:lnTo>
                    <a:pt x="670524" y="3321948"/>
                  </a:lnTo>
                  <a:lnTo>
                    <a:pt x="688950" y="3322585"/>
                  </a:lnTo>
                  <a:lnTo>
                    <a:pt x="688950" y="3422883"/>
                  </a:lnTo>
                  <a:lnTo>
                    <a:pt x="710235" y="3423520"/>
                  </a:lnTo>
                  <a:lnTo>
                    <a:pt x="732155" y="3423520"/>
                  </a:lnTo>
                  <a:lnTo>
                    <a:pt x="762018" y="3423201"/>
                  </a:lnTo>
                  <a:lnTo>
                    <a:pt x="762018" y="3322904"/>
                  </a:lnTo>
                  <a:lnTo>
                    <a:pt x="790928" y="3321948"/>
                  </a:lnTo>
                  <a:lnTo>
                    <a:pt x="818884" y="3320675"/>
                  </a:lnTo>
                  <a:lnTo>
                    <a:pt x="846524" y="3318446"/>
                  </a:lnTo>
                  <a:lnTo>
                    <a:pt x="873845" y="3315899"/>
                  </a:lnTo>
                  <a:lnTo>
                    <a:pt x="900531" y="3312715"/>
                  </a:lnTo>
                  <a:lnTo>
                    <a:pt x="926581" y="3309212"/>
                  </a:lnTo>
                  <a:lnTo>
                    <a:pt x="951996" y="3304755"/>
                  </a:lnTo>
                  <a:lnTo>
                    <a:pt x="976776" y="3299978"/>
                  </a:lnTo>
                  <a:lnTo>
                    <a:pt x="1000921" y="3294884"/>
                  </a:lnTo>
                  <a:lnTo>
                    <a:pt x="1023794" y="3289471"/>
                  </a:lnTo>
                  <a:lnTo>
                    <a:pt x="1046350" y="3283421"/>
                  </a:lnTo>
                  <a:lnTo>
                    <a:pt x="1067953" y="3277053"/>
                  </a:lnTo>
                  <a:lnTo>
                    <a:pt x="1088285" y="3270048"/>
                  </a:lnTo>
                  <a:lnTo>
                    <a:pt x="1108300" y="3263043"/>
                  </a:lnTo>
                  <a:lnTo>
                    <a:pt x="1126726" y="3255083"/>
                  </a:lnTo>
                  <a:lnTo>
                    <a:pt x="1144516" y="3247123"/>
                  </a:lnTo>
                  <a:lnTo>
                    <a:pt x="1144516" y="3349968"/>
                  </a:lnTo>
                  <a:lnTo>
                    <a:pt x="1152459" y="3346147"/>
                  </a:lnTo>
                  <a:lnTo>
                    <a:pt x="1159766" y="3342008"/>
                  </a:lnTo>
                  <a:lnTo>
                    <a:pt x="1167390" y="3337232"/>
                  </a:lnTo>
                  <a:lnTo>
                    <a:pt x="1175015" y="3332456"/>
                  </a:lnTo>
                  <a:lnTo>
                    <a:pt x="1182004" y="3327680"/>
                  </a:lnTo>
                  <a:lnTo>
                    <a:pt x="1188358" y="3322904"/>
                  </a:lnTo>
                  <a:lnTo>
                    <a:pt x="1194076" y="3318446"/>
                  </a:lnTo>
                  <a:lnTo>
                    <a:pt x="1199477" y="3313988"/>
                  </a:lnTo>
                  <a:lnTo>
                    <a:pt x="1199477" y="3215601"/>
                  </a:lnTo>
                  <a:lnTo>
                    <a:pt x="1206784" y="3209870"/>
                  </a:lnTo>
                  <a:lnTo>
                    <a:pt x="1213455" y="3204457"/>
                  </a:lnTo>
                  <a:lnTo>
                    <a:pt x="1220126" y="3198725"/>
                  </a:lnTo>
                  <a:lnTo>
                    <a:pt x="1226163" y="3192994"/>
                  </a:lnTo>
                  <a:lnTo>
                    <a:pt x="1232199" y="3186944"/>
                  </a:lnTo>
                  <a:lnTo>
                    <a:pt x="1237282" y="3181531"/>
                  </a:lnTo>
                  <a:lnTo>
                    <a:pt x="1242047" y="3175163"/>
                  </a:lnTo>
                  <a:lnTo>
                    <a:pt x="1246177" y="3169114"/>
                  </a:lnTo>
                  <a:lnTo>
                    <a:pt x="1250307" y="3162745"/>
                  </a:lnTo>
                  <a:lnTo>
                    <a:pt x="1253802" y="3157014"/>
                  </a:lnTo>
                  <a:lnTo>
                    <a:pt x="1256661" y="3150646"/>
                  </a:lnTo>
                  <a:lnTo>
                    <a:pt x="1258885" y="3144278"/>
                  </a:lnTo>
                  <a:lnTo>
                    <a:pt x="1260791" y="3137910"/>
                  </a:lnTo>
                  <a:lnTo>
                    <a:pt x="1262379" y="3131223"/>
                  </a:lnTo>
                  <a:lnTo>
                    <a:pt x="1263332" y="3124855"/>
                  </a:lnTo>
                  <a:lnTo>
                    <a:pt x="1263650" y="3118169"/>
                  </a:lnTo>
                  <a:lnTo>
                    <a:pt x="1263650" y="3251581"/>
                  </a:lnTo>
                  <a:lnTo>
                    <a:pt x="1263332" y="3251899"/>
                  </a:lnTo>
                  <a:lnTo>
                    <a:pt x="1263332" y="3255720"/>
                  </a:lnTo>
                  <a:lnTo>
                    <a:pt x="1263015" y="3259859"/>
                  </a:lnTo>
                  <a:lnTo>
                    <a:pt x="1262379" y="3264635"/>
                  </a:lnTo>
                  <a:lnTo>
                    <a:pt x="1261426" y="3269730"/>
                  </a:lnTo>
                  <a:lnTo>
                    <a:pt x="1260155" y="3274506"/>
                  </a:lnTo>
                  <a:lnTo>
                    <a:pt x="1258567" y="3279600"/>
                  </a:lnTo>
                  <a:lnTo>
                    <a:pt x="1256661" y="3284377"/>
                  </a:lnTo>
                  <a:lnTo>
                    <a:pt x="1254119" y="3289153"/>
                  </a:lnTo>
                  <a:lnTo>
                    <a:pt x="1251896" y="3294247"/>
                  </a:lnTo>
                  <a:lnTo>
                    <a:pt x="1248719" y="3299023"/>
                  </a:lnTo>
                  <a:lnTo>
                    <a:pt x="1245542" y="3303162"/>
                  </a:lnTo>
                  <a:lnTo>
                    <a:pt x="1242365" y="3307939"/>
                  </a:lnTo>
                  <a:lnTo>
                    <a:pt x="1238552" y="3312715"/>
                  </a:lnTo>
                  <a:lnTo>
                    <a:pt x="1234423" y="3317172"/>
                  </a:lnTo>
                  <a:lnTo>
                    <a:pt x="1225845" y="3326088"/>
                  </a:lnTo>
                  <a:lnTo>
                    <a:pt x="1215997" y="3335003"/>
                  </a:lnTo>
                  <a:lnTo>
                    <a:pt x="1204877" y="3343600"/>
                  </a:lnTo>
                  <a:lnTo>
                    <a:pt x="1192488" y="3351879"/>
                  </a:lnTo>
                  <a:lnTo>
                    <a:pt x="1179462" y="3360157"/>
                  </a:lnTo>
                  <a:lnTo>
                    <a:pt x="1165802" y="3367799"/>
                  </a:lnTo>
                  <a:lnTo>
                    <a:pt x="1150870" y="3375122"/>
                  </a:lnTo>
                  <a:lnTo>
                    <a:pt x="1134986" y="3382764"/>
                  </a:lnTo>
                  <a:lnTo>
                    <a:pt x="1118466" y="3389769"/>
                  </a:lnTo>
                  <a:lnTo>
                    <a:pt x="1100993" y="3396137"/>
                  </a:lnTo>
                  <a:lnTo>
                    <a:pt x="1082567" y="3402824"/>
                  </a:lnTo>
                  <a:lnTo>
                    <a:pt x="1063506" y="3408873"/>
                  </a:lnTo>
                  <a:lnTo>
                    <a:pt x="1043491" y="3414286"/>
                  </a:lnTo>
                  <a:lnTo>
                    <a:pt x="1022841" y="3420017"/>
                  </a:lnTo>
                  <a:lnTo>
                    <a:pt x="1001874" y="3424794"/>
                  </a:lnTo>
                  <a:lnTo>
                    <a:pt x="979953" y="3429570"/>
                  </a:lnTo>
                  <a:lnTo>
                    <a:pt x="957397" y="3433709"/>
                  </a:lnTo>
                  <a:lnTo>
                    <a:pt x="934524" y="3437848"/>
                  </a:lnTo>
                  <a:lnTo>
                    <a:pt x="910697" y="3441032"/>
                  </a:lnTo>
                  <a:lnTo>
                    <a:pt x="886235" y="3444216"/>
                  </a:lnTo>
                  <a:lnTo>
                    <a:pt x="861773" y="3446764"/>
                  </a:lnTo>
                  <a:lnTo>
                    <a:pt x="836675" y="3448992"/>
                  </a:lnTo>
                  <a:lnTo>
                    <a:pt x="810942" y="3450584"/>
                  </a:lnTo>
                  <a:lnTo>
                    <a:pt x="784892" y="3451540"/>
                  </a:lnTo>
                  <a:lnTo>
                    <a:pt x="758841" y="3452495"/>
                  </a:lnTo>
                  <a:lnTo>
                    <a:pt x="732155" y="3452813"/>
                  </a:lnTo>
                  <a:lnTo>
                    <a:pt x="704834" y="3452495"/>
                  </a:lnTo>
                  <a:lnTo>
                    <a:pt x="677513" y="3451540"/>
                  </a:lnTo>
                  <a:lnTo>
                    <a:pt x="651145" y="3450584"/>
                  </a:lnTo>
                  <a:lnTo>
                    <a:pt x="625094" y="3448356"/>
                  </a:lnTo>
                  <a:lnTo>
                    <a:pt x="599361" y="3446445"/>
                  </a:lnTo>
                  <a:lnTo>
                    <a:pt x="574264" y="3443579"/>
                  </a:lnTo>
                  <a:lnTo>
                    <a:pt x="549484" y="3440395"/>
                  </a:lnTo>
                  <a:lnTo>
                    <a:pt x="525339" y="3436893"/>
                  </a:lnTo>
                  <a:lnTo>
                    <a:pt x="501513" y="3433072"/>
                  </a:lnTo>
                  <a:lnTo>
                    <a:pt x="478639" y="3428296"/>
                  </a:lnTo>
                  <a:lnTo>
                    <a:pt x="456718" y="3423520"/>
                  </a:lnTo>
                  <a:lnTo>
                    <a:pt x="434798" y="3418425"/>
                  </a:lnTo>
                  <a:lnTo>
                    <a:pt x="413830" y="3412694"/>
                  </a:lnTo>
                  <a:lnTo>
                    <a:pt x="394134" y="3406963"/>
                  </a:lnTo>
                  <a:lnTo>
                    <a:pt x="374755" y="3400595"/>
                  </a:lnTo>
                  <a:lnTo>
                    <a:pt x="356329" y="3393908"/>
                  </a:lnTo>
                  <a:lnTo>
                    <a:pt x="338538" y="3386585"/>
                  </a:lnTo>
                  <a:lnTo>
                    <a:pt x="322018" y="3379580"/>
                  </a:lnTo>
                  <a:lnTo>
                    <a:pt x="306134" y="3372257"/>
                  </a:lnTo>
                  <a:lnTo>
                    <a:pt x="291520" y="3364296"/>
                  </a:lnTo>
                  <a:lnTo>
                    <a:pt x="277542" y="3356018"/>
                  </a:lnTo>
                  <a:lnTo>
                    <a:pt x="264834" y="3347421"/>
                  </a:lnTo>
                  <a:lnTo>
                    <a:pt x="253079" y="3338824"/>
                  </a:lnTo>
                  <a:lnTo>
                    <a:pt x="242278" y="3330227"/>
                  </a:lnTo>
                  <a:lnTo>
                    <a:pt x="237513" y="3325451"/>
                  </a:lnTo>
                  <a:lnTo>
                    <a:pt x="232747" y="3320675"/>
                  </a:lnTo>
                  <a:lnTo>
                    <a:pt x="228617" y="3316217"/>
                  </a:lnTo>
                  <a:lnTo>
                    <a:pt x="224487" y="3311441"/>
                  </a:lnTo>
                  <a:lnTo>
                    <a:pt x="220993" y="3306983"/>
                  </a:lnTo>
                  <a:lnTo>
                    <a:pt x="217498" y="3302207"/>
                  </a:lnTo>
                  <a:lnTo>
                    <a:pt x="214321" y="3297431"/>
                  </a:lnTo>
                  <a:lnTo>
                    <a:pt x="211462" y="3292337"/>
                  </a:lnTo>
                  <a:lnTo>
                    <a:pt x="208921" y="3287561"/>
                  </a:lnTo>
                  <a:lnTo>
                    <a:pt x="206697" y="3282148"/>
                  </a:lnTo>
                  <a:lnTo>
                    <a:pt x="204791" y="3277690"/>
                  </a:lnTo>
                  <a:lnTo>
                    <a:pt x="203202" y="3272277"/>
                  </a:lnTo>
                  <a:lnTo>
                    <a:pt x="201931" y="3267183"/>
                  </a:lnTo>
                  <a:lnTo>
                    <a:pt x="201296" y="3262088"/>
                  </a:lnTo>
                  <a:lnTo>
                    <a:pt x="200978" y="3256994"/>
                  </a:lnTo>
                  <a:lnTo>
                    <a:pt x="200343" y="3251899"/>
                  </a:lnTo>
                  <a:lnTo>
                    <a:pt x="200025" y="3251899"/>
                  </a:lnTo>
                  <a:lnTo>
                    <a:pt x="200025" y="3117850"/>
                  </a:lnTo>
                  <a:close/>
                  <a:moveTo>
                    <a:pt x="1263332" y="3111818"/>
                  </a:moveTo>
                  <a:lnTo>
                    <a:pt x="1263650" y="3117533"/>
                  </a:lnTo>
                  <a:lnTo>
                    <a:pt x="1263332" y="3119438"/>
                  </a:lnTo>
                  <a:lnTo>
                    <a:pt x="1263332" y="3116263"/>
                  </a:lnTo>
                  <a:lnTo>
                    <a:pt x="1263332" y="3111818"/>
                  </a:lnTo>
                  <a:close/>
                  <a:moveTo>
                    <a:pt x="1263253" y="3110548"/>
                  </a:moveTo>
                  <a:lnTo>
                    <a:pt x="1263332" y="3111183"/>
                  </a:lnTo>
                  <a:lnTo>
                    <a:pt x="1263332" y="3111818"/>
                  </a:lnTo>
                  <a:lnTo>
                    <a:pt x="1263253" y="3110548"/>
                  </a:lnTo>
                  <a:close/>
                  <a:moveTo>
                    <a:pt x="1892592" y="3107220"/>
                  </a:moveTo>
                  <a:lnTo>
                    <a:pt x="1892592" y="3210034"/>
                  </a:lnTo>
                  <a:lnTo>
                    <a:pt x="1913877" y="3210983"/>
                  </a:lnTo>
                  <a:lnTo>
                    <a:pt x="1935480" y="3210983"/>
                  </a:lnTo>
                  <a:lnTo>
                    <a:pt x="1965343" y="3210667"/>
                  </a:lnTo>
                  <a:lnTo>
                    <a:pt x="1965343" y="3107537"/>
                  </a:lnTo>
                  <a:lnTo>
                    <a:pt x="1935480" y="3107853"/>
                  </a:lnTo>
                  <a:lnTo>
                    <a:pt x="1913877" y="3107853"/>
                  </a:lnTo>
                  <a:lnTo>
                    <a:pt x="1892592" y="3107220"/>
                  </a:lnTo>
                  <a:close/>
                  <a:moveTo>
                    <a:pt x="200819" y="3107046"/>
                  </a:moveTo>
                  <a:lnTo>
                    <a:pt x="200378" y="3110133"/>
                  </a:lnTo>
                  <a:lnTo>
                    <a:pt x="200025" y="3115072"/>
                  </a:lnTo>
                  <a:lnTo>
                    <a:pt x="200025" y="3110751"/>
                  </a:lnTo>
                  <a:lnTo>
                    <a:pt x="200819" y="3107046"/>
                  </a:lnTo>
                  <a:close/>
                  <a:moveTo>
                    <a:pt x="2489519" y="3103562"/>
                  </a:moveTo>
                  <a:lnTo>
                    <a:pt x="2490471" y="3109906"/>
                  </a:lnTo>
                  <a:lnTo>
                    <a:pt x="2490788" y="3116568"/>
                  </a:lnTo>
                  <a:lnTo>
                    <a:pt x="2490788" y="3252652"/>
                  </a:lnTo>
                  <a:lnTo>
                    <a:pt x="2490471" y="3252969"/>
                  </a:lnTo>
                  <a:lnTo>
                    <a:pt x="2489836" y="3260899"/>
                  </a:lnTo>
                  <a:lnTo>
                    <a:pt x="2489519" y="3265657"/>
                  </a:lnTo>
                  <a:lnTo>
                    <a:pt x="2488250" y="3270733"/>
                  </a:lnTo>
                  <a:lnTo>
                    <a:pt x="2487298" y="3275491"/>
                  </a:lnTo>
                  <a:lnTo>
                    <a:pt x="2485711" y="3280566"/>
                  </a:lnTo>
                  <a:lnTo>
                    <a:pt x="2483490" y="3285325"/>
                  </a:lnTo>
                  <a:lnTo>
                    <a:pt x="2481269" y="3290083"/>
                  </a:lnTo>
                  <a:lnTo>
                    <a:pt x="2479048" y="3294841"/>
                  </a:lnTo>
                  <a:lnTo>
                    <a:pt x="2475874" y="3299599"/>
                  </a:lnTo>
                  <a:lnTo>
                    <a:pt x="2472701" y="3304357"/>
                  </a:lnTo>
                  <a:lnTo>
                    <a:pt x="2469528" y="3309115"/>
                  </a:lnTo>
                  <a:lnTo>
                    <a:pt x="2465403" y="3313874"/>
                  </a:lnTo>
                  <a:lnTo>
                    <a:pt x="2461595" y="3317997"/>
                  </a:lnTo>
                  <a:lnTo>
                    <a:pt x="2453028" y="3327196"/>
                  </a:lnTo>
                  <a:lnTo>
                    <a:pt x="2443191" y="3335761"/>
                  </a:lnTo>
                  <a:lnTo>
                    <a:pt x="2432086" y="3344643"/>
                  </a:lnTo>
                  <a:lnTo>
                    <a:pt x="2419710" y="3352891"/>
                  </a:lnTo>
                  <a:lnTo>
                    <a:pt x="2406701" y="3360504"/>
                  </a:lnTo>
                  <a:lnTo>
                    <a:pt x="2393056" y="3368434"/>
                  </a:lnTo>
                  <a:lnTo>
                    <a:pt x="2378143" y="3376047"/>
                  </a:lnTo>
                  <a:lnTo>
                    <a:pt x="2362277" y="3383660"/>
                  </a:lnTo>
                  <a:lnTo>
                    <a:pt x="2345777" y="3390322"/>
                  </a:lnTo>
                  <a:lnTo>
                    <a:pt x="2328325" y="3396983"/>
                  </a:lnTo>
                  <a:lnTo>
                    <a:pt x="2309921" y="3403327"/>
                  </a:lnTo>
                  <a:lnTo>
                    <a:pt x="2290882" y="3409671"/>
                  </a:lnTo>
                  <a:lnTo>
                    <a:pt x="2270892" y="3415064"/>
                  </a:lnTo>
                  <a:lnTo>
                    <a:pt x="2250267" y="3420139"/>
                  </a:lnTo>
                  <a:lnTo>
                    <a:pt x="2229324" y="3425215"/>
                  </a:lnTo>
                  <a:lnTo>
                    <a:pt x="2207430" y="3429973"/>
                  </a:lnTo>
                  <a:lnTo>
                    <a:pt x="2184901" y="3434414"/>
                  </a:lnTo>
                  <a:lnTo>
                    <a:pt x="2162054" y="3437903"/>
                  </a:lnTo>
                  <a:lnTo>
                    <a:pt x="2138256" y="3441393"/>
                  </a:lnTo>
                  <a:lnTo>
                    <a:pt x="2113823" y="3444565"/>
                  </a:lnTo>
                  <a:lnTo>
                    <a:pt x="2089390" y="3447102"/>
                  </a:lnTo>
                  <a:lnTo>
                    <a:pt x="2064323" y="3449006"/>
                  </a:lnTo>
                  <a:lnTo>
                    <a:pt x="2038621" y="3450909"/>
                  </a:lnTo>
                  <a:lnTo>
                    <a:pt x="2012601" y="3452178"/>
                  </a:lnTo>
                  <a:lnTo>
                    <a:pt x="1986582" y="3452812"/>
                  </a:lnTo>
                  <a:lnTo>
                    <a:pt x="1959928" y="3452812"/>
                  </a:lnTo>
                  <a:lnTo>
                    <a:pt x="1932639" y="3452812"/>
                  </a:lnTo>
                  <a:lnTo>
                    <a:pt x="1905350" y="3452178"/>
                  </a:lnTo>
                  <a:lnTo>
                    <a:pt x="1879014" y="3450592"/>
                  </a:lnTo>
                  <a:lnTo>
                    <a:pt x="1852994" y="3449006"/>
                  </a:lnTo>
                  <a:lnTo>
                    <a:pt x="1827292" y="3446468"/>
                  </a:lnTo>
                  <a:lnTo>
                    <a:pt x="1802224" y="3443930"/>
                  </a:lnTo>
                  <a:lnTo>
                    <a:pt x="1777157" y="3441075"/>
                  </a:lnTo>
                  <a:lnTo>
                    <a:pt x="1753359" y="3437269"/>
                  </a:lnTo>
                  <a:lnTo>
                    <a:pt x="1729560" y="3433145"/>
                  </a:lnTo>
                  <a:lnTo>
                    <a:pt x="1706714" y="3428704"/>
                  </a:lnTo>
                  <a:lnTo>
                    <a:pt x="1684502" y="3424263"/>
                  </a:lnTo>
                  <a:lnTo>
                    <a:pt x="1662925" y="3418871"/>
                  </a:lnTo>
                  <a:lnTo>
                    <a:pt x="1641983" y="3413478"/>
                  </a:lnTo>
                  <a:lnTo>
                    <a:pt x="1622309" y="3407134"/>
                  </a:lnTo>
                  <a:lnTo>
                    <a:pt x="1602953" y="3400790"/>
                  </a:lnTo>
                  <a:lnTo>
                    <a:pt x="1584549" y="3394445"/>
                  </a:lnTo>
                  <a:lnTo>
                    <a:pt x="1566780" y="3387467"/>
                  </a:lnTo>
                  <a:lnTo>
                    <a:pt x="1550280" y="3380488"/>
                  </a:lnTo>
                  <a:lnTo>
                    <a:pt x="1534414" y="3372558"/>
                  </a:lnTo>
                  <a:lnTo>
                    <a:pt x="1519501" y="3364945"/>
                  </a:lnTo>
                  <a:lnTo>
                    <a:pt x="1505539" y="3356697"/>
                  </a:lnTo>
                  <a:lnTo>
                    <a:pt x="1493164" y="3348450"/>
                  </a:lnTo>
                  <a:lnTo>
                    <a:pt x="1481106" y="3339885"/>
                  </a:lnTo>
                  <a:lnTo>
                    <a:pt x="1470635" y="3330686"/>
                  </a:lnTo>
                  <a:lnTo>
                    <a:pt x="1465875" y="3326245"/>
                  </a:lnTo>
                  <a:lnTo>
                    <a:pt x="1461116" y="3321487"/>
                  </a:lnTo>
                  <a:lnTo>
                    <a:pt x="1456673" y="3317363"/>
                  </a:lnTo>
                  <a:lnTo>
                    <a:pt x="1452866" y="3312605"/>
                  </a:lnTo>
                  <a:lnTo>
                    <a:pt x="1449375" y="3307847"/>
                  </a:lnTo>
                  <a:lnTo>
                    <a:pt x="1445885" y="3303088"/>
                  </a:lnTo>
                  <a:lnTo>
                    <a:pt x="1442712" y="3298013"/>
                  </a:lnTo>
                  <a:lnTo>
                    <a:pt x="1439856" y="3293255"/>
                  </a:lnTo>
                  <a:lnTo>
                    <a:pt x="1437000" y="3288497"/>
                  </a:lnTo>
                  <a:lnTo>
                    <a:pt x="1435096" y="3283421"/>
                  </a:lnTo>
                  <a:lnTo>
                    <a:pt x="1433192" y="3278346"/>
                  </a:lnTo>
                  <a:lnTo>
                    <a:pt x="1431606" y="3273588"/>
                  </a:lnTo>
                  <a:lnTo>
                    <a:pt x="1430337" y="3268512"/>
                  </a:lnTo>
                  <a:lnTo>
                    <a:pt x="1429702" y="3263437"/>
                  </a:lnTo>
                  <a:lnTo>
                    <a:pt x="1429385" y="3258044"/>
                  </a:lnTo>
                  <a:lnTo>
                    <a:pt x="1428750" y="3252969"/>
                  </a:lnTo>
                  <a:lnTo>
                    <a:pt x="1428750" y="3155268"/>
                  </a:lnTo>
                  <a:lnTo>
                    <a:pt x="1438269" y="3162881"/>
                  </a:lnTo>
                  <a:lnTo>
                    <a:pt x="1449058" y="3170177"/>
                  </a:lnTo>
                  <a:lnTo>
                    <a:pt x="1459846" y="3177473"/>
                  </a:lnTo>
                  <a:lnTo>
                    <a:pt x="1471270" y="3184134"/>
                  </a:lnTo>
                  <a:lnTo>
                    <a:pt x="1483645" y="3190795"/>
                  </a:lnTo>
                  <a:lnTo>
                    <a:pt x="1496337" y="3197140"/>
                  </a:lnTo>
                  <a:lnTo>
                    <a:pt x="1509347" y="3203484"/>
                  </a:lnTo>
                  <a:lnTo>
                    <a:pt x="1522674" y="3209194"/>
                  </a:lnTo>
                  <a:lnTo>
                    <a:pt x="1536953" y="3215221"/>
                  </a:lnTo>
                  <a:lnTo>
                    <a:pt x="1550915" y="3220613"/>
                  </a:lnTo>
                  <a:lnTo>
                    <a:pt x="1566145" y="3226006"/>
                  </a:lnTo>
                  <a:lnTo>
                    <a:pt x="1581376" y="3231081"/>
                  </a:lnTo>
                  <a:lnTo>
                    <a:pt x="1597242" y="3235839"/>
                  </a:lnTo>
                  <a:lnTo>
                    <a:pt x="1612790" y="3240598"/>
                  </a:lnTo>
                  <a:lnTo>
                    <a:pt x="1628973" y="3244721"/>
                  </a:lnTo>
                  <a:lnTo>
                    <a:pt x="1646108" y="3248845"/>
                  </a:lnTo>
                  <a:lnTo>
                    <a:pt x="1662608" y="3252652"/>
                  </a:lnTo>
                  <a:lnTo>
                    <a:pt x="1680060" y="3256141"/>
                  </a:lnTo>
                  <a:lnTo>
                    <a:pt x="1697195" y="3259313"/>
                  </a:lnTo>
                  <a:lnTo>
                    <a:pt x="1714964" y="3262485"/>
                  </a:lnTo>
                  <a:lnTo>
                    <a:pt x="1732733" y="3265657"/>
                  </a:lnTo>
                  <a:lnTo>
                    <a:pt x="1750820" y="3268195"/>
                  </a:lnTo>
                  <a:lnTo>
                    <a:pt x="1768907" y="3270416"/>
                  </a:lnTo>
                  <a:lnTo>
                    <a:pt x="1786993" y="3272636"/>
                  </a:lnTo>
                  <a:lnTo>
                    <a:pt x="1805715" y="3274857"/>
                  </a:lnTo>
                  <a:lnTo>
                    <a:pt x="1824119" y="3276443"/>
                  </a:lnTo>
                  <a:lnTo>
                    <a:pt x="1842840" y="3277394"/>
                  </a:lnTo>
                  <a:lnTo>
                    <a:pt x="1861561" y="3278663"/>
                  </a:lnTo>
                  <a:lnTo>
                    <a:pt x="1880283" y="3279615"/>
                  </a:lnTo>
                  <a:lnTo>
                    <a:pt x="1898687" y="3280249"/>
                  </a:lnTo>
                  <a:lnTo>
                    <a:pt x="1917725" y="3280566"/>
                  </a:lnTo>
                  <a:lnTo>
                    <a:pt x="1936129" y="3280566"/>
                  </a:lnTo>
                  <a:lnTo>
                    <a:pt x="1958658" y="3280566"/>
                  </a:lnTo>
                  <a:lnTo>
                    <a:pt x="1981187" y="3280249"/>
                  </a:lnTo>
                  <a:lnTo>
                    <a:pt x="2003399" y="3278980"/>
                  </a:lnTo>
                  <a:lnTo>
                    <a:pt x="2025928" y="3278029"/>
                  </a:lnTo>
                  <a:lnTo>
                    <a:pt x="2048140" y="3276443"/>
                  </a:lnTo>
                  <a:lnTo>
                    <a:pt x="2070034" y="3274222"/>
                  </a:lnTo>
                  <a:lnTo>
                    <a:pt x="2092246" y="3272002"/>
                  </a:lnTo>
                  <a:lnTo>
                    <a:pt x="2114458" y="3269464"/>
                  </a:lnTo>
                  <a:lnTo>
                    <a:pt x="2135718" y="3266609"/>
                  </a:lnTo>
                  <a:lnTo>
                    <a:pt x="2157295" y="3263437"/>
                  </a:lnTo>
                  <a:lnTo>
                    <a:pt x="2178237" y="3259313"/>
                  </a:lnTo>
                  <a:lnTo>
                    <a:pt x="2198545" y="3255507"/>
                  </a:lnTo>
                  <a:lnTo>
                    <a:pt x="2219170" y="3251066"/>
                  </a:lnTo>
                  <a:lnTo>
                    <a:pt x="2239161" y="3246307"/>
                  </a:lnTo>
                  <a:lnTo>
                    <a:pt x="2258517" y="3241232"/>
                  </a:lnTo>
                  <a:lnTo>
                    <a:pt x="2277555" y="3235839"/>
                  </a:lnTo>
                  <a:lnTo>
                    <a:pt x="2295959" y="3230130"/>
                  </a:lnTo>
                  <a:lnTo>
                    <a:pt x="2314046" y="3223785"/>
                  </a:lnTo>
                  <a:lnTo>
                    <a:pt x="2331498" y="3217441"/>
                  </a:lnTo>
                  <a:lnTo>
                    <a:pt x="2348316" y="3210780"/>
                  </a:lnTo>
                  <a:lnTo>
                    <a:pt x="2364498" y="3203801"/>
                  </a:lnTo>
                  <a:lnTo>
                    <a:pt x="2380047" y="3196188"/>
                  </a:lnTo>
                  <a:lnTo>
                    <a:pt x="2394643" y="3188575"/>
                  </a:lnTo>
                  <a:lnTo>
                    <a:pt x="2408605" y="3180645"/>
                  </a:lnTo>
                  <a:lnTo>
                    <a:pt x="2422249" y="3171763"/>
                  </a:lnTo>
                  <a:lnTo>
                    <a:pt x="2434307" y="3163198"/>
                  </a:lnTo>
                  <a:lnTo>
                    <a:pt x="2445730" y="3153999"/>
                  </a:lnTo>
                  <a:lnTo>
                    <a:pt x="2456518" y="3144800"/>
                  </a:lnTo>
                  <a:lnTo>
                    <a:pt x="2466355" y="3134966"/>
                  </a:lnTo>
                  <a:lnTo>
                    <a:pt x="2471115" y="3129574"/>
                  </a:lnTo>
                  <a:lnTo>
                    <a:pt x="2474922" y="3124498"/>
                  </a:lnTo>
                  <a:lnTo>
                    <a:pt x="2479365" y="3119423"/>
                  </a:lnTo>
                  <a:lnTo>
                    <a:pt x="2482855" y="3114347"/>
                  </a:lnTo>
                  <a:lnTo>
                    <a:pt x="2486346" y="3108955"/>
                  </a:lnTo>
                  <a:lnTo>
                    <a:pt x="2489519" y="3103562"/>
                  </a:lnTo>
                  <a:close/>
                  <a:moveTo>
                    <a:pt x="201789" y="3100564"/>
                  </a:moveTo>
                  <a:lnTo>
                    <a:pt x="201084" y="3105812"/>
                  </a:lnTo>
                  <a:lnTo>
                    <a:pt x="200819" y="3107046"/>
                  </a:lnTo>
                  <a:lnTo>
                    <a:pt x="201084" y="3105194"/>
                  </a:lnTo>
                  <a:lnTo>
                    <a:pt x="201789" y="3100564"/>
                  </a:lnTo>
                  <a:close/>
                  <a:moveTo>
                    <a:pt x="1260475" y="3095625"/>
                  </a:moveTo>
                  <a:lnTo>
                    <a:pt x="1262062" y="3101340"/>
                  </a:lnTo>
                  <a:lnTo>
                    <a:pt x="1263015" y="3106738"/>
                  </a:lnTo>
                  <a:lnTo>
                    <a:pt x="1263253" y="3110548"/>
                  </a:lnTo>
                  <a:lnTo>
                    <a:pt x="1262698" y="3106103"/>
                  </a:lnTo>
                  <a:lnTo>
                    <a:pt x="1261745" y="3100705"/>
                  </a:lnTo>
                  <a:lnTo>
                    <a:pt x="1260475" y="3095625"/>
                  </a:lnTo>
                  <a:close/>
                  <a:moveTo>
                    <a:pt x="1746773" y="3094566"/>
                  </a:moveTo>
                  <a:lnTo>
                    <a:pt x="1746773" y="3198013"/>
                  </a:lnTo>
                  <a:lnTo>
                    <a:pt x="1764563" y="3200227"/>
                  </a:lnTo>
                  <a:lnTo>
                    <a:pt x="1782671" y="3202758"/>
                  </a:lnTo>
                  <a:lnTo>
                    <a:pt x="1800780" y="3204656"/>
                  </a:lnTo>
                  <a:lnTo>
                    <a:pt x="1819841" y="3206238"/>
                  </a:lnTo>
                  <a:lnTo>
                    <a:pt x="1819841" y="3102791"/>
                  </a:lnTo>
                  <a:lnTo>
                    <a:pt x="1800780" y="3101210"/>
                  </a:lnTo>
                  <a:lnTo>
                    <a:pt x="1782671" y="3099312"/>
                  </a:lnTo>
                  <a:lnTo>
                    <a:pt x="1764563" y="3097097"/>
                  </a:lnTo>
                  <a:lnTo>
                    <a:pt x="1746773" y="3094566"/>
                  </a:lnTo>
                  <a:close/>
                  <a:moveTo>
                    <a:pt x="1600953" y="3061666"/>
                  </a:moveTo>
                  <a:lnTo>
                    <a:pt x="1600953" y="3166378"/>
                  </a:lnTo>
                  <a:lnTo>
                    <a:pt x="1618744" y="3171756"/>
                  </a:lnTo>
                  <a:lnTo>
                    <a:pt x="1636217" y="3176501"/>
                  </a:lnTo>
                  <a:lnTo>
                    <a:pt x="1654960" y="3180930"/>
                  </a:lnTo>
                  <a:lnTo>
                    <a:pt x="1673704" y="3185042"/>
                  </a:lnTo>
                  <a:lnTo>
                    <a:pt x="1673704" y="3080963"/>
                  </a:lnTo>
                  <a:lnTo>
                    <a:pt x="1654960" y="3076534"/>
                  </a:lnTo>
                  <a:lnTo>
                    <a:pt x="1636217" y="3071789"/>
                  </a:lnTo>
                  <a:lnTo>
                    <a:pt x="1618108" y="3066728"/>
                  </a:lnTo>
                  <a:lnTo>
                    <a:pt x="1600953" y="3061666"/>
                  </a:lnTo>
                  <a:close/>
                  <a:moveTo>
                    <a:pt x="3151360" y="3046095"/>
                  </a:moveTo>
                  <a:lnTo>
                    <a:pt x="3151360" y="3160713"/>
                  </a:lnTo>
                  <a:lnTo>
                    <a:pt x="3174848" y="3161665"/>
                  </a:lnTo>
                  <a:lnTo>
                    <a:pt x="3198972" y="3161665"/>
                  </a:lnTo>
                  <a:lnTo>
                    <a:pt x="3231983" y="3161348"/>
                  </a:lnTo>
                  <a:lnTo>
                    <a:pt x="3231983" y="3046413"/>
                  </a:lnTo>
                  <a:lnTo>
                    <a:pt x="3198972" y="3046730"/>
                  </a:lnTo>
                  <a:lnTo>
                    <a:pt x="3174848" y="3046413"/>
                  </a:lnTo>
                  <a:lnTo>
                    <a:pt x="3151360" y="3046095"/>
                  </a:lnTo>
                  <a:close/>
                  <a:moveTo>
                    <a:pt x="3815080" y="3040062"/>
                  </a:moveTo>
                  <a:lnTo>
                    <a:pt x="3816033" y="3047365"/>
                  </a:lnTo>
                  <a:lnTo>
                    <a:pt x="3816350" y="3054985"/>
                  </a:lnTo>
                  <a:lnTo>
                    <a:pt x="3816350" y="3206115"/>
                  </a:lnTo>
                  <a:lnTo>
                    <a:pt x="3816033" y="3206432"/>
                  </a:lnTo>
                  <a:lnTo>
                    <a:pt x="3815398" y="3214687"/>
                  </a:lnTo>
                  <a:lnTo>
                    <a:pt x="3814763" y="3220720"/>
                  </a:lnTo>
                  <a:lnTo>
                    <a:pt x="3813493" y="3226117"/>
                  </a:lnTo>
                  <a:lnTo>
                    <a:pt x="3811906" y="3231197"/>
                  </a:lnTo>
                  <a:lnTo>
                    <a:pt x="3810319" y="3236912"/>
                  </a:lnTo>
                  <a:lnTo>
                    <a:pt x="3808097" y="3242310"/>
                  </a:lnTo>
                  <a:lnTo>
                    <a:pt x="3805558" y="3248025"/>
                  </a:lnTo>
                  <a:lnTo>
                    <a:pt x="3803019" y="3253105"/>
                  </a:lnTo>
                  <a:lnTo>
                    <a:pt x="3799844" y="3258185"/>
                  </a:lnTo>
                  <a:lnTo>
                    <a:pt x="3796036" y="3263583"/>
                  </a:lnTo>
                  <a:lnTo>
                    <a:pt x="3792226" y="3268663"/>
                  </a:lnTo>
                  <a:lnTo>
                    <a:pt x="3788418" y="3274060"/>
                  </a:lnTo>
                  <a:lnTo>
                    <a:pt x="3783974" y="3278823"/>
                  </a:lnTo>
                  <a:lnTo>
                    <a:pt x="3779212" y="3283903"/>
                  </a:lnTo>
                  <a:lnTo>
                    <a:pt x="3774134" y="3288983"/>
                  </a:lnTo>
                  <a:lnTo>
                    <a:pt x="3768420" y="3293745"/>
                  </a:lnTo>
                  <a:lnTo>
                    <a:pt x="3763024" y="3298508"/>
                  </a:lnTo>
                  <a:lnTo>
                    <a:pt x="3750963" y="3307715"/>
                  </a:lnTo>
                  <a:lnTo>
                    <a:pt x="3737314" y="3317240"/>
                  </a:lnTo>
                  <a:lnTo>
                    <a:pt x="3722713" y="3326448"/>
                  </a:lnTo>
                  <a:lnTo>
                    <a:pt x="3707477" y="3335020"/>
                  </a:lnTo>
                  <a:lnTo>
                    <a:pt x="3690971" y="3343275"/>
                  </a:lnTo>
                  <a:lnTo>
                    <a:pt x="3673513" y="3351213"/>
                  </a:lnTo>
                  <a:lnTo>
                    <a:pt x="3655103" y="3359150"/>
                  </a:lnTo>
                  <a:lnTo>
                    <a:pt x="3635424" y="3366770"/>
                  </a:lnTo>
                  <a:lnTo>
                    <a:pt x="3615109" y="3373755"/>
                  </a:lnTo>
                  <a:lnTo>
                    <a:pt x="3593842" y="3380423"/>
                  </a:lnTo>
                  <a:lnTo>
                    <a:pt x="3571941" y="3386773"/>
                  </a:lnTo>
                  <a:lnTo>
                    <a:pt x="3549087" y="3392805"/>
                  </a:lnTo>
                  <a:lnTo>
                    <a:pt x="3525281" y="3398203"/>
                  </a:lnTo>
                  <a:lnTo>
                    <a:pt x="3501157" y="3403283"/>
                  </a:lnTo>
                  <a:lnTo>
                    <a:pt x="3476082" y="3408045"/>
                  </a:lnTo>
                  <a:lnTo>
                    <a:pt x="3450371" y="3411855"/>
                  </a:lnTo>
                  <a:lnTo>
                    <a:pt x="3424343" y="3415983"/>
                  </a:lnTo>
                  <a:lnTo>
                    <a:pt x="3397680" y="3419475"/>
                  </a:lnTo>
                  <a:lnTo>
                    <a:pt x="3370065" y="3422333"/>
                  </a:lnTo>
                  <a:lnTo>
                    <a:pt x="3341815" y="3424555"/>
                  </a:lnTo>
                  <a:lnTo>
                    <a:pt x="3313565" y="3426460"/>
                  </a:lnTo>
                  <a:lnTo>
                    <a:pt x="3284680" y="3427730"/>
                  </a:lnTo>
                  <a:lnTo>
                    <a:pt x="3255478" y="3428683"/>
                  </a:lnTo>
                  <a:lnTo>
                    <a:pt x="3225959" y="3429000"/>
                  </a:lnTo>
                  <a:lnTo>
                    <a:pt x="3195487" y="3428683"/>
                  </a:lnTo>
                  <a:lnTo>
                    <a:pt x="3165650" y="3427730"/>
                  </a:lnTo>
                  <a:lnTo>
                    <a:pt x="3136130" y="3426143"/>
                  </a:lnTo>
                  <a:lnTo>
                    <a:pt x="3106928" y="3424238"/>
                  </a:lnTo>
                  <a:lnTo>
                    <a:pt x="3078678" y="3422015"/>
                  </a:lnTo>
                  <a:lnTo>
                    <a:pt x="3050428" y="3418840"/>
                  </a:lnTo>
                  <a:lnTo>
                    <a:pt x="3022813" y="3415030"/>
                  </a:lnTo>
                  <a:lnTo>
                    <a:pt x="2996150" y="3411220"/>
                  </a:lnTo>
                  <a:lnTo>
                    <a:pt x="2970122" y="3406775"/>
                  </a:lnTo>
                  <a:lnTo>
                    <a:pt x="2944729" y="3402013"/>
                  </a:lnTo>
                  <a:lnTo>
                    <a:pt x="2919971" y="3396615"/>
                  </a:lnTo>
                  <a:lnTo>
                    <a:pt x="2895847" y="3390583"/>
                  </a:lnTo>
                  <a:lnTo>
                    <a:pt x="2872994" y="3384868"/>
                  </a:lnTo>
                  <a:lnTo>
                    <a:pt x="2850775" y="3378200"/>
                  </a:lnTo>
                  <a:lnTo>
                    <a:pt x="2829190" y="3370898"/>
                  </a:lnTo>
                  <a:lnTo>
                    <a:pt x="2808876" y="3363595"/>
                  </a:lnTo>
                  <a:lnTo>
                    <a:pt x="2789196" y="3355975"/>
                  </a:lnTo>
                  <a:lnTo>
                    <a:pt x="2770469" y="3347720"/>
                  </a:lnTo>
                  <a:lnTo>
                    <a:pt x="2753328" y="3339465"/>
                  </a:lnTo>
                  <a:lnTo>
                    <a:pt x="2736823" y="3330893"/>
                  </a:lnTo>
                  <a:lnTo>
                    <a:pt x="2721269" y="3321685"/>
                  </a:lnTo>
                  <a:lnTo>
                    <a:pt x="2706986" y="3312160"/>
                  </a:lnTo>
                  <a:lnTo>
                    <a:pt x="2693972" y="3302635"/>
                  </a:lnTo>
                  <a:lnTo>
                    <a:pt x="2688258" y="3297873"/>
                  </a:lnTo>
                  <a:lnTo>
                    <a:pt x="2682227" y="3292793"/>
                  </a:lnTo>
                  <a:lnTo>
                    <a:pt x="2676831" y="3287713"/>
                  </a:lnTo>
                  <a:lnTo>
                    <a:pt x="2671753" y="3282950"/>
                  </a:lnTo>
                  <a:lnTo>
                    <a:pt x="2666991" y="3277870"/>
                  </a:lnTo>
                  <a:lnTo>
                    <a:pt x="2662548" y="3272473"/>
                  </a:lnTo>
                  <a:lnTo>
                    <a:pt x="2658104" y="3267393"/>
                  </a:lnTo>
                  <a:lnTo>
                    <a:pt x="2654612" y="3261995"/>
                  </a:lnTo>
                  <a:lnTo>
                    <a:pt x="2651121" y="3256598"/>
                  </a:lnTo>
                  <a:lnTo>
                    <a:pt x="2647947" y="3251200"/>
                  </a:lnTo>
                  <a:lnTo>
                    <a:pt x="2645090" y="3245485"/>
                  </a:lnTo>
                  <a:lnTo>
                    <a:pt x="2642868" y="3240405"/>
                  </a:lnTo>
                  <a:lnTo>
                    <a:pt x="2640329" y="3234372"/>
                  </a:lnTo>
                  <a:lnTo>
                    <a:pt x="2638742" y="3228975"/>
                  </a:lnTo>
                  <a:lnTo>
                    <a:pt x="2637789" y="3223577"/>
                  </a:lnTo>
                  <a:lnTo>
                    <a:pt x="2636520" y="3217862"/>
                  </a:lnTo>
                  <a:lnTo>
                    <a:pt x="2636202" y="3212147"/>
                  </a:lnTo>
                  <a:lnTo>
                    <a:pt x="2635885" y="3206432"/>
                  </a:lnTo>
                  <a:lnTo>
                    <a:pt x="2635250" y="3206432"/>
                  </a:lnTo>
                  <a:lnTo>
                    <a:pt x="2635250" y="3097530"/>
                  </a:lnTo>
                  <a:lnTo>
                    <a:pt x="2646360" y="3105785"/>
                  </a:lnTo>
                  <a:lnTo>
                    <a:pt x="2657786" y="3114040"/>
                  </a:lnTo>
                  <a:lnTo>
                    <a:pt x="2670166" y="3121977"/>
                  </a:lnTo>
                  <a:lnTo>
                    <a:pt x="2683180" y="3129597"/>
                  </a:lnTo>
                  <a:lnTo>
                    <a:pt x="2696511" y="3136900"/>
                  </a:lnTo>
                  <a:lnTo>
                    <a:pt x="2710160" y="3144202"/>
                  </a:lnTo>
                  <a:lnTo>
                    <a:pt x="2724761" y="3151187"/>
                  </a:lnTo>
                  <a:lnTo>
                    <a:pt x="2740314" y="3157855"/>
                  </a:lnTo>
                  <a:lnTo>
                    <a:pt x="2755550" y="3164205"/>
                  </a:lnTo>
                  <a:lnTo>
                    <a:pt x="2771738" y="3170237"/>
                  </a:lnTo>
                  <a:lnTo>
                    <a:pt x="2788244" y="3176270"/>
                  </a:lnTo>
                  <a:lnTo>
                    <a:pt x="2805384" y="3181985"/>
                  </a:lnTo>
                  <a:lnTo>
                    <a:pt x="2822525" y="3187065"/>
                  </a:lnTo>
                  <a:lnTo>
                    <a:pt x="2840300" y="3192145"/>
                  </a:lnTo>
                  <a:lnTo>
                    <a:pt x="2858393" y="3196907"/>
                  </a:lnTo>
                  <a:lnTo>
                    <a:pt x="2877120" y="3201670"/>
                  </a:lnTo>
                  <a:lnTo>
                    <a:pt x="2895530" y="3205797"/>
                  </a:lnTo>
                  <a:lnTo>
                    <a:pt x="2914892" y="3209925"/>
                  </a:lnTo>
                  <a:lnTo>
                    <a:pt x="2934255" y="3213735"/>
                  </a:lnTo>
                  <a:lnTo>
                    <a:pt x="2953617" y="3217227"/>
                  </a:lnTo>
                  <a:lnTo>
                    <a:pt x="2973614" y="3220402"/>
                  </a:lnTo>
                  <a:lnTo>
                    <a:pt x="2993294" y="3222942"/>
                  </a:lnTo>
                  <a:lnTo>
                    <a:pt x="3013926" y="3225800"/>
                  </a:lnTo>
                  <a:lnTo>
                    <a:pt x="3033923" y="3228340"/>
                  </a:lnTo>
                  <a:lnTo>
                    <a:pt x="3054555" y="3230245"/>
                  </a:lnTo>
                  <a:lnTo>
                    <a:pt x="3074869" y="3232150"/>
                  </a:lnTo>
                  <a:lnTo>
                    <a:pt x="3095819" y="3233737"/>
                  </a:lnTo>
                  <a:lnTo>
                    <a:pt x="3116451" y="3235007"/>
                  </a:lnTo>
                  <a:lnTo>
                    <a:pt x="3137400" y="3235960"/>
                  </a:lnTo>
                  <a:lnTo>
                    <a:pt x="3158032" y="3236595"/>
                  </a:lnTo>
                  <a:lnTo>
                    <a:pt x="3178981" y="3237230"/>
                  </a:lnTo>
                  <a:lnTo>
                    <a:pt x="3199613" y="3237230"/>
                  </a:lnTo>
                  <a:lnTo>
                    <a:pt x="3224372" y="3236912"/>
                  </a:lnTo>
                  <a:lnTo>
                    <a:pt x="3249765" y="3236595"/>
                  </a:lnTo>
                  <a:lnTo>
                    <a:pt x="3274523" y="3235325"/>
                  </a:lnTo>
                  <a:lnTo>
                    <a:pt x="3299282" y="3234055"/>
                  </a:lnTo>
                  <a:lnTo>
                    <a:pt x="3324040" y="3232150"/>
                  </a:lnTo>
                  <a:lnTo>
                    <a:pt x="3348481" y="3230245"/>
                  </a:lnTo>
                  <a:lnTo>
                    <a:pt x="3372922" y="3227387"/>
                  </a:lnTo>
                  <a:lnTo>
                    <a:pt x="3397680" y="3224530"/>
                  </a:lnTo>
                  <a:lnTo>
                    <a:pt x="3421486" y="3221355"/>
                  </a:lnTo>
                  <a:lnTo>
                    <a:pt x="3445292" y="3217545"/>
                  </a:lnTo>
                  <a:lnTo>
                    <a:pt x="3468464" y="3213735"/>
                  </a:lnTo>
                  <a:lnTo>
                    <a:pt x="3491635" y="3208972"/>
                  </a:lnTo>
                  <a:lnTo>
                    <a:pt x="3514171" y="3204210"/>
                  </a:lnTo>
                  <a:lnTo>
                    <a:pt x="3536390" y="3199130"/>
                  </a:lnTo>
                  <a:lnTo>
                    <a:pt x="3557974" y="3193097"/>
                  </a:lnTo>
                  <a:lnTo>
                    <a:pt x="3579241" y="3187065"/>
                  </a:lnTo>
                  <a:lnTo>
                    <a:pt x="3599873" y="3180715"/>
                  </a:lnTo>
                  <a:lnTo>
                    <a:pt x="3619870" y="3174047"/>
                  </a:lnTo>
                  <a:lnTo>
                    <a:pt x="3639233" y="3167062"/>
                  </a:lnTo>
                  <a:lnTo>
                    <a:pt x="3657643" y="3159442"/>
                  </a:lnTo>
                  <a:lnTo>
                    <a:pt x="3676053" y="3151505"/>
                  </a:lnTo>
                  <a:lnTo>
                    <a:pt x="3692876" y="3143250"/>
                  </a:lnTo>
                  <a:lnTo>
                    <a:pt x="3709381" y="3134677"/>
                  </a:lnTo>
                  <a:lnTo>
                    <a:pt x="3724935" y="3125470"/>
                  </a:lnTo>
                  <a:lnTo>
                    <a:pt x="3739853" y="3116262"/>
                  </a:lnTo>
                  <a:lnTo>
                    <a:pt x="3753502" y="3106420"/>
                  </a:lnTo>
                  <a:lnTo>
                    <a:pt x="3766198" y="3096577"/>
                  </a:lnTo>
                  <a:lnTo>
                    <a:pt x="3772547" y="3090862"/>
                  </a:lnTo>
                  <a:lnTo>
                    <a:pt x="3777943" y="3085782"/>
                  </a:lnTo>
                  <a:lnTo>
                    <a:pt x="3783656" y="3080385"/>
                  </a:lnTo>
                  <a:lnTo>
                    <a:pt x="3789052" y="3074670"/>
                  </a:lnTo>
                  <a:lnTo>
                    <a:pt x="3793814" y="3069272"/>
                  </a:lnTo>
                  <a:lnTo>
                    <a:pt x="3798575" y="3063557"/>
                  </a:lnTo>
                  <a:lnTo>
                    <a:pt x="3803336" y="3057842"/>
                  </a:lnTo>
                  <a:lnTo>
                    <a:pt x="3807145" y="3051810"/>
                  </a:lnTo>
                  <a:lnTo>
                    <a:pt x="3811271" y="3045777"/>
                  </a:lnTo>
                  <a:lnTo>
                    <a:pt x="3815080" y="3040062"/>
                  </a:lnTo>
                  <a:close/>
                  <a:moveTo>
                    <a:pt x="2989478" y="3031808"/>
                  </a:moveTo>
                  <a:lnTo>
                    <a:pt x="2989478" y="3147378"/>
                  </a:lnTo>
                  <a:lnTo>
                    <a:pt x="3009158" y="3149918"/>
                  </a:lnTo>
                  <a:lnTo>
                    <a:pt x="3029472" y="3152140"/>
                  </a:lnTo>
                  <a:lnTo>
                    <a:pt x="3049469" y="3154363"/>
                  </a:lnTo>
                  <a:lnTo>
                    <a:pt x="3070419" y="3155950"/>
                  </a:lnTo>
                  <a:lnTo>
                    <a:pt x="3070419" y="3041333"/>
                  </a:lnTo>
                  <a:lnTo>
                    <a:pt x="3049469" y="3039428"/>
                  </a:lnTo>
                  <a:lnTo>
                    <a:pt x="3029472" y="3036888"/>
                  </a:lnTo>
                  <a:lnTo>
                    <a:pt x="3009158" y="3034665"/>
                  </a:lnTo>
                  <a:lnTo>
                    <a:pt x="2989478" y="3031808"/>
                  </a:lnTo>
                  <a:close/>
                  <a:moveTo>
                    <a:pt x="2402802" y="3022755"/>
                  </a:moveTo>
                  <a:lnTo>
                    <a:pt x="2397719" y="3026235"/>
                  </a:lnTo>
                  <a:lnTo>
                    <a:pt x="2391365" y="3029398"/>
                  </a:lnTo>
                  <a:lnTo>
                    <a:pt x="2383740" y="3032878"/>
                  </a:lnTo>
                  <a:lnTo>
                    <a:pt x="2376433" y="3036042"/>
                  </a:lnTo>
                  <a:lnTo>
                    <a:pt x="2360867" y="3042369"/>
                  </a:lnTo>
                  <a:lnTo>
                    <a:pt x="2347841" y="3047114"/>
                  </a:lnTo>
                  <a:lnTo>
                    <a:pt x="2347841" y="3137274"/>
                  </a:lnTo>
                  <a:lnTo>
                    <a:pt x="2355784" y="3133794"/>
                  </a:lnTo>
                  <a:lnTo>
                    <a:pt x="2363408" y="3129681"/>
                  </a:lnTo>
                  <a:lnTo>
                    <a:pt x="2371033" y="3125252"/>
                  </a:lnTo>
                  <a:lnTo>
                    <a:pt x="2378340" y="3120507"/>
                  </a:lnTo>
                  <a:lnTo>
                    <a:pt x="2385329" y="3115762"/>
                  </a:lnTo>
                  <a:lnTo>
                    <a:pt x="2391683" y="3111017"/>
                  </a:lnTo>
                  <a:lnTo>
                    <a:pt x="2397719" y="3106271"/>
                  </a:lnTo>
                  <a:lnTo>
                    <a:pt x="2402802" y="3101526"/>
                  </a:lnTo>
                  <a:lnTo>
                    <a:pt x="2402802" y="3022755"/>
                  </a:lnTo>
                  <a:close/>
                  <a:moveTo>
                    <a:pt x="698500" y="3017837"/>
                  </a:moveTo>
                  <a:lnTo>
                    <a:pt x="698500" y="3086100"/>
                  </a:lnTo>
                  <a:lnTo>
                    <a:pt x="684586" y="3083595"/>
                  </a:lnTo>
                  <a:lnTo>
                    <a:pt x="667825" y="3079838"/>
                  </a:lnTo>
                  <a:lnTo>
                    <a:pt x="659920" y="3077959"/>
                  </a:lnTo>
                  <a:lnTo>
                    <a:pt x="652962" y="3076393"/>
                  </a:lnTo>
                  <a:lnTo>
                    <a:pt x="646321" y="3074201"/>
                  </a:lnTo>
                  <a:lnTo>
                    <a:pt x="640313" y="3071696"/>
                  </a:lnTo>
                  <a:lnTo>
                    <a:pt x="634305" y="3069191"/>
                  </a:lnTo>
                  <a:lnTo>
                    <a:pt x="629245" y="3065433"/>
                  </a:lnTo>
                  <a:lnTo>
                    <a:pt x="626082" y="3063555"/>
                  </a:lnTo>
                  <a:lnTo>
                    <a:pt x="623869" y="3061363"/>
                  </a:lnTo>
                  <a:lnTo>
                    <a:pt x="622288" y="3058545"/>
                  </a:lnTo>
                  <a:lnTo>
                    <a:pt x="620706" y="3056353"/>
                  </a:lnTo>
                  <a:lnTo>
                    <a:pt x="619441" y="3053534"/>
                  </a:lnTo>
                  <a:lnTo>
                    <a:pt x="619125" y="3051029"/>
                  </a:lnTo>
                  <a:lnTo>
                    <a:pt x="619125" y="3048524"/>
                  </a:lnTo>
                  <a:lnTo>
                    <a:pt x="619441" y="3046019"/>
                  </a:lnTo>
                  <a:lnTo>
                    <a:pt x="620390" y="3043514"/>
                  </a:lnTo>
                  <a:lnTo>
                    <a:pt x="621971" y="3041009"/>
                  </a:lnTo>
                  <a:lnTo>
                    <a:pt x="623553" y="3038817"/>
                  </a:lnTo>
                  <a:lnTo>
                    <a:pt x="625766" y="3036312"/>
                  </a:lnTo>
                  <a:lnTo>
                    <a:pt x="628296" y="3034433"/>
                  </a:lnTo>
                  <a:lnTo>
                    <a:pt x="631142" y="3032555"/>
                  </a:lnTo>
                  <a:lnTo>
                    <a:pt x="634937" y="3030676"/>
                  </a:lnTo>
                  <a:lnTo>
                    <a:pt x="638732" y="3029110"/>
                  </a:lnTo>
                  <a:lnTo>
                    <a:pt x="645057" y="3026605"/>
                  </a:lnTo>
                  <a:lnTo>
                    <a:pt x="651697" y="3024726"/>
                  </a:lnTo>
                  <a:lnTo>
                    <a:pt x="658655" y="3023161"/>
                  </a:lnTo>
                  <a:lnTo>
                    <a:pt x="666244" y="3021595"/>
                  </a:lnTo>
                  <a:lnTo>
                    <a:pt x="674150" y="3020342"/>
                  </a:lnTo>
                  <a:lnTo>
                    <a:pt x="682056" y="3019403"/>
                  </a:lnTo>
                  <a:lnTo>
                    <a:pt x="698500" y="3017837"/>
                  </a:lnTo>
                  <a:close/>
                  <a:moveTo>
                    <a:pt x="2827597" y="2994977"/>
                  </a:moveTo>
                  <a:lnTo>
                    <a:pt x="2827597" y="3112135"/>
                  </a:lnTo>
                  <a:lnTo>
                    <a:pt x="2846959" y="3117850"/>
                  </a:lnTo>
                  <a:lnTo>
                    <a:pt x="2866956" y="3123248"/>
                  </a:lnTo>
                  <a:lnTo>
                    <a:pt x="2887588" y="3128010"/>
                  </a:lnTo>
                  <a:lnTo>
                    <a:pt x="2908220" y="3132773"/>
                  </a:lnTo>
                  <a:lnTo>
                    <a:pt x="2908220" y="3016885"/>
                  </a:lnTo>
                  <a:lnTo>
                    <a:pt x="2887588" y="3011805"/>
                  </a:lnTo>
                  <a:lnTo>
                    <a:pt x="2866956" y="3006725"/>
                  </a:lnTo>
                  <a:lnTo>
                    <a:pt x="2846959" y="3001010"/>
                  </a:lnTo>
                  <a:lnTo>
                    <a:pt x="2827597" y="2994977"/>
                  </a:lnTo>
                  <a:close/>
                  <a:moveTo>
                    <a:pt x="1455133" y="2986375"/>
                  </a:moveTo>
                  <a:lnTo>
                    <a:pt x="1455133" y="3092352"/>
                  </a:lnTo>
                  <a:lnTo>
                    <a:pt x="1457675" y="3094883"/>
                  </a:lnTo>
                  <a:lnTo>
                    <a:pt x="1460216" y="3097730"/>
                  </a:lnTo>
                  <a:lnTo>
                    <a:pt x="1466888" y="3103741"/>
                  </a:lnTo>
                  <a:lnTo>
                    <a:pt x="1475466" y="3110068"/>
                  </a:lnTo>
                  <a:lnTo>
                    <a:pt x="1484679" y="3116078"/>
                  </a:lnTo>
                  <a:lnTo>
                    <a:pt x="1495162" y="3122405"/>
                  </a:lnTo>
                  <a:lnTo>
                    <a:pt x="1505964" y="3128732"/>
                  </a:lnTo>
                  <a:lnTo>
                    <a:pt x="1517083" y="3134743"/>
                  </a:lnTo>
                  <a:lnTo>
                    <a:pt x="1528202" y="3139804"/>
                  </a:lnTo>
                  <a:lnTo>
                    <a:pt x="1528202" y="3033195"/>
                  </a:lnTo>
                  <a:lnTo>
                    <a:pt x="1517083" y="3027817"/>
                  </a:lnTo>
                  <a:lnTo>
                    <a:pt x="1506917" y="3022122"/>
                  </a:lnTo>
                  <a:lnTo>
                    <a:pt x="1497068" y="3016428"/>
                  </a:lnTo>
                  <a:lnTo>
                    <a:pt x="1487538" y="3010734"/>
                  </a:lnTo>
                  <a:lnTo>
                    <a:pt x="1478960" y="3005039"/>
                  </a:lnTo>
                  <a:lnTo>
                    <a:pt x="1470700" y="2998712"/>
                  </a:lnTo>
                  <a:lnTo>
                    <a:pt x="1462758" y="2992702"/>
                  </a:lnTo>
                  <a:lnTo>
                    <a:pt x="1455133" y="2986375"/>
                  </a:lnTo>
                  <a:close/>
                  <a:moveTo>
                    <a:pt x="711352" y="2965750"/>
                  </a:moveTo>
                  <a:lnTo>
                    <a:pt x="709129" y="2966067"/>
                  </a:lnTo>
                  <a:lnTo>
                    <a:pt x="706270" y="2966384"/>
                  </a:lnTo>
                  <a:lnTo>
                    <a:pt x="704047" y="2966702"/>
                  </a:lnTo>
                  <a:lnTo>
                    <a:pt x="701824" y="2967653"/>
                  </a:lnTo>
                  <a:lnTo>
                    <a:pt x="700236" y="2968288"/>
                  </a:lnTo>
                  <a:lnTo>
                    <a:pt x="699283" y="2969556"/>
                  </a:lnTo>
                  <a:lnTo>
                    <a:pt x="698330" y="2970191"/>
                  </a:lnTo>
                  <a:lnTo>
                    <a:pt x="698012" y="2971459"/>
                  </a:lnTo>
                  <a:lnTo>
                    <a:pt x="698012" y="2990491"/>
                  </a:lnTo>
                  <a:lnTo>
                    <a:pt x="683085" y="2991760"/>
                  </a:lnTo>
                  <a:lnTo>
                    <a:pt x="667839" y="2993346"/>
                  </a:lnTo>
                  <a:lnTo>
                    <a:pt x="653865" y="2995249"/>
                  </a:lnTo>
                  <a:lnTo>
                    <a:pt x="639890" y="2997786"/>
                  </a:lnTo>
                  <a:lnTo>
                    <a:pt x="626550" y="3000641"/>
                  </a:lnTo>
                  <a:lnTo>
                    <a:pt x="613846" y="3004130"/>
                  </a:lnTo>
                  <a:lnTo>
                    <a:pt x="602094" y="3007619"/>
                  </a:lnTo>
                  <a:lnTo>
                    <a:pt x="590978" y="3012060"/>
                  </a:lnTo>
                  <a:lnTo>
                    <a:pt x="583673" y="3015549"/>
                  </a:lnTo>
                  <a:lnTo>
                    <a:pt x="576368" y="3019355"/>
                  </a:lnTo>
                  <a:lnTo>
                    <a:pt x="570015" y="3023162"/>
                  </a:lnTo>
                  <a:lnTo>
                    <a:pt x="564616" y="3026968"/>
                  </a:lnTo>
                  <a:lnTo>
                    <a:pt x="559852" y="3031092"/>
                  </a:lnTo>
                  <a:lnTo>
                    <a:pt x="556041" y="3035215"/>
                  </a:lnTo>
                  <a:lnTo>
                    <a:pt x="552865" y="3039656"/>
                  </a:lnTo>
                  <a:lnTo>
                    <a:pt x="550324" y="3044096"/>
                  </a:lnTo>
                  <a:lnTo>
                    <a:pt x="548736" y="3048854"/>
                  </a:lnTo>
                  <a:lnTo>
                    <a:pt x="547783" y="3052978"/>
                  </a:lnTo>
                  <a:lnTo>
                    <a:pt x="547783" y="3057736"/>
                  </a:lnTo>
                  <a:lnTo>
                    <a:pt x="548736" y="3062176"/>
                  </a:lnTo>
                  <a:lnTo>
                    <a:pt x="550324" y="3066617"/>
                  </a:lnTo>
                  <a:lnTo>
                    <a:pt x="552865" y="3070741"/>
                  </a:lnTo>
                  <a:lnTo>
                    <a:pt x="556358" y="3075181"/>
                  </a:lnTo>
                  <a:lnTo>
                    <a:pt x="560805" y="3079622"/>
                  </a:lnTo>
                  <a:lnTo>
                    <a:pt x="564934" y="3083111"/>
                  </a:lnTo>
                  <a:lnTo>
                    <a:pt x="570015" y="3086917"/>
                  </a:lnTo>
                  <a:lnTo>
                    <a:pt x="576050" y="3090089"/>
                  </a:lnTo>
                  <a:lnTo>
                    <a:pt x="582720" y="3093578"/>
                  </a:lnTo>
                  <a:lnTo>
                    <a:pt x="589390" y="3096433"/>
                  </a:lnTo>
                  <a:lnTo>
                    <a:pt x="597012" y="3099288"/>
                  </a:lnTo>
                  <a:lnTo>
                    <a:pt x="605270" y="3101825"/>
                  </a:lnTo>
                  <a:lnTo>
                    <a:pt x="613528" y="3104046"/>
                  </a:lnTo>
                  <a:lnTo>
                    <a:pt x="645607" y="3110707"/>
                  </a:lnTo>
                  <a:lnTo>
                    <a:pt x="698012" y="3121808"/>
                  </a:lnTo>
                  <a:lnTo>
                    <a:pt x="698012" y="3203010"/>
                  </a:lnTo>
                  <a:lnTo>
                    <a:pt x="684673" y="3201424"/>
                  </a:lnTo>
                  <a:lnTo>
                    <a:pt x="672286" y="3199203"/>
                  </a:lnTo>
                  <a:lnTo>
                    <a:pt x="657993" y="3196983"/>
                  </a:lnTo>
                  <a:lnTo>
                    <a:pt x="643066" y="3193494"/>
                  </a:lnTo>
                  <a:lnTo>
                    <a:pt x="629409" y="3189370"/>
                  </a:lnTo>
                  <a:lnTo>
                    <a:pt x="617022" y="3185247"/>
                  </a:lnTo>
                  <a:lnTo>
                    <a:pt x="613846" y="3183978"/>
                  </a:lnTo>
                  <a:lnTo>
                    <a:pt x="610670" y="3182709"/>
                  </a:lnTo>
                  <a:lnTo>
                    <a:pt x="608129" y="3181441"/>
                  </a:lnTo>
                  <a:lnTo>
                    <a:pt x="608446" y="3181441"/>
                  </a:lnTo>
                  <a:lnTo>
                    <a:pt x="608129" y="3181123"/>
                  </a:lnTo>
                  <a:lnTo>
                    <a:pt x="604317" y="3179220"/>
                  </a:lnTo>
                  <a:lnTo>
                    <a:pt x="602412" y="3177951"/>
                  </a:lnTo>
                  <a:lnTo>
                    <a:pt x="600506" y="3177000"/>
                  </a:lnTo>
                  <a:lnTo>
                    <a:pt x="595424" y="3175731"/>
                  </a:lnTo>
                  <a:lnTo>
                    <a:pt x="590343" y="3174780"/>
                  </a:lnTo>
                  <a:lnTo>
                    <a:pt x="584308" y="3174780"/>
                  </a:lnTo>
                  <a:lnTo>
                    <a:pt x="578273" y="3175414"/>
                  </a:lnTo>
                  <a:lnTo>
                    <a:pt x="572556" y="3176048"/>
                  </a:lnTo>
                  <a:lnTo>
                    <a:pt x="566522" y="3177634"/>
                  </a:lnTo>
                  <a:lnTo>
                    <a:pt x="560805" y="3179220"/>
                  </a:lnTo>
                  <a:lnTo>
                    <a:pt x="555405" y="3181123"/>
                  </a:lnTo>
                  <a:lnTo>
                    <a:pt x="551277" y="3183661"/>
                  </a:lnTo>
                  <a:lnTo>
                    <a:pt x="547148" y="3185881"/>
                  </a:lnTo>
                  <a:lnTo>
                    <a:pt x="544607" y="3188736"/>
                  </a:lnTo>
                  <a:lnTo>
                    <a:pt x="543336" y="3190005"/>
                  </a:lnTo>
                  <a:lnTo>
                    <a:pt x="542383" y="3190956"/>
                  </a:lnTo>
                  <a:lnTo>
                    <a:pt x="542066" y="3192542"/>
                  </a:lnTo>
                  <a:lnTo>
                    <a:pt x="542066" y="3193811"/>
                  </a:lnTo>
                  <a:lnTo>
                    <a:pt x="542066" y="3195080"/>
                  </a:lnTo>
                  <a:lnTo>
                    <a:pt x="543019" y="3196031"/>
                  </a:lnTo>
                  <a:lnTo>
                    <a:pt x="543654" y="3197300"/>
                  </a:lnTo>
                  <a:lnTo>
                    <a:pt x="545242" y="3198569"/>
                  </a:lnTo>
                  <a:lnTo>
                    <a:pt x="550959" y="3202058"/>
                  </a:lnTo>
                  <a:lnTo>
                    <a:pt x="557629" y="3205547"/>
                  </a:lnTo>
                  <a:lnTo>
                    <a:pt x="564299" y="3208719"/>
                  </a:lnTo>
                  <a:lnTo>
                    <a:pt x="572239" y="3211891"/>
                  </a:lnTo>
                  <a:lnTo>
                    <a:pt x="580497" y="3214746"/>
                  </a:lnTo>
                  <a:lnTo>
                    <a:pt x="589072" y="3216966"/>
                  </a:lnTo>
                  <a:lnTo>
                    <a:pt x="598600" y="3219821"/>
                  </a:lnTo>
                  <a:lnTo>
                    <a:pt x="608446" y="3221724"/>
                  </a:lnTo>
                  <a:lnTo>
                    <a:pt x="618610" y="3223627"/>
                  </a:lnTo>
                  <a:lnTo>
                    <a:pt x="629409" y="3225847"/>
                  </a:lnTo>
                  <a:lnTo>
                    <a:pt x="651324" y="3229019"/>
                  </a:lnTo>
                  <a:lnTo>
                    <a:pt x="674192" y="3230923"/>
                  </a:lnTo>
                  <a:lnTo>
                    <a:pt x="698012" y="3232509"/>
                  </a:lnTo>
                  <a:lnTo>
                    <a:pt x="698012" y="3251223"/>
                  </a:lnTo>
                  <a:lnTo>
                    <a:pt x="698330" y="3252492"/>
                  </a:lnTo>
                  <a:lnTo>
                    <a:pt x="699283" y="3253443"/>
                  </a:lnTo>
                  <a:lnTo>
                    <a:pt x="700236" y="3254395"/>
                  </a:lnTo>
                  <a:lnTo>
                    <a:pt x="701824" y="3255346"/>
                  </a:lnTo>
                  <a:lnTo>
                    <a:pt x="704047" y="3255981"/>
                  </a:lnTo>
                  <a:lnTo>
                    <a:pt x="706270" y="3256298"/>
                  </a:lnTo>
                  <a:lnTo>
                    <a:pt x="709129" y="3256932"/>
                  </a:lnTo>
                  <a:lnTo>
                    <a:pt x="711352" y="3257249"/>
                  </a:lnTo>
                  <a:lnTo>
                    <a:pt x="758358" y="3257249"/>
                  </a:lnTo>
                  <a:lnTo>
                    <a:pt x="760581" y="3256932"/>
                  </a:lnTo>
                  <a:lnTo>
                    <a:pt x="763440" y="3256298"/>
                  </a:lnTo>
                  <a:lnTo>
                    <a:pt x="765345" y="3255981"/>
                  </a:lnTo>
                  <a:lnTo>
                    <a:pt x="767886" y="3255346"/>
                  </a:lnTo>
                  <a:lnTo>
                    <a:pt x="769474" y="3254395"/>
                  </a:lnTo>
                  <a:lnTo>
                    <a:pt x="770427" y="3253443"/>
                  </a:lnTo>
                  <a:lnTo>
                    <a:pt x="771380" y="3252492"/>
                  </a:lnTo>
                  <a:lnTo>
                    <a:pt x="771698" y="3251223"/>
                  </a:lnTo>
                  <a:lnTo>
                    <a:pt x="771698" y="3231874"/>
                  </a:lnTo>
                  <a:lnTo>
                    <a:pt x="786308" y="3230923"/>
                  </a:lnTo>
                  <a:lnTo>
                    <a:pt x="800600" y="3229654"/>
                  </a:lnTo>
                  <a:lnTo>
                    <a:pt x="814257" y="3228068"/>
                  </a:lnTo>
                  <a:lnTo>
                    <a:pt x="827279" y="3226165"/>
                  </a:lnTo>
                  <a:lnTo>
                    <a:pt x="839984" y="3223627"/>
                  </a:lnTo>
                  <a:lnTo>
                    <a:pt x="851418" y="3221090"/>
                  </a:lnTo>
                  <a:lnTo>
                    <a:pt x="862534" y="3217918"/>
                  </a:lnTo>
                  <a:lnTo>
                    <a:pt x="872062" y="3214746"/>
                  </a:lnTo>
                  <a:lnTo>
                    <a:pt x="880002" y="3211257"/>
                  </a:lnTo>
                  <a:lnTo>
                    <a:pt x="886990" y="3208085"/>
                  </a:lnTo>
                  <a:lnTo>
                    <a:pt x="893660" y="3204278"/>
                  </a:lnTo>
                  <a:lnTo>
                    <a:pt x="899694" y="3200472"/>
                  </a:lnTo>
                  <a:lnTo>
                    <a:pt x="904776" y="3196666"/>
                  </a:lnTo>
                  <a:lnTo>
                    <a:pt x="909540" y="3192542"/>
                  </a:lnTo>
                  <a:lnTo>
                    <a:pt x="913352" y="3188419"/>
                  </a:lnTo>
                  <a:lnTo>
                    <a:pt x="916528" y="3184295"/>
                  </a:lnTo>
                  <a:lnTo>
                    <a:pt x="919069" y="3179855"/>
                  </a:lnTo>
                  <a:lnTo>
                    <a:pt x="920657" y="3175414"/>
                  </a:lnTo>
                  <a:lnTo>
                    <a:pt x="921609" y="3170973"/>
                  </a:lnTo>
                  <a:lnTo>
                    <a:pt x="921927" y="3166533"/>
                  </a:lnTo>
                  <a:lnTo>
                    <a:pt x="921292" y="3161775"/>
                  </a:lnTo>
                  <a:lnTo>
                    <a:pt x="920021" y="3157651"/>
                  </a:lnTo>
                  <a:lnTo>
                    <a:pt x="917798" y="3153210"/>
                  </a:lnTo>
                  <a:lnTo>
                    <a:pt x="914622" y="3148453"/>
                  </a:lnTo>
                  <a:lnTo>
                    <a:pt x="912716" y="3146549"/>
                  </a:lnTo>
                  <a:lnTo>
                    <a:pt x="910493" y="3144012"/>
                  </a:lnTo>
                  <a:lnTo>
                    <a:pt x="905411" y="3139888"/>
                  </a:lnTo>
                  <a:lnTo>
                    <a:pt x="899059" y="3135765"/>
                  </a:lnTo>
                  <a:lnTo>
                    <a:pt x="892389" y="3132276"/>
                  </a:lnTo>
                  <a:lnTo>
                    <a:pt x="884449" y="3128787"/>
                  </a:lnTo>
                  <a:lnTo>
                    <a:pt x="876191" y="3125615"/>
                  </a:lnTo>
                  <a:lnTo>
                    <a:pt x="867298" y="3122443"/>
                  </a:lnTo>
                  <a:lnTo>
                    <a:pt x="857452" y="3119588"/>
                  </a:lnTo>
                  <a:lnTo>
                    <a:pt x="847606" y="3117051"/>
                  </a:lnTo>
                  <a:lnTo>
                    <a:pt x="836808" y="3114196"/>
                  </a:lnTo>
                  <a:lnTo>
                    <a:pt x="815528" y="3109438"/>
                  </a:lnTo>
                  <a:lnTo>
                    <a:pt x="793613" y="3104997"/>
                  </a:lnTo>
                  <a:lnTo>
                    <a:pt x="771698" y="3101191"/>
                  </a:lnTo>
                  <a:lnTo>
                    <a:pt x="771698" y="3019673"/>
                  </a:lnTo>
                  <a:lnTo>
                    <a:pt x="790754" y="3021893"/>
                  </a:lnTo>
                  <a:lnTo>
                    <a:pt x="797742" y="3023162"/>
                  </a:lnTo>
                  <a:lnTo>
                    <a:pt x="805047" y="3024748"/>
                  </a:lnTo>
                  <a:lnTo>
                    <a:pt x="819974" y="3028554"/>
                  </a:lnTo>
                  <a:lnTo>
                    <a:pt x="834584" y="3033312"/>
                  </a:lnTo>
                  <a:lnTo>
                    <a:pt x="846336" y="3037435"/>
                  </a:lnTo>
                  <a:lnTo>
                    <a:pt x="853006" y="3039973"/>
                  </a:lnTo>
                  <a:lnTo>
                    <a:pt x="855547" y="3041242"/>
                  </a:lnTo>
                  <a:lnTo>
                    <a:pt x="859358" y="3043779"/>
                  </a:lnTo>
                  <a:lnTo>
                    <a:pt x="861264" y="3044731"/>
                  </a:lnTo>
                  <a:lnTo>
                    <a:pt x="863169" y="3046000"/>
                  </a:lnTo>
                  <a:lnTo>
                    <a:pt x="867933" y="3047268"/>
                  </a:lnTo>
                  <a:lnTo>
                    <a:pt x="873650" y="3047903"/>
                  </a:lnTo>
                  <a:lnTo>
                    <a:pt x="879367" y="3048220"/>
                  </a:lnTo>
                  <a:lnTo>
                    <a:pt x="885402" y="3047586"/>
                  </a:lnTo>
                  <a:lnTo>
                    <a:pt x="891436" y="3046634"/>
                  </a:lnTo>
                  <a:lnTo>
                    <a:pt x="897153" y="3045682"/>
                  </a:lnTo>
                  <a:lnTo>
                    <a:pt x="902870" y="3043779"/>
                  </a:lnTo>
                  <a:lnTo>
                    <a:pt x="907952" y="3041559"/>
                  </a:lnTo>
                  <a:lnTo>
                    <a:pt x="912716" y="3039339"/>
                  </a:lnTo>
                  <a:lnTo>
                    <a:pt x="916528" y="3036801"/>
                  </a:lnTo>
                  <a:lnTo>
                    <a:pt x="919386" y="3034263"/>
                  </a:lnTo>
                  <a:lnTo>
                    <a:pt x="920657" y="3032995"/>
                  </a:lnTo>
                  <a:lnTo>
                    <a:pt x="921292" y="3031726"/>
                  </a:lnTo>
                  <a:lnTo>
                    <a:pt x="921609" y="3030140"/>
                  </a:lnTo>
                  <a:lnTo>
                    <a:pt x="921609" y="3029188"/>
                  </a:lnTo>
                  <a:lnTo>
                    <a:pt x="921292" y="3027920"/>
                  </a:lnTo>
                  <a:lnTo>
                    <a:pt x="920974" y="3026651"/>
                  </a:lnTo>
                  <a:lnTo>
                    <a:pt x="919704" y="3025382"/>
                  </a:lnTo>
                  <a:lnTo>
                    <a:pt x="918433" y="3024431"/>
                  </a:lnTo>
                  <a:lnTo>
                    <a:pt x="914304" y="3021576"/>
                  </a:lnTo>
                  <a:lnTo>
                    <a:pt x="909540" y="3018721"/>
                  </a:lnTo>
                  <a:lnTo>
                    <a:pt x="903823" y="3016501"/>
                  </a:lnTo>
                  <a:lnTo>
                    <a:pt x="898424" y="3013963"/>
                  </a:lnTo>
                  <a:lnTo>
                    <a:pt x="885402" y="3009205"/>
                  </a:lnTo>
                  <a:lnTo>
                    <a:pt x="871109" y="3005082"/>
                  </a:lnTo>
                  <a:lnTo>
                    <a:pt x="856182" y="3000958"/>
                  </a:lnTo>
                  <a:lnTo>
                    <a:pt x="840936" y="2997469"/>
                  </a:lnTo>
                  <a:lnTo>
                    <a:pt x="825374" y="2994614"/>
                  </a:lnTo>
                  <a:lnTo>
                    <a:pt x="810764" y="2992711"/>
                  </a:lnTo>
                  <a:lnTo>
                    <a:pt x="791389" y="2990808"/>
                  </a:lnTo>
                  <a:lnTo>
                    <a:pt x="771698" y="2989539"/>
                  </a:lnTo>
                  <a:lnTo>
                    <a:pt x="771698" y="2971459"/>
                  </a:lnTo>
                  <a:lnTo>
                    <a:pt x="771380" y="2970191"/>
                  </a:lnTo>
                  <a:lnTo>
                    <a:pt x="770427" y="2969556"/>
                  </a:lnTo>
                  <a:lnTo>
                    <a:pt x="769474" y="2968288"/>
                  </a:lnTo>
                  <a:lnTo>
                    <a:pt x="767886" y="2967653"/>
                  </a:lnTo>
                  <a:lnTo>
                    <a:pt x="765345" y="2966702"/>
                  </a:lnTo>
                  <a:lnTo>
                    <a:pt x="763440" y="2966384"/>
                  </a:lnTo>
                  <a:lnTo>
                    <a:pt x="760581" y="2966067"/>
                  </a:lnTo>
                  <a:lnTo>
                    <a:pt x="758358" y="2965750"/>
                  </a:lnTo>
                  <a:lnTo>
                    <a:pt x="711352" y="2965750"/>
                  </a:lnTo>
                  <a:close/>
                  <a:moveTo>
                    <a:pt x="3717945" y="2951797"/>
                  </a:moveTo>
                  <a:lnTo>
                    <a:pt x="3711914" y="2955607"/>
                  </a:lnTo>
                  <a:lnTo>
                    <a:pt x="3704931" y="2959100"/>
                  </a:lnTo>
                  <a:lnTo>
                    <a:pt x="3696678" y="2963227"/>
                  </a:lnTo>
                  <a:lnTo>
                    <a:pt x="3688425" y="2966720"/>
                  </a:lnTo>
                  <a:lnTo>
                    <a:pt x="3671285" y="2973387"/>
                  </a:lnTo>
                  <a:lnTo>
                    <a:pt x="3656684" y="2979102"/>
                  </a:lnTo>
                  <a:lnTo>
                    <a:pt x="3656684" y="3080068"/>
                  </a:lnTo>
                  <a:lnTo>
                    <a:pt x="3665254" y="3075623"/>
                  </a:lnTo>
                  <a:lnTo>
                    <a:pt x="3674142" y="3070860"/>
                  </a:lnTo>
                  <a:lnTo>
                    <a:pt x="3682394" y="3066098"/>
                  </a:lnTo>
                  <a:lnTo>
                    <a:pt x="3690647" y="3061018"/>
                  </a:lnTo>
                  <a:lnTo>
                    <a:pt x="3698582" y="3055620"/>
                  </a:lnTo>
                  <a:lnTo>
                    <a:pt x="3705566" y="3050223"/>
                  </a:lnTo>
                  <a:lnTo>
                    <a:pt x="3711914" y="3044825"/>
                  </a:lnTo>
                  <a:lnTo>
                    <a:pt x="3717945" y="3040063"/>
                  </a:lnTo>
                  <a:lnTo>
                    <a:pt x="3717945" y="2951797"/>
                  </a:lnTo>
                  <a:close/>
                  <a:moveTo>
                    <a:pt x="731996" y="2947987"/>
                  </a:moveTo>
                  <a:lnTo>
                    <a:pt x="755499" y="2948304"/>
                  </a:lnTo>
                  <a:lnTo>
                    <a:pt x="779003" y="2948939"/>
                  </a:lnTo>
                  <a:lnTo>
                    <a:pt x="801870" y="2949890"/>
                  </a:lnTo>
                  <a:lnTo>
                    <a:pt x="824103" y="2951476"/>
                  </a:lnTo>
                  <a:lnTo>
                    <a:pt x="846654" y="2953380"/>
                  </a:lnTo>
                  <a:lnTo>
                    <a:pt x="868569" y="2955283"/>
                  </a:lnTo>
                  <a:lnTo>
                    <a:pt x="889848" y="2958137"/>
                  </a:lnTo>
                  <a:lnTo>
                    <a:pt x="910493" y="2960992"/>
                  </a:lnTo>
                  <a:lnTo>
                    <a:pt x="930820" y="2964164"/>
                  </a:lnTo>
                  <a:lnTo>
                    <a:pt x="950512" y="2967970"/>
                  </a:lnTo>
                  <a:lnTo>
                    <a:pt x="969886" y="2971777"/>
                  </a:lnTo>
                  <a:lnTo>
                    <a:pt x="988308" y="2975900"/>
                  </a:lnTo>
                  <a:lnTo>
                    <a:pt x="1006411" y="2980658"/>
                  </a:lnTo>
                  <a:lnTo>
                    <a:pt x="1023880" y="2985416"/>
                  </a:lnTo>
                  <a:lnTo>
                    <a:pt x="1040396" y="2990491"/>
                  </a:lnTo>
                  <a:lnTo>
                    <a:pt x="1056594" y="2995883"/>
                  </a:lnTo>
                  <a:lnTo>
                    <a:pt x="1071521" y="3001593"/>
                  </a:lnTo>
                  <a:lnTo>
                    <a:pt x="1086131" y="3007302"/>
                  </a:lnTo>
                  <a:lnTo>
                    <a:pt x="1099471" y="3013646"/>
                  </a:lnTo>
                  <a:lnTo>
                    <a:pt x="1112493" y="3019990"/>
                  </a:lnTo>
                  <a:lnTo>
                    <a:pt x="1124562" y="3026651"/>
                  </a:lnTo>
                  <a:lnTo>
                    <a:pt x="1135678" y="3033629"/>
                  </a:lnTo>
                  <a:lnTo>
                    <a:pt x="1145842" y="3040925"/>
                  </a:lnTo>
                  <a:lnTo>
                    <a:pt x="1154735" y="3047903"/>
                  </a:lnTo>
                  <a:lnTo>
                    <a:pt x="1162993" y="3055515"/>
                  </a:lnTo>
                  <a:lnTo>
                    <a:pt x="1170298" y="3062811"/>
                  </a:lnTo>
                  <a:lnTo>
                    <a:pt x="1176650" y="3070741"/>
                  </a:lnTo>
                  <a:lnTo>
                    <a:pt x="1178873" y="3074864"/>
                  </a:lnTo>
                  <a:lnTo>
                    <a:pt x="1181732" y="3078670"/>
                  </a:lnTo>
                  <a:lnTo>
                    <a:pt x="1183638" y="3082794"/>
                  </a:lnTo>
                  <a:lnTo>
                    <a:pt x="1185543" y="3086600"/>
                  </a:lnTo>
                  <a:lnTo>
                    <a:pt x="1187131" y="3090406"/>
                  </a:lnTo>
                  <a:lnTo>
                    <a:pt x="1188402" y="3094847"/>
                  </a:lnTo>
                  <a:lnTo>
                    <a:pt x="1189672" y="3098653"/>
                  </a:lnTo>
                  <a:lnTo>
                    <a:pt x="1190307" y="3103094"/>
                  </a:lnTo>
                  <a:lnTo>
                    <a:pt x="1190625" y="3107535"/>
                  </a:lnTo>
                  <a:lnTo>
                    <a:pt x="1190625" y="3111341"/>
                  </a:lnTo>
                  <a:lnTo>
                    <a:pt x="1190625" y="3115782"/>
                  </a:lnTo>
                  <a:lnTo>
                    <a:pt x="1190307" y="3120223"/>
                  </a:lnTo>
                  <a:lnTo>
                    <a:pt x="1189672" y="3124029"/>
                  </a:lnTo>
                  <a:lnTo>
                    <a:pt x="1188402" y="3128470"/>
                  </a:lnTo>
                  <a:lnTo>
                    <a:pt x="1187131" y="3132276"/>
                  </a:lnTo>
                  <a:lnTo>
                    <a:pt x="1185543" y="3136399"/>
                  </a:lnTo>
                  <a:lnTo>
                    <a:pt x="1183638" y="3140523"/>
                  </a:lnTo>
                  <a:lnTo>
                    <a:pt x="1181732" y="3144646"/>
                  </a:lnTo>
                  <a:lnTo>
                    <a:pt x="1178873" y="3148453"/>
                  </a:lnTo>
                  <a:lnTo>
                    <a:pt x="1176650" y="3152259"/>
                  </a:lnTo>
                  <a:lnTo>
                    <a:pt x="1170298" y="3160189"/>
                  </a:lnTo>
                  <a:lnTo>
                    <a:pt x="1162993" y="3167801"/>
                  </a:lnTo>
                  <a:lnTo>
                    <a:pt x="1154735" y="3175414"/>
                  </a:lnTo>
                  <a:lnTo>
                    <a:pt x="1145842" y="3182392"/>
                  </a:lnTo>
                  <a:lnTo>
                    <a:pt x="1135678" y="3189370"/>
                  </a:lnTo>
                  <a:lnTo>
                    <a:pt x="1124562" y="3196031"/>
                  </a:lnTo>
                  <a:lnTo>
                    <a:pt x="1112493" y="3203010"/>
                  </a:lnTo>
                  <a:lnTo>
                    <a:pt x="1099471" y="3209671"/>
                  </a:lnTo>
                  <a:lnTo>
                    <a:pt x="1086131" y="3215380"/>
                  </a:lnTo>
                  <a:lnTo>
                    <a:pt x="1071521" y="3221407"/>
                  </a:lnTo>
                  <a:lnTo>
                    <a:pt x="1056594" y="3227433"/>
                  </a:lnTo>
                  <a:lnTo>
                    <a:pt x="1040396" y="3232509"/>
                  </a:lnTo>
                  <a:lnTo>
                    <a:pt x="1023880" y="3237584"/>
                  </a:lnTo>
                  <a:lnTo>
                    <a:pt x="1006411" y="3242659"/>
                  </a:lnTo>
                  <a:lnTo>
                    <a:pt x="988308" y="3247099"/>
                  </a:lnTo>
                  <a:lnTo>
                    <a:pt x="969886" y="3251223"/>
                  </a:lnTo>
                  <a:lnTo>
                    <a:pt x="950512" y="3255346"/>
                  </a:lnTo>
                  <a:lnTo>
                    <a:pt x="930820" y="3258835"/>
                  </a:lnTo>
                  <a:lnTo>
                    <a:pt x="910493" y="3262325"/>
                  </a:lnTo>
                  <a:lnTo>
                    <a:pt x="889848" y="3265179"/>
                  </a:lnTo>
                  <a:lnTo>
                    <a:pt x="868569" y="3268034"/>
                  </a:lnTo>
                  <a:lnTo>
                    <a:pt x="846654" y="3269937"/>
                  </a:lnTo>
                  <a:lnTo>
                    <a:pt x="824103" y="3271840"/>
                  </a:lnTo>
                  <a:lnTo>
                    <a:pt x="801870" y="3273426"/>
                  </a:lnTo>
                  <a:lnTo>
                    <a:pt x="779003" y="3274061"/>
                  </a:lnTo>
                  <a:lnTo>
                    <a:pt x="755499" y="3275012"/>
                  </a:lnTo>
                  <a:lnTo>
                    <a:pt x="731996" y="3275012"/>
                  </a:lnTo>
                  <a:lnTo>
                    <a:pt x="708176" y="3275012"/>
                  </a:lnTo>
                  <a:lnTo>
                    <a:pt x="684990" y="3274061"/>
                  </a:lnTo>
                  <a:lnTo>
                    <a:pt x="662122" y="3273426"/>
                  </a:lnTo>
                  <a:lnTo>
                    <a:pt x="639572" y="3271840"/>
                  </a:lnTo>
                  <a:lnTo>
                    <a:pt x="617022" y="3269937"/>
                  </a:lnTo>
                  <a:lnTo>
                    <a:pt x="595424" y="3268034"/>
                  </a:lnTo>
                  <a:lnTo>
                    <a:pt x="574144" y="3265179"/>
                  </a:lnTo>
                  <a:lnTo>
                    <a:pt x="553182" y="3262325"/>
                  </a:lnTo>
                  <a:lnTo>
                    <a:pt x="533173" y="3258835"/>
                  </a:lnTo>
                  <a:lnTo>
                    <a:pt x="513481" y="3255346"/>
                  </a:lnTo>
                  <a:lnTo>
                    <a:pt x="494107" y="3251223"/>
                  </a:lnTo>
                  <a:lnTo>
                    <a:pt x="475368" y="3247099"/>
                  </a:lnTo>
                  <a:lnTo>
                    <a:pt x="457264" y="3242659"/>
                  </a:lnTo>
                  <a:lnTo>
                    <a:pt x="439795" y="3237584"/>
                  </a:lnTo>
                  <a:lnTo>
                    <a:pt x="423280" y="3232509"/>
                  </a:lnTo>
                  <a:lnTo>
                    <a:pt x="407082" y="3227433"/>
                  </a:lnTo>
                  <a:lnTo>
                    <a:pt x="392154" y="3221407"/>
                  </a:lnTo>
                  <a:lnTo>
                    <a:pt x="377544" y="3215380"/>
                  </a:lnTo>
                  <a:lnTo>
                    <a:pt x="364204" y="3209671"/>
                  </a:lnTo>
                  <a:lnTo>
                    <a:pt x="351182" y="3203010"/>
                  </a:lnTo>
                  <a:lnTo>
                    <a:pt x="339431" y="3196031"/>
                  </a:lnTo>
                  <a:lnTo>
                    <a:pt x="328314" y="3189370"/>
                  </a:lnTo>
                  <a:lnTo>
                    <a:pt x="318151" y="3182392"/>
                  </a:lnTo>
                  <a:lnTo>
                    <a:pt x="308940" y="3175414"/>
                  </a:lnTo>
                  <a:lnTo>
                    <a:pt x="300682" y="3167801"/>
                  </a:lnTo>
                  <a:lnTo>
                    <a:pt x="293695" y="3160189"/>
                  </a:lnTo>
                  <a:lnTo>
                    <a:pt x="287343" y="3152259"/>
                  </a:lnTo>
                  <a:lnTo>
                    <a:pt x="284484" y="3148453"/>
                  </a:lnTo>
                  <a:lnTo>
                    <a:pt x="282261" y="3144646"/>
                  </a:lnTo>
                  <a:lnTo>
                    <a:pt x="280038" y="3140523"/>
                  </a:lnTo>
                  <a:lnTo>
                    <a:pt x="278132" y="3136399"/>
                  </a:lnTo>
                  <a:lnTo>
                    <a:pt x="276544" y="3132276"/>
                  </a:lnTo>
                  <a:lnTo>
                    <a:pt x="275274" y="3128470"/>
                  </a:lnTo>
                  <a:lnTo>
                    <a:pt x="274321" y="3124029"/>
                  </a:lnTo>
                  <a:lnTo>
                    <a:pt x="273368" y="3120223"/>
                  </a:lnTo>
                  <a:lnTo>
                    <a:pt x="273050" y="3115782"/>
                  </a:lnTo>
                  <a:lnTo>
                    <a:pt x="273050" y="3111341"/>
                  </a:lnTo>
                  <a:lnTo>
                    <a:pt x="273050" y="3107535"/>
                  </a:lnTo>
                  <a:lnTo>
                    <a:pt x="273368" y="3103094"/>
                  </a:lnTo>
                  <a:lnTo>
                    <a:pt x="274321" y="3098653"/>
                  </a:lnTo>
                  <a:lnTo>
                    <a:pt x="275274" y="3094847"/>
                  </a:lnTo>
                  <a:lnTo>
                    <a:pt x="276544" y="3090406"/>
                  </a:lnTo>
                  <a:lnTo>
                    <a:pt x="278132" y="3086600"/>
                  </a:lnTo>
                  <a:lnTo>
                    <a:pt x="280038" y="3082794"/>
                  </a:lnTo>
                  <a:lnTo>
                    <a:pt x="282261" y="3078670"/>
                  </a:lnTo>
                  <a:lnTo>
                    <a:pt x="284484" y="3074864"/>
                  </a:lnTo>
                  <a:lnTo>
                    <a:pt x="287343" y="3070741"/>
                  </a:lnTo>
                  <a:lnTo>
                    <a:pt x="293695" y="3062811"/>
                  </a:lnTo>
                  <a:lnTo>
                    <a:pt x="300682" y="3055515"/>
                  </a:lnTo>
                  <a:lnTo>
                    <a:pt x="308940" y="3047903"/>
                  </a:lnTo>
                  <a:lnTo>
                    <a:pt x="318151" y="3040925"/>
                  </a:lnTo>
                  <a:lnTo>
                    <a:pt x="328314" y="3033629"/>
                  </a:lnTo>
                  <a:lnTo>
                    <a:pt x="339431" y="3026651"/>
                  </a:lnTo>
                  <a:lnTo>
                    <a:pt x="351182" y="3019990"/>
                  </a:lnTo>
                  <a:lnTo>
                    <a:pt x="364204" y="3013646"/>
                  </a:lnTo>
                  <a:lnTo>
                    <a:pt x="377544" y="3007302"/>
                  </a:lnTo>
                  <a:lnTo>
                    <a:pt x="392154" y="3001593"/>
                  </a:lnTo>
                  <a:lnTo>
                    <a:pt x="407082" y="2995883"/>
                  </a:lnTo>
                  <a:lnTo>
                    <a:pt x="423280" y="2990491"/>
                  </a:lnTo>
                  <a:lnTo>
                    <a:pt x="439795" y="2985416"/>
                  </a:lnTo>
                  <a:lnTo>
                    <a:pt x="457264" y="2980658"/>
                  </a:lnTo>
                  <a:lnTo>
                    <a:pt x="475368" y="2975900"/>
                  </a:lnTo>
                  <a:lnTo>
                    <a:pt x="494107" y="2971777"/>
                  </a:lnTo>
                  <a:lnTo>
                    <a:pt x="513481" y="2967970"/>
                  </a:lnTo>
                  <a:lnTo>
                    <a:pt x="533173" y="2964164"/>
                  </a:lnTo>
                  <a:lnTo>
                    <a:pt x="553182" y="2960992"/>
                  </a:lnTo>
                  <a:lnTo>
                    <a:pt x="574144" y="2958137"/>
                  </a:lnTo>
                  <a:lnTo>
                    <a:pt x="595424" y="2955283"/>
                  </a:lnTo>
                  <a:lnTo>
                    <a:pt x="617022" y="2953380"/>
                  </a:lnTo>
                  <a:lnTo>
                    <a:pt x="639572" y="2951476"/>
                  </a:lnTo>
                  <a:lnTo>
                    <a:pt x="662122" y="2949890"/>
                  </a:lnTo>
                  <a:lnTo>
                    <a:pt x="684990" y="2948939"/>
                  </a:lnTo>
                  <a:lnTo>
                    <a:pt x="708176" y="2948304"/>
                  </a:lnTo>
                  <a:lnTo>
                    <a:pt x="731996" y="2947987"/>
                  </a:lnTo>
                  <a:close/>
                  <a:moveTo>
                    <a:pt x="2665715" y="2911157"/>
                  </a:moveTo>
                  <a:lnTo>
                    <a:pt x="2665715" y="3029585"/>
                  </a:lnTo>
                  <a:lnTo>
                    <a:pt x="2668254" y="3032125"/>
                  </a:lnTo>
                  <a:lnTo>
                    <a:pt x="2671429" y="3035300"/>
                  </a:lnTo>
                  <a:lnTo>
                    <a:pt x="2678729" y="3041650"/>
                  </a:lnTo>
                  <a:lnTo>
                    <a:pt x="2687934" y="3048635"/>
                  </a:lnTo>
                  <a:lnTo>
                    <a:pt x="2698726" y="3055938"/>
                  </a:lnTo>
                  <a:lnTo>
                    <a:pt x="2710153" y="3063240"/>
                  </a:lnTo>
                  <a:lnTo>
                    <a:pt x="2722215" y="3070225"/>
                  </a:lnTo>
                  <a:lnTo>
                    <a:pt x="2734594" y="3076258"/>
                  </a:lnTo>
                  <a:lnTo>
                    <a:pt x="2746656" y="3082290"/>
                  </a:lnTo>
                  <a:lnTo>
                    <a:pt x="2746656" y="2963227"/>
                  </a:lnTo>
                  <a:lnTo>
                    <a:pt x="2734594" y="2957195"/>
                  </a:lnTo>
                  <a:lnTo>
                    <a:pt x="2723167" y="2951480"/>
                  </a:lnTo>
                  <a:lnTo>
                    <a:pt x="2712058" y="2945130"/>
                  </a:lnTo>
                  <a:lnTo>
                    <a:pt x="2701583" y="2938462"/>
                  </a:lnTo>
                  <a:lnTo>
                    <a:pt x="2691743" y="2932112"/>
                  </a:lnTo>
                  <a:lnTo>
                    <a:pt x="2682538" y="2925445"/>
                  </a:lnTo>
                  <a:lnTo>
                    <a:pt x="2673650" y="2918142"/>
                  </a:lnTo>
                  <a:lnTo>
                    <a:pt x="2665715" y="2911157"/>
                  </a:lnTo>
                  <a:close/>
                  <a:moveTo>
                    <a:pt x="1404938" y="2890837"/>
                  </a:moveTo>
                  <a:lnTo>
                    <a:pt x="1408115" y="2896532"/>
                  </a:lnTo>
                  <a:lnTo>
                    <a:pt x="1411928" y="2901593"/>
                  </a:lnTo>
                  <a:lnTo>
                    <a:pt x="1415740" y="2906655"/>
                  </a:lnTo>
                  <a:lnTo>
                    <a:pt x="1419552" y="2911716"/>
                  </a:lnTo>
                  <a:lnTo>
                    <a:pt x="1424000" y="2916778"/>
                  </a:lnTo>
                  <a:lnTo>
                    <a:pt x="1428447" y="2922156"/>
                  </a:lnTo>
                  <a:lnTo>
                    <a:pt x="1438296" y="2931963"/>
                  </a:lnTo>
                  <a:lnTo>
                    <a:pt x="1448780" y="2941453"/>
                  </a:lnTo>
                  <a:lnTo>
                    <a:pt x="1460852" y="2950311"/>
                  </a:lnTo>
                  <a:lnTo>
                    <a:pt x="1472924" y="2958852"/>
                  </a:lnTo>
                  <a:lnTo>
                    <a:pt x="1486267" y="2967394"/>
                  </a:lnTo>
                  <a:lnTo>
                    <a:pt x="1500563" y="2975619"/>
                  </a:lnTo>
                  <a:lnTo>
                    <a:pt x="1515494" y="2983211"/>
                  </a:lnTo>
                  <a:lnTo>
                    <a:pt x="1531061" y="2990487"/>
                  </a:lnTo>
                  <a:lnTo>
                    <a:pt x="1547263" y="2997763"/>
                  </a:lnTo>
                  <a:lnTo>
                    <a:pt x="1564101" y="3004723"/>
                  </a:lnTo>
                  <a:lnTo>
                    <a:pt x="1581574" y="3010734"/>
                  </a:lnTo>
                  <a:lnTo>
                    <a:pt x="1599682" y="3017061"/>
                  </a:lnTo>
                  <a:lnTo>
                    <a:pt x="1618108" y="3022755"/>
                  </a:lnTo>
                  <a:lnTo>
                    <a:pt x="1637170" y="3028133"/>
                  </a:lnTo>
                  <a:lnTo>
                    <a:pt x="1656866" y="3033195"/>
                  </a:lnTo>
                  <a:lnTo>
                    <a:pt x="1676881" y="3037940"/>
                  </a:lnTo>
                  <a:lnTo>
                    <a:pt x="1697213" y="3042369"/>
                  </a:lnTo>
                  <a:lnTo>
                    <a:pt x="1718180" y="3046481"/>
                  </a:lnTo>
                  <a:lnTo>
                    <a:pt x="1738830" y="3050277"/>
                  </a:lnTo>
                  <a:lnTo>
                    <a:pt x="1760116" y="3053757"/>
                  </a:lnTo>
                  <a:lnTo>
                    <a:pt x="1782036" y="3056604"/>
                  </a:lnTo>
                  <a:lnTo>
                    <a:pt x="1803639" y="3059135"/>
                  </a:lnTo>
                  <a:lnTo>
                    <a:pt x="1825877" y="3061666"/>
                  </a:lnTo>
                  <a:lnTo>
                    <a:pt x="1847798" y="3063564"/>
                  </a:lnTo>
                  <a:lnTo>
                    <a:pt x="1870036" y="3065146"/>
                  </a:lnTo>
                  <a:lnTo>
                    <a:pt x="1891957" y="3066411"/>
                  </a:lnTo>
                  <a:lnTo>
                    <a:pt x="1914513" y="3067360"/>
                  </a:lnTo>
                  <a:lnTo>
                    <a:pt x="1936751" y="3067993"/>
                  </a:lnTo>
                  <a:lnTo>
                    <a:pt x="1959307" y="3067993"/>
                  </a:lnTo>
                  <a:lnTo>
                    <a:pt x="1978051" y="3067993"/>
                  </a:lnTo>
                  <a:lnTo>
                    <a:pt x="1996794" y="3067360"/>
                  </a:lnTo>
                  <a:lnTo>
                    <a:pt x="2015538" y="3067044"/>
                  </a:lnTo>
                  <a:lnTo>
                    <a:pt x="2034599" y="3065779"/>
                  </a:lnTo>
                  <a:lnTo>
                    <a:pt x="2053025" y="3064830"/>
                  </a:lnTo>
                  <a:lnTo>
                    <a:pt x="2071769" y="3063564"/>
                  </a:lnTo>
                  <a:lnTo>
                    <a:pt x="2090513" y="3061982"/>
                  </a:lnTo>
                  <a:lnTo>
                    <a:pt x="2108621" y="3060084"/>
                  </a:lnTo>
                  <a:lnTo>
                    <a:pt x="2127365" y="3058186"/>
                  </a:lnTo>
                  <a:lnTo>
                    <a:pt x="2145473" y="3055655"/>
                  </a:lnTo>
                  <a:lnTo>
                    <a:pt x="2163581" y="3052808"/>
                  </a:lnTo>
                  <a:lnTo>
                    <a:pt x="2181372" y="3050277"/>
                  </a:lnTo>
                  <a:lnTo>
                    <a:pt x="2199163" y="3047114"/>
                  </a:lnTo>
                  <a:lnTo>
                    <a:pt x="2216318" y="3043950"/>
                  </a:lnTo>
                  <a:lnTo>
                    <a:pt x="2233473" y="3040471"/>
                  </a:lnTo>
                  <a:lnTo>
                    <a:pt x="2250311" y="3036358"/>
                  </a:lnTo>
                  <a:lnTo>
                    <a:pt x="2266830" y="3032562"/>
                  </a:lnTo>
                  <a:lnTo>
                    <a:pt x="2283668" y="3028133"/>
                  </a:lnTo>
                  <a:lnTo>
                    <a:pt x="2299235" y="3023704"/>
                  </a:lnTo>
                  <a:lnTo>
                    <a:pt x="2315119" y="3018642"/>
                  </a:lnTo>
                  <a:lnTo>
                    <a:pt x="2330051" y="3013897"/>
                  </a:lnTo>
                  <a:lnTo>
                    <a:pt x="2344982" y="3008519"/>
                  </a:lnTo>
                  <a:lnTo>
                    <a:pt x="2359278" y="3003141"/>
                  </a:lnTo>
                  <a:lnTo>
                    <a:pt x="2373574" y="2997447"/>
                  </a:lnTo>
                  <a:lnTo>
                    <a:pt x="2386917" y="2991753"/>
                  </a:lnTo>
                  <a:lnTo>
                    <a:pt x="2399942" y="2985426"/>
                  </a:lnTo>
                  <a:lnTo>
                    <a:pt x="2412650" y="2979099"/>
                  </a:lnTo>
                  <a:lnTo>
                    <a:pt x="2424722" y="2972455"/>
                  </a:lnTo>
                  <a:lnTo>
                    <a:pt x="2436159" y="2965179"/>
                  </a:lnTo>
                  <a:lnTo>
                    <a:pt x="2446961" y="2958220"/>
                  </a:lnTo>
                  <a:lnTo>
                    <a:pt x="2457444" y="2950627"/>
                  </a:lnTo>
                  <a:lnTo>
                    <a:pt x="2466975" y="2943351"/>
                  </a:lnTo>
                  <a:lnTo>
                    <a:pt x="2466975" y="3039838"/>
                  </a:lnTo>
                  <a:lnTo>
                    <a:pt x="2466657" y="3040471"/>
                  </a:lnTo>
                  <a:lnTo>
                    <a:pt x="2466340" y="3048063"/>
                  </a:lnTo>
                  <a:lnTo>
                    <a:pt x="2466022" y="3052808"/>
                  </a:lnTo>
                  <a:lnTo>
                    <a:pt x="2464751" y="3058186"/>
                  </a:lnTo>
                  <a:lnTo>
                    <a:pt x="2463480" y="3062615"/>
                  </a:lnTo>
                  <a:lnTo>
                    <a:pt x="2461892" y="3067993"/>
                  </a:lnTo>
                  <a:lnTo>
                    <a:pt x="2459986" y="3072422"/>
                  </a:lnTo>
                  <a:lnTo>
                    <a:pt x="2457444" y="3077167"/>
                  </a:lnTo>
                  <a:lnTo>
                    <a:pt x="2455220" y="3081912"/>
                  </a:lnTo>
                  <a:lnTo>
                    <a:pt x="2452361" y="3086658"/>
                  </a:lnTo>
                  <a:lnTo>
                    <a:pt x="2449184" y="3091403"/>
                  </a:lnTo>
                  <a:lnTo>
                    <a:pt x="2445690" y="3096148"/>
                  </a:lnTo>
                  <a:lnTo>
                    <a:pt x="2441878" y="3100893"/>
                  </a:lnTo>
                  <a:lnTo>
                    <a:pt x="2437748" y="3105322"/>
                  </a:lnTo>
                  <a:lnTo>
                    <a:pt x="2429170" y="3114180"/>
                  </a:lnTo>
                  <a:lnTo>
                    <a:pt x="2419322" y="3123038"/>
                  </a:lnTo>
                  <a:lnTo>
                    <a:pt x="2408202" y="3131579"/>
                  </a:lnTo>
                  <a:lnTo>
                    <a:pt x="2396130" y="3139804"/>
                  </a:lnTo>
                  <a:lnTo>
                    <a:pt x="2383423" y="3147713"/>
                  </a:lnTo>
                  <a:lnTo>
                    <a:pt x="2369127" y="3155622"/>
                  </a:lnTo>
                  <a:lnTo>
                    <a:pt x="2354195" y="3162898"/>
                  </a:lnTo>
                  <a:lnTo>
                    <a:pt x="2338311" y="3170490"/>
                  </a:lnTo>
                  <a:lnTo>
                    <a:pt x="2321791" y="3177134"/>
                  </a:lnTo>
                  <a:lnTo>
                    <a:pt x="2304636" y="3183777"/>
                  </a:lnTo>
                  <a:lnTo>
                    <a:pt x="2285892" y="3190104"/>
                  </a:lnTo>
                  <a:lnTo>
                    <a:pt x="2266830" y="3196431"/>
                  </a:lnTo>
                  <a:lnTo>
                    <a:pt x="2247134" y="3201809"/>
                  </a:lnTo>
                  <a:lnTo>
                    <a:pt x="2226802" y="3207503"/>
                  </a:lnTo>
                  <a:lnTo>
                    <a:pt x="2205516" y="3212248"/>
                  </a:lnTo>
                  <a:lnTo>
                    <a:pt x="2183278" y="3216677"/>
                  </a:lnTo>
                  <a:lnTo>
                    <a:pt x="2160722" y="3221106"/>
                  </a:lnTo>
                  <a:lnTo>
                    <a:pt x="2137848" y="3224586"/>
                  </a:lnTo>
                  <a:lnTo>
                    <a:pt x="2114340" y="3228382"/>
                  </a:lnTo>
                  <a:lnTo>
                    <a:pt x="2089877" y="3231229"/>
                  </a:lnTo>
                  <a:lnTo>
                    <a:pt x="2065415" y="3233760"/>
                  </a:lnTo>
                  <a:lnTo>
                    <a:pt x="2040000" y="3235975"/>
                  </a:lnTo>
                  <a:lnTo>
                    <a:pt x="2014267" y="3237556"/>
                  </a:lnTo>
                  <a:lnTo>
                    <a:pt x="1988217" y="3238822"/>
                  </a:lnTo>
                  <a:lnTo>
                    <a:pt x="1962166" y="3239771"/>
                  </a:lnTo>
                  <a:lnTo>
                    <a:pt x="1935480" y="3240087"/>
                  </a:lnTo>
                  <a:lnTo>
                    <a:pt x="1908159" y="3239771"/>
                  </a:lnTo>
                  <a:lnTo>
                    <a:pt x="1881155" y="3238822"/>
                  </a:lnTo>
                  <a:lnTo>
                    <a:pt x="1854469" y="3237556"/>
                  </a:lnTo>
                  <a:lnTo>
                    <a:pt x="1828419" y="3235658"/>
                  </a:lnTo>
                  <a:lnTo>
                    <a:pt x="1803004" y="3233760"/>
                  </a:lnTo>
                  <a:lnTo>
                    <a:pt x="1777588" y="3230913"/>
                  </a:lnTo>
                  <a:lnTo>
                    <a:pt x="1752809" y="3227750"/>
                  </a:lnTo>
                  <a:lnTo>
                    <a:pt x="1728664" y="3224270"/>
                  </a:lnTo>
                  <a:lnTo>
                    <a:pt x="1705155" y="3220474"/>
                  </a:lnTo>
                  <a:lnTo>
                    <a:pt x="1682282" y="3215728"/>
                  </a:lnTo>
                  <a:lnTo>
                    <a:pt x="1660043" y="3210983"/>
                  </a:lnTo>
                  <a:lnTo>
                    <a:pt x="1638440" y="3205921"/>
                  </a:lnTo>
                  <a:lnTo>
                    <a:pt x="1617791" y="3200227"/>
                  </a:lnTo>
                  <a:lnTo>
                    <a:pt x="1597776" y="3194533"/>
                  </a:lnTo>
                  <a:lnTo>
                    <a:pt x="1578397" y="3188206"/>
                  </a:lnTo>
                  <a:lnTo>
                    <a:pt x="1559653" y="3181563"/>
                  </a:lnTo>
                  <a:lnTo>
                    <a:pt x="1542498" y="3174287"/>
                  </a:lnTo>
                  <a:lnTo>
                    <a:pt x="1525343" y="3167327"/>
                  </a:lnTo>
                  <a:lnTo>
                    <a:pt x="1509776" y="3159734"/>
                  </a:lnTo>
                  <a:lnTo>
                    <a:pt x="1495162" y="3151826"/>
                  </a:lnTo>
                  <a:lnTo>
                    <a:pt x="1481184" y="3143601"/>
                  </a:lnTo>
                  <a:lnTo>
                    <a:pt x="1468159" y="3135376"/>
                  </a:lnTo>
                  <a:lnTo>
                    <a:pt x="1456404" y="3126834"/>
                  </a:lnTo>
                  <a:lnTo>
                    <a:pt x="1445603" y="3117660"/>
                  </a:lnTo>
                  <a:lnTo>
                    <a:pt x="1440837" y="3113547"/>
                  </a:lnTo>
                  <a:lnTo>
                    <a:pt x="1436390" y="3108802"/>
                  </a:lnTo>
                  <a:lnTo>
                    <a:pt x="1431942" y="3104373"/>
                  </a:lnTo>
                  <a:lnTo>
                    <a:pt x="1428130" y="3099628"/>
                  </a:lnTo>
                  <a:lnTo>
                    <a:pt x="1424318" y="3094883"/>
                  </a:lnTo>
                  <a:lnTo>
                    <a:pt x="1420823" y="3090138"/>
                  </a:lnTo>
                  <a:lnTo>
                    <a:pt x="1417646" y="3085392"/>
                  </a:lnTo>
                  <a:lnTo>
                    <a:pt x="1415105" y="3080331"/>
                  </a:lnTo>
                  <a:lnTo>
                    <a:pt x="1412563" y="3075585"/>
                  </a:lnTo>
                  <a:lnTo>
                    <a:pt x="1410339" y="3070524"/>
                  </a:lnTo>
                  <a:lnTo>
                    <a:pt x="1408115" y="3065779"/>
                  </a:lnTo>
                  <a:lnTo>
                    <a:pt x="1407162" y="3060717"/>
                  </a:lnTo>
                  <a:lnTo>
                    <a:pt x="1405892" y="3055655"/>
                  </a:lnTo>
                  <a:lnTo>
                    <a:pt x="1404621" y="3050594"/>
                  </a:lnTo>
                  <a:lnTo>
                    <a:pt x="1404303" y="3045532"/>
                  </a:lnTo>
                  <a:lnTo>
                    <a:pt x="1404303" y="3040471"/>
                  </a:lnTo>
                  <a:lnTo>
                    <a:pt x="1403350" y="3040471"/>
                  </a:lnTo>
                  <a:lnTo>
                    <a:pt x="1403350" y="2909186"/>
                  </a:lnTo>
                  <a:lnTo>
                    <a:pt x="1403350" y="2905389"/>
                  </a:lnTo>
                  <a:lnTo>
                    <a:pt x="1403985" y="2898113"/>
                  </a:lnTo>
                  <a:lnTo>
                    <a:pt x="1404938" y="2890837"/>
                  </a:lnTo>
                  <a:close/>
                  <a:moveTo>
                    <a:pt x="2609850" y="2805112"/>
                  </a:moveTo>
                  <a:lnTo>
                    <a:pt x="2613342" y="2810827"/>
                  </a:lnTo>
                  <a:lnTo>
                    <a:pt x="2617468" y="2816860"/>
                  </a:lnTo>
                  <a:lnTo>
                    <a:pt x="2621594" y="2822257"/>
                  </a:lnTo>
                  <a:lnTo>
                    <a:pt x="2626038" y="2828290"/>
                  </a:lnTo>
                  <a:lnTo>
                    <a:pt x="2631117" y="2833687"/>
                  </a:lnTo>
                  <a:lnTo>
                    <a:pt x="2635878" y="2839402"/>
                  </a:lnTo>
                  <a:lnTo>
                    <a:pt x="2641274" y="2844800"/>
                  </a:lnTo>
                  <a:lnTo>
                    <a:pt x="2646988" y="2850515"/>
                  </a:lnTo>
                  <a:lnTo>
                    <a:pt x="2658732" y="2860675"/>
                  </a:lnTo>
                  <a:lnTo>
                    <a:pt x="2671746" y="2870835"/>
                  </a:lnTo>
                  <a:lnTo>
                    <a:pt x="2685712" y="2880677"/>
                  </a:lnTo>
                  <a:lnTo>
                    <a:pt x="2700631" y="2889885"/>
                  </a:lnTo>
                  <a:lnTo>
                    <a:pt x="2715867" y="2898775"/>
                  </a:lnTo>
                  <a:lnTo>
                    <a:pt x="2732372" y="2907665"/>
                  </a:lnTo>
                  <a:lnTo>
                    <a:pt x="2749830" y="2915920"/>
                  </a:lnTo>
                  <a:lnTo>
                    <a:pt x="2767923" y="2923857"/>
                  </a:lnTo>
                  <a:lnTo>
                    <a:pt x="2786650" y="2931160"/>
                  </a:lnTo>
                  <a:lnTo>
                    <a:pt x="2805695" y="2938780"/>
                  </a:lnTo>
                  <a:lnTo>
                    <a:pt x="2826009" y="2945447"/>
                  </a:lnTo>
                  <a:lnTo>
                    <a:pt x="2846959" y="2951797"/>
                  </a:lnTo>
                  <a:lnTo>
                    <a:pt x="2867591" y="2957512"/>
                  </a:lnTo>
                  <a:lnTo>
                    <a:pt x="2889492" y="2963545"/>
                  </a:lnTo>
                  <a:lnTo>
                    <a:pt x="2912029" y="2968625"/>
                  </a:lnTo>
                  <a:lnTo>
                    <a:pt x="2934248" y="2973705"/>
                  </a:lnTo>
                  <a:lnTo>
                    <a:pt x="2957102" y="2978150"/>
                  </a:lnTo>
                  <a:lnTo>
                    <a:pt x="2980908" y="2982595"/>
                  </a:lnTo>
                  <a:lnTo>
                    <a:pt x="3004396" y="2986087"/>
                  </a:lnTo>
                  <a:lnTo>
                    <a:pt x="3028203" y="2989580"/>
                  </a:lnTo>
                  <a:lnTo>
                    <a:pt x="3052644" y="2992437"/>
                  </a:lnTo>
                  <a:lnTo>
                    <a:pt x="3077084" y="2994977"/>
                  </a:lnTo>
                  <a:lnTo>
                    <a:pt x="3101525" y="2997200"/>
                  </a:lnTo>
                  <a:lnTo>
                    <a:pt x="3125966" y="2999105"/>
                  </a:lnTo>
                  <a:lnTo>
                    <a:pt x="3150725" y="3000375"/>
                  </a:lnTo>
                  <a:lnTo>
                    <a:pt x="3175800" y="3001327"/>
                  </a:lnTo>
                  <a:lnTo>
                    <a:pt x="3200559" y="3001962"/>
                  </a:lnTo>
                  <a:lnTo>
                    <a:pt x="3225317" y="3002280"/>
                  </a:lnTo>
                  <a:lnTo>
                    <a:pt x="3246266" y="3002280"/>
                  </a:lnTo>
                  <a:lnTo>
                    <a:pt x="3267216" y="3001962"/>
                  </a:lnTo>
                  <a:lnTo>
                    <a:pt x="3288165" y="3001010"/>
                  </a:lnTo>
                  <a:lnTo>
                    <a:pt x="3308797" y="2999740"/>
                  </a:lnTo>
                  <a:lnTo>
                    <a:pt x="3329429" y="2998787"/>
                  </a:lnTo>
                  <a:lnTo>
                    <a:pt x="3350378" y="2997200"/>
                  </a:lnTo>
                  <a:lnTo>
                    <a:pt x="3371010" y="2995612"/>
                  </a:lnTo>
                  <a:lnTo>
                    <a:pt x="3391325" y="2993707"/>
                  </a:lnTo>
                  <a:lnTo>
                    <a:pt x="3411957" y="2991167"/>
                  </a:lnTo>
                  <a:lnTo>
                    <a:pt x="3431954" y="2988310"/>
                  </a:lnTo>
                  <a:lnTo>
                    <a:pt x="3451951" y="2985770"/>
                  </a:lnTo>
                  <a:lnTo>
                    <a:pt x="3471948" y="2982595"/>
                  </a:lnTo>
                  <a:lnTo>
                    <a:pt x="3491628" y="2979102"/>
                  </a:lnTo>
                  <a:lnTo>
                    <a:pt x="3510990" y="2975292"/>
                  </a:lnTo>
                  <a:lnTo>
                    <a:pt x="3530035" y="2971482"/>
                  </a:lnTo>
                  <a:lnTo>
                    <a:pt x="3548763" y="2967037"/>
                  </a:lnTo>
                  <a:lnTo>
                    <a:pt x="3567173" y="2962275"/>
                  </a:lnTo>
                  <a:lnTo>
                    <a:pt x="3585265" y="2957512"/>
                  </a:lnTo>
                  <a:lnTo>
                    <a:pt x="3603041" y="2953067"/>
                  </a:lnTo>
                  <a:lnTo>
                    <a:pt x="3620498" y="2947352"/>
                  </a:lnTo>
                  <a:lnTo>
                    <a:pt x="3637004" y="2941955"/>
                  </a:lnTo>
                  <a:lnTo>
                    <a:pt x="3653510" y="2935922"/>
                  </a:lnTo>
                  <a:lnTo>
                    <a:pt x="3669698" y="2929890"/>
                  </a:lnTo>
                  <a:lnTo>
                    <a:pt x="3685251" y="2923857"/>
                  </a:lnTo>
                  <a:lnTo>
                    <a:pt x="3700170" y="2916872"/>
                  </a:lnTo>
                  <a:lnTo>
                    <a:pt x="3714770" y="2909887"/>
                  </a:lnTo>
                  <a:lnTo>
                    <a:pt x="3728419" y="2902902"/>
                  </a:lnTo>
                  <a:lnTo>
                    <a:pt x="3741751" y="2895282"/>
                  </a:lnTo>
                  <a:lnTo>
                    <a:pt x="3754765" y="2887980"/>
                  </a:lnTo>
                  <a:lnTo>
                    <a:pt x="3767144" y="2880042"/>
                  </a:lnTo>
                  <a:lnTo>
                    <a:pt x="3778571" y="2871787"/>
                  </a:lnTo>
                  <a:lnTo>
                    <a:pt x="3789363" y="2863532"/>
                  </a:lnTo>
                  <a:lnTo>
                    <a:pt x="3789363" y="2971165"/>
                  </a:lnTo>
                  <a:lnTo>
                    <a:pt x="3788728" y="2971482"/>
                  </a:lnTo>
                  <a:lnTo>
                    <a:pt x="3788728" y="2975927"/>
                  </a:lnTo>
                  <a:lnTo>
                    <a:pt x="3788411" y="2980055"/>
                  </a:lnTo>
                  <a:lnTo>
                    <a:pt x="3787776" y="2985770"/>
                  </a:lnTo>
                  <a:lnTo>
                    <a:pt x="3786506" y="2991167"/>
                  </a:lnTo>
                  <a:lnTo>
                    <a:pt x="3785237" y="2996247"/>
                  </a:lnTo>
                  <a:lnTo>
                    <a:pt x="3783332" y="3001962"/>
                  </a:lnTo>
                  <a:lnTo>
                    <a:pt x="3781428" y="3007360"/>
                  </a:lnTo>
                  <a:lnTo>
                    <a:pt x="3778571" y="3012758"/>
                  </a:lnTo>
                  <a:lnTo>
                    <a:pt x="3775714" y="3018155"/>
                  </a:lnTo>
                  <a:lnTo>
                    <a:pt x="3772540" y="3023235"/>
                  </a:lnTo>
                  <a:lnTo>
                    <a:pt x="3769048" y="3028633"/>
                  </a:lnTo>
                  <a:lnTo>
                    <a:pt x="3765557" y="3033713"/>
                  </a:lnTo>
                  <a:lnTo>
                    <a:pt x="3761113" y="3038793"/>
                  </a:lnTo>
                  <a:lnTo>
                    <a:pt x="3756987" y="3043555"/>
                  </a:lnTo>
                  <a:lnTo>
                    <a:pt x="3752226" y="3048635"/>
                  </a:lnTo>
                  <a:lnTo>
                    <a:pt x="3747147" y="3054033"/>
                  </a:lnTo>
                  <a:lnTo>
                    <a:pt x="3741433" y="3058795"/>
                  </a:lnTo>
                  <a:lnTo>
                    <a:pt x="3736037" y="3063240"/>
                  </a:lnTo>
                  <a:lnTo>
                    <a:pt x="3723658" y="3072765"/>
                  </a:lnTo>
                  <a:lnTo>
                    <a:pt x="3710327" y="3082290"/>
                  </a:lnTo>
                  <a:lnTo>
                    <a:pt x="3696043" y="3090863"/>
                  </a:lnTo>
                  <a:lnTo>
                    <a:pt x="3680490" y="3099753"/>
                  </a:lnTo>
                  <a:lnTo>
                    <a:pt x="3663667" y="3108325"/>
                  </a:lnTo>
                  <a:lnTo>
                    <a:pt x="3646526" y="3116263"/>
                  </a:lnTo>
                  <a:lnTo>
                    <a:pt x="3627799" y="3124200"/>
                  </a:lnTo>
                  <a:lnTo>
                    <a:pt x="3608754" y="3131503"/>
                  </a:lnTo>
                  <a:lnTo>
                    <a:pt x="3588122" y="3138170"/>
                  </a:lnTo>
                  <a:lnTo>
                    <a:pt x="3566855" y="3145155"/>
                  </a:lnTo>
                  <a:lnTo>
                    <a:pt x="3544636" y="3151188"/>
                  </a:lnTo>
                  <a:lnTo>
                    <a:pt x="3522417" y="3157538"/>
                  </a:lnTo>
                  <a:lnTo>
                    <a:pt x="3498611" y="3163253"/>
                  </a:lnTo>
                  <a:lnTo>
                    <a:pt x="3474170" y="3168333"/>
                  </a:lnTo>
                  <a:lnTo>
                    <a:pt x="3449412" y="3172778"/>
                  </a:lnTo>
                  <a:lnTo>
                    <a:pt x="3423701" y="3176905"/>
                  </a:lnTo>
                  <a:lnTo>
                    <a:pt x="3397356" y="3181033"/>
                  </a:lnTo>
                  <a:lnTo>
                    <a:pt x="3370376" y="3184208"/>
                  </a:lnTo>
                  <a:lnTo>
                    <a:pt x="3343395" y="3187383"/>
                  </a:lnTo>
                  <a:lnTo>
                    <a:pt x="3315146" y="3189605"/>
                  </a:lnTo>
                  <a:lnTo>
                    <a:pt x="3286896" y="3191193"/>
                  </a:lnTo>
                  <a:lnTo>
                    <a:pt x="3258011" y="3192780"/>
                  </a:lnTo>
                  <a:lnTo>
                    <a:pt x="3228491" y="3193415"/>
                  </a:lnTo>
                  <a:lnTo>
                    <a:pt x="3198972" y="3194050"/>
                  </a:lnTo>
                  <a:lnTo>
                    <a:pt x="3168500" y="3193415"/>
                  </a:lnTo>
                  <a:lnTo>
                    <a:pt x="3138663" y="3192780"/>
                  </a:lnTo>
                  <a:lnTo>
                    <a:pt x="3109143" y="3191193"/>
                  </a:lnTo>
                  <a:lnTo>
                    <a:pt x="3080259" y="3189288"/>
                  </a:lnTo>
                  <a:lnTo>
                    <a:pt x="3051374" y="3186748"/>
                  </a:lnTo>
                  <a:lnTo>
                    <a:pt x="3023441" y="3183573"/>
                  </a:lnTo>
                  <a:lnTo>
                    <a:pt x="2996144" y="3180080"/>
                  </a:lnTo>
                  <a:lnTo>
                    <a:pt x="2969481" y="3176270"/>
                  </a:lnTo>
                  <a:lnTo>
                    <a:pt x="2943453" y="3171825"/>
                  </a:lnTo>
                  <a:lnTo>
                    <a:pt x="2917742" y="3167063"/>
                  </a:lnTo>
                  <a:lnTo>
                    <a:pt x="2892984" y="3161665"/>
                  </a:lnTo>
                  <a:lnTo>
                    <a:pt x="2869178" y="3155633"/>
                  </a:lnTo>
                  <a:lnTo>
                    <a:pt x="2846007" y="3149918"/>
                  </a:lnTo>
                  <a:lnTo>
                    <a:pt x="2823470" y="3142933"/>
                  </a:lnTo>
                  <a:lnTo>
                    <a:pt x="2802203" y="3135948"/>
                  </a:lnTo>
                  <a:lnTo>
                    <a:pt x="2781889" y="3128328"/>
                  </a:lnTo>
                  <a:lnTo>
                    <a:pt x="2762527" y="3121025"/>
                  </a:lnTo>
                  <a:lnTo>
                    <a:pt x="2743799" y="3112770"/>
                  </a:lnTo>
                  <a:lnTo>
                    <a:pt x="2726024" y="3104515"/>
                  </a:lnTo>
                  <a:lnTo>
                    <a:pt x="2709518" y="3095625"/>
                  </a:lnTo>
                  <a:lnTo>
                    <a:pt x="2694600" y="3086735"/>
                  </a:lnTo>
                  <a:lnTo>
                    <a:pt x="2679999" y="3077210"/>
                  </a:lnTo>
                  <a:lnTo>
                    <a:pt x="2666985" y="3067685"/>
                  </a:lnTo>
                  <a:lnTo>
                    <a:pt x="2660954" y="3062923"/>
                  </a:lnTo>
                  <a:lnTo>
                    <a:pt x="2655240" y="3057843"/>
                  </a:lnTo>
                  <a:lnTo>
                    <a:pt x="2650162" y="3052763"/>
                  </a:lnTo>
                  <a:lnTo>
                    <a:pt x="2645083" y="3048000"/>
                  </a:lnTo>
                  <a:lnTo>
                    <a:pt x="2639687" y="3042603"/>
                  </a:lnTo>
                  <a:lnTo>
                    <a:pt x="2635561" y="3037205"/>
                  </a:lnTo>
                  <a:lnTo>
                    <a:pt x="2631434" y="3032125"/>
                  </a:lnTo>
                  <a:lnTo>
                    <a:pt x="2627625" y="3027045"/>
                  </a:lnTo>
                  <a:lnTo>
                    <a:pt x="2624134" y="3021648"/>
                  </a:lnTo>
                  <a:lnTo>
                    <a:pt x="2620960" y="3015933"/>
                  </a:lnTo>
                  <a:lnTo>
                    <a:pt x="2618103" y="3010535"/>
                  </a:lnTo>
                  <a:lnTo>
                    <a:pt x="2615881" y="3005137"/>
                  </a:lnTo>
                  <a:lnTo>
                    <a:pt x="2613659" y="2999422"/>
                  </a:lnTo>
                  <a:lnTo>
                    <a:pt x="2612072" y="2994025"/>
                  </a:lnTo>
                  <a:lnTo>
                    <a:pt x="2610485" y="2988310"/>
                  </a:lnTo>
                  <a:lnTo>
                    <a:pt x="2609850" y="2982912"/>
                  </a:lnTo>
                  <a:lnTo>
                    <a:pt x="2609215" y="2976880"/>
                  </a:lnTo>
                  <a:lnTo>
                    <a:pt x="2609215" y="2971482"/>
                  </a:lnTo>
                  <a:lnTo>
                    <a:pt x="2608580" y="2971482"/>
                  </a:lnTo>
                  <a:lnTo>
                    <a:pt x="2608580" y="2825115"/>
                  </a:lnTo>
                  <a:lnTo>
                    <a:pt x="2608263" y="2821305"/>
                  </a:lnTo>
                  <a:lnTo>
                    <a:pt x="2608580" y="2812732"/>
                  </a:lnTo>
                  <a:lnTo>
                    <a:pt x="2609850" y="2805112"/>
                  </a:lnTo>
                  <a:close/>
                  <a:moveTo>
                    <a:pt x="3151360" y="2793804"/>
                  </a:moveTo>
                  <a:lnTo>
                    <a:pt x="3151360" y="2908645"/>
                  </a:lnTo>
                  <a:lnTo>
                    <a:pt x="3174848" y="2908962"/>
                  </a:lnTo>
                  <a:lnTo>
                    <a:pt x="3198972" y="2909280"/>
                  </a:lnTo>
                  <a:lnTo>
                    <a:pt x="3231983" y="2908962"/>
                  </a:lnTo>
                  <a:lnTo>
                    <a:pt x="3231983" y="2794121"/>
                  </a:lnTo>
                  <a:lnTo>
                    <a:pt x="3198972" y="2794755"/>
                  </a:lnTo>
                  <a:lnTo>
                    <a:pt x="3174848" y="2794121"/>
                  </a:lnTo>
                  <a:lnTo>
                    <a:pt x="3151360" y="2793804"/>
                  </a:lnTo>
                  <a:close/>
                  <a:moveTo>
                    <a:pt x="2989478" y="2779528"/>
                  </a:moveTo>
                  <a:lnTo>
                    <a:pt x="2989478" y="2894687"/>
                  </a:lnTo>
                  <a:lnTo>
                    <a:pt x="3009158" y="2897542"/>
                  </a:lnTo>
                  <a:lnTo>
                    <a:pt x="3029472" y="2899762"/>
                  </a:lnTo>
                  <a:lnTo>
                    <a:pt x="3049469" y="2902300"/>
                  </a:lnTo>
                  <a:lnTo>
                    <a:pt x="3070419" y="2903887"/>
                  </a:lnTo>
                  <a:lnTo>
                    <a:pt x="3070419" y="2789045"/>
                  </a:lnTo>
                  <a:lnTo>
                    <a:pt x="3049469" y="2787142"/>
                  </a:lnTo>
                  <a:lnTo>
                    <a:pt x="3029472" y="2784921"/>
                  </a:lnTo>
                  <a:lnTo>
                    <a:pt x="3009158" y="2782383"/>
                  </a:lnTo>
                  <a:lnTo>
                    <a:pt x="2989478" y="2779528"/>
                  </a:lnTo>
                  <a:close/>
                  <a:moveTo>
                    <a:pt x="2827597" y="2743045"/>
                  </a:moveTo>
                  <a:lnTo>
                    <a:pt x="2827597" y="2859790"/>
                  </a:lnTo>
                  <a:lnTo>
                    <a:pt x="2846959" y="2865500"/>
                  </a:lnTo>
                  <a:lnTo>
                    <a:pt x="2866956" y="2870576"/>
                  </a:lnTo>
                  <a:lnTo>
                    <a:pt x="2887588" y="2875969"/>
                  </a:lnTo>
                  <a:lnTo>
                    <a:pt x="2908220" y="2880411"/>
                  </a:lnTo>
                  <a:lnTo>
                    <a:pt x="2908220" y="2764618"/>
                  </a:lnTo>
                  <a:lnTo>
                    <a:pt x="2887588" y="2759542"/>
                  </a:lnTo>
                  <a:lnTo>
                    <a:pt x="2866956" y="2754466"/>
                  </a:lnTo>
                  <a:lnTo>
                    <a:pt x="2846959" y="2748755"/>
                  </a:lnTo>
                  <a:lnTo>
                    <a:pt x="2827597" y="2743045"/>
                  </a:lnTo>
                  <a:close/>
                  <a:moveTo>
                    <a:pt x="1998663" y="2711450"/>
                  </a:moveTo>
                  <a:lnTo>
                    <a:pt x="2032589" y="2718179"/>
                  </a:lnTo>
                  <a:lnTo>
                    <a:pt x="2039311" y="2719781"/>
                  </a:lnTo>
                  <a:lnTo>
                    <a:pt x="2045072" y="2721383"/>
                  </a:lnTo>
                  <a:lnTo>
                    <a:pt x="2050513" y="2723306"/>
                  </a:lnTo>
                  <a:lnTo>
                    <a:pt x="2054674" y="2725228"/>
                  </a:lnTo>
                  <a:lnTo>
                    <a:pt x="2058834" y="2727791"/>
                  </a:lnTo>
                  <a:lnTo>
                    <a:pt x="2062675" y="2730034"/>
                  </a:lnTo>
                  <a:lnTo>
                    <a:pt x="2069716" y="2735161"/>
                  </a:lnTo>
                  <a:lnTo>
                    <a:pt x="2072597" y="2738045"/>
                  </a:lnTo>
                  <a:lnTo>
                    <a:pt x="2074517" y="2740287"/>
                  </a:lnTo>
                  <a:lnTo>
                    <a:pt x="2076118" y="2742851"/>
                  </a:lnTo>
                  <a:lnTo>
                    <a:pt x="2077398" y="2745734"/>
                  </a:lnTo>
                  <a:lnTo>
                    <a:pt x="2078038" y="2747977"/>
                  </a:lnTo>
                  <a:lnTo>
                    <a:pt x="2078038" y="2750861"/>
                  </a:lnTo>
                  <a:lnTo>
                    <a:pt x="2077718" y="2753104"/>
                  </a:lnTo>
                  <a:lnTo>
                    <a:pt x="2077078" y="2755988"/>
                  </a:lnTo>
                  <a:lnTo>
                    <a:pt x="2075478" y="2758231"/>
                  </a:lnTo>
                  <a:lnTo>
                    <a:pt x="2073877" y="2760794"/>
                  </a:lnTo>
                  <a:lnTo>
                    <a:pt x="2071317" y="2763037"/>
                  </a:lnTo>
                  <a:lnTo>
                    <a:pt x="2068756" y="2764959"/>
                  </a:lnTo>
                  <a:lnTo>
                    <a:pt x="2065876" y="2767522"/>
                  </a:lnTo>
                  <a:lnTo>
                    <a:pt x="2062355" y="2769445"/>
                  </a:lnTo>
                  <a:lnTo>
                    <a:pt x="2058194" y="2771047"/>
                  </a:lnTo>
                  <a:lnTo>
                    <a:pt x="2054354" y="2772649"/>
                  </a:lnTo>
                  <a:lnTo>
                    <a:pt x="2048272" y="2774572"/>
                  </a:lnTo>
                  <a:lnTo>
                    <a:pt x="2041871" y="2776174"/>
                  </a:lnTo>
                  <a:lnTo>
                    <a:pt x="2035790" y="2777776"/>
                  </a:lnTo>
                  <a:lnTo>
                    <a:pt x="2028429" y="2779057"/>
                  </a:lnTo>
                  <a:lnTo>
                    <a:pt x="2014026" y="2780659"/>
                  </a:lnTo>
                  <a:lnTo>
                    <a:pt x="1998663" y="2781300"/>
                  </a:lnTo>
                  <a:lnTo>
                    <a:pt x="1998663" y="2711450"/>
                  </a:lnTo>
                  <a:close/>
                  <a:moveTo>
                    <a:pt x="3717945" y="2699583"/>
                  </a:moveTo>
                  <a:lnTo>
                    <a:pt x="3711914" y="2703073"/>
                  </a:lnTo>
                  <a:lnTo>
                    <a:pt x="3704931" y="2707197"/>
                  </a:lnTo>
                  <a:lnTo>
                    <a:pt x="3696678" y="2710686"/>
                  </a:lnTo>
                  <a:lnTo>
                    <a:pt x="3688425" y="2714493"/>
                  </a:lnTo>
                  <a:lnTo>
                    <a:pt x="3671285" y="2721155"/>
                  </a:lnTo>
                  <a:lnTo>
                    <a:pt x="3656684" y="2726866"/>
                  </a:lnTo>
                  <a:lnTo>
                    <a:pt x="3656684" y="2827749"/>
                  </a:lnTo>
                  <a:lnTo>
                    <a:pt x="3665254" y="2823307"/>
                  </a:lnTo>
                  <a:lnTo>
                    <a:pt x="3674142" y="2818549"/>
                  </a:lnTo>
                  <a:lnTo>
                    <a:pt x="3682394" y="2813790"/>
                  </a:lnTo>
                  <a:lnTo>
                    <a:pt x="3690647" y="2808714"/>
                  </a:lnTo>
                  <a:lnTo>
                    <a:pt x="3698582" y="2803321"/>
                  </a:lnTo>
                  <a:lnTo>
                    <a:pt x="3705566" y="2798245"/>
                  </a:lnTo>
                  <a:lnTo>
                    <a:pt x="3711914" y="2792535"/>
                  </a:lnTo>
                  <a:lnTo>
                    <a:pt x="3717945" y="2787776"/>
                  </a:lnTo>
                  <a:lnTo>
                    <a:pt x="3717945" y="2699583"/>
                  </a:lnTo>
                  <a:close/>
                  <a:moveTo>
                    <a:pt x="2490788" y="2694304"/>
                  </a:moveTo>
                  <a:lnTo>
                    <a:pt x="2490788" y="2826893"/>
                  </a:lnTo>
                  <a:lnTo>
                    <a:pt x="2490471" y="2827210"/>
                  </a:lnTo>
                  <a:lnTo>
                    <a:pt x="2489836" y="2835140"/>
                  </a:lnTo>
                  <a:lnTo>
                    <a:pt x="2489519" y="2839898"/>
                  </a:lnTo>
                  <a:lnTo>
                    <a:pt x="2488250" y="2844973"/>
                  </a:lnTo>
                  <a:lnTo>
                    <a:pt x="2487298" y="2849731"/>
                  </a:lnTo>
                  <a:lnTo>
                    <a:pt x="2485711" y="2854807"/>
                  </a:lnTo>
                  <a:lnTo>
                    <a:pt x="2483490" y="2859565"/>
                  </a:lnTo>
                  <a:lnTo>
                    <a:pt x="2481269" y="2864323"/>
                  </a:lnTo>
                  <a:lnTo>
                    <a:pt x="2479048" y="2869080"/>
                  </a:lnTo>
                  <a:lnTo>
                    <a:pt x="2475874" y="2873838"/>
                  </a:lnTo>
                  <a:lnTo>
                    <a:pt x="2472701" y="2878279"/>
                  </a:lnTo>
                  <a:lnTo>
                    <a:pt x="2469528" y="2883037"/>
                  </a:lnTo>
                  <a:lnTo>
                    <a:pt x="2465403" y="2887795"/>
                  </a:lnTo>
                  <a:lnTo>
                    <a:pt x="2461595" y="2892236"/>
                  </a:lnTo>
                  <a:lnTo>
                    <a:pt x="2453028" y="2901435"/>
                  </a:lnTo>
                  <a:lnTo>
                    <a:pt x="2443191" y="2909999"/>
                  </a:lnTo>
                  <a:lnTo>
                    <a:pt x="2432086" y="2918563"/>
                  </a:lnTo>
                  <a:lnTo>
                    <a:pt x="2419710" y="2926811"/>
                  </a:lnTo>
                  <a:lnTo>
                    <a:pt x="2406701" y="2934740"/>
                  </a:lnTo>
                  <a:lnTo>
                    <a:pt x="2393056" y="2942670"/>
                  </a:lnTo>
                  <a:lnTo>
                    <a:pt x="2378143" y="2950283"/>
                  </a:lnTo>
                  <a:lnTo>
                    <a:pt x="2362277" y="2957579"/>
                  </a:lnTo>
                  <a:lnTo>
                    <a:pt x="2345777" y="2964240"/>
                  </a:lnTo>
                  <a:lnTo>
                    <a:pt x="2328325" y="2970901"/>
                  </a:lnTo>
                  <a:lnTo>
                    <a:pt x="2309921" y="2977245"/>
                  </a:lnTo>
                  <a:lnTo>
                    <a:pt x="2290882" y="2983589"/>
                  </a:lnTo>
                  <a:lnTo>
                    <a:pt x="2270892" y="2989298"/>
                  </a:lnTo>
                  <a:lnTo>
                    <a:pt x="2250267" y="2994691"/>
                  </a:lnTo>
                  <a:lnTo>
                    <a:pt x="2229324" y="2999449"/>
                  </a:lnTo>
                  <a:lnTo>
                    <a:pt x="2207430" y="3004207"/>
                  </a:lnTo>
                  <a:lnTo>
                    <a:pt x="2184901" y="3008330"/>
                  </a:lnTo>
                  <a:lnTo>
                    <a:pt x="2162054" y="3012137"/>
                  </a:lnTo>
                  <a:lnTo>
                    <a:pt x="2138256" y="3015626"/>
                  </a:lnTo>
                  <a:lnTo>
                    <a:pt x="2113823" y="3018798"/>
                  </a:lnTo>
                  <a:lnTo>
                    <a:pt x="2089390" y="3021018"/>
                  </a:lnTo>
                  <a:lnTo>
                    <a:pt x="2064323" y="3023556"/>
                  </a:lnTo>
                  <a:lnTo>
                    <a:pt x="2038621" y="3025142"/>
                  </a:lnTo>
                  <a:lnTo>
                    <a:pt x="2012601" y="3026093"/>
                  </a:lnTo>
                  <a:lnTo>
                    <a:pt x="1986582" y="3027045"/>
                  </a:lnTo>
                  <a:lnTo>
                    <a:pt x="1959928" y="3027362"/>
                  </a:lnTo>
                  <a:lnTo>
                    <a:pt x="1932639" y="3027045"/>
                  </a:lnTo>
                  <a:lnTo>
                    <a:pt x="1905350" y="3026093"/>
                  </a:lnTo>
                  <a:lnTo>
                    <a:pt x="1879014" y="3025142"/>
                  </a:lnTo>
                  <a:lnTo>
                    <a:pt x="1852994" y="3022921"/>
                  </a:lnTo>
                  <a:lnTo>
                    <a:pt x="1827292" y="3021018"/>
                  </a:lnTo>
                  <a:lnTo>
                    <a:pt x="1802224" y="3018481"/>
                  </a:lnTo>
                  <a:lnTo>
                    <a:pt x="1777157" y="3015309"/>
                  </a:lnTo>
                  <a:lnTo>
                    <a:pt x="1753359" y="3011502"/>
                  </a:lnTo>
                  <a:lnTo>
                    <a:pt x="1729560" y="3007379"/>
                  </a:lnTo>
                  <a:lnTo>
                    <a:pt x="1706714" y="3002938"/>
                  </a:lnTo>
                  <a:lnTo>
                    <a:pt x="1684502" y="2998180"/>
                  </a:lnTo>
                  <a:lnTo>
                    <a:pt x="1662925" y="2993105"/>
                  </a:lnTo>
                  <a:lnTo>
                    <a:pt x="1641983" y="2987712"/>
                  </a:lnTo>
                  <a:lnTo>
                    <a:pt x="1622309" y="2981686"/>
                  </a:lnTo>
                  <a:lnTo>
                    <a:pt x="1602953" y="2975342"/>
                  </a:lnTo>
                  <a:lnTo>
                    <a:pt x="1584549" y="2968681"/>
                  </a:lnTo>
                  <a:lnTo>
                    <a:pt x="1566780" y="2961702"/>
                  </a:lnTo>
                  <a:lnTo>
                    <a:pt x="1550280" y="2954407"/>
                  </a:lnTo>
                  <a:lnTo>
                    <a:pt x="1534414" y="2947111"/>
                  </a:lnTo>
                  <a:lnTo>
                    <a:pt x="1519501" y="2939181"/>
                  </a:lnTo>
                  <a:lnTo>
                    <a:pt x="1505539" y="2930934"/>
                  </a:lnTo>
                  <a:lnTo>
                    <a:pt x="1493164" y="2922687"/>
                  </a:lnTo>
                  <a:lnTo>
                    <a:pt x="1481106" y="2913805"/>
                  </a:lnTo>
                  <a:lnTo>
                    <a:pt x="1470635" y="2904924"/>
                  </a:lnTo>
                  <a:lnTo>
                    <a:pt x="1465875" y="2900483"/>
                  </a:lnTo>
                  <a:lnTo>
                    <a:pt x="1461116" y="2895725"/>
                  </a:lnTo>
                  <a:lnTo>
                    <a:pt x="1456673" y="2891284"/>
                  </a:lnTo>
                  <a:lnTo>
                    <a:pt x="1452866" y="2886844"/>
                  </a:lnTo>
                  <a:lnTo>
                    <a:pt x="1449375" y="2882086"/>
                  </a:lnTo>
                  <a:lnTo>
                    <a:pt x="1445885" y="2877328"/>
                  </a:lnTo>
                  <a:lnTo>
                    <a:pt x="1442712" y="2872252"/>
                  </a:lnTo>
                  <a:lnTo>
                    <a:pt x="1439856" y="2867494"/>
                  </a:lnTo>
                  <a:lnTo>
                    <a:pt x="1437000" y="2862737"/>
                  </a:lnTo>
                  <a:lnTo>
                    <a:pt x="1435096" y="2857661"/>
                  </a:lnTo>
                  <a:lnTo>
                    <a:pt x="1433192" y="2852269"/>
                  </a:lnTo>
                  <a:lnTo>
                    <a:pt x="1431606" y="2847828"/>
                  </a:lnTo>
                  <a:lnTo>
                    <a:pt x="1430337" y="2842436"/>
                  </a:lnTo>
                  <a:lnTo>
                    <a:pt x="1429702" y="2837361"/>
                  </a:lnTo>
                  <a:lnTo>
                    <a:pt x="1429385" y="2832286"/>
                  </a:lnTo>
                  <a:lnTo>
                    <a:pt x="1428750" y="2827210"/>
                  </a:lnTo>
                  <a:lnTo>
                    <a:pt x="1428750" y="2700014"/>
                  </a:lnTo>
                  <a:lnTo>
                    <a:pt x="1429702" y="2705406"/>
                  </a:lnTo>
                  <a:lnTo>
                    <a:pt x="1430654" y="2711433"/>
                  </a:lnTo>
                  <a:lnTo>
                    <a:pt x="1432240" y="2716825"/>
                  </a:lnTo>
                  <a:lnTo>
                    <a:pt x="1434462" y="2722218"/>
                  </a:lnTo>
                  <a:lnTo>
                    <a:pt x="1436683" y="2728245"/>
                  </a:lnTo>
                  <a:lnTo>
                    <a:pt x="1439539" y="2733320"/>
                  </a:lnTo>
                  <a:lnTo>
                    <a:pt x="1442712" y="2739029"/>
                  </a:lnTo>
                  <a:lnTo>
                    <a:pt x="1446202" y="2744422"/>
                  </a:lnTo>
                  <a:lnTo>
                    <a:pt x="1449692" y="2749497"/>
                  </a:lnTo>
                  <a:lnTo>
                    <a:pt x="1454135" y="2755206"/>
                  </a:lnTo>
                  <a:lnTo>
                    <a:pt x="1458894" y="2760282"/>
                  </a:lnTo>
                  <a:lnTo>
                    <a:pt x="1463654" y="2765357"/>
                  </a:lnTo>
                  <a:lnTo>
                    <a:pt x="1468731" y="2770432"/>
                  </a:lnTo>
                  <a:lnTo>
                    <a:pt x="1474125" y="2775507"/>
                  </a:lnTo>
                  <a:lnTo>
                    <a:pt x="1480154" y="2780265"/>
                  </a:lnTo>
                  <a:lnTo>
                    <a:pt x="1480154" y="2879231"/>
                  </a:lnTo>
                  <a:lnTo>
                    <a:pt x="1482375" y="2882086"/>
                  </a:lnTo>
                  <a:lnTo>
                    <a:pt x="1484914" y="2884623"/>
                  </a:lnTo>
                  <a:lnTo>
                    <a:pt x="1491895" y="2890650"/>
                  </a:lnTo>
                  <a:lnTo>
                    <a:pt x="1500145" y="2896994"/>
                  </a:lnTo>
                  <a:lnTo>
                    <a:pt x="1509664" y="2903338"/>
                  </a:lnTo>
                  <a:lnTo>
                    <a:pt x="1519818" y="2909682"/>
                  </a:lnTo>
                  <a:lnTo>
                    <a:pt x="1530924" y="2915709"/>
                  </a:lnTo>
                  <a:lnTo>
                    <a:pt x="1542030" y="2921735"/>
                  </a:lnTo>
                  <a:lnTo>
                    <a:pt x="1553136" y="2926811"/>
                  </a:lnTo>
                  <a:lnTo>
                    <a:pt x="1553136" y="2824673"/>
                  </a:lnTo>
                  <a:lnTo>
                    <a:pt x="1569953" y="2832286"/>
                  </a:lnTo>
                  <a:lnTo>
                    <a:pt x="1587723" y="2839264"/>
                  </a:lnTo>
                  <a:lnTo>
                    <a:pt x="1606127" y="2846242"/>
                  </a:lnTo>
                  <a:lnTo>
                    <a:pt x="1625482" y="2852269"/>
                  </a:lnTo>
                  <a:lnTo>
                    <a:pt x="1625482" y="2953772"/>
                  </a:lnTo>
                  <a:lnTo>
                    <a:pt x="1642935" y="2958847"/>
                  </a:lnTo>
                  <a:lnTo>
                    <a:pt x="1661021" y="2963605"/>
                  </a:lnTo>
                  <a:lnTo>
                    <a:pt x="1679425" y="2968363"/>
                  </a:lnTo>
                  <a:lnTo>
                    <a:pt x="1698464" y="2972487"/>
                  </a:lnTo>
                  <a:lnTo>
                    <a:pt x="1698464" y="2871618"/>
                  </a:lnTo>
                  <a:lnTo>
                    <a:pt x="1716233" y="2875424"/>
                  </a:lnTo>
                  <a:lnTo>
                    <a:pt x="1734320" y="2878914"/>
                  </a:lnTo>
                  <a:lnTo>
                    <a:pt x="1752407" y="2882086"/>
                  </a:lnTo>
                  <a:lnTo>
                    <a:pt x="1771445" y="2885258"/>
                  </a:lnTo>
                  <a:lnTo>
                    <a:pt x="1771445" y="2985175"/>
                  </a:lnTo>
                  <a:lnTo>
                    <a:pt x="1789215" y="2987712"/>
                  </a:lnTo>
                  <a:lnTo>
                    <a:pt x="1807301" y="2989933"/>
                  </a:lnTo>
                  <a:lnTo>
                    <a:pt x="1825388" y="2991836"/>
                  </a:lnTo>
                  <a:lnTo>
                    <a:pt x="1843792" y="2993422"/>
                  </a:lnTo>
                  <a:lnTo>
                    <a:pt x="1843792" y="2893505"/>
                  </a:lnTo>
                  <a:lnTo>
                    <a:pt x="1861879" y="2895091"/>
                  </a:lnTo>
                  <a:lnTo>
                    <a:pt x="1880283" y="2896042"/>
                  </a:lnTo>
                  <a:lnTo>
                    <a:pt x="1898369" y="2896994"/>
                  </a:lnTo>
                  <a:lnTo>
                    <a:pt x="1916773" y="2897628"/>
                  </a:lnTo>
                  <a:lnTo>
                    <a:pt x="1916773" y="2997546"/>
                  </a:lnTo>
                  <a:lnTo>
                    <a:pt x="1938033" y="2997863"/>
                  </a:lnTo>
                  <a:lnTo>
                    <a:pt x="1959928" y="2998180"/>
                  </a:lnTo>
                  <a:lnTo>
                    <a:pt x="1989755" y="2997863"/>
                  </a:lnTo>
                  <a:lnTo>
                    <a:pt x="1989755" y="2898263"/>
                  </a:lnTo>
                  <a:lnTo>
                    <a:pt x="2018630" y="2896994"/>
                  </a:lnTo>
                  <a:lnTo>
                    <a:pt x="2046553" y="2895408"/>
                  </a:lnTo>
                  <a:lnTo>
                    <a:pt x="2074159" y="2893505"/>
                  </a:lnTo>
                  <a:lnTo>
                    <a:pt x="2101448" y="2890967"/>
                  </a:lnTo>
                  <a:lnTo>
                    <a:pt x="2128102" y="2887795"/>
                  </a:lnTo>
                  <a:lnTo>
                    <a:pt x="2154122" y="2883989"/>
                  </a:lnTo>
                  <a:lnTo>
                    <a:pt x="2179189" y="2879865"/>
                  </a:lnTo>
                  <a:lnTo>
                    <a:pt x="2204257" y="2875424"/>
                  </a:lnTo>
                  <a:lnTo>
                    <a:pt x="2228372" y="2870032"/>
                  </a:lnTo>
                  <a:lnTo>
                    <a:pt x="2251219" y="2864640"/>
                  </a:lnTo>
                  <a:lnTo>
                    <a:pt x="2273430" y="2858613"/>
                  </a:lnTo>
                  <a:lnTo>
                    <a:pt x="2294690" y="2851952"/>
                  </a:lnTo>
                  <a:lnTo>
                    <a:pt x="2315633" y="2845291"/>
                  </a:lnTo>
                  <a:lnTo>
                    <a:pt x="2335306" y="2838312"/>
                  </a:lnTo>
                  <a:lnTo>
                    <a:pt x="2354027" y="2830382"/>
                  </a:lnTo>
                  <a:lnTo>
                    <a:pt x="2371797" y="2822452"/>
                  </a:lnTo>
                  <a:lnTo>
                    <a:pt x="2371797" y="2924590"/>
                  </a:lnTo>
                  <a:lnTo>
                    <a:pt x="2379729" y="2921101"/>
                  </a:lnTo>
                  <a:lnTo>
                    <a:pt x="2387028" y="2916660"/>
                  </a:lnTo>
                  <a:lnTo>
                    <a:pt x="2394643" y="2912219"/>
                  </a:lnTo>
                  <a:lnTo>
                    <a:pt x="2401941" y="2907461"/>
                  </a:lnTo>
                  <a:lnTo>
                    <a:pt x="2409239" y="2902703"/>
                  </a:lnTo>
                  <a:lnTo>
                    <a:pt x="2415585" y="2898263"/>
                  </a:lnTo>
                  <a:lnTo>
                    <a:pt x="2421297" y="2893505"/>
                  </a:lnTo>
                  <a:lnTo>
                    <a:pt x="2426374" y="2889064"/>
                  </a:lnTo>
                  <a:lnTo>
                    <a:pt x="2426374" y="2791050"/>
                  </a:lnTo>
                  <a:lnTo>
                    <a:pt x="2433989" y="2785340"/>
                  </a:lnTo>
                  <a:lnTo>
                    <a:pt x="2440653" y="2779948"/>
                  </a:lnTo>
                  <a:lnTo>
                    <a:pt x="2447316" y="2774238"/>
                  </a:lnTo>
                  <a:lnTo>
                    <a:pt x="2453345" y="2768529"/>
                  </a:lnTo>
                  <a:lnTo>
                    <a:pt x="2459057" y="2762819"/>
                  </a:lnTo>
                  <a:lnTo>
                    <a:pt x="2464451" y="2757110"/>
                  </a:lnTo>
                  <a:lnTo>
                    <a:pt x="2469211" y="2751083"/>
                  </a:lnTo>
                  <a:lnTo>
                    <a:pt x="2473336" y="2744739"/>
                  </a:lnTo>
                  <a:lnTo>
                    <a:pt x="2477461" y="2739029"/>
                  </a:lnTo>
                  <a:lnTo>
                    <a:pt x="2480634" y="2732685"/>
                  </a:lnTo>
                  <a:lnTo>
                    <a:pt x="2483490" y="2726341"/>
                  </a:lnTo>
                  <a:lnTo>
                    <a:pt x="2486028" y="2719997"/>
                  </a:lnTo>
                  <a:lnTo>
                    <a:pt x="2487932" y="2713654"/>
                  </a:lnTo>
                  <a:lnTo>
                    <a:pt x="2489519" y="2707310"/>
                  </a:lnTo>
                  <a:lnTo>
                    <a:pt x="2490471" y="2700966"/>
                  </a:lnTo>
                  <a:lnTo>
                    <a:pt x="2490788" y="2694304"/>
                  </a:lnTo>
                  <a:close/>
                  <a:moveTo>
                    <a:pt x="2490470" y="2686155"/>
                  </a:moveTo>
                  <a:lnTo>
                    <a:pt x="2490788" y="2691795"/>
                  </a:lnTo>
                  <a:lnTo>
                    <a:pt x="2490470" y="2693988"/>
                  </a:lnTo>
                  <a:lnTo>
                    <a:pt x="2490470" y="2690542"/>
                  </a:lnTo>
                  <a:lnTo>
                    <a:pt x="2490470" y="2686155"/>
                  </a:lnTo>
                  <a:close/>
                  <a:moveTo>
                    <a:pt x="2490416" y="2685242"/>
                  </a:moveTo>
                  <a:lnTo>
                    <a:pt x="2490470" y="2685528"/>
                  </a:lnTo>
                  <a:lnTo>
                    <a:pt x="2490470" y="2686155"/>
                  </a:lnTo>
                  <a:lnTo>
                    <a:pt x="2490416" y="2685242"/>
                  </a:lnTo>
                  <a:close/>
                  <a:moveTo>
                    <a:pt x="1427957" y="2683026"/>
                  </a:moveTo>
                  <a:lnTo>
                    <a:pt x="1427516" y="2686071"/>
                  </a:lnTo>
                  <a:lnTo>
                    <a:pt x="1427516" y="2690943"/>
                  </a:lnTo>
                  <a:lnTo>
                    <a:pt x="1427516" y="2693987"/>
                  </a:lnTo>
                  <a:lnTo>
                    <a:pt x="1427163" y="2692161"/>
                  </a:lnTo>
                  <a:lnTo>
                    <a:pt x="1427163" y="2686680"/>
                  </a:lnTo>
                  <a:lnTo>
                    <a:pt x="1427957" y="2683026"/>
                  </a:lnTo>
                  <a:close/>
                  <a:moveTo>
                    <a:pt x="1430338" y="2671762"/>
                  </a:moveTo>
                  <a:lnTo>
                    <a:pt x="1428927" y="2676633"/>
                  </a:lnTo>
                  <a:lnTo>
                    <a:pt x="1428221" y="2681809"/>
                  </a:lnTo>
                  <a:lnTo>
                    <a:pt x="1427957" y="2683026"/>
                  </a:lnTo>
                  <a:lnTo>
                    <a:pt x="1428221" y="2681200"/>
                  </a:lnTo>
                  <a:lnTo>
                    <a:pt x="1428927" y="2676329"/>
                  </a:lnTo>
                  <a:lnTo>
                    <a:pt x="1430338" y="2671762"/>
                  </a:lnTo>
                  <a:close/>
                  <a:moveTo>
                    <a:pt x="2487613" y="2670175"/>
                  </a:moveTo>
                  <a:lnTo>
                    <a:pt x="2489200" y="2675815"/>
                  </a:lnTo>
                  <a:lnTo>
                    <a:pt x="2490153" y="2680828"/>
                  </a:lnTo>
                  <a:lnTo>
                    <a:pt x="2490416" y="2685242"/>
                  </a:lnTo>
                  <a:lnTo>
                    <a:pt x="2489518" y="2680515"/>
                  </a:lnTo>
                  <a:lnTo>
                    <a:pt x="2488883" y="2675502"/>
                  </a:lnTo>
                  <a:lnTo>
                    <a:pt x="2487613" y="2670175"/>
                  </a:lnTo>
                  <a:close/>
                  <a:moveTo>
                    <a:pt x="2665715" y="2659293"/>
                  </a:moveTo>
                  <a:lnTo>
                    <a:pt x="2665715" y="2777307"/>
                  </a:lnTo>
                  <a:lnTo>
                    <a:pt x="2668254" y="2780162"/>
                  </a:lnTo>
                  <a:lnTo>
                    <a:pt x="2671429" y="2783335"/>
                  </a:lnTo>
                  <a:lnTo>
                    <a:pt x="2678729" y="2789362"/>
                  </a:lnTo>
                  <a:lnTo>
                    <a:pt x="2687934" y="2796659"/>
                  </a:lnTo>
                  <a:lnTo>
                    <a:pt x="2698726" y="2803638"/>
                  </a:lnTo>
                  <a:lnTo>
                    <a:pt x="2710153" y="2810935"/>
                  </a:lnTo>
                  <a:lnTo>
                    <a:pt x="2722215" y="2817914"/>
                  </a:lnTo>
                  <a:lnTo>
                    <a:pt x="2734594" y="2824259"/>
                  </a:lnTo>
                  <a:lnTo>
                    <a:pt x="2746656" y="2829969"/>
                  </a:lnTo>
                  <a:lnTo>
                    <a:pt x="2746656" y="2711004"/>
                  </a:lnTo>
                  <a:lnTo>
                    <a:pt x="2734594" y="2705293"/>
                  </a:lnTo>
                  <a:lnTo>
                    <a:pt x="2723167" y="2699266"/>
                  </a:lnTo>
                  <a:lnTo>
                    <a:pt x="2712058" y="2692921"/>
                  </a:lnTo>
                  <a:lnTo>
                    <a:pt x="2701583" y="2686259"/>
                  </a:lnTo>
                  <a:lnTo>
                    <a:pt x="2691743" y="2679914"/>
                  </a:lnTo>
                  <a:lnTo>
                    <a:pt x="2682538" y="2673252"/>
                  </a:lnTo>
                  <a:lnTo>
                    <a:pt x="2673650" y="2666273"/>
                  </a:lnTo>
                  <a:lnTo>
                    <a:pt x="2665715" y="2659293"/>
                  </a:lnTo>
                  <a:close/>
                  <a:moveTo>
                    <a:pt x="1925638" y="2592387"/>
                  </a:moveTo>
                  <a:lnTo>
                    <a:pt x="1925638" y="2662237"/>
                  </a:lnTo>
                  <a:lnTo>
                    <a:pt x="1911407" y="2659674"/>
                  </a:lnTo>
                  <a:lnTo>
                    <a:pt x="1894963" y="2655829"/>
                  </a:lnTo>
                  <a:lnTo>
                    <a:pt x="1887057" y="2653907"/>
                  </a:lnTo>
                  <a:lnTo>
                    <a:pt x="1880100" y="2652304"/>
                  </a:lnTo>
                  <a:lnTo>
                    <a:pt x="1873459" y="2650062"/>
                  </a:lnTo>
                  <a:lnTo>
                    <a:pt x="1867451" y="2647498"/>
                  </a:lnTo>
                  <a:lnTo>
                    <a:pt x="1861442" y="2644935"/>
                  </a:lnTo>
                  <a:lnTo>
                    <a:pt x="1856383" y="2641090"/>
                  </a:lnTo>
                  <a:lnTo>
                    <a:pt x="1853220" y="2639168"/>
                  </a:lnTo>
                  <a:lnTo>
                    <a:pt x="1851007" y="2636925"/>
                  </a:lnTo>
                  <a:lnTo>
                    <a:pt x="1848793" y="2634041"/>
                  </a:lnTo>
                  <a:lnTo>
                    <a:pt x="1847844" y="2631798"/>
                  </a:lnTo>
                  <a:lnTo>
                    <a:pt x="1846579" y="2628914"/>
                  </a:lnTo>
                  <a:lnTo>
                    <a:pt x="1846263" y="2626671"/>
                  </a:lnTo>
                  <a:lnTo>
                    <a:pt x="1846263" y="2623788"/>
                  </a:lnTo>
                  <a:lnTo>
                    <a:pt x="1846579" y="2621224"/>
                  </a:lnTo>
                  <a:lnTo>
                    <a:pt x="1847528" y="2618661"/>
                  </a:lnTo>
                  <a:lnTo>
                    <a:pt x="1848477" y="2616098"/>
                  </a:lnTo>
                  <a:lnTo>
                    <a:pt x="1850374" y="2613855"/>
                  </a:lnTo>
                  <a:lnTo>
                    <a:pt x="1852588" y="2611292"/>
                  </a:lnTo>
                  <a:lnTo>
                    <a:pt x="1855118" y="2609369"/>
                  </a:lnTo>
                  <a:lnTo>
                    <a:pt x="1858280" y="2607447"/>
                  </a:lnTo>
                  <a:lnTo>
                    <a:pt x="1861759" y="2605524"/>
                  </a:lnTo>
                  <a:lnTo>
                    <a:pt x="1865870" y="2603922"/>
                  </a:lnTo>
                  <a:lnTo>
                    <a:pt x="1872194" y="2601359"/>
                  </a:lnTo>
                  <a:lnTo>
                    <a:pt x="1878835" y="2599436"/>
                  </a:lnTo>
                  <a:lnTo>
                    <a:pt x="1885792" y="2597834"/>
                  </a:lnTo>
                  <a:lnTo>
                    <a:pt x="1893382" y="2596232"/>
                  </a:lnTo>
                  <a:lnTo>
                    <a:pt x="1901288" y="2594951"/>
                  </a:lnTo>
                  <a:lnTo>
                    <a:pt x="1909194" y="2593989"/>
                  </a:lnTo>
                  <a:lnTo>
                    <a:pt x="1925638" y="2592387"/>
                  </a:lnTo>
                  <a:close/>
                  <a:moveTo>
                    <a:pt x="3178346" y="2558733"/>
                  </a:moveTo>
                  <a:lnTo>
                    <a:pt x="3178346" y="2673668"/>
                  </a:lnTo>
                  <a:lnTo>
                    <a:pt x="3201835" y="2674303"/>
                  </a:lnTo>
                  <a:lnTo>
                    <a:pt x="3225959" y="2674303"/>
                  </a:lnTo>
                  <a:lnTo>
                    <a:pt x="3258970" y="2673986"/>
                  </a:lnTo>
                  <a:lnTo>
                    <a:pt x="3258970" y="2559368"/>
                  </a:lnTo>
                  <a:lnTo>
                    <a:pt x="3225641" y="2559686"/>
                  </a:lnTo>
                  <a:lnTo>
                    <a:pt x="3201835" y="2559368"/>
                  </a:lnTo>
                  <a:lnTo>
                    <a:pt x="3178346" y="2558733"/>
                  </a:lnTo>
                  <a:close/>
                  <a:moveTo>
                    <a:pt x="2609850" y="2552700"/>
                  </a:moveTo>
                  <a:lnTo>
                    <a:pt x="2613342" y="2559045"/>
                  </a:lnTo>
                  <a:lnTo>
                    <a:pt x="2617468" y="2564438"/>
                  </a:lnTo>
                  <a:lnTo>
                    <a:pt x="2621594" y="2570466"/>
                  </a:lnTo>
                  <a:lnTo>
                    <a:pt x="2626038" y="2576176"/>
                  </a:lnTo>
                  <a:lnTo>
                    <a:pt x="2631117" y="2581886"/>
                  </a:lnTo>
                  <a:lnTo>
                    <a:pt x="2635878" y="2587280"/>
                  </a:lnTo>
                  <a:lnTo>
                    <a:pt x="2641274" y="2592673"/>
                  </a:lnTo>
                  <a:lnTo>
                    <a:pt x="2646988" y="2598383"/>
                  </a:lnTo>
                  <a:lnTo>
                    <a:pt x="2658732" y="2608535"/>
                  </a:lnTo>
                  <a:lnTo>
                    <a:pt x="2671746" y="2618686"/>
                  </a:lnTo>
                  <a:lnTo>
                    <a:pt x="2685712" y="2628204"/>
                  </a:lnTo>
                  <a:lnTo>
                    <a:pt x="2700631" y="2637721"/>
                  </a:lnTo>
                  <a:lnTo>
                    <a:pt x="2715867" y="2646921"/>
                  </a:lnTo>
                  <a:lnTo>
                    <a:pt x="2732372" y="2655486"/>
                  </a:lnTo>
                  <a:lnTo>
                    <a:pt x="2749830" y="2663735"/>
                  </a:lnTo>
                  <a:lnTo>
                    <a:pt x="2767923" y="2671666"/>
                  </a:lnTo>
                  <a:lnTo>
                    <a:pt x="2786650" y="2679280"/>
                  </a:lnTo>
                  <a:lnTo>
                    <a:pt x="2805695" y="2686576"/>
                  </a:lnTo>
                  <a:lnTo>
                    <a:pt x="2826009" y="2693238"/>
                  </a:lnTo>
                  <a:lnTo>
                    <a:pt x="2846959" y="2699583"/>
                  </a:lnTo>
                  <a:lnTo>
                    <a:pt x="2867591" y="2705611"/>
                  </a:lnTo>
                  <a:lnTo>
                    <a:pt x="2889492" y="2711321"/>
                  </a:lnTo>
                  <a:lnTo>
                    <a:pt x="2912029" y="2716714"/>
                  </a:lnTo>
                  <a:lnTo>
                    <a:pt x="2934248" y="2721790"/>
                  </a:lnTo>
                  <a:lnTo>
                    <a:pt x="2957102" y="2725914"/>
                  </a:lnTo>
                  <a:lnTo>
                    <a:pt x="2980908" y="2730355"/>
                  </a:lnTo>
                  <a:lnTo>
                    <a:pt x="3004396" y="2733845"/>
                  </a:lnTo>
                  <a:lnTo>
                    <a:pt x="3028203" y="2737335"/>
                  </a:lnTo>
                  <a:lnTo>
                    <a:pt x="3052644" y="2740190"/>
                  </a:lnTo>
                  <a:lnTo>
                    <a:pt x="3077084" y="2743045"/>
                  </a:lnTo>
                  <a:lnTo>
                    <a:pt x="3101525" y="2744949"/>
                  </a:lnTo>
                  <a:lnTo>
                    <a:pt x="3125966" y="2746852"/>
                  </a:lnTo>
                  <a:lnTo>
                    <a:pt x="3150725" y="2748121"/>
                  </a:lnTo>
                  <a:lnTo>
                    <a:pt x="3175800" y="2749390"/>
                  </a:lnTo>
                  <a:lnTo>
                    <a:pt x="3200559" y="2750024"/>
                  </a:lnTo>
                  <a:lnTo>
                    <a:pt x="3225317" y="2750024"/>
                  </a:lnTo>
                  <a:lnTo>
                    <a:pt x="3246266" y="2750024"/>
                  </a:lnTo>
                  <a:lnTo>
                    <a:pt x="3267216" y="2749707"/>
                  </a:lnTo>
                  <a:lnTo>
                    <a:pt x="3288165" y="2748755"/>
                  </a:lnTo>
                  <a:lnTo>
                    <a:pt x="3308797" y="2747804"/>
                  </a:lnTo>
                  <a:lnTo>
                    <a:pt x="3329429" y="2746535"/>
                  </a:lnTo>
                  <a:lnTo>
                    <a:pt x="3350378" y="2744949"/>
                  </a:lnTo>
                  <a:lnTo>
                    <a:pt x="3371010" y="2743362"/>
                  </a:lnTo>
                  <a:lnTo>
                    <a:pt x="3391325" y="2741459"/>
                  </a:lnTo>
                  <a:lnTo>
                    <a:pt x="3411957" y="2738921"/>
                  </a:lnTo>
                  <a:lnTo>
                    <a:pt x="3431954" y="2736383"/>
                  </a:lnTo>
                  <a:lnTo>
                    <a:pt x="3451951" y="2733528"/>
                  </a:lnTo>
                  <a:lnTo>
                    <a:pt x="3471948" y="2730355"/>
                  </a:lnTo>
                  <a:lnTo>
                    <a:pt x="3491628" y="2726866"/>
                  </a:lnTo>
                  <a:lnTo>
                    <a:pt x="3510990" y="2723376"/>
                  </a:lnTo>
                  <a:lnTo>
                    <a:pt x="3530035" y="2719252"/>
                  </a:lnTo>
                  <a:lnTo>
                    <a:pt x="3548763" y="2715128"/>
                  </a:lnTo>
                  <a:lnTo>
                    <a:pt x="3567173" y="2710369"/>
                  </a:lnTo>
                  <a:lnTo>
                    <a:pt x="3585265" y="2705611"/>
                  </a:lnTo>
                  <a:lnTo>
                    <a:pt x="3603041" y="2700852"/>
                  </a:lnTo>
                  <a:lnTo>
                    <a:pt x="3620498" y="2695142"/>
                  </a:lnTo>
                  <a:lnTo>
                    <a:pt x="3637004" y="2689749"/>
                  </a:lnTo>
                  <a:lnTo>
                    <a:pt x="3653510" y="2683721"/>
                  </a:lnTo>
                  <a:lnTo>
                    <a:pt x="3669698" y="2678011"/>
                  </a:lnTo>
                  <a:lnTo>
                    <a:pt x="3685251" y="2671349"/>
                  </a:lnTo>
                  <a:lnTo>
                    <a:pt x="3700170" y="2665004"/>
                  </a:lnTo>
                  <a:lnTo>
                    <a:pt x="3714770" y="2657707"/>
                  </a:lnTo>
                  <a:lnTo>
                    <a:pt x="3728419" y="2650728"/>
                  </a:lnTo>
                  <a:lnTo>
                    <a:pt x="3741751" y="2643114"/>
                  </a:lnTo>
                  <a:lnTo>
                    <a:pt x="3754765" y="2635818"/>
                  </a:lnTo>
                  <a:lnTo>
                    <a:pt x="3767144" y="2627886"/>
                  </a:lnTo>
                  <a:lnTo>
                    <a:pt x="3778571" y="2619638"/>
                  </a:lnTo>
                  <a:lnTo>
                    <a:pt x="3789363" y="2611073"/>
                  </a:lnTo>
                  <a:lnTo>
                    <a:pt x="3789363" y="2718935"/>
                  </a:lnTo>
                  <a:lnTo>
                    <a:pt x="3788728" y="2718935"/>
                  </a:lnTo>
                  <a:lnTo>
                    <a:pt x="3788411" y="2728135"/>
                  </a:lnTo>
                  <a:lnTo>
                    <a:pt x="3787776" y="2733528"/>
                  </a:lnTo>
                  <a:lnTo>
                    <a:pt x="3786506" y="2738921"/>
                  </a:lnTo>
                  <a:lnTo>
                    <a:pt x="3785237" y="2744314"/>
                  </a:lnTo>
                  <a:lnTo>
                    <a:pt x="3783332" y="2749707"/>
                  </a:lnTo>
                  <a:lnTo>
                    <a:pt x="3781428" y="2755100"/>
                  </a:lnTo>
                  <a:lnTo>
                    <a:pt x="3778571" y="2760811"/>
                  </a:lnTo>
                  <a:lnTo>
                    <a:pt x="3775714" y="2765886"/>
                  </a:lnTo>
                  <a:lnTo>
                    <a:pt x="3772540" y="2770962"/>
                  </a:lnTo>
                  <a:lnTo>
                    <a:pt x="3769048" y="2776355"/>
                  </a:lnTo>
                  <a:lnTo>
                    <a:pt x="3765557" y="2781749"/>
                  </a:lnTo>
                  <a:lnTo>
                    <a:pt x="3761113" y="2786824"/>
                  </a:lnTo>
                  <a:lnTo>
                    <a:pt x="3756987" y="2791583"/>
                  </a:lnTo>
                  <a:lnTo>
                    <a:pt x="3752226" y="2796659"/>
                  </a:lnTo>
                  <a:lnTo>
                    <a:pt x="3747147" y="2801735"/>
                  </a:lnTo>
                  <a:lnTo>
                    <a:pt x="3741433" y="2806493"/>
                  </a:lnTo>
                  <a:lnTo>
                    <a:pt x="3736037" y="2811252"/>
                  </a:lnTo>
                  <a:lnTo>
                    <a:pt x="3723658" y="2820769"/>
                  </a:lnTo>
                  <a:lnTo>
                    <a:pt x="3710327" y="2829969"/>
                  </a:lnTo>
                  <a:lnTo>
                    <a:pt x="3696043" y="2838852"/>
                  </a:lnTo>
                  <a:lnTo>
                    <a:pt x="3680490" y="2847418"/>
                  </a:lnTo>
                  <a:lnTo>
                    <a:pt x="3663667" y="2855983"/>
                  </a:lnTo>
                  <a:lnTo>
                    <a:pt x="3646526" y="2863914"/>
                  </a:lnTo>
                  <a:lnTo>
                    <a:pt x="3627799" y="2871845"/>
                  </a:lnTo>
                  <a:lnTo>
                    <a:pt x="3608754" y="2879459"/>
                  </a:lnTo>
                  <a:lnTo>
                    <a:pt x="3588122" y="2886121"/>
                  </a:lnTo>
                  <a:lnTo>
                    <a:pt x="3566855" y="2892783"/>
                  </a:lnTo>
                  <a:lnTo>
                    <a:pt x="3544636" y="2899128"/>
                  </a:lnTo>
                  <a:lnTo>
                    <a:pt x="3522417" y="2905473"/>
                  </a:lnTo>
                  <a:lnTo>
                    <a:pt x="3498611" y="2910866"/>
                  </a:lnTo>
                  <a:lnTo>
                    <a:pt x="3474170" y="2915942"/>
                  </a:lnTo>
                  <a:lnTo>
                    <a:pt x="3449412" y="2920383"/>
                  </a:lnTo>
                  <a:lnTo>
                    <a:pt x="3423701" y="2924824"/>
                  </a:lnTo>
                  <a:lnTo>
                    <a:pt x="3397356" y="2928631"/>
                  </a:lnTo>
                  <a:lnTo>
                    <a:pt x="3370376" y="2931804"/>
                  </a:lnTo>
                  <a:lnTo>
                    <a:pt x="3343395" y="2934976"/>
                  </a:lnTo>
                  <a:lnTo>
                    <a:pt x="3315146" y="2937197"/>
                  </a:lnTo>
                  <a:lnTo>
                    <a:pt x="3286896" y="2938783"/>
                  </a:lnTo>
                  <a:lnTo>
                    <a:pt x="3258011" y="2940369"/>
                  </a:lnTo>
                  <a:lnTo>
                    <a:pt x="3228491" y="2941321"/>
                  </a:lnTo>
                  <a:lnTo>
                    <a:pt x="3198972" y="2941638"/>
                  </a:lnTo>
                  <a:lnTo>
                    <a:pt x="3168500" y="2941321"/>
                  </a:lnTo>
                  <a:lnTo>
                    <a:pt x="3138663" y="2940369"/>
                  </a:lnTo>
                  <a:lnTo>
                    <a:pt x="3109143" y="2938783"/>
                  </a:lnTo>
                  <a:lnTo>
                    <a:pt x="3080259" y="2936880"/>
                  </a:lnTo>
                  <a:lnTo>
                    <a:pt x="3051374" y="2934659"/>
                  </a:lnTo>
                  <a:lnTo>
                    <a:pt x="3023441" y="2931487"/>
                  </a:lnTo>
                  <a:lnTo>
                    <a:pt x="2996144" y="2927997"/>
                  </a:lnTo>
                  <a:lnTo>
                    <a:pt x="2969481" y="2923873"/>
                  </a:lnTo>
                  <a:lnTo>
                    <a:pt x="2943453" y="2919431"/>
                  </a:lnTo>
                  <a:lnTo>
                    <a:pt x="2917742" y="2914355"/>
                  </a:lnTo>
                  <a:lnTo>
                    <a:pt x="2892984" y="2909280"/>
                  </a:lnTo>
                  <a:lnTo>
                    <a:pt x="2869178" y="2903252"/>
                  </a:lnTo>
                  <a:lnTo>
                    <a:pt x="2846007" y="2897224"/>
                  </a:lnTo>
                  <a:lnTo>
                    <a:pt x="2823470" y="2890880"/>
                  </a:lnTo>
                  <a:lnTo>
                    <a:pt x="2802203" y="2883583"/>
                  </a:lnTo>
                  <a:lnTo>
                    <a:pt x="2781889" y="2876286"/>
                  </a:lnTo>
                  <a:lnTo>
                    <a:pt x="2762527" y="2868673"/>
                  </a:lnTo>
                  <a:lnTo>
                    <a:pt x="2743799" y="2860424"/>
                  </a:lnTo>
                  <a:lnTo>
                    <a:pt x="2726024" y="2852176"/>
                  </a:lnTo>
                  <a:lnTo>
                    <a:pt x="2709518" y="2843611"/>
                  </a:lnTo>
                  <a:lnTo>
                    <a:pt x="2694600" y="2834411"/>
                  </a:lnTo>
                  <a:lnTo>
                    <a:pt x="2679999" y="2824893"/>
                  </a:lnTo>
                  <a:lnTo>
                    <a:pt x="2666985" y="2815376"/>
                  </a:lnTo>
                  <a:lnTo>
                    <a:pt x="2660954" y="2810935"/>
                  </a:lnTo>
                  <a:lnTo>
                    <a:pt x="2655240" y="2805542"/>
                  </a:lnTo>
                  <a:lnTo>
                    <a:pt x="2650162" y="2800466"/>
                  </a:lnTo>
                  <a:lnTo>
                    <a:pt x="2645083" y="2795390"/>
                  </a:lnTo>
                  <a:lnTo>
                    <a:pt x="2639687" y="2790314"/>
                  </a:lnTo>
                  <a:lnTo>
                    <a:pt x="2635561" y="2785238"/>
                  </a:lnTo>
                  <a:lnTo>
                    <a:pt x="2631434" y="2780162"/>
                  </a:lnTo>
                  <a:lnTo>
                    <a:pt x="2627625" y="2774452"/>
                  </a:lnTo>
                  <a:lnTo>
                    <a:pt x="2624134" y="2769376"/>
                  </a:lnTo>
                  <a:lnTo>
                    <a:pt x="2620960" y="2763983"/>
                  </a:lnTo>
                  <a:lnTo>
                    <a:pt x="2618103" y="2758273"/>
                  </a:lnTo>
                  <a:lnTo>
                    <a:pt x="2615881" y="2752880"/>
                  </a:lnTo>
                  <a:lnTo>
                    <a:pt x="2613659" y="2747169"/>
                  </a:lnTo>
                  <a:lnTo>
                    <a:pt x="2612072" y="2741776"/>
                  </a:lnTo>
                  <a:lnTo>
                    <a:pt x="2610485" y="2736383"/>
                  </a:lnTo>
                  <a:lnTo>
                    <a:pt x="2609850" y="2730355"/>
                  </a:lnTo>
                  <a:lnTo>
                    <a:pt x="2609215" y="2724962"/>
                  </a:lnTo>
                  <a:lnTo>
                    <a:pt x="2609215" y="2718935"/>
                  </a:lnTo>
                  <a:lnTo>
                    <a:pt x="2608580" y="2719252"/>
                  </a:lnTo>
                  <a:lnTo>
                    <a:pt x="2608580" y="2573004"/>
                  </a:lnTo>
                  <a:lnTo>
                    <a:pt x="2608263" y="2569197"/>
                  </a:lnTo>
                  <a:lnTo>
                    <a:pt x="2608580" y="2560949"/>
                  </a:lnTo>
                  <a:lnTo>
                    <a:pt x="2609850" y="2552700"/>
                  </a:lnTo>
                  <a:close/>
                  <a:moveTo>
                    <a:pt x="3016148" y="2544763"/>
                  </a:moveTo>
                  <a:lnTo>
                    <a:pt x="3016148" y="2660333"/>
                  </a:lnTo>
                  <a:lnTo>
                    <a:pt x="3035827" y="2662556"/>
                  </a:lnTo>
                  <a:lnTo>
                    <a:pt x="3056142" y="2665096"/>
                  </a:lnTo>
                  <a:lnTo>
                    <a:pt x="3076456" y="2667318"/>
                  </a:lnTo>
                  <a:lnTo>
                    <a:pt x="3097406" y="2669223"/>
                  </a:lnTo>
                  <a:lnTo>
                    <a:pt x="3097406" y="2553971"/>
                  </a:lnTo>
                  <a:lnTo>
                    <a:pt x="3076456" y="2552066"/>
                  </a:lnTo>
                  <a:lnTo>
                    <a:pt x="3056142" y="2549843"/>
                  </a:lnTo>
                  <a:lnTo>
                    <a:pt x="3035827" y="2547303"/>
                  </a:lnTo>
                  <a:lnTo>
                    <a:pt x="3016148" y="2544763"/>
                  </a:lnTo>
                  <a:close/>
                  <a:moveTo>
                    <a:pt x="1938656" y="2540386"/>
                  </a:moveTo>
                  <a:lnTo>
                    <a:pt x="1936433" y="2540705"/>
                  </a:lnTo>
                  <a:lnTo>
                    <a:pt x="1933576" y="2540705"/>
                  </a:lnTo>
                  <a:lnTo>
                    <a:pt x="1931036" y="2541342"/>
                  </a:lnTo>
                  <a:lnTo>
                    <a:pt x="1929130" y="2542299"/>
                  </a:lnTo>
                  <a:lnTo>
                    <a:pt x="1927543" y="2542936"/>
                  </a:lnTo>
                  <a:lnTo>
                    <a:pt x="1926273" y="2543892"/>
                  </a:lnTo>
                  <a:lnTo>
                    <a:pt x="1925638" y="2545167"/>
                  </a:lnTo>
                  <a:lnTo>
                    <a:pt x="1925320" y="2546123"/>
                  </a:lnTo>
                  <a:lnTo>
                    <a:pt x="1925320" y="2565247"/>
                  </a:lnTo>
                  <a:lnTo>
                    <a:pt x="1910398" y="2566522"/>
                  </a:lnTo>
                  <a:lnTo>
                    <a:pt x="1895158" y="2568116"/>
                  </a:lnTo>
                  <a:lnTo>
                    <a:pt x="1881188" y="2570028"/>
                  </a:lnTo>
                  <a:lnTo>
                    <a:pt x="1867218" y="2572897"/>
                  </a:lnTo>
                  <a:lnTo>
                    <a:pt x="1853883" y="2575447"/>
                  </a:lnTo>
                  <a:lnTo>
                    <a:pt x="1841183" y="2578634"/>
                  </a:lnTo>
                  <a:lnTo>
                    <a:pt x="1829436" y="2582778"/>
                  </a:lnTo>
                  <a:lnTo>
                    <a:pt x="1818323" y="2586602"/>
                  </a:lnTo>
                  <a:lnTo>
                    <a:pt x="1810703" y="2590108"/>
                  </a:lnTo>
                  <a:lnTo>
                    <a:pt x="1803718" y="2594252"/>
                  </a:lnTo>
                  <a:lnTo>
                    <a:pt x="1797368" y="2598077"/>
                  </a:lnTo>
                  <a:lnTo>
                    <a:pt x="1791970" y="2601902"/>
                  </a:lnTo>
                  <a:lnTo>
                    <a:pt x="1787208" y="2606045"/>
                  </a:lnTo>
                  <a:lnTo>
                    <a:pt x="1783398" y="2610507"/>
                  </a:lnTo>
                  <a:lnTo>
                    <a:pt x="1780223" y="2614651"/>
                  </a:lnTo>
                  <a:lnTo>
                    <a:pt x="1777683" y="2619113"/>
                  </a:lnTo>
                  <a:lnTo>
                    <a:pt x="1776096" y="2623894"/>
                  </a:lnTo>
                  <a:lnTo>
                    <a:pt x="1775460" y="2628038"/>
                  </a:lnTo>
                  <a:lnTo>
                    <a:pt x="1775460" y="2632500"/>
                  </a:lnTo>
                  <a:lnTo>
                    <a:pt x="1776096" y="2637281"/>
                  </a:lnTo>
                  <a:lnTo>
                    <a:pt x="1777683" y="2641743"/>
                  </a:lnTo>
                  <a:lnTo>
                    <a:pt x="1780223" y="2645887"/>
                  </a:lnTo>
                  <a:lnTo>
                    <a:pt x="1783716" y="2650349"/>
                  </a:lnTo>
                  <a:lnTo>
                    <a:pt x="1787526" y="2654811"/>
                  </a:lnTo>
                  <a:lnTo>
                    <a:pt x="1792288" y="2658317"/>
                  </a:lnTo>
                  <a:lnTo>
                    <a:pt x="1797368" y="2661823"/>
                  </a:lnTo>
                  <a:lnTo>
                    <a:pt x="1803400" y="2665329"/>
                  </a:lnTo>
                  <a:lnTo>
                    <a:pt x="1809750" y="2668517"/>
                  </a:lnTo>
                  <a:lnTo>
                    <a:pt x="1816736" y="2671704"/>
                  </a:lnTo>
                  <a:lnTo>
                    <a:pt x="1824356" y="2674573"/>
                  </a:lnTo>
                  <a:lnTo>
                    <a:pt x="1832610" y="2677441"/>
                  </a:lnTo>
                  <a:lnTo>
                    <a:pt x="1840866" y="2679354"/>
                  </a:lnTo>
                  <a:lnTo>
                    <a:pt x="1872933" y="2686047"/>
                  </a:lnTo>
                  <a:lnTo>
                    <a:pt x="1925320" y="2696565"/>
                  </a:lnTo>
                  <a:lnTo>
                    <a:pt x="1925320" y="2778798"/>
                  </a:lnTo>
                  <a:lnTo>
                    <a:pt x="1911668" y="2777204"/>
                  </a:lnTo>
                  <a:lnTo>
                    <a:pt x="1899603" y="2774973"/>
                  </a:lnTo>
                  <a:lnTo>
                    <a:pt x="1885316" y="2772742"/>
                  </a:lnTo>
                  <a:lnTo>
                    <a:pt x="1870393" y="2769236"/>
                  </a:lnTo>
                  <a:lnTo>
                    <a:pt x="1856740" y="2765093"/>
                  </a:lnTo>
                  <a:lnTo>
                    <a:pt x="1844676" y="2760949"/>
                  </a:lnTo>
                  <a:lnTo>
                    <a:pt x="1841183" y="2759674"/>
                  </a:lnTo>
                  <a:lnTo>
                    <a:pt x="1838008" y="2758399"/>
                  </a:lnTo>
                  <a:lnTo>
                    <a:pt x="1835786" y="2757443"/>
                  </a:lnTo>
                  <a:lnTo>
                    <a:pt x="1835150" y="2756805"/>
                  </a:lnTo>
                  <a:lnTo>
                    <a:pt x="1831658" y="2754893"/>
                  </a:lnTo>
                  <a:lnTo>
                    <a:pt x="1829753" y="2753618"/>
                  </a:lnTo>
                  <a:lnTo>
                    <a:pt x="1827848" y="2752662"/>
                  </a:lnTo>
                  <a:lnTo>
                    <a:pt x="1822768" y="2751387"/>
                  </a:lnTo>
                  <a:lnTo>
                    <a:pt x="1817688" y="2750431"/>
                  </a:lnTo>
                  <a:lnTo>
                    <a:pt x="1811656" y="2750112"/>
                  </a:lnTo>
                  <a:lnTo>
                    <a:pt x="1805623" y="2751068"/>
                  </a:lnTo>
                  <a:lnTo>
                    <a:pt x="1799908" y="2751706"/>
                  </a:lnTo>
                  <a:lnTo>
                    <a:pt x="1793876" y="2752981"/>
                  </a:lnTo>
                  <a:lnTo>
                    <a:pt x="1787843" y="2754893"/>
                  </a:lnTo>
                  <a:lnTo>
                    <a:pt x="1782763" y="2756805"/>
                  </a:lnTo>
                  <a:lnTo>
                    <a:pt x="1778636" y="2759355"/>
                  </a:lnTo>
                  <a:lnTo>
                    <a:pt x="1774508" y="2761586"/>
                  </a:lnTo>
                  <a:lnTo>
                    <a:pt x="1771650" y="2764455"/>
                  </a:lnTo>
                  <a:lnTo>
                    <a:pt x="1770698" y="2765730"/>
                  </a:lnTo>
                  <a:lnTo>
                    <a:pt x="1769746" y="2766686"/>
                  </a:lnTo>
                  <a:lnTo>
                    <a:pt x="1769428" y="2767961"/>
                  </a:lnTo>
                  <a:lnTo>
                    <a:pt x="1769428" y="2769555"/>
                  </a:lnTo>
                  <a:lnTo>
                    <a:pt x="1769428" y="2770830"/>
                  </a:lnTo>
                  <a:lnTo>
                    <a:pt x="1770380" y="2772105"/>
                  </a:lnTo>
                  <a:lnTo>
                    <a:pt x="1771016" y="2773061"/>
                  </a:lnTo>
                  <a:lnTo>
                    <a:pt x="1772603" y="2774336"/>
                  </a:lnTo>
                  <a:lnTo>
                    <a:pt x="1778000" y="2777842"/>
                  </a:lnTo>
                  <a:lnTo>
                    <a:pt x="1784668" y="2781348"/>
                  </a:lnTo>
                  <a:lnTo>
                    <a:pt x="1791970" y="2784535"/>
                  </a:lnTo>
                  <a:lnTo>
                    <a:pt x="1799273" y="2787723"/>
                  </a:lnTo>
                  <a:lnTo>
                    <a:pt x="1807846" y="2790591"/>
                  </a:lnTo>
                  <a:lnTo>
                    <a:pt x="1816418" y="2792822"/>
                  </a:lnTo>
                  <a:lnTo>
                    <a:pt x="1825943" y="2795691"/>
                  </a:lnTo>
                  <a:lnTo>
                    <a:pt x="1835786" y="2797603"/>
                  </a:lnTo>
                  <a:lnTo>
                    <a:pt x="1845946" y="2799516"/>
                  </a:lnTo>
                  <a:lnTo>
                    <a:pt x="1856740" y="2801747"/>
                  </a:lnTo>
                  <a:lnTo>
                    <a:pt x="1878648" y="2804934"/>
                  </a:lnTo>
                  <a:lnTo>
                    <a:pt x="1901508" y="2806846"/>
                  </a:lnTo>
                  <a:lnTo>
                    <a:pt x="1925320" y="2808440"/>
                  </a:lnTo>
                  <a:lnTo>
                    <a:pt x="1925320" y="2827245"/>
                  </a:lnTo>
                  <a:lnTo>
                    <a:pt x="1925638" y="2828520"/>
                  </a:lnTo>
                  <a:lnTo>
                    <a:pt x="1926273" y="2829476"/>
                  </a:lnTo>
                  <a:lnTo>
                    <a:pt x="1927543" y="2830433"/>
                  </a:lnTo>
                  <a:lnTo>
                    <a:pt x="1929130" y="2831389"/>
                  </a:lnTo>
                  <a:lnTo>
                    <a:pt x="1931036" y="2832026"/>
                  </a:lnTo>
                  <a:lnTo>
                    <a:pt x="1933576" y="2832664"/>
                  </a:lnTo>
                  <a:lnTo>
                    <a:pt x="1938656" y="2832982"/>
                  </a:lnTo>
                  <a:lnTo>
                    <a:pt x="1985328" y="2832982"/>
                  </a:lnTo>
                  <a:lnTo>
                    <a:pt x="1990726" y="2832664"/>
                  </a:lnTo>
                  <a:lnTo>
                    <a:pt x="1992630" y="2832026"/>
                  </a:lnTo>
                  <a:lnTo>
                    <a:pt x="1995170" y="2831389"/>
                  </a:lnTo>
                  <a:lnTo>
                    <a:pt x="1996758" y="2830433"/>
                  </a:lnTo>
                  <a:lnTo>
                    <a:pt x="1997710" y="2829476"/>
                  </a:lnTo>
                  <a:lnTo>
                    <a:pt x="1998663" y="2828520"/>
                  </a:lnTo>
                  <a:lnTo>
                    <a:pt x="1998980" y="2827245"/>
                  </a:lnTo>
                  <a:lnTo>
                    <a:pt x="1998980" y="2808121"/>
                  </a:lnTo>
                  <a:lnTo>
                    <a:pt x="2013586" y="2806846"/>
                  </a:lnTo>
                  <a:lnTo>
                    <a:pt x="2027873" y="2805572"/>
                  </a:lnTo>
                  <a:lnTo>
                    <a:pt x="2041526" y="2803978"/>
                  </a:lnTo>
                  <a:lnTo>
                    <a:pt x="2054543" y="2801747"/>
                  </a:lnTo>
                  <a:lnTo>
                    <a:pt x="2067243" y="2799197"/>
                  </a:lnTo>
                  <a:lnTo>
                    <a:pt x="2078673" y="2796966"/>
                  </a:lnTo>
                  <a:lnTo>
                    <a:pt x="2089786" y="2793778"/>
                  </a:lnTo>
                  <a:lnTo>
                    <a:pt x="2099310" y="2790272"/>
                  </a:lnTo>
                  <a:lnTo>
                    <a:pt x="2106930" y="2787085"/>
                  </a:lnTo>
                  <a:lnTo>
                    <a:pt x="2114233" y="2783898"/>
                  </a:lnTo>
                  <a:lnTo>
                    <a:pt x="2120900" y="2779754"/>
                  </a:lnTo>
                  <a:lnTo>
                    <a:pt x="2126933" y="2776248"/>
                  </a:lnTo>
                  <a:lnTo>
                    <a:pt x="2132013" y="2772423"/>
                  </a:lnTo>
                  <a:lnTo>
                    <a:pt x="2136776" y="2768280"/>
                  </a:lnTo>
                  <a:lnTo>
                    <a:pt x="2140586" y="2764136"/>
                  </a:lnTo>
                  <a:lnTo>
                    <a:pt x="2143760" y="2759674"/>
                  </a:lnTo>
                  <a:lnTo>
                    <a:pt x="2145983" y="2755212"/>
                  </a:lnTo>
                  <a:lnTo>
                    <a:pt x="2147570" y="2751068"/>
                  </a:lnTo>
                  <a:lnTo>
                    <a:pt x="2148840" y="2746606"/>
                  </a:lnTo>
                  <a:lnTo>
                    <a:pt x="2149158" y="2742144"/>
                  </a:lnTo>
                  <a:lnTo>
                    <a:pt x="2148523" y="2737363"/>
                  </a:lnTo>
                  <a:lnTo>
                    <a:pt x="2147253" y="2733219"/>
                  </a:lnTo>
                  <a:lnTo>
                    <a:pt x="2145030" y="2728757"/>
                  </a:lnTo>
                  <a:lnTo>
                    <a:pt x="2141856" y="2723976"/>
                  </a:lnTo>
                  <a:lnTo>
                    <a:pt x="2140268" y="2721745"/>
                  </a:lnTo>
                  <a:lnTo>
                    <a:pt x="2137728" y="2719833"/>
                  </a:lnTo>
                  <a:lnTo>
                    <a:pt x="2132648" y="2715370"/>
                  </a:lnTo>
                  <a:lnTo>
                    <a:pt x="2126298" y="2711227"/>
                  </a:lnTo>
                  <a:lnTo>
                    <a:pt x="2119630" y="2707721"/>
                  </a:lnTo>
                  <a:lnTo>
                    <a:pt x="2111693" y="2704215"/>
                  </a:lnTo>
                  <a:lnTo>
                    <a:pt x="2103438" y="2701027"/>
                  </a:lnTo>
                  <a:lnTo>
                    <a:pt x="2094548" y="2697840"/>
                  </a:lnTo>
                  <a:lnTo>
                    <a:pt x="2084706" y="2694653"/>
                  </a:lnTo>
                  <a:lnTo>
                    <a:pt x="2074863" y="2692103"/>
                  </a:lnTo>
                  <a:lnTo>
                    <a:pt x="2064068" y="2689553"/>
                  </a:lnTo>
                  <a:lnTo>
                    <a:pt x="2042796" y="2684772"/>
                  </a:lnTo>
                  <a:lnTo>
                    <a:pt x="2020570" y="2680310"/>
                  </a:lnTo>
                  <a:lnTo>
                    <a:pt x="1998980" y="2676485"/>
                  </a:lnTo>
                  <a:lnTo>
                    <a:pt x="1998980" y="2594571"/>
                  </a:lnTo>
                  <a:lnTo>
                    <a:pt x="2018030" y="2596802"/>
                  </a:lnTo>
                  <a:lnTo>
                    <a:pt x="2025016" y="2598077"/>
                  </a:lnTo>
                  <a:lnTo>
                    <a:pt x="2032000" y="2599670"/>
                  </a:lnTo>
                  <a:lnTo>
                    <a:pt x="2047240" y="2603495"/>
                  </a:lnTo>
                  <a:lnTo>
                    <a:pt x="2061846" y="2607958"/>
                  </a:lnTo>
                  <a:lnTo>
                    <a:pt x="2073593" y="2612420"/>
                  </a:lnTo>
                  <a:lnTo>
                    <a:pt x="2080260" y="2614970"/>
                  </a:lnTo>
                  <a:lnTo>
                    <a:pt x="2082483" y="2616245"/>
                  </a:lnTo>
                  <a:lnTo>
                    <a:pt x="2083118" y="2616245"/>
                  </a:lnTo>
                  <a:lnTo>
                    <a:pt x="2086610" y="2618794"/>
                  </a:lnTo>
                  <a:lnTo>
                    <a:pt x="2088516" y="2619751"/>
                  </a:lnTo>
                  <a:lnTo>
                    <a:pt x="2090420" y="2621026"/>
                  </a:lnTo>
                  <a:lnTo>
                    <a:pt x="2095183" y="2622300"/>
                  </a:lnTo>
                  <a:lnTo>
                    <a:pt x="2100898" y="2622938"/>
                  </a:lnTo>
                  <a:lnTo>
                    <a:pt x="2106613" y="2622938"/>
                  </a:lnTo>
                  <a:lnTo>
                    <a:pt x="2112646" y="2622619"/>
                  </a:lnTo>
                  <a:lnTo>
                    <a:pt x="2118360" y="2621982"/>
                  </a:lnTo>
                  <a:lnTo>
                    <a:pt x="2124393" y="2620388"/>
                  </a:lnTo>
                  <a:lnTo>
                    <a:pt x="2129790" y="2618794"/>
                  </a:lnTo>
                  <a:lnTo>
                    <a:pt x="2135188" y="2616563"/>
                  </a:lnTo>
                  <a:lnTo>
                    <a:pt x="2139633" y="2614332"/>
                  </a:lnTo>
                  <a:lnTo>
                    <a:pt x="2143760" y="2612101"/>
                  </a:lnTo>
                  <a:lnTo>
                    <a:pt x="2146618" y="2609232"/>
                  </a:lnTo>
                  <a:lnTo>
                    <a:pt x="2147570" y="2607958"/>
                  </a:lnTo>
                  <a:lnTo>
                    <a:pt x="2148523" y="2606683"/>
                  </a:lnTo>
                  <a:lnTo>
                    <a:pt x="2148840" y="2605089"/>
                  </a:lnTo>
                  <a:lnTo>
                    <a:pt x="2148840" y="2604133"/>
                  </a:lnTo>
                  <a:lnTo>
                    <a:pt x="2148523" y="2602858"/>
                  </a:lnTo>
                  <a:lnTo>
                    <a:pt x="2148206" y="2601583"/>
                  </a:lnTo>
                  <a:lnTo>
                    <a:pt x="2146936" y="2600627"/>
                  </a:lnTo>
                  <a:lnTo>
                    <a:pt x="2145666" y="2599352"/>
                  </a:lnTo>
                  <a:lnTo>
                    <a:pt x="2141220" y="2596483"/>
                  </a:lnTo>
                  <a:lnTo>
                    <a:pt x="2136776" y="2593615"/>
                  </a:lnTo>
                  <a:lnTo>
                    <a:pt x="2131060" y="2591383"/>
                  </a:lnTo>
                  <a:lnTo>
                    <a:pt x="2125663" y="2588515"/>
                  </a:lnTo>
                  <a:lnTo>
                    <a:pt x="2112646" y="2583734"/>
                  </a:lnTo>
                  <a:lnTo>
                    <a:pt x="2098358" y="2579590"/>
                  </a:lnTo>
                  <a:lnTo>
                    <a:pt x="2083436" y="2575766"/>
                  </a:lnTo>
                  <a:lnTo>
                    <a:pt x="2067878" y="2572259"/>
                  </a:lnTo>
                  <a:lnTo>
                    <a:pt x="2052638" y="2569710"/>
                  </a:lnTo>
                  <a:lnTo>
                    <a:pt x="2038033" y="2567479"/>
                  </a:lnTo>
                  <a:lnTo>
                    <a:pt x="2018666" y="2565566"/>
                  </a:lnTo>
                  <a:lnTo>
                    <a:pt x="1998980" y="2564291"/>
                  </a:lnTo>
                  <a:lnTo>
                    <a:pt x="1998980" y="2546123"/>
                  </a:lnTo>
                  <a:lnTo>
                    <a:pt x="1998663" y="2545167"/>
                  </a:lnTo>
                  <a:lnTo>
                    <a:pt x="1997710" y="2543892"/>
                  </a:lnTo>
                  <a:lnTo>
                    <a:pt x="1996758" y="2542936"/>
                  </a:lnTo>
                  <a:lnTo>
                    <a:pt x="1995170" y="2542299"/>
                  </a:lnTo>
                  <a:lnTo>
                    <a:pt x="1992630" y="2541342"/>
                  </a:lnTo>
                  <a:lnTo>
                    <a:pt x="1990726" y="2540705"/>
                  </a:lnTo>
                  <a:lnTo>
                    <a:pt x="1987868" y="2540705"/>
                  </a:lnTo>
                  <a:lnTo>
                    <a:pt x="1985328" y="2540386"/>
                  </a:lnTo>
                  <a:lnTo>
                    <a:pt x="1938656" y="2540386"/>
                  </a:lnTo>
                  <a:close/>
                  <a:moveTo>
                    <a:pt x="1959293" y="2522537"/>
                  </a:moveTo>
                  <a:lnTo>
                    <a:pt x="1982788" y="2522856"/>
                  </a:lnTo>
                  <a:lnTo>
                    <a:pt x="2005966" y="2523493"/>
                  </a:lnTo>
                  <a:lnTo>
                    <a:pt x="2028826" y="2524450"/>
                  </a:lnTo>
                  <a:lnTo>
                    <a:pt x="2051368" y="2526043"/>
                  </a:lnTo>
                  <a:lnTo>
                    <a:pt x="2073910" y="2527637"/>
                  </a:lnTo>
                  <a:lnTo>
                    <a:pt x="2095500" y="2529868"/>
                  </a:lnTo>
                  <a:lnTo>
                    <a:pt x="2116773" y="2532737"/>
                  </a:lnTo>
                  <a:lnTo>
                    <a:pt x="2137728" y="2535605"/>
                  </a:lnTo>
                  <a:lnTo>
                    <a:pt x="2158048" y="2538793"/>
                  </a:lnTo>
                  <a:lnTo>
                    <a:pt x="2177733" y="2542299"/>
                  </a:lnTo>
                  <a:lnTo>
                    <a:pt x="2197100" y="2546123"/>
                  </a:lnTo>
                  <a:lnTo>
                    <a:pt x="2215516" y="2550586"/>
                  </a:lnTo>
                  <a:lnTo>
                    <a:pt x="2233613" y="2555367"/>
                  </a:lnTo>
                  <a:lnTo>
                    <a:pt x="2251076" y="2560148"/>
                  </a:lnTo>
                  <a:lnTo>
                    <a:pt x="2267586" y="2565247"/>
                  </a:lnTo>
                  <a:lnTo>
                    <a:pt x="2283778" y="2570666"/>
                  </a:lnTo>
                  <a:lnTo>
                    <a:pt x="2298700" y="2576403"/>
                  </a:lnTo>
                  <a:lnTo>
                    <a:pt x="2313306" y="2582140"/>
                  </a:lnTo>
                  <a:lnTo>
                    <a:pt x="2326640" y="2588515"/>
                  </a:lnTo>
                  <a:lnTo>
                    <a:pt x="2339658" y="2594889"/>
                  </a:lnTo>
                  <a:lnTo>
                    <a:pt x="2351723" y="2601583"/>
                  </a:lnTo>
                  <a:lnTo>
                    <a:pt x="2362518" y="2608914"/>
                  </a:lnTo>
                  <a:lnTo>
                    <a:pt x="2372996" y="2615607"/>
                  </a:lnTo>
                  <a:lnTo>
                    <a:pt x="2381886" y="2622938"/>
                  </a:lnTo>
                  <a:lnTo>
                    <a:pt x="2390140" y="2630587"/>
                  </a:lnTo>
                  <a:lnTo>
                    <a:pt x="2397443" y="2638237"/>
                  </a:lnTo>
                  <a:lnTo>
                    <a:pt x="2403793" y="2645568"/>
                  </a:lnTo>
                  <a:lnTo>
                    <a:pt x="2406016" y="2649711"/>
                  </a:lnTo>
                  <a:lnTo>
                    <a:pt x="2408873" y="2653855"/>
                  </a:lnTo>
                  <a:lnTo>
                    <a:pt x="2410778" y="2657998"/>
                  </a:lnTo>
                  <a:lnTo>
                    <a:pt x="2412683" y="2661823"/>
                  </a:lnTo>
                  <a:lnTo>
                    <a:pt x="2414270" y="2665967"/>
                  </a:lnTo>
                  <a:lnTo>
                    <a:pt x="2415540" y="2670110"/>
                  </a:lnTo>
                  <a:lnTo>
                    <a:pt x="2416810" y="2674254"/>
                  </a:lnTo>
                  <a:lnTo>
                    <a:pt x="2417446" y="2678397"/>
                  </a:lnTo>
                  <a:lnTo>
                    <a:pt x="2417763" y="2682541"/>
                  </a:lnTo>
                  <a:lnTo>
                    <a:pt x="2417763" y="2686684"/>
                  </a:lnTo>
                  <a:lnTo>
                    <a:pt x="2417763" y="2691147"/>
                  </a:lnTo>
                  <a:lnTo>
                    <a:pt x="2417446" y="2694971"/>
                  </a:lnTo>
                  <a:lnTo>
                    <a:pt x="2416810" y="2699434"/>
                  </a:lnTo>
                  <a:lnTo>
                    <a:pt x="2415540" y="2703896"/>
                  </a:lnTo>
                  <a:lnTo>
                    <a:pt x="2414270" y="2707721"/>
                  </a:lnTo>
                  <a:lnTo>
                    <a:pt x="2412683" y="2711864"/>
                  </a:lnTo>
                  <a:lnTo>
                    <a:pt x="2410778" y="2716008"/>
                  </a:lnTo>
                  <a:lnTo>
                    <a:pt x="2408873" y="2720151"/>
                  </a:lnTo>
                  <a:lnTo>
                    <a:pt x="2406016" y="2723976"/>
                  </a:lnTo>
                  <a:lnTo>
                    <a:pt x="2403793" y="2728120"/>
                  </a:lnTo>
                  <a:lnTo>
                    <a:pt x="2397443" y="2735769"/>
                  </a:lnTo>
                  <a:lnTo>
                    <a:pt x="2390140" y="2743419"/>
                  </a:lnTo>
                  <a:lnTo>
                    <a:pt x="2381886" y="2751068"/>
                  </a:lnTo>
                  <a:lnTo>
                    <a:pt x="2372996" y="2758080"/>
                  </a:lnTo>
                  <a:lnTo>
                    <a:pt x="2362518" y="2765093"/>
                  </a:lnTo>
                  <a:lnTo>
                    <a:pt x="2351723" y="2772105"/>
                  </a:lnTo>
                  <a:lnTo>
                    <a:pt x="2339658" y="2778798"/>
                  </a:lnTo>
                  <a:lnTo>
                    <a:pt x="2326640" y="2785173"/>
                  </a:lnTo>
                  <a:lnTo>
                    <a:pt x="2313306" y="2791229"/>
                  </a:lnTo>
                  <a:lnTo>
                    <a:pt x="2298700" y="2797284"/>
                  </a:lnTo>
                  <a:lnTo>
                    <a:pt x="2283778" y="2803340"/>
                  </a:lnTo>
                  <a:lnTo>
                    <a:pt x="2267586" y="2808440"/>
                  </a:lnTo>
                  <a:lnTo>
                    <a:pt x="2251076" y="2813540"/>
                  </a:lnTo>
                  <a:lnTo>
                    <a:pt x="2233613" y="2818640"/>
                  </a:lnTo>
                  <a:lnTo>
                    <a:pt x="2215516" y="2823102"/>
                  </a:lnTo>
                  <a:lnTo>
                    <a:pt x="2197100" y="2827245"/>
                  </a:lnTo>
                  <a:lnTo>
                    <a:pt x="2177733" y="2831389"/>
                  </a:lnTo>
                  <a:lnTo>
                    <a:pt x="2158048" y="2834895"/>
                  </a:lnTo>
                  <a:lnTo>
                    <a:pt x="2137728" y="2838401"/>
                  </a:lnTo>
                  <a:lnTo>
                    <a:pt x="2116773" y="2841270"/>
                  </a:lnTo>
                  <a:lnTo>
                    <a:pt x="2095500" y="2844138"/>
                  </a:lnTo>
                  <a:lnTo>
                    <a:pt x="2073910" y="2846051"/>
                  </a:lnTo>
                  <a:lnTo>
                    <a:pt x="2051368" y="2847963"/>
                  </a:lnTo>
                  <a:lnTo>
                    <a:pt x="2028826" y="2849238"/>
                  </a:lnTo>
                  <a:lnTo>
                    <a:pt x="2005966" y="2850513"/>
                  </a:lnTo>
                  <a:lnTo>
                    <a:pt x="1982788" y="2851150"/>
                  </a:lnTo>
                  <a:lnTo>
                    <a:pt x="1959293" y="2851150"/>
                  </a:lnTo>
                  <a:lnTo>
                    <a:pt x="1935480" y="2851150"/>
                  </a:lnTo>
                  <a:lnTo>
                    <a:pt x="1912303" y="2850513"/>
                  </a:lnTo>
                  <a:lnTo>
                    <a:pt x="1889443" y="2849238"/>
                  </a:lnTo>
                  <a:lnTo>
                    <a:pt x="1866900" y="2847963"/>
                  </a:lnTo>
                  <a:lnTo>
                    <a:pt x="1844358" y="2846051"/>
                  </a:lnTo>
                  <a:lnTo>
                    <a:pt x="1822768" y="2844138"/>
                  </a:lnTo>
                  <a:lnTo>
                    <a:pt x="1801496" y="2841270"/>
                  </a:lnTo>
                  <a:lnTo>
                    <a:pt x="1780540" y="2838401"/>
                  </a:lnTo>
                  <a:lnTo>
                    <a:pt x="1760220" y="2834895"/>
                  </a:lnTo>
                  <a:lnTo>
                    <a:pt x="1740536" y="2831389"/>
                  </a:lnTo>
                  <a:lnTo>
                    <a:pt x="1721168" y="2827245"/>
                  </a:lnTo>
                  <a:lnTo>
                    <a:pt x="1702753" y="2823102"/>
                  </a:lnTo>
                  <a:lnTo>
                    <a:pt x="1684656" y="2818640"/>
                  </a:lnTo>
                  <a:lnTo>
                    <a:pt x="1667193" y="2813540"/>
                  </a:lnTo>
                  <a:lnTo>
                    <a:pt x="1650683" y="2808440"/>
                  </a:lnTo>
                  <a:lnTo>
                    <a:pt x="1634490" y="2803340"/>
                  </a:lnTo>
                  <a:lnTo>
                    <a:pt x="1619568" y="2797284"/>
                  </a:lnTo>
                  <a:lnTo>
                    <a:pt x="1604963" y="2791229"/>
                  </a:lnTo>
                  <a:lnTo>
                    <a:pt x="1591628" y="2785173"/>
                  </a:lnTo>
                  <a:lnTo>
                    <a:pt x="1578610" y="2778798"/>
                  </a:lnTo>
                  <a:lnTo>
                    <a:pt x="1566863" y="2772105"/>
                  </a:lnTo>
                  <a:lnTo>
                    <a:pt x="1555750" y="2765093"/>
                  </a:lnTo>
                  <a:lnTo>
                    <a:pt x="1545273" y="2758080"/>
                  </a:lnTo>
                  <a:lnTo>
                    <a:pt x="1536383" y="2751068"/>
                  </a:lnTo>
                  <a:lnTo>
                    <a:pt x="1528128" y="2743419"/>
                  </a:lnTo>
                  <a:lnTo>
                    <a:pt x="1520826" y="2735769"/>
                  </a:lnTo>
                  <a:lnTo>
                    <a:pt x="1514793" y="2728120"/>
                  </a:lnTo>
                  <a:lnTo>
                    <a:pt x="1511936" y="2723976"/>
                  </a:lnTo>
                  <a:lnTo>
                    <a:pt x="1509396" y="2720151"/>
                  </a:lnTo>
                  <a:lnTo>
                    <a:pt x="1507490" y="2716008"/>
                  </a:lnTo>
                  <a:lnTo>
                    <a:pt x="1505586" y="2711864"/>
                  </a:lnTo>
                  <a:lnTo>
                    <a:pt x="1503998" y="2707721"/>
                  </a:lnTo>
                  <a:lnTo>
                    <a:pt x="1502410" y="2703896"/>
                  </a:lnTo>
                  <a:lnTo>
                    <a:pt x="1501776" y="2699434"/>
                  </a:lnTo>
                  <a:lnTo>
                    <a:pt x="1500823" y="2694971"/>
                  </a:lnTo>
                  <a:lnTo>
                    <a:pt x="1500506" y="2691147"/>
                  </a:lnTo>
                  <a:lnTo>
                    <a:pt x="1500188" y="2686684"/>
                  </a:lnTo>
                  <a:lnTo>
                    <a:pt x="1500506" y="2682541"/>
                  </a:lnTo>
                  <a:lnTo>
                    <a:pt x="1500823" y="2678397"/>
                  </a:lnTo>
                  <a:lnTo>
                    <a:pt x="1501776" y="2674254"/>
                  </a:lnTo>
                  <a:lnTo>
                    <a:pt x="1502410" y="2670110"/>
                  </a:lnTo>
                  <a:lnTo>
                    <a:pt x="1503998" y="2665967"/>
                  </a:lnTo>
                  <a:lnTo>
                    <a:pt x="1505586" y="2661823"/>
                  </a:lnTo>
                  <a:lnTo>
                    <a:pt x="1507490" y="2657998"/>
                  </a:lnTo>
                  <a:lnTo>
                    <a:pt x="1509396" y="2653855"/>
                  </a:lnTo>
                  <a:lnTo>
                    <a:pt x="1511936" y="2649711"/>
                  </a:lnTo>
                  <a:lnTo>
                    <a:pt x="1514793" y="2645568"/>
                  </a:lnTo>
                  <a:lnTo>
                    <a:pt x="1520826" y="2638237"/>
                  </a:lnTo>
                  <a:lnTo>
                    <a:pt x="1528128" y="2630587"/>
                  </a:lnTo>
                  <a:lnTo>
                    <a:pt x="1536383" y="2622938"/>
                  </a:lnTo>
                  <a:lnTo>
                    <a:pt x="1545273" y="2615607"/>
                  </a:lnTo>
                  <a:lnTo>
                    <a:pt x="1555750" y="2608914"/>
                  </a:lnTo>
                  <a:lnTo>
                    <a:pt x="1566863" y="2601583"/>
                  </a:lnTo>
                  <a:lnTo>
                    <a:pt x="1578610" y="2594889"/>
                  </a:lnTo>
                  <a:lnTo>
                    <a:pt x="1591628" y="2588515"/>
                  </a:lnTo>
                  <a:lnTo>
                    <a:pt x="1604963" y="2582140"/>
                  </a:lnTo>
                  <a:lnTo>
                    <a:pt x="1619568" y="2576403"/>
                  </a:lnTo>
                  <a:lnTo>
                    <a:pt x="1634490" y="2570666"/>
                  </a:lnTo>
                  <a:lnTo>
                    <a:pt x="1650683" y="2565247"/>
                  </a:lnTo>
                  <a:lnTo>
                    <a:pt x="1667193" y="2560148"/>
                  </a:lnTo>
                  <a:lnTo>
                    <a:pt x="1684656" y="2555367"/>
                  </a:lnTo>
                  <a:lnTo>
                    <a:pt x="1702753" y="2550586"/>
                  </a:lnTo>
                  <a:lnTo>
                    <a:pt x="1721168" y="2546123"/>
                  </a:lnTo>
                  <a:lnTo>
                    <a:pt x="1740536" y="2542299"/>
                  </a:lnTo>
                  <a:lnTo>
                    <a:pt x="1760220" y="2538793"/>
                  </a:lnTo>
                  <a:lnTo>
                    <a:pt x="1780540" y="2535605"/>
                  </a:lnTo>
                  <a:lnTo>
                    <a:pt x="1801496" y="2532737"/>
                  </a:lnTo>
                  <a:lnTo>
                    <a:pt x="1822768" y="2529868"/>
                  </a:lnTo>
                  <a:lnTo>
                    <a:pt x="1844358" y="2527637"/>
                  </a:lnTo>
                  <a:lnTo>
                    <a:pt x="1866900" y="2526043"/>
                  </a:lnTo>
                  <a:lnTo>
                    <a:pt x="1889443" y="2524450"/>
                  </a:lnTo>
                  <a:lnTo>
                    <a:pt x="1912303" y="2523493"/>
                  </a:lnTo>
                  <a:lnTo>
                    <a:pt x="1935480" y="2522856"/>
                  </a:lnTo>
                  <a:lnTo>
                    <a:pt x="1959293" y="2522537"/>
                  </a:lnTo>
                  <a:close/>
                  <a:moveTo>
                    <a:pt x="2854584" y="2507933"/>
                  </a:moveTo>
                  <a:lnTo>
                    <a:pt x="2854584" y="2625091"/>
                  </a:lnTo>
                  <a:lnTo>
                    <a:pt x="2873946" y="2630488"/>
                  </a:lnTo>
                  <a:lnTo>
                    <a:pt x="2893626" y="2636203"/>
                  </a:lnTo>
                  <a:lnTo>
                    <a:pt x="2914258" y="2640966"/>
                  </a:lnTo>
                  <a:lnTo>
                    <a:pt x="2935524" y="2645728"/>
                  </a:lnTo>
                  <a:lnTo>
                    <a:pt x="2935524" y="2529523"/>
                  </a:lnTo>
                  <a:lnTo>
                    <a:pt x="2914258" y="2524761"/>
                  </a:lnTo>
                  <a:lnTo>
                    <a:pt x="2893626" y="2519363"/>
                  </a:lnTo>
                  <a:lnTo>
                    <a:pt x="2873946" y="2513965"/>
                  </a:lnTo>
                  <a:lnTo>
                    <a:pt x="2854584" y="2507933"/>
                  </a:lnTo>
                  <a:close/>
                  <a:moveTo>
                    <a:pt x="2692385" y="2444750"/>
                  </a:moveTo>
                  <a:lnTo>
                    <a:pt x="2692385" y="2542223"/>
                  </a:lnTo>
                  <a:lnTo>
                    <a:pt x="2695241" y="2545081"/>
                  </a:lnTo>
                  <a:lnTo>
                    <a:pt x="2698098" y="2548256"/>
                  </a:lnTo>
                  <a:lnTo>
                    <a:pt x="2705399" y="2554923"/>
                  </a:lnTo>
                  <a:lnTo>
                    <a:pt x="2714921" y="2561591"/>
                  </a:lnTo>
                  <a:lnTo>
                    <a:pt x="2725078" y="2568576"/>
                  </a:lnTo>
                  <a:lnTo>
                    <a:pt x="2737140" y="2576196"/>
                  </a:lnTo>
                  <a:lnTo>
                    <a:pt x="2748884" y="2582863"/>
                  </a:lnTo>
                  <a:lnTo>
                    <a:pt x="2761581" y="2589213"/>
                  </a:lnTo>
                  <a:lnTo>
                    <a:pt x="2773325" y="2595246"/>
                  </a:lnTo>
                  <a:lnTo>
                    <a:pt x="2773325" y="2486343"/>
                  </a:lnTo>
                  <a:lnTo>
                    <a:pt x="2758407" y="2480628"/>
                  </a:lnTo>
                  <a:lnTo>
                    <a:pt x="2744441" y="2475230"/>
                  </a:lnTo>
                  <a:lnTo>
                    <a:pt x="2732379" y="2469198"/>
                  </a:lnTo>
                  <a:lnTo>
                    <a:pt x="2721269" y="2464118"/>
                  </a:lnTo>
                  <a:lnTo>
                    <a:pt x="2712064" y="2458720"/>
                  </a:lnTo>
                  <a:lnTo>
                    <a:pt x="2704446" y="2453958"/>
                  </a:lnTo>
                  <a:lnTo>
                    <a:pt x="2697781" y="2449195"/>
                  </a:lnTo>
                  <a:lnTo>
                    <a:pt x="2692385" y="2444750"/>
                  </a:lnTo>
                  <a:close/>
                  <a:moveTo>
                    <a:pt x="3744614" y="2439353"/>
                  </a:moveTo>
                  <a:lnTo>
                    <a:pt x="3737949" y="2444433"/>
                  </a:lnTo>
                  <a:lnTo>
                    <a:pt x="3730648" y="2449195"/>
                  </a:lnTo>
                  <a:lnTo>
                    <a:pt x="3722713" y="2454275"/>
                  </a:lnTo>
                  <a:lnTo>
                    <a:pt x="3715095" y="2459038"/>
                  </a:lnTo>
                  <a:lnTo>
                    <a:pt x="3706524" y="2462848"/>
                  </a:lnTo>
                  <a:lnTo>
                    <a:pt x="3698907" y="2466975"/>
                  </a:lnTo>
                  <a:lnTo>
                    <a:pt x="3691289" y="2470468"/>
                  </a:lnTo>
                  <a:lnTo>
                    <a:pt x="3683671" y="2473325"/>
                  </a:lnTo>
                  <a:lnTo>
                    <a:pt x="3683671" y="2592706"/>
                  </a:lnTo>
                  <a:lnTo>
                    <a:pt x="3692558" y="2588578"/>
                  </a:lnTo>
                  <a:lnTo>
                    <a:pt x="3701128" y="2583816"/>
                  </a:lnTo>
                  <a:lnTo>
                    <a:pt x="3709381" y="2579053"/>
                  </a:lnTo>
                  <a:lnTo>
                    <a:pt x="3717634" y="2573973"/>
                  </a:lnTo>
                  <a:lnTo>
                    <a:pt x="3725252" y="2568258"/>
                  </a:lnTo>
                  <a:lnTo>
                    <a:pt x="3732235" y="2563178"/>
                  </a:lnTo>
                  <a:lnTo>
                    <a:pt x="3738901" y="2557781"/>
                  </a:lnTo>
                  <a:lnTo>
                    <a:pt x="3744614" y="2553018"/>
                  </a:lnTo>
                  <a:lnTo>
                    <a:pt x="3744614" y="2439353"/>
                  </a:lnTo>
                  <a:close/>
                  <a:moveTo>
                    <a:pt x="3151360" y="2322195"/>
                  </a:moveTo>
                  <a:lnTo>
                    <a:pt x="3151360" y="2437130"/>
                  </a:lnTo>
                  <a:lnTo>
                    <a:pt x="3174848" y="2437765"/>
                  </a:lnTo>
                  <a:lnTo>
                    <a:pt x="3198972" y="2437765"/>
                  </a:lnTo>
                  <a:lnTo>
                    <a:pt x="3215477" y="2437765"/>
                  </a:lnTo>
                  <a:lnTo>
                    <a:pt x="3231983" y="2437448"/>
                  </a:lnTo>
                  <a:lnTo>
                    <a:pt x="3231983" y="2322512"/>
                  </a:lnTo>
                  <a:lnTo>
                    <a:pt x="3198972" y="2323147"/>
                  </a:lnTo>
                  <a:lnTo>
                    <a:pt x="3174848" y="2323147"/>
                  </a:lnTo>
                  <a:lnTo>
                    <a:pt x="3151360" y="2322195"/>
                  </a:lnTo>
                  <a:close/>
                  <a:moveTo>
                    <a:pt x="3815080" y="2317750"/>
                  </a:moveTo>
                  <a:lnTo>
                    <a:pt x="3816033" y="2325370"/>
                  </a:lnTo>
                  <a:lnTo>
                    <a:pt x="3816350" y="2332673"/>
                  </a:lnTo>
                  <a:lnTo>
                    <a:pt x="3816350" y="2483803"/>
                  </a:lnTo>
                  <a:lnTo>
                    <a:pt x="3816033" y="2484438"/>
                  </a:lnTo>
                  <a:lnTo>
                    <a:pt x="3815398" y="2493010"/>
                  </a:lnTo>
                  <a:lnTo>
                    <a:pt x="3814763" y="2498408"/>
                  </a:lnTo>
                  <a:lnTo>
                    <a:pt x="3813493" y="2504123"/>
                  </a:lnTo>
                  <a:lnTo>
                    <a:pt x="3811906" y="2509520"/>
                  </a:lnTo>
                  <a:lnTo>
                    <a:pt x="3810319" y="2514600"/>
                  </a:lnTo>
                  <a:lnTo>
                    <a:pt x="3808097" y="2520316"/>
                  </a:lnTo>
                  <a:lnTo>
                    <a:pt x="3805558" y="2525713"/>
                  </a:lnTo>
                  <a:lnTo>
                    <a:pt x="3803019" y="2530793"/>
                  </a:lnTo>
                  <a:lnTo>
                    <a:pt x="3799844" y="2536508"/>
                  </a:lnTo>
                  <a:lnTo>
                    <a:pt x="3796036" y="2541588"/>
                  </a:lnTo>
                  <a:lnTo>
                    <a:pt x="3792226" y="2546668"/>
                  </a:lnTo>
                  <a:lnTo>
                    <a:pt x="3788418" y="2551748"/>
                  </a:lnTo>
                  <a:lnTo>
                    <a:pt x="3783974" y="2556828"/>
                  </a:lnTo>
                  <a:lnTo>
                    <a:pt x="3779212" y="2561591"/>
                  </a:lnTo>
                  <a:lnTo>
                    <a:pt x="3774134" y="2566671"/>
                  </a:lnTo>
                  <a:lnTo>
                    <a:pt x="3768420" y="2571433"/>
                  </a:lnTo>
                  <a:lnTo>
                    <a:pt x="3763024" y="2576513"/>
                  </a:lnTo>
                  <a:lnTo>
                    <a:pt x="3750963" y="2586038"/>
                  </a:lnTo>
                  <a:lnTo>
                    <a:pt x="3737314" y="2595246"/>
                  </a:lnTo>
                  <a:lnTo>
                    <a:pt x="3722713" y="2604136"/>
                  </a:lnTo>
                  <a:lnTo>
                    <a:pt x="3707477" y="2613026"/>
                  </a:lnTo>
                  <a:lnTo>
                    <a:pt x="3690971" y="2621281"/>
                  </a:lnTo>
                  <a:lnTo>
                    <a:pt x="3673513" y="2628901"/>
                  </a:lnTo>
                  <a:lnTo>
                    <a:pt x="3655103" y="2636838"/>
                  </a:lnTo>
                  <a:lnTo>
                    <a:pt x="3635424" y="2644458"/>
                  </a:lnTo>
                  <a:lnTo>
                    <a:pt x="3615109" y="2651443"/>
                  </a:lnTo>
                  <a:lnTo>
                    <a:pt x="3593842" y="2658111"/>
                  </a:lnTo>
                  <a:lnTo>
                    <a:pt x="3571941" y="2664461"/>
                  </a:lnTo>
                  <a:lnTo>
                    <a:pt x="3549087" y="2670493"/>
                  </a:lnTo>
                  <a:lnTo>
                    <a:pt x="3525281" y="2675891"/>
                  </a:lnTo>
                  <a:lnTo>
                    <a:pt x="3501157" y="2680971"/>
                  </a:lnTo>
                  <a:lnTo>
                    <a:pt x="3476082" y="2685733"/>
                  </a:lnTo>
                  <a:lnTo>
                    <a:pt x="3450371" y="2689861"/>
                  </a:lnTo>
                  <a:lnTo>
                    <a:pt x="3424343" y="2693671"/>
                  </a:lnTo>
                  <a:lnTo>
                    <a:pt x="3397680" y="2697163"/>
                  </a:lnTo>
                  <a:lnTo>
                    <a:pt x="3370065" y="2700021"/>
                  </a:lnTo>
                  <a:lnTo>
                    <a:pt x="3341815" y="2702561"/>
                  </a:lnTo>
                  <a:lnTo>
                    <a:pt x="3313565" y="2704466"/>
                  </a:lnTo>
                  <a:lnTo>
                    <a:pt x="3284680" y="2705736"/>
                  </a:lnTo>
                  <a:lnTo>
                    <a:pt x="3255478" y="2706371"/>
                  </a:lnTo>
                  <a:lnTo>
                    <a:pt x="3225959" y="2706688"/>
                  </a:lnTo>
                  <a:lnTo>
                    <a:pt x="3195487" y="2706371"/>
                  </a:lnTo>
                  <a:lnTo>
                    <a:pt x="3165650" y="2705736"/>
                  </a:lnTo>
                  <a:lnTo>
                    <a:pt x="3136130" y="2704148"/>
                  </a:lnTo>
                  <a:lnTo>
                    <a:pt x="3106928" y="2701926"/>
                  </a:lnTo>
                  <a:lnTo>
                    <a:pt x="3078678" y="2699703"/>
                  </a:lnTo>
                  <a:lnTo>
                    <a:pt x="3050428" y="2696528"/>
                  </a:lnTo>
                  <a:lnTo>
                    <a:pt x="3022813" y="2693353"/>
                  </a:lnTo>
                  <a:lnTo>
                    <a:pt x="2996150" y="2688908"/>
                  </a:lnTo>
                  <a:lnTo>
                    <a:pt x="2970122" y="2684781"/>
                  </a:lnTo>
                  <a:lnTo>
                    <a:pt x="2944729" y="2680018"/>
                  </a:lnTo>
                  <a:lnTo>
                    <a:pt x="2919971" y="2674303"/>
                  </a:lnTo>
                  <a:lnTo>
                    <a:pt x="2895847" y="2668588"/>
                  </a:lnTo>
                  <a:lnTo>
                    <a:pt x="2872994" y="2662556"/>
                  </a:lnTo>
                  <a:lnTo>
                    <a:pt x="2850775" y="2655888"/>
                  </a:lnTo>
                  <a:lnTo>
                    <a:pt x="2829190" y="2648903"/>
                  </a:lnTo>
                  <a:lnTo>
                    <a:pt x="2808876" y="2641601"/>
                  </a:lnTo>
                  <a:lnTo>
                    <a:pt x="2789196" y="2633663"/>
                  </a:lnTo>
                  <a:lnTo>
                    <a:pt x="2770469" y="2625408"/>
                  </a:lnTo>
                  <a:lnTo>
                    <a:pt x="2753328" y="2617153"/>
                  </a:lnTo>
                  <a:lnTo>
                    <a:pt x="2736823" y="2608581"/>
                  </a:lnTo>
                  <a:lnTo>
                    <a:pt x="2721269" y="2599373"/>
                  </a:lnTo>
                  <a:lnTo>
                    <a:pt x="2706986" y="2590483"/>
                  </a:lnTo>
                  <a:lnTo>
                    <a:pt x="2693972" y="2580641"/>
                  </a:lnTo>
                  <a:lnTo>
                    <a:pt x="2688258" y="2575878"/>
                  </a:lnTo>
                  <a:lnTo>
                    <a:pt x="2682227" y="2570798"/>
                  </a:lnTo>
                  <a:lnTo>
                    <a:pt x="2676831" y="2566036"/>
                  </a:lnTo>
                  <a:lnTo>
                    <a:pt x="2671753" y="2560956"/>
                  </a:lnTo>
                  <a:lnTo>
                    <a:pt x="2666991" y="2555558"/>
                  </a:lnTo>
                  <a:lnTo>
                    <a:pt x="2662548" y="2550161"/>
                  </a:lnTo>
                  <a:lnTo>
                    <a:pt x="2658104" y="2545081"/>
                  </a:lnTo>
                  <a:lnTo>
                    <a:pt x="2654612" y="2540001"/>
                  </a:lnTo>
                  <a:lnTo>
                    <a:pt x="2651121" y="2534286"/>
                  </a:lnTo>
                  <a:lnTo>
                    <a:pt x="2647947" y="2528888"/>
                  </a:lnTo>
                  <a:lnTo>
                    <a:pt x="2645090" y="2523808"/>
                  </a:lnTo>
                  <a:lnTo>
                    <a:pt x="2642868" y="2518093"/>
                  </a:lnTo>
                  <a:lnTo>
                    <a:pt x="2640329" y="2512695"/>
                  </a:lnTo>
                  <a:lnTo>
                    <a:pt x="2638742" y="2506663"/>
                  </a:lnTo>
                  <a:lnTo>
                    <a:pt x="2637789" y="2501265"/>
                  </a:lnTo>
                  <a:lnTo>
                    <a:pt x="2636520" y="2495868"/>
                  </a:lnTo>
                  <a:lnTo>
                    <a:pt x="2636202" y="2489835"/>
                  </a:lnTo>
                  <a:lnTo>
                    <a:pt x="2635885" y="2484438"/>
                  </a:lnTo>
                  <a:lnTo>
                    <a:pt x="2635250" y="2484438"/>
                  </a:lnTo>
                  <a:lnTo>
                    <a:pt x="2635250" y="2375535"/>
                  </a:lnTo>
                  <a:lnTo>
                    <a:pt x="2646360" y="2383790"/>
                  </a:lnTo>
                  <a:lnTo>
                    <a:pt x="2657786" y="2392045"/>
                  </a:lnTo>
                  <a:lnTo>
                    <a:pt x="2670166" y="2399983"/>
                  </a:lnTo>
                  <a:lnTo>
                    <a:pt x="2683180" y="2407285"/>
                  </a:lnTo>
                  <a:lnTo>
                    <a:pt x="2696511" y="2414905"/>
                  </a:lnTo>
                  <a:lnTo>
                    <a:pt x="2710160" y="2421890"/>
                  </a:lnTo>
                  <a:lnTo>
                    <a:pt x="2724761" y="2429193"/>
                  </a:lnTo>
                  <a:lnTo>
                    <a:pt x="2740314" y="2435860"/>
                  </a:lnTo>
                  <a:lnTo>
                    <a:pt x="2755550" y="2442210"/>
                  </a:lnTo>
                  <a:lnTo>
                    <a:pt x="2771738" y="2448243"/>
                  </a:lnTo>
                  <a:lnTo>
                    <a:pt x="2788244" y="2453958"/>
                  </a:lnTo>
                  <a:lnTo>
                    <a:pt x="2805384" y="2459673"/>
                  </a:lnTo>
                  <a:lnTo>
                    <a:pt x="2822525" y="2465070"/>
                  </a:lnTo>
                  <a:lnTo>
                    <a:pt x="2840300" y="2470150"/>
                  </a:lnTo>
                  <a:lnTo>
                    <a:pt x="2858393" y="2474913"/>
                  </a:lnTo>
                  <a:lnTo>
                    <a:pt x="2877120" y="2479675"/>
                  </a:lnTo>
                  <a:lnTo>
                    <a:pt x="2895530" y="2483803"/>
                  </a:lnTo>
                  <a:lnTo>
                    <a:pt x="2914892" y="2487930"/>
                  </a:lnTo>
                  <a:lnTo>
                    <a:pt x="2934255" y="2491423"/>
                  </a:lnTo>
                  <a:lnTo>
                    <a:pt x="2953617" y="2494915"/>
                  </a:lnTo>
                  <a:lnTo>
                    <a:pt x="2973614" y="2498090"/>
                  </a:lnTo>
                  <a:lnTo>
                    <a:pt x="2993294" y="2501265"/>
                  </a:lnTo>
                  <a:lnTo>
                    <a:pt x="3013926" y="2503488"/>
                  </a:lnTo>
                  <a:lnTo>
                    <a:pt x="3033923" y="2506028"/>
                  </a:lnTo>
                  <a:lnTo>
                    <a:pt x="3054555" y="2508250"/>
                  </a:lnTo>
                  <a:lnTo>
                    <a:pt x="3074869" y="2509838"/>
                  </a:lnTo>
                  <a:lnTo>
                    <a:pt x="3095819" y="2511425"/>
                  </a:lnTo>
                  <a:lnTo>
                    <a:pt x="3116451" y="2512695"/>
                  </a:lnTo>
                  <a:lnTo>
                    <a:pt x="3137400" y="2513965"/>
                  </a:lnTo>
                  <a:lnTo>
                    <a:pt x="3158032" y="2514600"/>
                  </a:lnTo>
                  <a:lnTo>
                    <a:pt x="3178981" y="2514918"/>
                  </a:lnTo>
                  <a:lnTo>
                    <a:pt x="3199613" y="2514918"/>
                  </a:lnTo>
                  <a:lnTo>
                    <a:pt x="3224372" y="2514918"/>
                  </a:lnTo>
                  <a:lnTo>
                    <a:pt x="3249765" y="2514283"/>
                  </a:lnTo>
                  <a:lnTo>
                    <a:pt x="3274523" y="2513330"/>
                  </a:lnTo>
                  <a:lnTo>
                    <a:pt x="3299282" y="2511743"/>
                  </a:lnTo>
                  <a:lnTo>
                    <a:pt x="3324040" y="2510473"/>
                  </a:lnTo>
                  <a:lnTo>
                    <a:pt x="3348481" y="2507933"/>
                  </a:lnTo>
                  <a:lnTo>
                    <a:pt x="3372922" y="2505710"/>
                  </a:lnTo>
                  <a:lnTo>
                    <a:pt x="3397680" y="2502535"/>
                  </a:lnTo>
                  <a:lnTo>
                    <a:pt x="3421486" y="2499360"/>
                  </a:lnTo>
                  <a:lnTo>
                    <a:pt x="3445292" y="2495233"/>
                  </a:lnTo>
                  <a:lnTo>
                    <a:pt x="3468464" y="2491423"/>
                  </a:lnTo>
                  <a:lnTo>
                    <a:pt x="3491635" y="2486978"/>
                  </a:lnTo>
                  <a:lnTo>
                    <a:pt x="3514171" y="2481898"/>
                  </a:lnTo>
                  <a:lnTo>
                    <a:pt x="3536390" y="2476818"/>
                  </a:lnTo>
                  <a:lnTo>
                    <a:pt x="3557974" y="2471420"/>
                  </a:lnTo>
                  <a:lnTo>
                    <a:pt x="3579241" y="2465070"/>
                  </a:lnTo>
                  <a:lnTo>
                    <a:pt x="3599873" y="2458720"/>
                  </a:lnTo>
                  <a:lnTo>
                    <a:pt x="3619870" y="2452053"/>
                  </a:lnTo>
                  <a:lnTo>
                    <a:pt x="3639233" y="2444750"/>
                  </a:lnTo>
                  <a:lnTo>
                    <a:pt x="3657643" y="2437448"/>
                  </a:lnTo>
                  <a:lnTo>
                    <a:pt x="3676053" y="2429510"/>
                  </a:lnTo>
                  <a:lnTo>
                    <a:pt x="3692876" y="2421255"/>
                  </a:lnTo>
                  <a:lnTo>
                    <a:pt x="3709381" y="2412365"/>
                  </a:lnTo>
                  <a:lnTo>
                    <a:pt x="3724935" y="2403475"/>
                  </a:lnTo>
                  <a:lnTo>
                    <a:pt x="3739853" y="2393950"/>
                  </a:lnTo>
                  <a:lnTo>
                    <a:pt x="3753502" y="2384108"/>
                  </a:lnTo>
                  <a:lnTo>
                    <a:pt x="3766198" y="2374265"/>
                  </a:lnTo>
                  <a:lnTo>
                    <a:pt x="3772547" y="2368550"/>
                  </a:lnTo>
                  <a:lnTo>
                    <a:pt x="3777943" y="2363470"/>
                  </a:lnTo>
                  <a:lnTo>
                    <a:pt x="3783656" y="2358073"/>
                  </a:lnTo>
                  <a:lnTo>
                    <a:pt x="3789052" y="2352675"/>
                  </a:lnTo>
                  <a:lnTo>
                    <a:pt x="3793814" y="2346960"/>
                  </a:lnTo>
                  <a:lnTo>
                    <a:pt x="3798575" y="2341563"/>
                  </a:lnTo>
                  <a:lnTo>
                    <a:pt x="3803336" y="2335530"/>
                  </a:lnTo>
                  <a:lnTo>
                    <a:pt x="3807145" y="2329498"/>
                  </a:lnTo>
                  <a:lnTo>
                    <a:pt x="3811271" y="2323783"/>
                  </a:lnTo>
                  <a:lnTo>
                    <a:pt x="3815080" y="2317750"/>
                  </a:lnTo>
                  <a:close/>
                  <a:moveTo>
                    <a:pt x="2989478" y="2307907"/>
                  </a:moveTo>
                  <a:lnTo>
                    <a:pt x="2989478" y="2423478"/>
                  </a:lnTo>
                  <a:lnTo>
                    <a:pt x="3009158" y="2426018"/>
                  </a:lnTo>
                  <a:lnTo>
                    <a:pt x="3029472" y="2428240"/>
                  </a:lnTo>
                  <a:lnTo>
                    <a:pt x="3049469" y="2430780"/>
                  </a:lnTo>
                  <a:lnTo>
                    <a:pt x="3070419" y="2432685"/>
                  </a:lnTo>
                  <a:lnTo>
                    <a:pt x="3070419" y="2317432"/>
                  </a:lnTo>
                  <a:lnTo>
                    <a:pt x="3049469" y="2315527"/>
                  </a:lnTo>
                  <a:lnTo>
                    <a:pt x="3029472" y="2313305"/>
                  </a:lnTo>
                  <a:lnTo>
                    <a:pt x="3009158" y="2310765"/>
                  </a:lnTo>
                  <a:lnTo>
                    <a:pt x="2989478" y="2307907"/>
                  </a:lnTo>
                  <a:close/>
                  <a:moveTo>
                    <a:pt x="2827597" y="2271395"/>
                  </a:moveTo>
                  <a:lnTo>
                    <a:pt x="2827597" y="2388553"/>
                  </a:lnTo>
                  <a:lnTo>
                    <a:pt x="2846959" y="2393950"/>
                  </a:lnTo>
                  <a:lnTo>
                    <a:pt x="2866956" y="2399665"/>
                  </a:lnTo>
                  <a:lnTo>
                    <a:pt x="2887588" y="2404428"/>
                  </a:lnTo>
                  <a:lnTo>
                    <a:pt x="2908220" y="2408873"/>
                  </a:lnTo>
                  <a:lnTo>
                    <a:pt x="2908220" y="2292985"/>
                  </a:lnTo>
                  <a:lnTo>
                    <a:pt x="2887588" y="2288222"/>
                  </a:lnTo>
                  <a:lnTo>
                    <a:pt x="2866956" y="2282825"/>
                  </a:lnTo>
                  <a:lnTo>
                    <a:pt x="2846959" y="2277110"/>
                  </a:lnTo>
                  <a:lnTo>
                    <a:pt x="2827597" y="2271395"/>
                  </a:lnTo>
                  <a:close/>
                  <a:moveTo>
                    <a:pt x="3717945" y="2227897"/>
                  </a:moveTo>
                  <a:lnTo>
                    <a:pt x="3711914" y="2232025"/>
                  </a:lnTo>
                  <a:lnTo>
                    <a:pt x="3704931" y="2235517"/>
                  </a:lnTo>
                  <a:lnTo>
                    <a:pt x="3696678" y="2239327"/>
                  </a:lnTo>
                  <a:lnTo>
                    <a:pt x="3688425" y="2242820"/>
                  </a:lnTo>
                  <a:lnTo>
                    <a:pt x="3671285" y="2249487"/>
                  </a:lnTo>
                  <a:lnTo>
                    <a:pt x="3656684" y="2255202"/>
                  </a:lnTo>
                  <a:lnTo>
                    <a:pt x="3656684" y="2356167"/>
                  </a:lnTo>
                  <a:lnTo>
                    <a:pt x="3665254" y="2351722"/>
                  </a:lnTo>
                  <a:lnTo>
                    <a:pt x="3674142" y="2347595"/>
                  </a:lnTo>
                  <a:lnTo>
                    <a:pt x="3682394" y="2342197"/>
                  </a:lnTo>
                  <a:lnTo>
                    <a:pt x="3690647" y="2337117"/>
                  </a:lnTo>
                  <a:lnTo>
                    <a:pt x="3698582" y="2331720"/>
                  </a:lnTo>
                  <a:lnTo>
                    <a:pt x="3705566" y="2326640"/>
                  </a:lnTo>
                  <a:lnTo>
                    <a:pt x="3711914" y="2321560"/>
                  </a:lnTo>
                  <a:lnTo>
                    <a:pt x="3717945" y="2316162"/>
                  </a:lnTo>
                  <a:lnTo>
                    <a:pt x="3717945" y="2227897"/>
                  </a:lnTo>
                  <a:close/>
                  <a:moveTo>
                    <a:pt x="2665715" y="2187575"/>
                  </a:moveTo>
                  <a:lnTo>
                    <a:pt x="2665715" y="2305685"/>
                  </a:lnTo>
                  <a:lnTo>
                    <a:pt x="2668254" y="2308542"/>
                  </a:lnTo>
                  <a:lnTo>
                    <a:pt x="2671429" y="2311717"/>
                  </a:lnTo>
                  <a:lnTo>
                    <a:pt x="2678729" y="2318385"/>
                  </a:lnTo>
                  <a:lnTo>
                    <a:pt x="2687934" y="2325052"/>
                  </a:lnTo>
                  <a:lnTo>
                    <a:pt x="2698726" y="2332037"/>
                  </a:lnTo>
                  <a:lnTo>
                    <a:pt x="2710153" y="2339657"/>
                  </a:lnTo>
                  <a:lnTo>
                    <a:pt x="2722215" y="2346325"/>
                  </a:lnTo>
                  <a:lnTo>
                    <a:pt x="2734594" y="2352675"/>
                  </a:lnTo>
                  <a:lnTo>
                    <a:pt x="2746656" y="2358390"/>
                  </a:lnTo>
                  <a:lnTo>
                    <a:pt x="2746656" y="2239327"/>
                  </a:lnTo>
                  <a:lnTo>
                    <a:pt x="2734594" y="2233612"/>
                  </a:lnTo>
                  <a:lnTo>
                    <a:pt x="2723167" y="2227580"/>
                  </a:lnTo>
                  <a:lnTo>
                    <a:pt x="2712058" y="2221230"/>
                  </a:lnTo>
                  <a:lnTo>
                    <a:pt x="2701583" y="2214562"/>
                  </a:lnTo>
                  <a:lnTo>
                    <a:pt x="2691743" y="2208212"/>
                  </a:lnTo>
                  <a:lnTo>
                    <a:pt x="2682538" y="2201545"/>
                  </a:lnTo>
                  <a:lnTo>
                    <a:pt x="2673650" y="2194560"/>
                  </a:lnTo>
                  <a:lnTo>
                    <a:pt x="2665715" y="2187575"/>
                  </a:lnTo>
                  <a:close/>
                  <a:moveTo>
                    <a:pt x="2609850" y="2081212"/>
                  </a:moveTo>
                  <a:lnTo>
                    <a:pt x="2613342" y="2087245"/>
                  </a:lnTo>
                  <a:lnTo>
                    <a:pt x="2617468" y="2092960"/>
                  </a:lnTo>
                  <a:lnTo>
                    <a:pt x="2621594" y="2098675"/>
                  </a:lnTo>
                  <a:lnTo>
                    <a:pt x="2626038" y="2104390"/>
                  </a:lnTo>
                  <a:lnTo>
                    <a:pt x="2631117" y="2110105"/>
                  </a:lnTo>
                  <a:lnTo>
                    <a:pt x="2635878" y="2115502"/>
                  </a:lnTo>
                  <a:lnTo>
                    <a:pt x="2641274" y="2120900"/>
                  </a:lnTo>
                  <a:lnTo>
                    <a:pt x="2646988" y="2126615"/>
                  </a:lnTo>
                  <a:lnTo>
                    <a:pt x="2658732" y="2136775"/>
                  </a:lnTo>
                  <a:lnTo>
                    <a:pt x="2671746" y="2146935"/>
                  </a:lnTo>
                  <a:lnTo>
                    <a:pt x="2685712" y="2157095"/>
                  </a:lnTo>
                  <a:lnTo>
                    <a:pt x="2700631" y="2165985"/>
                  </a:lnTo>
                  <a:lnTo>
                    <a:pt x="2715867" y="2175192"/>
                  </a:lnTo>
                  <a:lnTo>
                    <a:pt x="2732372" y="2183765"/>
                  </a:lnTo>
                  <a:lnTo>
                    <a:pt x="2749830" y="2192020"/>
                  </a:lnTo>
                  <a:lnTo>
                    <a:pt x="2767923" y="2199957"/>
                  </a:lnTo>
                  <a:lnTo>
                    <a:pt x="2786650" y="2207895"/>
                  </a:lnTo>
                  <a:lnTo>
                    <a:pt x="2805695" y="2214880"/>
                  </a:lnTo>
                  <a:lnTo>
                    <a:pt x="2826009" y="2221547"/>
                  </a:lnTo>
                  <a:lnTo>
                    <a:pt x="2846959" y="2227897"/>
                  </a:lnTo>
                  <a:lnTo>
                    <a:pt x="2867591" y="2234247"/>
                  </a:lnTo>
                  <a:lnTo>
                    <a:pt x="2889492" y="2239645"/>
                  </a:lnTo>
                  <a:lnTo>
                    <a:pt x="2912029" y="2245042"/>
                  </a:lnTo>
                  <a:lnTo>
                    <a:pt x="2934248" y="2250122"/>
                  </a:lnTo>
                  <a:lnTo>
                    <a:pt x="2957102" y="2254250"/>
                  </a:lnTo>
                  <a:lnTo>
                    <a:pt x="2980908" y="2258695"/>
                  </a:lnTo>
                  <a:lnTo>
                    <a:pt x="3004396" y="2262187"/>
                  </a:lnTo>
                  <a:lnTo>
                    <a:pt x="3028203" y="2265680"/>
                  </a:lnTo>
                  <a:lnTo>
                    <a:pt x="3052644" y="2268537"/>
                  </a:lnTo>
                  <a:lnTo>
                    <a:pt x="3077084" y="2271395"/>
                  </a:lnTo>
                  <a:lnTo>
                    <a:pt x="3101525" y="2273300"/>
                  </a:lnTo>
                  <a:lnTo>
                    <a:pt x="3125966" y="2275205"/>
                  </a:lnTo>
                  <a:lnTo>
                    <a:pt x="3150725" y="2276792"/>
                  </a:lnTo>
                  <a:lnTo>
                    <a:pt x="3175800" y="2277745"/>
                  </a:lnTo>
                  <a:lnTo>
                    <a:pt x="3200559" y="2278380"/>
                  </a:lnTo>
                  <a:lnTo>
                    <a:pt x="3225317" y="2278380"/>
                  </a:lnTo>
                  <a:lnTo>
                    <a:pt x="3246266" y="2278380"/>
                  </a:lnTo>
                  <a:lnTo>
                    <a:pt x="3267216" y="2278062"/>
                  </a:lnTo>
                  <a:lnTo>
                    <a:pt x="3288165" y="2277110"/>
                  </a:lnTo>
                  <a:lnTo>
                    <a:pt x="3308797" y="2276157"/>
                  </a:lnTo>
                  <a:lnTo>
                    <a:pt x="3329429" y="2274887"/>
                  </a:lnTo>
                  <a:lnTo>
                    <a:pt x="3350378" y="2273300"/>
                  </a:lnTo>
                  <a:lnTo>
                    <a:pt x="3371010" y="2271712"/>
                  </a:lnTo>
                  <a:lnTo>
                    <a:pt x="3391325" y="2269807"/>
                  </a:lnTo>
                  <a:lnTo>
                    <a:pt x="3411957" y="2267267"/>
                  </a:lnTo>
                  <a:lnTo>
                    <a:pt x="3431954" y="2264727"/>
                  </a:lnTo>
                  <a:lnTo>
                    <a:pt x="3451951" y="2261870"/>
                  </a:lnTo>
                  <a:lnTo>
                    <a:pt x="3471948" y="2258695"/>
                  </a:lnTo>
                  <a:lnTo>
                    <a:pt x="3491628" y="2255202"/>
                  </a:lnTo>
                  <a:lnTo>
                    <a:pt x="3510990" y="2251710"/>
                  </a:lnTo>
                  <a:lnTo>
                    <a:pt x="3530035" y="2247582"/>
                  </a:lnTo>
                  <a:lnTo>
                    <a:pt x="3548763" y="2243455"/>
                  </a:lnTo>
                  <a:lnTo>
                    <a:pt x="3567173" y="2239010"/>
                  </a:lnTo>
                  <a:lnTo>
                    <a:pt x="3585265" y="2233930"/>
                  </a:lnTo>
                  <a:lnTo>
                    <a:pt x="3603041" y="2229167"/>
                  </a:lnTo>
                  <a:lnTo>
                    <a:pt x="3620498" y="2223452"/>
                  </a:lnTo>
                  <a:lnTo>
                    <a:pt x="3637004" y="2218055"/>
                  </a:lnTo>
                  <a:lnTo>
                    <a:pt x="3653510" y="2212022"/>
                  </a:lnTo>
                  <a:lnTo>
                    <a:pt x="3669698" y="2206307"/>
                  </a:lnTo>
                  <a:lnTo>
                    <a:pt x="3685251" y="2199957"/>
                  </a:lnTo>
                  <a:lnTo>
                    <a:pt x="3700170" y="2193290"/>
                  </a:lnTo>
                  <a:lnTo>
                    <a:pt x="3714770" y="2185987"/>
                  </a:lnTo>
                  <a:lnTo>
                    <a:pt x="3728419" y="2179002"/>
                  </a:lnTo>
                  <a:lnTo>
                    <a:pt x="3741751" y="2171382"/>
                  </a:lnTo>
                  <a:lnTo>
                    <a:pt x="3754765" y="2164080"/>
                  </a:lnTo>
                  <a:lnTo>
                    <a:pt x="3767144" y="2156142"/>
                  </a:lnTo>
                  <a:lnTo>
                    <a:pt x="3778571" y="2147887"/>
                  </a:lnTo>
                  <a:lnTo>
                    <a:pt x="3789363" y="2139632"/>
                  </a:lnTo>
                  <a:lnTo>
                    <a:pt x="3789363" y="2247265"/>
                  </a:lnTo>
                  <a:lnTo>
                    <a:pt x="3788728" y="2247582"/>
                  </a:lnTo>
                  <a:lnTo>
                    <a:pt x="3788728" y="2252027"/>
                  </a:lnTo>
                  <a:lnTo>
                    <a:pt x="3788411" y="2256472"/>
                  </a:lnTo>
                  <a:lnTo>
                    <a:pt x="3787776" y="2261870"/>
                  </a:lnTo>
                  <a:lnTo>
                    <a:pt x="3786506" y="2267267"/>
                  </a:lnTo>
                  <a:lnTo>
                    <a:pt x="3785237" y="2272982"/>
                  </a:lnTo>
                  <a:lnTo>
                    <a:pt x="3783332" y="2278062"/>
                  </a:lnTo>
                  <a:lnTo>
                    <a:pt x="3781428" y="2283460"/>
                  </a:lnTo>
                  <a:lnTo>
                    <a:pt x="3778571" y="2289175"/>
                  </a:lnTo>
                  <a:lnTo>
                    <a:pt x="3775714" y="2294255"/>
                  </a:lnTo>
                  <a:lnTo>
                    <a:pt x="3772540" y="2299335"/>
                  </a:lnTo>
                  <a:lnTo>
                    <a:pt x="3769048" y="2304732"/>
                  </a:lnTo>
                  <a:lnTo>
                    <a:pt x="3765557" y="2310130"/>
                  </a:lnTo>
                  <a:lnTo>
                    <a:pt x="3761113" y="2315210"/>
                  </a:lnTo>
                  <a:lnTo>
                    <a:pt x="3756987" y="2320290"/>
                  </a:lnTo>
                  <a:lnTo>
                    <a:pt x="3752226" y="2325052"/>
                  </a:lnTo>
                  <a:lnTo>
                    <a:pt x="3747147" y="2330132"/>
                  </a:lnTo>
                  <a:lnTo>
                    <a:pt x="3741433" y="2334895"/>
                  </a:lnTo>
                  <a:lnTo>
                    <a:pt x="3736037" y="2339975"/>
                  </a:lnTo>
                  <a:lnTo>
                    <a:pt x="3723658" y="2349500"/>
                  </a:lnTo>
                  <a:lnTo>
                    <a:pt x="3710327" y="2358390"/>
                  </a:lnTo>
                  <a:lnTo>
                    <a:pt x="3696043" y="2367598"/>
                  </a:lnTo>
                  <a:lnTo>
                    <a:pt x="3680490" y="2376170"/>
                  </a:lnTo>
                  <a:lnTo>
                    <a:pt x="3663667" y="2384425"/>
                  </a:lnTo>
                  <a:lnTo>
                    <a:pt x="3646526" y="2392363"/>
                  </a:lnTo>
                  <a:lnTo>
                    <a:pt x="3627799" y="2400300"/>
                  </a:lnTo>
                  <a:lnTo>
                    <a:pt x="3608754" y="2407920"/>
                  </a:lnTo>
                  <a:lnTo>
                    <a:pt x="3588122" y="2414905"/>
                  </a:lnTo>
                  <a:lnTo>
                    <a:pt x="3566855" y="2421573"/>
                  </a:lnTo>
                  <a:lnTo>
                    <a:pt x="3544636" y="2427923"/>
                  </a:lnTo>
                  <a:lnTo>
                    <a:pt x="3522417" y="2433955"/>
                  </a:lnTo>
                  <a:lnTo>
                    <a:pt x="3498611" y="2439353"/>
                  </a:lnTo>
                  <a:lnTo>
                    <a:pt x="3474170" y="2444433"/>
                  </a:lnTo>
                  <a:lnTo>
                    <a:pt x="3449412" y="2449195"/>
                  </a:lnTo>
                  <a:lnTo>
                    <a:pt x="3423701" y="2453323"/>
                  </a:lnTo>
                  <a:lnTo>
                    <a:pt x="3397356" y="2457133"/>
                  </a:lnTo>
                  <a:lnTo>
                    <a:pt x="3370376" y="2460625"/>
                  </a:lnTo>
                  <a:lnTo>
                    <a:pt x="3343395" y="2463483"/>
                  </a:lnTo>
                  <a:lnTo>
                    <a:pt x="3315146" y="2465705"/>
                  </a:lnTo>
                  <a:lnTo>
                    <a:pt x="3286896" y="2467928"/>
                  </a:lnTo>
                  <a:lnTo>
                    <a:pt x="3258011" y="2468880"/>
                  </a:lnTo>
                  <a:lnTo>
                    <a:pt x="3228491" y="2469833"/>
                  </a:lnTo>
                  <a:lnTo>
                    <a:pt x="3198972" y="2470150"/>
                  </a:lnTo>
                  <a:lnTo>
                    <a:pt x="3168500" y="2469833"/>
                  </a:lnTo>
                  <a:lnTo>
                    <a:pt x="3138663" y="2468880"/>
                  </a:lnTo>
                  <a:lnTo>
                    <a:pt x="3109143" y="2467293"/>
                  </a:lnTo>
                  <a:lnTo>
                    <a:pt x="3080259" y="2465388"/>
                  </a:lnTo>
                  <a:lnTo>
                    <a:pt x="3051374" y="2463165"/>
                  </a:lnTo>
                  <a:lnTo>
                    <a:pt x="3023441" y="2459990"/>
                  </a:lnTo>
                  <a:lnTo>
                    <a:pt x="2996144" y="2456815"/>
                  </a:lnTo>
                  <a:lnTo>
                    <a:pt x="2969481" y="2452370"/>
                  </a:lnTo>
                  <a:lnTo>
                    <a:pt x="2943453" y="2447925"/>
                  </a:lnTo>
                  <a:lnTo>
                    <a:pt x="2917742" y="2443480"/>
                  </a:lnTo>
                  <a:lnTo>
                    <a:pt x="2892984" y="2437765"/>
                  </a:lnTo>
                  <a:lnTo>
                    <a:pt x="2869178" y="2432050"/>
                  </a:lnTo>
                  <a:lnTo>
                    <a:pt x="2846007" y="2426018"/>
                  </a:lnTo>
                  <a:lnTo>
                    <a:pt x="2823470" y="2419350"/>
                  </a:lnTo>
                  <a:lnTo>
                    <a:pt x="2802203" y="2412048"/>
                  </a:lnTo>
                  <a:lnTo>
                    <a:pt x="2781889" y="2405063"/>
                  </a:lnTo>
                  <a:lnTo>
                    <a:pt x="2762527" y="2397125"/>
                  </a:lnTo>
                  <a:lnTo>
                    <a:pt x="2743799" y="2389188"/>
                  </a:lnTo>
                  <a:lnTo>
                    <a:pt x="2726024" y="2380615"/>
                  </a:lnTo>
                  <a:lnTo>
                    <a:pt x="2709518" y="2372043"/>
                  </a:lnTo>
                  <a:lnTo>
                    <a:pt x="2694600" y="2362835"/>
                  </a:lnTo>
                  <a:lnTo>
                    <a:pt x="2679999" y="2353945"/>
                  </a:lnTo>
                  <a:lnTo>
                    <a:pt x="2666985" y="2343785"/>
                  </a:lnTo>
                  <a:lnTo>
                    <a:pt x="2660954" y="2339340"/>
                  </a:lnTo>
                  <a:lnTo>
                    <a:pt x="2655240" y="2333942"/>
                  </a:lnTo>
                  <a:lnTo>
                    <a:pt x="2650162" y="2328862"/>
                  </a:lnTo>
                  <a:lnTo>
                    <a:pt x="2645083" y="2324100"/>
                  </a:lnTo>
                  <a:lnTo>
                    <a:pt x="2639687" y="2319020"/>
                  </a:lnTo>
                  <a:lnTo>
                    <a:pt x="2635561" y="2313622"/>
                  </a:lnTo>
                  <a:lnTo>
                    <a:pt x="2631434" y="2308542"/>
                  </a:lnTo>
                  <a:lnTo>
                    <a:pt x="2627625" y="2303145"/>
                  </a:lnTo>
                  <a:lnTo>
                    <a:pt x="2624134" y="2297747"/>
                  </a:lnTo>
                  <a:lnTo>
                    <a:pt x="2620960" y="2292350"/>
                  </a:lnTo>
                  <a:lnTo>
                    <a:pt x="2618103" y="2286635"/>
                  </a:lnTo>
                  <a:lnTo>
                    <a:pt x="2615881" y="2281555"/>
                  </a:lnTo>
                  <a:lnTo>
                    <a:pt x="2613659" y="2275840"/>
                  </a:lnTo>
                  <a:lnTo>
                    <a:pt x="2612072" y="2270125"/>
                  </a:lnTo>
                  <a:lnTo>
                    <a:pt x="2610485" y="2264727"/>
                  </a:lnTo>
                  <a:lnTo>
                    <a:pt x="2609850" y="2259012"/>
                  </a:lnTo>
                  <a:lnTo>
                    <a:pt x="2609215" y="2253297"/>
                  </a:lnTo>
                  <a:lnTo>
                    <a:pt x="2609215" y="2247582"/>
                  </a:lnTo>
                  <a:lnTo>
                    <a:pt x="2608580" y="2247582"/>
                  </a:lnTo>
                  <a:lnTo>
                    <a:pt x="2608580" y="2101215"/>
                  </a:lnTo>
                  <a:lnTo>
                    <a:pt x="2608263" y="2097405"/>
                  </a:lnTo>
                  <a:lnTo>
                    <a:pt x="2608580" y="2089150"/>
                  </a:lnTo>
                  <a:lnTo>
                    <a:pt x="2609850" y="2081212"/>
                  </a:lnTo>
                  <a:close/>
                  <a:moveTo>
                    <a:pt x="3270250" y="1882775"/>
                  </a:moveTo>
                  <a:lnTo>
                    <a:pt x="3307579" y="1890615"/>
                  </a:lnTo>
                  <a:lnTo>
                    <a:pt x="3314856" y="1892183"/>
                  </a:lnTo>
                  <a:lnTo>
                    <a:pt x="3321499" y="1894064"/>
                  </a:lnTo>
                  <a:lnTo>
                    <a:pt x="3326877" y="1895945"/>
                  </a:lnTo>
                  <a:lnTo>
                    <a:pt x="3331622" y="1898141"/>
                  </a:lnTo>
                  <a:lnTo>
                    <a:pt x="3336367" y="1900649"/>
                  </a:lnTo>
                  <a:lnTo>
                    <a:pt x="3340164" y="1902844"/>
                  </a:lnTo>
                  <a:lnTo>
                    <a:pt x="3348389" y="1908802"/>
                  </a:lnTo>
                  <a:lnTo>
                    <a:pt x="3351236" y="1911625"/>
                  </a:lnTo>
                  <a:lnTo>
                    <a:pt x="3353767" y="1914133"/>
                  </a:lnTo>
                  <a:lnTo>
                    <a:pt x="3355665" y="1916955"/>
                  </a:lnTo>
                  <a:lnTo>
                    <a:pt x="3356930" y="1919778"/>
                  </a:lnTo>
                  <a:lnTo>
                    <a:pt x="3357563" y="1922913"/>
                  </a:lnTo>
                  <a:lnTo>
                    <a:pt x="3357563" y="1925422"/>
                  </a:lnTo>
                  <a:lnTo>
                    <a:pt x="3357247" y="1928244"/>
                  </a:lnTo>
                  <a:lnTo>
                    <a:pt x="3355981" y="1931066"/>
                  </a:lnTo>
                  <a:lnTo>
                    <a:pt x="3354716" y="1933889"/>
                  </a:lnTo>
                  <a:lnTo>
                    <a:pt x="3352818" y="1936397"/>
                  </a:lnTo>
                  <a:lnTo>
                    <a:pt x="3350603" y="1939220"/>
                  </a:lnTo>
                  <a:lnTo>
                    <a:pt x="3347440" y="1941415"/>
                  </a:lnTo>
                  <a:lnTo>
                    <a:pt x="3344276" y="1943923"/>
                  </a:lnTo>
                  <a:lnTo>
                    <a:pt x="3340164" y="1945805"/>
                  </a:lnTo>
                  <a:lnTo>
                    <a:pt x="3336051" y="1947686"/>
                  </a:lnTo>
                  <a:lnTo>
                    <a:pt x="3331306" y="1949568"/>
                  </a:lnTo>
                  <a:lnTo>
                    <a:pt x="3324979" y="1951763"/>
                  </a:lnTo>
                  <a:lnTo>
                    <a:pt x="3318335" y="1953644"/>
                  </a:lnTo>
                  <a:lnTo>
                    <a:pt x="3310743" y="1955212"/>
                  </a:lnTo>
                  <a:lnTo>
                    <a:pt x="3303467" y="1956466"/>
                  </a:lnTo>
                  <a:lnTo>
                    <a:pt x="3295558" y="1957094"/>
                  </a:lnTo>
                  <a:lnTo>
                    <a:pt x="3287333" y="1958034"/>
                  </a:lnTo>
                  <a:lnTo>
                    <a:pt x="3270250" y="1958975"/>
                  </a:lnTo>
                  <a:lnTo>
                    <a:pt x="3270250" y="1882775"/>
                  </a:lnTo>
                  <a:close/>
                  <a:moveTo>
                    <a:pt x="2635250" y="1862137"/>
                  </a:moveTo>
                  <a:lnTo>
                    <a:pt x="2635885" y="1868810"/>
                  </a:lnTo>
                  <a:lnTo>
                    <a:pt x="2636520" y="1875166"/>
                  </a:lnTo>
                  <a:lnTo>
                    <a:pt x="2637789" y="1881521"/>
                  </a:lnTo>
                  <a:lnTo>
                    <a:pt x="2639694" y="1887559"/>
                  </a:lnTo>
                  <a:lnTo>
                    <a:pt x="2641598" y="1893914"/>
                  </a:lnTo>
                  <a:lnTo>
                    <a:pt x="2644455" y="1900270"/>
                  </a:lnTo>
                  <a:lnTo>
                    <a:pt x="2647629" y="1906307"/>
                  </a:lnTo>
                  <a:lnTo>
                    <a:pt x="2650803" y="1912663"/>
                  </a:lnTo>
                  <a:lnTo>
                    <a:pt x="2654612" y="1918383"/>
                  </a:lnTo>
                  <a:lnTo>
                    <a:pt x="2659056" y="1924420"/>
                  </a:lnTo>
                  <a:lnTo>
                    <a:pt x="2663817" y="1930458"/>
                  </a:lnTo>
                  <a:lnTo>
                    <a:pt x="2668896" y="1936178"/>
                  </a:lnTo>
                  <a:lnTo>
                    <a:pt x="2673975" y="1941898"/>
                  </a:lnTo>
                  <a:lnTo>
                    <a:pt x="2680005" y="1947618"/>
                  </a:lnTo>
                  <a:lnTo>
                    <a:pt x="2686354" y="1953338"/>
                  </a:lnTo>
                  <a:lnTo>
                    <a:pt x="2692385" y="1958740"/>
                  </a:lnTo>
                  <a:lnTo>
                    <a:pt x="2692385" y="2069006"/>
                  </a:lnTo>
                  <a:lnTo>
                    <a:pt x="2695241" y="2071549"/>
                  </a:lnTo>
                  <a:lnTo>
                    <a:pt x="2698098" y="2074726"/>
                  </a:lnTo>
                  <a:lnTo>
                    <a:pt x="2705399" y="2081400"/>
                  </a:lnTo>
                  <a:lnTo>
                    <a:pt x="2714921" y="2088391"/>
                  </a:lnTo>
                  <a:lnTo>
                    <a:pt x="2725078" y="2095699"/>
                  </a:lnTo>
                  <a:lnTo>
                    <a:pt x="2737140" y="2103008"/>
                  </a:lnTo>
                  <a:lnTo>
                    <a:pt x="2748884" y="2109681"/>
                  </a:lnTo>
                  <a:lnTo>
                    <a:pt x="2761581" y="2116354"/>
                  </a:lnTo>
                  <a:lnTo>
                    <a:pt x="2773325" y="2121757"/>
                  </a:lnTo>
                  <a:lnTo>
                    <a:pt x="2773325" y="2007994"/>
                  </a:lnTo>
                  <a:lnTo>
                    <a:pt x="2792370" y="2016256"/>
                  </a:lnTo>
                  <a:lnTo>
                    <a:pt x="2812050" y="2024201"/>
                  </a:lnTo>
                  <a:lnTo>
                    <a:pt x="2832999" y="2031827"/>
                  </a:lnTo>
                  <a:lnTo>
                    <a:pt x="2854584" y="2038818"/>
                  </a:lnTo>
                  <a:lnTo>
                    <a:pt x="2854584" y="2151945"/>
                  </a:lnTo>
                  <a:lnTo>
                    <a:pt x="2873946" y="2157347"/>
                  </a:lnTo>
                  <a:lnTo>
                    <a:pt x="2893626" y="2162749"/>
                  </a:lnTo>
                  <a:lnTo>
                    <a:pt x="2914258" y="2167516"/>
                  </a:lnTo>
                  <a:lnTo>
                    <a:pt x="2935524" y="2172282"/>
                  </a:lnTo>
                  <a:lnTo>
                    <a:pt x="2935524" y="2060744"/>
                  </a:lnTo>
                  <a:lnTo>
                    <a:pt x="2955204" y="2064558"/>
                  </a:lnTo>
                  <a:lnTo>
                    <a:pt x="2974884" y="2068371"/>
                  </a:lnTo>
                  <a:lnTo>
                    <a:pt x="2995198" y="2071549"/>
                  </a:lnTo>
                  <a:lnTo>
                    <a:pt x="3016148" y="2075362"/>
                  </a:lnTo>
                  <a:lnTo>
                    <a:pt x="3016148" y="2186900"/>
                  </a:lnTo>
                  <a:lnTo>
                    <a:pt x="3035827" y="2189442"/>
                  </a:lnTo>
                  <a:lnTo>
                    <a:pt x="3056142" y="2191666"/>
                  </a:lnTo>
                  <a:lnTo>
                    <a:pt x="3076456" y="2194208"/>
                  </a:lnTo>
                  <a:lnTo>
                    <a:pt x="3097406" y="2196115"/>
                  </a:lnTo>
                  <a:lnTo>
                    <a:pt x="3097406" y="2084577"/>
                  </a:lnTo>
                  <a:lnTo>
                    <a:pt x="3117085" y="2086166"/>
                  </a:lnTo>
                  <a:lnTo>
                    <a:pt x="3137400" y="2087437"/>
                  </a:lnTo>
                  <a:lnTo>
                    <a:pt x="3157715" y="2088708"/>
                  </a:lnTo>
                  <a:lnTo>
                    <a:pt x="3178346" y="2089344"/>
                  </a:lnTo>
                  <a:lnTo>
                    <a:pt x="3178346" y="2200246"/>
                  </a:lnTo>
                  <a:lnTo>
                    <a:pt x="3201835" y="2201199"/>
                  </a:lnTo>
                  <a:lnTo>
                    <a:pt x="3225959" y="2201199"/>
                  </a:lnTo>
                  <a:lnTo>
                    <a:pt x="3258970" y="2200882"/>
                  </a:lnTo>
                  <a:lnTo>
                    <a:pt x="3258970" y="2089344"/>
                  </a:lnTo>
                  <a:lnTo>
                    <a:pt x="3291029" y="2088708"/>
                  </a:lnTo>
                  <a:lnTo>
                    <a:pt x="3322135" y="2087119"/>
                  </a:lnTo>
                  <a:lnTo>
                    <a:pt x="3352925" y="2084577"/>
                  </a:lnTo>
                  <a:lnTo>
                    <a:pt x="3383396" y="2082035"/>
                  </a:lnTo>
                  <a:lnTo>
                    <a:pt x="3412916" y="2078540"/>
                  </a:lnTo>
                  <a:lnTo>
                    <a:pt x="3441801" y="2074091"/>
                  </a:lnTo>
                  <a:lnTo>
                    <a:pt x="3470051" y="2069642"/>
                  </a:lnTo>
                  <a:lnTo>
                    <a:pt x="3497348" y="2064558"/>
                  </a:lnTo>
                  <a:lnTo>
                    <a:pt x="3524011" y="2058520"/>
                  </a:lnTo>
                  <a:lnTo>
                    <a:pt x="3549722" y="2052482"/>
                  </a:lnTo>
                  <a:lnTo>
                    <a:pt x="3574480" y="2046127"/>
                  </a:lnTo>
                  <a:lnTo>
                    <a:pt x="3598604" y="2038500"/>
                  </a:lnTo>
                  <a:lnTo>
                    <a:pt x="3621457" y="2030874"/>
                  </a:lnTo>
                  <a:lnTo>
                    <a:pt x="3643042" y="2023247"/>
                  </a:lnTo>
                  <a:lnTo>
                    <a:pt x="3663991" y="2014350"/>
                  </a:lnTo>
                  <a:lnTo>
                    <a:pt x="3683671" y="2005770"/>
                  </a:lnTo>
                  <a:lnTo>
                    <a:pt x="3683671" y="2119532"/>
                  </a:lnTo>
                  <a:lnTo>
                    <a:pt x="3692558" y="2115083"/>
                  </a:lnTo>
                  <a:lnTo>
                    <a:pt x="3701128" y="2110635"/>
                  </a:lnTo>
                  <a:lnTo>
                    <a:pt x="3709381" y="2105550"/>
                  </a:lnTo>
                  <a:lnTo>
                    <a:pt x="3717634" y="2100466"/>
                  </a:lnTo>
                  <a:lnTo>
                    <a:pt x="3725252" y="2095064"/>
                  </a:lnTo>
                  <a:lnTo>
                    <a:pt x="3732235" y="2089979"/>
                  </a:lnTo>
                  <a:lnTo>
                    <a:pt x="3738901" y="2084577"/>
                  </a:lnTo>
                  <a:lnTo>
                    <a:pt x="3744614" y="2079493"/>
                  </a:lnTo>
                  <a:lnTo>
                    <a:pt x="3744614" y="1970179"/>
                  </a:lnTo>
                  <a:lnTo>
                    <a:pt x="3752867" y="1964142"/>
                  </a:lnTo>
                  <a:lnTo>
                    <a:pt x="3760802" y="1958104"/>
                  </a:lnTo>
                  <a:lnTo>
                    <a:pt x="3767786" y="1951749"/>
                  </a:lnTo>
                  <a:lnTo>
                    <a:pt x="3774769" y="1945393"/>
                  </a:lnTo>
                  <a:lnTo>
                    <a:pt x="3781117" y="1939038"/>
                  </a:lnTo>
                  <a:lnTo>
                    <a:pt x="3786830" y="1932365"/>
                  </a:lnTo>
                  <a:lnTo>
                    <a:pt x="3792226" y="1925691"/>
                  </a:lnTo>
                  <a:lnTo>
                    <a:pt x="3796988" y="1919018"/>
                  </a:lnTo>
                  <a:lnTo>
                    <a:pt x="3801432" y="1912027"/>
                  </a:lnTo>
                  <a:lnTo>
                    <a:pt x="3805240" y="1905354"/>
                  </a:lnTo>
                  <a:lnTo>
                    <a:pt x="3808415" y="1898363"/>
                  </a:lnTo>
                  <a:lnTo>
                    <a:pt x="3811271" y="1891372"/>
                  </a:lnTo>
                  <a:lnTo>
                    <a:pt x="3813176" y="1884063"/>
                  </a:lnTo>
                  <a:lnTo>
                    <a:pt x="3814763" y="1877072"/>
                  </a:lnTo>
                  <a:lnTo>
                    <a:pt x="3816033" y="1869446"/>
                  </a:lnTo>
                  <a:lnTo>
                    <a:pt x="3816350" y="1862455"/>
                  </a:lnTo>
                  <a:lnTo>
                    <a:pt x="3816350" y="2010536"/>
                  </a:lnTo>
                  <a:lnTo>
                    <a:pt x="3816033" y="2010854"/>
                  </a:lnTo>
                  <a:lnTo>
                    <a:pt x="3815398" y="2019434"/>
                  </a:lnTo>
                  <a:lnTo>
                    <a:pt x="3814763" y="2025154"/>
                  </a:lnTo>
                  <a:lnTo>
                    <a:pt x="3813493" y="2030556"/>
                  </a:lnTo>
                  <a:lnTo>
                    <a:pt x="3811906" y="2036276"/>
                  </a:lnTo>
                  <a:lnTo>
                    <a:pt x="3810319" y="2041678"/>
                  </a:lnTo>
                  <a:lnTo>
                    <a:pt x="3808097" y="2046762"/>
                  </a:lnTo>
                  <a:lnTo>
                    <a:pt x="3805558" y="2052482"/>
                  </a:lnTo>
                  <a:lnTo>
                    <a:pt x="3803019" y="2057567"/>
                  </a:lnTo>
                  <a:lnTo>
                    <a:pt x="3799844" y="2062969"/>
                  </a:lnTo>
                  <a:lnTo>
                    <a:pt x="3796036" y="2068053"/>
                  </a:lnTo>
                  <a:lnTo>
                    <a:pt x="3792226" y="2073137"/>
                  </a:lnTo>
                  <a:lnTo>
                    <a:pt x="3788418" y="2078540"/>
                  </a:lnTo>
                  <a:lnTo>
                    <a:pt x="3783974" y="2083624"/>
                  </a:lnTo>
                  <a:lnTo>
                    <a:pt x="3779212" y="2088391"/>
                  </a:lnTo>
                  <a:lnTo>
                    <a:pt x="3774134" y="2093475"/>
                  </a:lnTo>
                  <a:lnTo>
                    <a:pt x="3768420" y="2098241"/>
                  </a:lnTo>
                  <a:lnTo>
                    <a:pt x="3763024" y="2103326"/>
                  </a:lnTo>
                  <a:lnTo>
                    <a:pt x="3750963" y="2112859"/>
                  </a:lnTo>
                  <a:lnTo>
                    <a:pt x="3737314" y="2121757"/>
                  </a:lnTo>
                  <a:lnTo>
                    <a:pt x="3722713" y="2130972"/>
                  </a:lnTo>
                  <a:lnTo>
                    <a:pt x="3707477" y="2139552"/>
                  </a:lnTo>
                  <a:lnTo>
                    <a:pt x="3690971" y="2147814"/>
                  </a:lnTo>
                  <a:lnTo>
                    <a:pt x="3673513" y="2156076"/>
                  </a:lnTo>
                  <a:lnTo>
                    <a:pt x="3655103" y="2163702"/>
                  </a:lnTo>
                  <a:lnTo>
                    <a:pt x="3635424" y="2171011"/>
                  </a:lnTo>
                  <a:lnTo>
                    <a:pt x="3615109" y="2178320"/>
                  </a:lnTo>
                  <a:lnTo>
                    <a:pt x="3593842" y="2184993"/>
                  </a:lnTo>
                  <a:lnTo>
                    <a:pt x="3571941" y="2191349"/>
                  </a:lnTo>
                  <a:lnTo>
                    <a:pt x="3549087" y="2197068"/>
                  </a:lnTo>
                  <a:lnTo>
                    <a:pt x="3525281" y="2202788"/>
                  </a:lnTo>
                  <a:lnTo>
                    <a:pt x="3501157" y="2207873"/>
                  </a:lnTo>
                  <a:lnTo>
                    <a:pt x="3476082" y="2212639"/>
                  </a:lnTo>
                  <a:lnTo>
                    <a:pt x="3450371" y="2217088"/>
                  </a:lnTo>
                  <a:lnTo>
                    <a:pt x="3424343" y="2220584"/>
                  </a:lnTo>
                  <a:lnTo>
                    <a:pt x="3397680" y="2224079"/>
                  </a:lnTo>
                  <a:lnTo>
                    <a:pt x="3370065" y="2226939"/>
                  </a:lnTo>
                  <a:lnTo>
                    <a:pt x="3341815" y="2229163"/>
                  </a:lnTo>
                  <a:lnTo>
                    <a:pt x="3313565" y="2231070"/>
                  </a:lnTo>
                  <a:lnTo>
                    <a:pt x="3284680" y="2232341"/>
                  </a:lnTo>
                  <a:lnTo>
                    <a:pt x="3255478" y="2233294"/>
                  </a:lnTo>
                  <a:lnTo>
                    <a:pt x="3225959" y="2233612"/>
                  </a:lnTo>
                  <a:lnTo>
                    <a:pt x="3195487" y="2233294"/>
                  </a:lnTo>
                  <a:lnTo>
                    <a:pt x="3165650" y="2232341"/>
                  </a:lnTo>
                  <a:lnTo>
                    <a:pt x="3136130" y="2231070"/>
                  </a:lnTo>
                  <a:lnTo>
                    <a:pt x="3106928" y="2229163"/>
                  </a:lnTo>
                  <a:lnTo>
                    <a:pt x="3078678" y="2226303"/>
                  </a:lnTo>
                  <a:lnTo>
                    <a:pt x="3050428" y="2223761"/>
                  </a:lnTo>
                  <a:lnTo>
                    <a:pt x="3022813" y="2220266"/>
                  </a:lnTo>
                  <a:lnTo>
                    <a:pt x="2996150" y="2216135"/>
                  </a:lnTo>
                  <a:lnTo>
                    <a:pt x="2970122" y="2211368"/>
                  </a:lnTo>
                  <a:lnTo>
                    <a:pt x="2944729" y="2206602"/>
                  </a:lnTo>
                  <a:lnTo>
                    <a:pt x="2919971" y="2201199"/>
                  </a:lnTo>
                  <a:lnTo>
                    <a:pt x="2895847" y="2195797"/>
                  </a:lnTo>
                  <a:lnTo>
                    <a:pt x="2872994" y="2189442"/>
                  </a:lnTo>
                  <a:lnTo>
                    <a:pt x="2850775" y="2182769"/>
                  </a:lnTo>
                  <a:lnTo>
                    <a:pt x="2829190" y="2175460"/>
                  </a:lnTo>
                  <a:lnTo>
                    <a:pt x="2808876" y="2168469"/>
                  </a:lnTo>
                  <a:lnTo>
                    <a:pt x="2789196" y="2160525"/>
                  </a:lnTo>
                  <a:lnTo>
                    <a:pt x="2770469" y="2152580"/>
                  </a:lnTo>
                  <a:lnTo>
                    <a:pt x="2753328" y="2144001"/>
                  </a:lnTo>
                  <a:lnTo>
                    <a:pt x="2736823" y="2135103"/>
                  </a:lnTo>
                  <a:lnTo>
                    <a:pt x="2721269" y="2126205"/>
                  </a:lnTo>
                  <a:lnTo>
                    <a:pt x="2706986" y="2116990"/>
                  </a:lnTo>
                  <a:lnTo>
                    <a:pt x="2693972" y="2107139"/>
                  </a:lnTo>
                  <a:lnTo>
                    <a:pt x="2688258" y="2102372"/>
                  </a:lnTo>
                  <a:lnTo>
                    <a:pt x="2682227" y="2097288"/>
                  </a:lnTo>
                  <a:lnTo>
                    <a:pt x="2676831" y="2092522"/>
                  </a:lnTo>
                  <a:lnTo>
                    <a:pt x="2671753" y="2087437"/>
                  </a:lnTo>
                  <a:lnTo>
                    <a:pt x="2666991" y="2082353"/>
                  </a:lnTo>
                  <a:lnTo>
                    <a:pt x="2662548" y="2076951"/>
                  </a:lnTo>
                  <a:lnTo>
                    <a:pt x="2658104" y="2071549"/>
                  </a:lnTo>
                  <a:lnTo>
                    <a:pt x="2654612" y="2066464"/>
                  </a:lnTo>
                  <a:lnTo>
                    <a:pt x="2651121" y="2061062"/>
                  </a:lnTo>
                  <a:lnTo>
                    <a:pt x="2647947" y="2055342"/>
                  </a:lnTo>
                  <a:lnTo>
                    <a:pt x="2645090" y="2050258"/>
                  </a:lnTo>
                  <a:lnTo>
                    <a:pt x="2642868" y="2044856"/>
                  </a:lnTo>
                  <a:lnTo>
                    <a:pt x="2640329" y="2039454"/>
                  </a:lnTo>
                  <a:lnTo>
                    <a:pt x="2638742" y="2033416"/>
                  </a:lnTo>
                  <a:lnTo>
                    <a:pt x="2637789" y="2027696"/>
                  </a:lnTo>
                  <a:lnTo>
                    <a:pt x="2636520" y="2022294"/>
                  </a:lnTo>
                  <a:lnTo>
                    <a:pt x="2636202" y="2016256"/>
                  </a:lnTo>
                  <a:lnTo>
                    <a:pt x="2635885" y="2010854"/>
                  </a:lnTo>
                  <a:lnTo>
                    <a:pt x="2635250" y="2010854"/>
                  </a:lnTo>
                  <a:lnTo>
                    <a:pt x="2635250" y="1862137"/>
                  </a:lnTo>
                  <a:close/>
                  <a:moveTo>
                    <a:pt x="3815353" y="1849331"/>
                  </a:moveTo>
                  <a:lnTo>
                    <a:pt x="3816061" y="1854393"/>
                  </a:lnTo>
                  <a:lnTo>
                    <a:pt x="3816350" y="1860279"/>
                  </a:lnTo>
                  <a:lnTo>
                    <a:pt x="3816061" y="1862137"/>
                  </a:lnTo>
                  <a:lnTo>
                    <a:pt x="3816061" y="1859040"/>
                  </a:lnTo>
                  <a:lnTo>
                    <a:pt x="3815773" y="1853154"/>
                  </a:lnTo>
                  <a:lnTo>
                    <a:pt x="3815353" y="1849331"/>
                  </a:lnTo>
                  <a:close/>
                  <a:moveTo>
                    <a:pt x="2636143" y="1848861"/>
                  </a:moveTo>
                  <a:lnTo>
                    <a:pt x="2635885" y="1853247"/>
                  </a:lnTo>
                  <a:lnTo>
                    <a:pt x="2635250" y="1859280"/>
                  </a:lnTo>
                  <a:lnTo>
                    <a:pt x="2635250" y="1854517"/>
                  </a:lnTo>
                  <a:lnTo>
                    <a:pt x="2636143" y="1848861"/>
                  </a:lnTo>
                  <a:close/>
                  <a:moveTo>
                    <a:pt x="3814618" y="1842622"/>
                  </a:moveTo>
                  <a:lnTo>
                    <a:pt x="3815195" y="1847888"/>
                  </a:lnTo>
                  <a:lnTo>
                    <a:pt x="3815353" y="1849331"/>
                  </a:lnTo>
                  <a:lnTo>
                    <a:pt x="3815195" y="1848198"/>
                  </a:lnTo>
                  <a:lnTo>
                    <a:pt x="3814618" y="1842622"/>
                  </a:lnTo>
                  <a:close/>
                  <a:moveTo>
                    <a:pt x="2638425" y="1836737"/>
                  </a:moveTo>
                  <a:lnTo>
                    <a:pt x="2636838" y="1842770"/>
                  </a:lnTo>
                  <a:lnTo>
                    <a:pt x="2636202" y="1848485"/>
                  </a:lnTo>
                  <a:lnTo>
                    <a:pt x="2636143" y="1848861"/>
                  </a:lnTo>
                  <a:lnTo>
                    <a:pt x="2636202" y="1847850"/>
                  </a:lnTo>
                  <a:lnTo>
                    <a:pt x="2636838" y="1842452"/>
                  </a:lnTo>
                  <a:lnTo>
                    <a:pt x="2638425" y="1836737"/>
                  </a:lnTo>
                  <a:close/>
                  <a:moveTo>
                    <a:pt x="3187700" y="1751012"/>
                  </a:moveTo>
                  <a:lnTo>
                    <a:pt x="3187700" y="1827212"/>
                  </a:lnTo>
                  <a:lnTo>
                    <a:pt x="3172031" y="1824063"/>
                  </a:lnTo>
                  <a:lnTo>
                    <a:pt x="3153163" y="1820285"/>
                  </a:lnTo>
                  <a:lnTo>
                    <a:pt x="3144209" y="1818396"/>
                  </a:lnTo>
                  <a:lnTo>
                    <a:pt x="3136535" y="1816191"/>
                  </a:lnTo>
                  <a:lnTo>
                    <a:pt x="3129179" y="1813987"/>
                  </a:lnTo>
                  <a:lnTo>
                    <a:pt x="3122144" y="1811153"/>
                  </a:lnTo>
                  <a:lnTo>
                    <a:pt x="3115749" y="1808005"/>
                  </a:lnTo>
                  <a:lnTo>
                    <a:pt x="3109673" y="1804541"/>
                  </a:lnTo>
                  <a:lnTo>
                    <a:pt x="3106475" y="1801707"/>
                  </a:lnTo>
                  <a:lnTo>
                    <a:pt x="3103917" y="1799503"/>
                  </a:lnTo>
                  <a:lnTo>
                    <a:pt x="3101998" y="1796669"/>
                  </a:lnTo>
                  <a:lnTo>
                    <a:pt x="3100399" y="1793835"/>
                  </a:lnTo>
                  <a:lnTo>
                    <a:pt x="3099120" y="1791001"/>
                  </a:lnTo>
                  <a:lnTo>
                    <a:pt x="3098800" y="1788167"/>
                  </a:lnTo>
                  <a:lnTo>
                    <a:pt x="3098800" y="1785334"/>
                  </a:lnTo>
                  <a:lnTo>
                    <a:pt x="3099120" y="1782500"/>
                  </a:lnTo>
                  <a:lnTo>
                    <a:pt x="3099759" y="1779351"/>
                  </a:lnTo>
                  <a:lnTo>
                    <a:pt x="3101358" y="1777147"/>
                  </a:lnTo>
                  <a:lnTo>
                    <a:pt x="3103597" y="1774313"/>
                  </a:lnTo>
                  <a:lnTo>
                    <a:pt x="3105835" y="1771794"/>
                  </a:lnTo>
                  <a:lnTo>
                    <a:pt x="3108713" y="1769275"/>
                  </a:lnTo>
                  <a:lnTo>
                    <a:pt x="3112231" y="1767386"/>
                  </a:lnTo>
                  <a:lnTo>
                    <a:pt x="3116068" y="1765182"/>
                  </a:lnTo>
                  <a:lnTo>
                    <a:pt x="3120545" y="1763607"/>
                  </a:lnTo>
                  <a:lnTo>
                    <a:pt x="3127581" y="1760773"/>
                  </a:lnTo>
                  <a:lnTo>
                    <a:pt x="3135255" y="1758884"/>
                  </a:lnTo>
                  <a:lnTo>
                    <a:pt x="3143250" y="1756680"/>
                  </a:lnTo>
                  <a:lnTo>
                    <a:pt x="3151564" y="1755106"/>
                  </a:lnTo>
                  <a:lnTo>
                    <a:pt x="3160199" y="1753531"/>
                  </a:lnTo>
                  <a:lnTo>
                    <a:pt x="3169472" y="1752587"/>
                  </a:lnTo>
                  <a:lnTo>
                    <a:pt x="3178426" y="1751642"/>
                  </a:lnTo>
                  <a:lnTo>
                    <a:pt x="3187700" y="1751012"/>
                  </a:lnTo>
                  <a:close/>
                  <a:moveTo>
                    <a:pt x="3203106" y="1692876"/>
                  </a:moveTo>
                  <a:lnTo>
                    <a:pt x="3200250" y="1693193"/>
                  </a:lnTo>
                  <a:lnTo>
                    <a:pt x="3197710" y="1693827"/>
                  </a:lnTo>
                  <a:lnTo>
                    <a:pt x="3194854" y="1694144"/>
                  </a:lnTo>
                  <a:lnTo>
                    <a:pt x="3192949" y="1694778"/>
                  </a:lnTo>
                  <a:lnTo>
                    <a:pt x="3191045" y="1696045"/>
                  </a:lnTo>
                  <a:lnTo>
                    <a:pt x="3189458" y="1697313"/>
                  </a:lnTo>
                  <a:lnTo>
                    <a:pt x="3188506" y="1698581"/>
                  </a:lnTo>
                  <a:lnTo>
                    <a:pt x="3188188" y="1699532"/>
                  </a:lnTo>
                  <a:lnTo>
                    <a:pt x="3188188" y="1720450"/>
                  </a:lnTo>
                  <a:lnTo>
                    <a:pt x="3171684" y="1721718"/>
                  </a:lnTo>
                  <a:lnTo>
                    <a:pt x="3155179" y="1723620"/>
                  </a:lnTo>
                  <a:lnTo>
                    <a:pt x="3139309" y="1726155"/>
                  </a:lnTo>
                  <a:lnTo>
                    <a:pt x="3123756" y="1728691"/>
                  </a:lnTo>
                  <a:lnTo>
                    <a:pt x="3108838" y="1731860"/>
                  </a:lnTo>
                  <a:lnTo>
                    <a:pt x="3095190" y="1735347"/>
                  </a:lnTo>
                  <a:lnTo>
                    <a:pt x="3081542" y="1739784"/>
                  </a:lnTo>
                  <a:lnTo>
                    <a:pt x="3069480" y="1744538"/>
                  </a:lnTo>
                  <a:lnTo>
                    <a:pt x="3061228" y="1748342"/>
                  </a:lnTo>
                  <a:lnTo>
                    <a:pt x="3053293" y="1752462"/>
                  </a:lnTo>
                  <a:lnTo>
                    <a:pt x="3046310" y="1756582"/>
                  </a:lnTo>
                  <a:lnTo>
                    <a:pt x="3040280" y="1761019"/>
                  </a:lnTo>
                  <a:lnTo>
                    <a:pt x="3034884" y="1765774"/>
                  </a:lnTo>
                  <a:lnTo>
                    <a:pt x="3030440" y="1770528"/>
                  </a:lnTo>
                  <a:lnTo>
                    <a:pt x="3026949" y="1775282"/>
                  </a:lnTo>
                  <a:lnTo>
                    <a:pt x="3024092" y="1780353"/>
                  </a:lnTo>
                  <a:lnTo>
                    <a:pt x="3022505" y="1785107"/>
                  </a:lnTo>
                  <a:lnTo>
                    <a:pt x="3021235" y="1790179"/>
                  </a:lnTo>
                  <a:lnTo>
                    <a:pt x="3021235" y="1794933"/>
                  </a:lnTo>
                  <a:lnTo>
                    <a:pt x="3022505" y="1800004"/>
                  </a:lnTo>
                  <a:lnTo>
                    <a:pt x="3024092" y="1805075"/>
                  </a:lnTo>
                  <a:lnTo>
                    <a:pt x="3026949" y="1809829"/>
                  </a:lnTo>
                  <a:lnTo>
                    <a:pt x="3030758" y="1814583"/>
                  </a:lnTo>
                  <a:lnTo>
                    <a:pt x="3035519" y="1819338"/>
                  </a:lnTo>
                  <a:lnTo>
                    <a:pt x="3040597" y="1823775"/>
                  </a:lnTo>
                  <a:lnTo>
                    <a:pt x="3046310" y="1827578"/>
                  </a:lnTo>
                  <a:lnTo>
                    <a:pt x="3052976" y="1831065"/>
                  </a:lnTo>
                  <a:lnTo>
                    <a:pt x="3059958" y="1835185"/>
                  </a:lnTo>
                  <a:lnTo>
                    <a:pt x="3067893" y="1838354"/>
                  </a:lnTo>
                  <a:lnTo>
                    <a:pt x="3076146" y="1841524"/>
                  </a:lnTo>
                  <a:lnTo>
                    <a:pt x="3084716" y="1844059"/>
                  </a:lnTo>
                  <a:lnTo>
                    <a:pt x="3094555" y="1846595"/>
                  </a:lnTo>
                  <a:lnTo>
                    <a:pt x="3130104" y="1853885"/>
                  </a:lnTo>
                  <a:lnTo>
                    <a:pt x="3188188" y="1865929"/>
                  </a:lnTo>
                  <a:lnTo>
                    <a:pt x="3188188" y="1956259"/>
                  </a:lnTo>
                  <a:lnTo>
                    <a:pt x="3173588" y="1954357"/>
                  </a:lnTo>
                  <a:lnTo>
                    <a:pt x="3159305" y="1952455"/>
                  </a:lnTo>
                  <a:lnTo>
                    <a:pt x="3152005" y="1951187"/>
                  </a:lnTo>
                  <a:lnTo>
                    <a:pt x="3144070" y="1949603"/>
                  </a:lnTo>
                  <a:lnTo>
                    <a:pt x="3127565" y="1945799"/>
                  </a:lnTo>
                  <a:lnTo>
                    <a:pt x="3111695" y="1941362"/>
                  </a:lnTo>
                  <a:lnTo>
                    <a:pt x="3098681" y="1936608"/>
                  </a:lnTo>
                  <a:lnTo>
                    <a:pt x="3095190" y="1935657"/>
                  </a:lnTo>
                  <a:lnTo>
                    <a:pt x="3091699" y="1934072"/>
                  </a:lnTo>
                  <a:lnTo>
                    <a:pt x="3088842" y="1932805"/>
                  </a:lnTo>
                  <a:lnTo>
                    <a:pt x="3088524" y="1932488"/>
                  </a:lnTo>
                  <a:lnTo>
                    <a:pt x="3084398" y="1929952"/>
                  </a:lnTo>
                  <a:lnTo>
                    <a:pt x="3082176" y="1928684"/>
                  </a:lnTo>
                  <a:lnTo>
                    <a:pt x="3079637" y="1927733"/>
                  </a:lnTo>
                  <a:lnTo>
                    <a:pt x="3077415" y="1926783"/>
                  </a:lnTo>
                  <a:lnTo>
                    <a:pt x="3074559" y="1926149"/>
                  </a:lnTo>
                  <a:lnTo>
                    <a:pt x="3068211" y="1925198"/>
                  </a:lnTo>
                  <a:lnTo>
                    <a:pt x="3061863" y="1924881"/>
                  </a:lnTo>
                  <a:lnTo>
                    <a:pt x="3055197" y="1925515"/>
                  </a:lnTo>
                  <a:lnTo>
                    <a:pt x="3048532" y="1926466"/>
                  </a:lnTo>
                  <a:lnTo>
                    <a:pt x="3042184" y="1928050"/>
                  </a:lnTo>
                  <a:lnTo>
                    <a:pt x="3035836" y="1929952"/>
                  </a:lnTo>
                  <a:lnTo>
                    <a:pt x="3030123" y="1932488"/>
                  </a:lnTo>
                  <a:lnTo>
                    <a:pt x="3025044" y="1934706"/>
                  </a:lnTo>
                  <a:lnTo>
                    <a:pt x="3020918" y="1937559"/>
                  </a:lnTo>
                  <a:lnTo>
                    <a:pt x="3017427" y="1940728"/>
                  </a:lnTo>
                  <a:lnTo>
                    <a:pt x="3016157" y="1941679"/>
                  </a:lnTo>
                  <a:lnTo>
                    <a:pt x="3015522" y="1943264"/>
                  </a:lnTo>
                  <a:lnTo>
                    <a:pt x="3015205" y="1944849"/>
                  </a:lnTo>
                  <a:lnTo>
                    <a:pt x="3015205" y="1946116"/>
                  </a:lnTo>
                  <a:lnTo>
                    <a:pt x="3015205" y="1947701"/>
                  </a:lnTo>
                  <a:lnTo>
                    <a:pt x="3015840" y="1948969"/>
                  </a:lnTo>
                  <a:lnTo>
                    <a:pt x="3017109" y="1950554"/>
                  </a:lnTo>
                  <a:lnTo>
                    <a:pt x="3018696" y="1951504"/>
                  </a:lnTo>
                  <a:lnTo>
                    <a:pt x="3025044" y="1955625"/>
                  </a:lnTo>
                  <a:lnTo>
                    <a:pt x="3032027" y="1959428"/>
                  </a:lnTo>
                  <a:lnTo>
                    <a:pt x="3039962" y="1962915"/>
                  </a:lnTo>
                  <a:lnTo>
                    <a:pt x="3048532" y="1966084"/>
                  </a:lnTo>
                  <a:lnTo>
                    <a:pt x="3057737" y="1969253"/>
                  </a:lnTo>
                  <a:lnTo>
                    <a:pt x="3067576" y="1972106"/>
                  </a:lnTo>
                  <a:lnTo>
                    <a:pt x="3077733" y="1974959"/>
                  </a:lnTo>
                  <a:lnTo>
                    <a:pt x="3088842" y="1977177"/>
                  </a:lnTo>
                  <a:lnTo>
                    <a:pt x="3100268" y="1979713"/>
                  </a:lnTo>
                  <a:lnTo>
                    <a:pt x="3111695" y="1981614"/>
                  </a:lnTo>
                  <a:lnTo>
                    <a:pt x="3123756" y="1983516"/>
                  </a:lnTo>
                  <a:lnTo>
                    <a:pt x="3136452" y="1985101"/>
                  </a:lnTo>
                  <a:lnTo>
                    <a:pt x="3149148" y="1986369"/>
                  </a:lnTo>
                  <a:lnTo>
                    <a:pt x="3162162" y="1987636"/>
                  </a:lnTo>
                  <a:lnTo>
                    <a:pt x="3188188" y="1989538"/>
                  </a:lnTo>
                  <a:lnTo>
                    <a:pt x="3188188" y="2009823"/>
                  </a:lnTo>
                  <a:lnTo>
                    <a:pt x="3188506" y="2011407"/>
                  </a:lnTo>
                  <a:lnTo>
                    <a:pt x="3189458" y="2012675"/>
                  </a:lnTo>
                  <a:lnTo>
                    <a:pt x="3191045" y="2013626"/>
                  </a:lnTo>
                  <a:lnTo>
                    <a:pt x="3192949" y="2014577"/>
                  </a:lnTo>
                  <a:lnTo>
                    <a:pt x="3194854" y="2015528"/>
                  </a:lnTo>
                  <a:lnTo>
                    <a:pt x="3197710" y="2015845"/>
                  </a:lnTo>
                  <a:lnTo>
                    <a:pt x="3200250" y="2016162"/>
                  </a:lnTo>
                  <a:lnTo>
                    <a:pt x="3203106" y="2016479"/>
                  </a:lnTo>
                  <a:lnTo>
                    <a:pt x="3254843" y="2016479"/>
                  </a:lnTo>
                  <a:lnTo>
                    <a:pt x="3258017" y="2016162"/>
                  </a:lnTo>
                  <a:lnTo>
                    <a:pt x="3260556" y="2015845"/>
                  </a:lnTo>
                  <a:lnTo>
                    <a:pt x="3263413" y="2015528"/>
                  </a:lnTo>
                  <a:lnTo>
                    <a:pt x="3265317" y="2014577"/>
                  </a:lnTo>
                  <a:lnTo>
                    <a:pt x="3267539" y="2013626"/>
                  </a:lnTo>
                  <a:lnTo>
                    <a:pt x="3269126" y="2012675"/>
                  </a:lnTo>
                  <a:lnTo>
                    <a:pt x="3269761" y="2011407"/>
                  </a:lnTo>
                  <a:lnTo>
                    <a:pt x="3270078" y="2009823"/>
                  </a:lnTo>
                  <a:lnTo>
                    <a:pt x="3270078" y="1988587"/>
                  </a:lnTo>
                  <a:lnTo>
                    <a:pt x="3286265" y="1987636"/>
                  </a:lnTo>
                  <a:lnTo>
                    <a:pt x="3302136" y="1986369"/>
                  </a:lnTo>
                  <a:lnTo>
                    <a:pt x="3317371" y="1984467"/>
                  </a:lnTo>
                  <a:lnTo>
                    <a:pt x="3331971" y="1981931"/>
                  </a:lnTo>
                  <a:lnTo>
                    <a:pt x="3345937" y="1979079"/>
                  </a:lnTo>
                  <a:lnTo>
                    <a:pt x="3358950" y="1976543"/>
                  </a:lnTo>
                  <a:lnTo>
                    <a:pt x="3370694" y="1973057"/>
                  </a:lnTo>
                  <a:lnTo>
                    <a:pt x="3381486" y="1968937"/>
                  </a:lnTo>
                  <a:lnTo>
                    <a:pt x="3390056" y="1965450"/>
                  </a:lnTo>
                  <a:lnTo>
                    <a:pt x="3398308" y="1961964"/>
                  </a:lnTo>
                  <a:lnTo>
                    <a:pt x="3405291" y="1957843"/>
                  </a:lnTo>
                  <a:lnTo>
                    <a:pt x="3411956" y="1953723"/>
                  </a:lnTo>
                  <a:lnTo>
                    <a:pt x="3417670" y="1949286"/>
                  </a:lnTo>
                  <a:lnTo>
                    <a:pt x="3422748" y="1944849"/>
                  </a:lnTo>
                  <a:lnTo>
                    <a:pt x="3427192" y="1940094"/>
                  </a:lnTo>
                  <a:lnTo>
                    <a:pt x="3430683" y="1935657"/>
                  </a:lnTo>
                  <a:lnTo>
                    <a:pt x="3433540" y="1930903"/>
                  </a:lnTo>
                  <a:lnTo>
                    <a:pt x="3435444" y="1926149"/>
                  </a:lnTo>
                  <a:lnTo>
                    <a:pt x="3436396" y="1921078"/>
                  </a:lnTo>
                  <a:lnTo>
                    <a:pt x="3437031" y="1916323"/>
                  </a:lnTo>
                  <a:lnTo>
                    <a:pt x="3436079" y="1910935"/>
                  </a:lnTo>
                  <a:lnTo>
                    <a:pt x="3434492" y="1905864"/>
                  </a:lnTo>
                  <a:lnTo>
                    <a:pt x="3432270" y="1901110"/>
                  </a:lnTo>
                  <a:lnTo>
                    <a:pt x="3429096" y="1896039"/>
                  </a:lnTo>
                  <a:lnTo>
                    <a:pt x="3426557" y="1893820"/>
                  </a:lnTo>
                  <a:lnTo>
                    <a:pt x="3424335" y="1890968"/>
                  </a:lnTo>
                  <a:lnTo>
                    <a:pt x="3418304" y="1886530"/>
                  </a:lnTo>
                  <a:lnTo>
                    <a:pt x="3411639" y="1882093"/>
                  </a:lnTo>
                  <a:lnTo>
                    <a:pt x="3404339" y="1877973"/>
                  </a:lnTo>
                  <a:lnTo>
                    <a:pt x="3395451" y="1874169"/>
                  </a:lnTo>
                  <a:lnTo>
                    <a:pt x="3385929" y="1870683"/>
                  </a:lnTo>
                  <a:lnTo>
                    <a:pt x="3375772" y="1866880"/>
                  </a:lnTo>
                  <a:lnTo>
                    <a:pt x="3365298" y="1863710"/>
                  </a:lnTo>
                  <a:lnTo>
                    <a:pt x="3354189" y="1860541"/>
                  </a:lnTo>
                  <a:lnTo>
                    <a:pt x="3342763" y="1858005"/>
                  </a:lnTo>
                  <a:lnTo>
                    <a:pt x="3318640" y="1852300"/>
                  </a:lnTo>
                  <a:lnTo>
                    <a:pt x="3294200" y="1847546"/>
                  </a:lnTo>
                  <a:lnTo>
                    <a:pt x="3270078" y="1843426"/>
                  </a:lnTo>
                  <a:lnTo>
                    <a:pt x="3270078" y="1752779"/>
                  </a:lnTo>
                  <a:lnTo>
                    <a:pt x="3291026" y="1755631"/>
                  </a:lnTo>
                  <a:lnTo>
                    <a:pt x="3298961" y="1756582"/>
                  </a:lnTo>
                  <a:lnTo>
                    <a:pt x="3306896" y="1758801"/>
                  </a:lnTo>
                  <a:lnTo>
                    <a:pt x="3323719" y="1762921"/>
                  </a:lnTo>
                  <a:lnTo>
                    <a:pt x="3339589" y="1767992"/>
                  </a:lnTo>
                  <a:lnTo>
                    <a:pt x="3352920" y="1772746"/>
                  </a:lnTo>
                  <a:lnTo>
                    <a:pt x="3360537" y="1775599"/>
                  </a:lnTo>
                  <a:lnTo>
                    <a:pt x="3363076" y="1777184"/>
                  </a:lnTo>
                  <a:lnTo>
                    <a:pt x="3367203" y="1779402"/>
                  </a:lnTo>
                  <a:lnTo>
                    <a:pt x="3369424" y="1780670"/>
                  </a:lnTo>
                  <a:lnTo>
                    <a:pt x="3371964" y="1781938"/>
                  </a:lnTo>
                  <a:lnTo>
                    <a:pt x="3374186" y="1783206"/>
                  </a:lnTo>
                  <a:lnTo>
                    <a:pt x="3377042" y="1783523"/>
                  </a:lnTo>
                  <a:lnTo>
                    <a:pt x="3383390" y="1784157"/>
                  </a:lnTo>
                  <a:lnTo>
                    <a:pt x="3389738" y="1784790"/>
                  </a:lnTo>
                  <a:lnTo>
                    <a:pt x="3396404" y="1784157"/>
                  </a:lnTo>
                  <a:lnTo>
                    <a:pt x="3403069" y="1783206"/>
                  </a:lnTo>
                  <a:lnTo>
                    <a:pt x="3409417" y="1781621"/>
                  </a:lnTo>
                  <a:lnTo>
                    <a:pt x="3415765" y="1779402"/>
                  </a:lnTo>
                  <a:lnTo>
                    <a:pt x="3421478" y="1777184"/>
                  </a:lnTo>
                  <a:lnTo>
                    <a:pt x="3426557" y="1774965"/>
                  </a:lnTo>
                  <a:lnTo>
                    <a:pt x="3430683" y="1772113"/>
                  </a:lnTo>
                  <a:lnTo>
                    <a:pt x="3434174" y="1769260"/>
                  </a:lnTo>
                  <a:lnTo>
                    <a:pt x="3435127" y="1767675"/>
                  </a:lnTo>
                  <a:lnTo>
                    <a:pt x="3436079" y="1766091"/>
                  </a:lnTo>
                  <a:lnTo>
                    <a:pt x="3436396" y="1765140"/>
                  </a:lnTo>
                  <a:lnTo>
                    <a:pt x="3436396" y="1763555"/>
                  </a:lnTo>
                  <a:lnTo>
                    <a:pt x="3436079" y="1761970"/>
                  </a:lnTo>
                  <a:lnTo>
                    <a:pt x="3435761" y="1760702"/>
                  </a:lnTo>
                  <a:lnTo>
                    <a:pt x="3434492" y="1759118"/>
                  </a:lnTo>
                  <a:lnTo>
                    <a:pt x="3432905" y="1757850"/>
                  </a:lnTo>
                  <a:lnTo>
                    <a:pt x="3428144" y="1754997"/>
                  </a:lnTo>
                  <a:lnTo>
                    <a:pt x="3423065" y="1752145"/>
                  </a:lnTo>
                  <a:lnTo>
                    <a:pt x="3417352" y="1749292"/>
                  </a:lnTo>
                  <a:lnTo>
                    <a:pt x="3410369" y="1746440"/>
                  </a:lnTo>
                  <a:lnTo>
                    <a:pt x="3403386" y="1743587"/>
                  </a:lnTo>
                  <a:lnTo>
                    <a:pt x="3396404" y="1741369"/>
                  </a:lnTo>
                  <a:lnTo>
                    <a:pt x="3380534" y="1736614"/>
                  </a:lnTo>
                  <a:lnTo>
                    <a:pt x="3363711" y="1732177"/>
                  </a:lnTo>
                  <a:lnTo>
                    <a:pt x="3346572" y="1728374"/>
                  </a:lnTo>
                  <a:lnTo>
                    <a:pt x="3329749" y="1725204"/>
                  </a:lnTo>
                  <a:lnTo>
                    <a:pt x="3313562" y="1723303"/>
                  </a:lnTo>
                  <a:lnTo>
                    <a:pt x="3292296" y="1720767"/>
                  </a:lnTo>
                  <a:lnTo>
                    <a:pt x="3270078" y="1719182"/>
                  </a:lnTo>
                  <a:lnTo>
                    <a:pt x="3270078" y="1699532"/>
                  </a:lnTo>
                  <a:lnTo>
                    <a:pt x="3269761" y="1698581"/>
                  </a:lnTo>
                  <a:lnTo>
                    <a:pt x="3269126" y="1697313"/>
                  </a:lnTo>
                  <a:lnTo>
                    <a:pt x="3267539" y="1696045"/>
                  </a:lnTo>
                  <a:lnTo>
                    <a:pt x="3265317" y="1694778"/>
                  </a:lnTo>
                  <a:lnTo>
                    <a:pt x="3263413" y="1694144"/>
                  </a:lnTo>
                  <a:lnTo>
                    <a:pt x="3260556" y="1693827"/>
                  </a:lnTo>
                  <a:lnTo>
                    <a:pt x="3258017" y="1693193"/>
                  </a:lnTo>
                  <a:lnTo>
                    <a:pt x="3254843" y="1692876"/>
                  </a:lnTo>
                  <a:lnTo>
                    <a:pt x="3203106" y="1692876"/>
                  </a:lnTo>
                  <a:close/>
                  <a:moveTo>
                    <a:pt x="3225959" y="1673225"/>
                  </a:moveTo>
                  <a:lnTo>
                    <a:pt x="3251986" y="1673542"/>
                  </a:lnTo>
                  <a:lnTo>
                    <a:pt x="3278013" y="1674493"/>
                  </a:lnTo>
                  <a:lnTo>
                    <a:pt x="3303722" y="1675444"/>
                  </a:lnTo>
                  <a:lnTo>
                    <a:pt x="3328480" y="1677028"/>
                  </a:lnTo>
                  <a:lnTo>
                    <a:pt x="3353237" y="1679247"/>
                  </a:lnTo>
                  <a:lnTo>
                    <a:pt x="3377360" y="1681466"/>
                  </a:lnTo>
                  <a:lnTo>
                    <a:pt x="3401165" y="1684318"/>
                  </a:lnTo>
                  <a:lnTo>
                    <a:pt x="3424335" y="1687805"/>
                  </a:lnTo>
                  <a:lnTo>
                    <a:pt x="3446870" y="1691291"/>
                  </a:lnTo>
                  <a:lnTo>
                    <a:pt x="3468771" y="1695411"/>
                  </a:lnTo>
                  <a:lnTo>
                    <a:pt x="3490037" y="1699532"/>
                  </a:lnTo>
                  <a:lnTo>
                    <a:pt x="3510668" y="1704286"/>
                  </a:lnTo>
                  <a:lnTo>
                    <a:pt x="3530664" y="1709357"/>
                  </a:lnTo>
                  <a:lnTo>
                    <a:pt x="3550026" y="1715062"/>
                  </a:lnTo>
                  <a:lnTo>
                    <a:pt x="3568752" y="1720450"/>
                  </a:lnTo>
                  <a:lnTo>
                    <a:pt x="3586527" y="1726789"/>
                  </a:lnTo>
                  <a:lnTo>
                    <a:pt x="3603349" y="1733128"/>
                  </a:lnTo>
                  <a:lnTo>
                    <a:pt x="3619219" y="1739467"/>
                  </a:lnTo>
                  <a:lnTo>
                    <a:pt x="3634454" y="1746440"/>
                  </a:lnTo>
                  <a:lnTo>
                    <a:pt x="3648738" y="1753413"/>
                  </a:lnTo>
                  <a:lnTo>
                    <a:pt x="3661751" y="1760702"/>
                  </a:lnTo>
                  <a:lnTo>
                    <a:pt x="3673812" y="1768626"/>
                  </a:lnTo>
                  <a:lnTo>
                    <a:pt x="3685239" y="1776550"/>
                  </a:lnTo>
                  <a:lnTo>
                    <a:pt x="3695713" y="1784157"/>
                  </a:lnTo>
                  <a:lnTo>
                    <a:pt x="3704600" y="1792397"/>
                  </a:lnTo>
                  <a:lnTo>
                    <a:pt x="3708726" y="1796834"/>
                  </a:lnTo>
                  <a:lnTo>
                    <a:pt x="3712535" y="1800955"/>
                  </a:lnTo>
                  <a:lnTo>
                    <a:pt x="3716027" y="1805075"/>
                  </a:lnTo>
                  <a:lnTo>
                    <a:pt x="3719518" y="1809512"/>
                  </a:lnTo>
                  <a:lnTo>
                    <a:pt x="3722375" y="1813950"/>
                  </a:lnTo>
                  <a:lnTo>
                    <a:pt x="3725231" y="1818704"/>
                  </a:lnTo>
                  <a:lnTo>
                    <a:pt x="3727453" y="1822824"/>
                  </a:lnTo>
                  <a:lnTo>
                    <a:pt x="3729357" y="1827261"/>
                  </a:lnTo>
                  <a:lnTo>
                    <a:pt x="3731579" y="1832015"/>
                  </a:lnTo>
                  <a:lnTo>
                    <a:pt x="3733166" y="1836136"/>
                  </a:lnTo>
                  <a:lnTo>
                    <a:pt x="3733801" y="1840890"/>
                  </a:lnTo>
                  <a:lnTo>
                    <a:pt x="3735071" y="1845644"/>
                  </a:lnTo>
                  <a:lnTo>
                    <a:pt x="3735388" y="1850081"/>
                  </a:lnTo>
                  <a:lnTo>
                    <a:pt x="3735388" y="1854836"/>
                  </a:lnTo>
                  <a:lnTo>
                    <a:pt x="3735388" y="1859590"/>
                  </a:lnTo>
                  <a:lnTo>
                    <a:pt x="3735071" y="1864344"/>
                  </a:lnTo>
                  <a:lnTo>
                    <a:pt x="3733801" y="1869098"/>
                  </a:lnTo>
                  <a:lnTo>
                    <a:pt x="3733166" y="1873219"/>
                  </a:lnTo>
                  <a:lnTo>
                    <a:pt x="3731579" y="1877973"/>
                  </a:lnTo>
                  <a:lnTo>
                    <a:pt x="3729357" y="1882727"/>
                  </a:lnTo>
                  <a:lnTo>
                    <a:pt x="3727453" y="1887164"/>
                  </a:lnTo>
                  <a:lnTo>
                    <a:pt x="3725231" y="1891285"/>
                  </a:lnTo>
                  <a:lnTo>
                    <a:pt x="3722375" y="1895722"/>
                  </a:lnTo>
                  <a:lnTo>
                    <a:pt x="3719518" y="1900476"/>
                  </a:lnTo>
                  <a:lnTo>
                    <a:pt x="3716027" y="1904913"/>
                  </a:lnTo>
                  <a:lnTo>
                    <a:pt x="3712535" y="1908717"/>
                  </a:lnTo>
                  <a:lnTo>
                    <a:pt x="3708726" y="1913154"/>
                  </a:lnTo>
                  <a:lnTo>
                    <a:pt x="3704600" y="1917274"/>
                  </a:lnTo>
                  <a:lnTo>
                    <a:pt x="3695713" y="1925515"/>
                  </a:lnTo>
                  <a:lnTo>
                    <a:pt x="3685239" y="1933438"/>
                  </a:lnTo>
                  <a:lnTo>
                    <a:pt x="3673812" y="1941362"/>
                  </a:lnTo>
                  <a:lnTo>
                    <a:pt x="3661751" y="1948969"/>
                  </a:lnTo>
                  <a:lnTo>
                    <a:pt x="3648738" y="1956259"/>
                  </a:lnTo>
                  <a:lnTo>
                    <a:pt x="3634454" y="1963548"/>
                  </a:lnTo>
                  <a:lnTo>
                    <a:pt x="3619219" y="1970521"/>
                  </a:lnTo>
                  <a:lnTo>
                    <a:pt x="3603349" y="1976860"/>
                  </a:lnTo>
                  <a:lnTo>
                    <a:pt x="3586527" y="1983199"/>
                  </a:lnTo>
                  <a:lnTo>
                    <a:pt x="3568752" y="1989538"/>
                  </a:lnTo>
                  <a:lnTo>
                    <a:pt x="3550026" y="1994926"/>
                  </a:lnTo>
                  <a:lnTo>
                    <a:pt x="3530664" y="2000631"/>
                  </a:lnTo>
                  <a:lnTo>
                    <a:pt x="3510668" y="2005702"/>
                  </a:lnTo>
                  <a:lnTo>
                    <a:pt x="3490037" y="2010457"/>
                  </a:lnTo>
                  <a:lnTo>
                    <a:pt x="3468771" y="2014577"/>
                  </a:lnTo>
                  <a:lnTo>
                    <a:pt x="3446870" y="2018697"/>
                  </a:lnTo>
                  <a:lnTo>
                    <a:pt x="3424335" y="2022184"/>
                  </a:lnTo>
                  <a:lnTo>
                    <a:pt x="3401165" y="2025670"/>
                  </a:lnTo>
                  <a:lnTo>
                    <a:pt x="3377360" y="2028523"/>
                  </a:lnTo>
                  <a:lnTo>
                    <a:pt x="3353237" y="2030741"/>
                  </a:lnTo>
                  <a:lnTo>
                    <a:pt x="3328480" y="2032643"/>
                  </a:lnTo>
                  <a:lnTo>
                    <a:pt x="3303722" y="2034228"/>
                  </a:lnTo>
                  <a:lnTo>
                    <a:pt x="3278013" y="2035495"/>
                  </a:lnTo>
                  <a:lnTo>
                    <a:pt x="3251986" y="2036446"/>
                  </a:lnTo>
                  <a:lnTo>
                    <a:pt x="3225959" y="2036763"/>
                  </a:lnTo>
                  <a:lnTo>
                    <a:pt x="3199615" y="2036446"/>
                  </a:lnTo>
                  <a:lnTo>
                    <a:pt x="3173905" y="2035495"/>
                  </a:lnTo>
                  <a:lnTo>
                    <a:pt x="3148196" y="2034228"/>
                  </a:lnTo>
                  <a:lnTo>
                    <a:pt x="3123121" y="2032643"/>
                  </a:lnTo>
                  <a:lnTo>
                    <a:pt x="3098681" y="2030741"/>
                  </a:lnTo>
                  <a:lnTo>
                    <a:pt x="3074241" y="2028523"/>
                  </a:lnTo>
                  <a:lnTo>
                    <a:pt x="3050436" y="2025670"/>
                  </a:lnTo>
                  <a:lnTo>
                    <a:pt x="3027584" y="2022184"/>
                  </a:lnTo>
                  <a:lnTo>
                    <a:pt x="3004731" y="2018697"/>
                  </a:lnTo>
                  <a:lnTo>
                    <a:pt x="2983147" y="2014577"/>
                  </a:lnTo>
                  <a:lnTo>
                    <a:pt x="2961564" y="2010457"/>
                  </a:lnTo>
                  <a:lnTo>
                    <a:pt x="2940933" y="2005702"/>
                  </a:lnTo>
                  <a:lnTo>
                    <a:pt x="2920937" y="2000631"/>
                  </a:lnTo>
                  <a:lnTo>
                    <a:pt x="2901575" y="1994926"/>
                  </a:lnTo>
                  <a:lnTo>
                    <a:pt x="2883483" y="1989538"/>
                  </a:lnTo>
                  <a:lnTo>
                    <a:pt x="2865709" y="1983199"/>
                  </a:lnTo>
                  <a:lnTo>
                    <a:pt x="2848569" y="1976860"/>
                  </a:lnTo>
                  <a:lnTo>
                    <a:pt x="2832382" y="1970521"/>
                  </a:lnTo>
                  <a:lnTo>
                    <a:pt x="2817464" y="1963548"/>
                  </a:lnTo>
                  <a:lnTo>
                    <a:pt x="2803181" y="1956259"/>
                  </a:lnTo>
                  <a:lnTo>
                    <a:pt x="2789850" y="1948969"/>
                  </a:lnTo>
                  <a:lnTo>
                    <a:pt x="2777789" y="1941362"/>
                  </a:lnTo>
                  <a:lnTo>
                    <a:pt x="2766362" y="1933438"/>
                  </a:lnTo>
                  <a:lnTo>
                    <a:pt x="2755888" y="1925515"/>
                  </a:lnTo>
                  <a:lnTo>
                    <a:pt x="2747001" y="1917274"/>
                  </a:lnTo>
                  <a:lnTo>
                    <a:pt x="2742875" y="1913154"/>
                  </a:lnTo>
                  <a:lnTo>
                    <a:pt x="2739066" y="1908717"/>
                  </a:lnTo>
                  <a:lnTo>
                    <a:pt x="2735574" y="1904913"/>
                  </a:lnTo>
                  <a:lnTo>
                    <a:pt x="2732400" y="1900476"/>
                  </a:lnTo>
                  <a:lnTo>
                    <a:pt x="2729226" y="1895722"/>
                  </a:lnTo>
                  <a:lnTo>
                    <a:pt x="2726370" y="1891285"/>
                  </a:lnTo>
                  <a:lnTo>
                    <a:pt x="2724148" y="1887164"/>
                  </a:lnTo>
                  <a:lnTo>
                    <a:pt x="2722244" y="1882727"/>
                  </a:lnTo>
                  <a:lnTo>
                    <a:pt x="2720022" y="1877973"/>
                  </a:lnTo>
                  <a:lnTo>
                    <a:pt x="2718435" y="1873219"/>
                  </a:lnTo>
                  <a:lnTo>
                    <a:pt x="2717800" y="1869098"/>
                  </a:lnTo>
                  <a:lnTo>
                    <a:pt x="2716530" y="1864344"/>
                  </a:lnTo>
                  <a:lnTo>
                    <a:pt x="2716213" y="1859590"/>
                  </a:lnTo>
                  <a:lnTo>
                    <a:pt x="2716213" y="1854836"/>
                  </a:lnTo>
                  <a:lnTo>
                    <a:pt x="2716213" y="1850081"/>
                  </a:lnTo>
                  <a:lnTo>
                    <a:pt x="2716530" y="1845644"/>
                  </a:lnTo>
                  <a:lnTo>
                    <a:pt x="2717800" y="1840890"/>
                  </a:lnTo>
                  <a:lnTo>
                    <a:pt x="2718435" y="1836136"/>
                  </a:lnTo>
                  <a:lnTo>
                    <a:pt x="2720022" y="1832015"/>
                  </a:lnTo>
                  <a:lnTo>
                    <a:pt x="2722244" y="1827261"/>
                  </a:lnTo>
                  <a:lnTo>
                    <a:pt x="2724148" y="1822824"/>
                  </a:lnTo>
                  <a:lnTo>
                    <a:pt x="2726370" y="1818704"/>
                  </a:lnTo>
                  <a:lnTo>
                    <a:pt x="2729226" y="1813950"/>
                  </a:lnTo>
                  <a:lnTo>
                    <a:pt x="2732400" y="1809512"/>
                  </a:lnTo>
                  <a:lnTo>
                    <a:pt x="2735574" y="1805075"/>
                  </a:lnTo>
                  <a:lnTo>
                    <a:pt x="2739066" y="1800955"/>
                  </a:lnTo>
                  <a:lnTo>
                    <a:pt x="2742875" y="1796834"/>
                  </a:lnTo>
                  <a:lnTo>
                    <a:pt x="2747001" y="1792397"/>
                  </a:lnTo>
                  <a:lnTo>
                    <a:pt x="2755888" y="1784157"/>
                  </a:lnTo>
                  <a:lnTo>
                    <a:pt x="2766362" y="1776550"/>
                  </a:lnTo>
                  <a:lnTo>
                    <a:pt x="2777789" y="1768626"/>
                  </a:lnTo>
                  <a:lnTo>
                    <a:pt x="2789850" y="1760702"/>
                  </a:lnTo>
                  <a:lnTo>
                    <a:pt x="2803181" y="1753413"/>
                  </a:lnTo>
                  <a:lnTo>
                    <a:pt x="2817464" y="1746440"/>
                  </a:lnTo>
                  <a:lnTo>
                    <a:pt x="2832382" y="1739467"/>
                  </a:lnTo>
                  <a:lnTo>
                    <a:pt x="2848569" y="1733128"/>
                  </a:lnTo>
                  <a:lnTo>
                    <a:pt x="2865709" y="1726789"/>
                  </a:lnTo>
                  <a:lnTo>
                    <a:pt x="2883483" y="1720450"/>
                  </a:lnTo>
                  <a:lnTo>
                    <a:pt x="2901575" y="1715062"/>
                  </a:lnTo>
                  <a:lnTo>
                    <a:pt x="2920937" y="1709357"/>
                  </a:lnTo>
                  <a:lnTo>
                    <a:pt x="2940933" y="1704286"/>
                  </a:lnTo>
                  <a:lnTo>
                    <a:pt x="2961564" y="1699532"/>
                  </a:lnTo>
                  <a:lnTo>
                    <a:pt x="2983147" y="1695411"/>
                  </a:lnTo>
                  <a:lnTo>
                    <a:pt x="3004731" y="1691291"/>
                  </a:lnTo>
                  <a:lnTo>
                    <a:pt x="3027584" y="1687805"/>
                  </a:lnTo>
                  <a:lnTo>
                    <a:pt x="3050436" y="1684318"/>
                  </a:lnTo>
                  <a:lnTo>
                    <a:pt x="3074241" y="1681466"/>
                  </a:lnTo>
                  <a:lnTo>
                    <a:pt x="3098681" y="1679247"/>
                  </a:lnTo>
                  <a:lnTo>
                    <a:pt x="3123121" y="1677028"/>
                  </a:lnTo>
                  <a:lnTo>
                    <a:pt x="3148196" y="1675444"/>
                  </a:lnTo>
                  <a:lnTo>
                    <a:pt x="3173905" y="1674493"/>
                  </a:lnTo>
                  <a:lnTo>
                    <a:pt x="3199615" y="1673542"/>
                  </a:lnTo>
                  <a:lnTo>
                    <a:pt x="3225959" y="1673225"/>
                  </a:lnTo>
                  <a:close/>
                  <a:moveTo>
                    <a:pt x="3454389" y="0"/>
                  </a:moveTo>
                  <a:lnTo>
                    <a:pt x="3461374" y="0"/>
                  </a:lnTo>
                  <a:lnTo>
                    <a:pt x="3468995" y="635"/>
                  </a:lnTo>
                  <a:lnTo>
                    <a:pt x="3475981" y="1587"/>
                  </a:lnTo>
                  <a:lnTo>
                    <a:pt x="3482966" y="3174"/>
                  </a:lnTo>
                  <a:lnTo>
                    <a:pt x="3490270" y="5079"/>
                  </a:lnTo>
                  <a:lnTo>
                    <a:pt x="3497255" y="7300"/>
                  </a:lnTo>
                  <a:lnTo>
                    <a:pt x="3503923" y="9839"/>
                  </a:lnTo>
                  <a:lnTo>
                    <a:pt x="3510591" y="13013"/>
                  </a:lnTo>
                  <a:lnTo>
                    <a:pt x="3517259" y="16505"/>
                  </a:lnTo>
                  <a:lnTo>
                    <a:pt x="3523610" y="20314"/>
                  </a:lnTo>
                  <a:lnTo>
                    <a:pt x="3529643" y="24757"/>
                  </a:lnTo>
                  <a:lnTo>
                    <a:pt x="3535676" y="29518"/>
                  </a:lnTo>
                  <a:lnTo>
                    <a:pt x="3541074" y="34596"/>
                  </a:lnTo>
                  <a:lnTo>
                    <a:pt x="3546472" y="39992"/>
                  </a:lnTo>
                  <a:lnTo>
                    <a:pt x="3551235" y="45705"/>
                  </a:lnTo>
                  <a:lnTo>
                    <a:pt x="3555998" y="51418"/>
                  </a:lnTo>
                  <a:lnTo>
                    <a:pt x="3560443" y="57766"/>
                  </a:lnTo>
                  <a:lnTo>
                    <a:pt x="3564254" y="64113"/>
                  </a:lnTo>
                  <a:lnTo>
                    <a:pt x="3567746" y="70779"/>
                  </a:lnTo>
                  <a:lnTo>
                    <a:pt x="3570922" y="77444"/>
                  </a:lnTo>
                  <a:lnTo>
                    <a:pt x="3573462" y="84109"/>
                  </a:lnTo>
                  <a:lnTo>
                    <a:pt x="3575684" y="91410"/>
                  </a:lnTo>
                  <a:lnTo>
                    <a:pt x="3577590" y="98709"/>
                  </a:lnTo>
                  <a:lnTo>
                    <a:pt x="3579177" y="106009"/>
                  </a:lnTo>
                  <a:lnTo>
                    <a:pt x="3580448" y="113309"/>
                  </a:lnTo>
                  <a:lnTo>
                    <a:pt x="3580765" y="120927"/>
                  </a:lnTo>
                  <a:lnTo>
                    <a:pt x="3581400" y="128544"/>
                  </a:lnTo>
                  <a:lnTo>
                    <a:pt x="3580765" y="136162"/>
                  </a:lnTo>
                  <a:lnTo>
                    <a:pt x="3530913" y="1012801"/>
                  </a:lnTo>
                  <a:lnTo>
                    <a:pt x="3529960" y="1019149"/>
                  </a:lnTo>
                  <a:lnTo>
                    <a:pt x="3529326" y="1025814"/>
                  </a:lnTo>
                  <a:lnTo>
                    <a:pt x="3528055" y="1032162"/>
                  </a:lnTo>
                  <a:lnTo>
                    <a:pt x="3526785" y="1038510"/>
                  </a:lnTo>
                  <a:lnTo>
                    <a:pt x="3524880" y="1044541"/>
                  </a:lnTo>
                  <a:lnTo>
                    <a:pt x="3522975" y="1050254"/>
                  </a:lnTo>
                  <a:lnTo>
                    <a:pt x="3520434" y="1056284"/>
                  </a:lnTo>
                  <a:lnTo>
                    <a:pt x="3518212" y="1062315"/>
                  </a:lnTo>
                  <a:lnTo>
                    <a:pt x="3515354" y="1067710"/>
                  </a:lnTo>
                  <a:lnTo>
                    <a:pt x="3512179" y="1072789"/>
                  </a:lnTo>
                  <a:lnTo>
                    <a:pt x="3508686" y="1077867"/>
                  </a:lnTo>
                  <a:lnTo>
                    <a:pt x="3505193" y="1083263"/>
                  </a:lnTo>
                  <a:lnTo>
                    <a:pt x="3501700" y="1087706"/>
                  </a:lnTo>
                  <a:lnTo>
                    <a:pt x="3497572" y="1092467"/>
                  </a:lnTo>
                  <a:lnTo>
                    <a:pt x="3493445" y="1096910"/>
                  </a:lnTo>
                  <a:lnTo>
                    <a:pt x="3488999" y="1101354"/>
                  </a:lnTo>
                  <a:lnTo>
                    <a:pt x="3484554" y="1105163"/>
                  </a:lnTo>
                  <a:lnTo>
                    <a:pt x="3479791" y="1108654"/>
                  </a:lnTo>
                  <a:lnTo>
                    <a:pt x="3474710" y="1112463"/>
                  </a:lnTo>
                  <a:lnTo>
                    <a:pt x="3469630" y="1115319"/>
                  </a:lnTo>
                  <a:lnTo>
                    <a:pt x="3464550" y="1118493"/>
                  </a:lnTo>
                  <a:lnTo>
                    <a:pt x="3459152" y="1121350"/>
                  </a:lnTo>
                  <a:lnTo>
                    <a:pt x="3453436" y="1123889"/>
                  </a:lnTo>
                  <a:lnTo>
                    <a:pt x="3448038" y="1126111"/>
                  </a:lnTo>
                  <a:lnTo>
                    <a:pt x="3442005" y="1128015"/>
                  </a:lnTo>
                  <a:lnTo>
                    <a:pt x="3435972" y="1129602"/>
                  </a:lnTo>
                  <a:lnTo>
                    <a:pt x="3430256" y="1130871"/>
                  </a:lnTo>
                  <a:lnTo>
                    <a:pt x="3423906" y="1132141"/>
                  </a:lnTo>
                  <a:lnTo>
                    <a:pt x="3417873" y="1132776"/>
                  </a:lnTo>
                  <a:lnTo>
                    <a:pt x="3411522" y="1133093"/>
                  </a:lnTo>
                  <a:lnTo>
                    <a:pt x="3405490" y="1133093"/>
                  </a:lnTo>
                  <a:lnTo>
                    <a:pt x="3398504" y="1132776"/>
                  </a:lnTo>
                  <a:lnTo>
                    <a:pt x="3392471" y="1132458"/>
                  </a:lnTo>
                  <a:lnTo>
                    <a:pt x="3386120" y="1131189"/>
                  </a:lnTo>
                  <a:lnTo>
                    <a:pt x="3379770" y="1129919"/>
                  </a:lnTo>
                  <a:lnTo>
                    <a:pt x="3373736" y="1128332"/>
                  </a:lnTo>
                  <a:lnTo>
                    <a:pt x="3368021" y="1126745"/>
                  </a:lnTo>
                  <a:lnTo>
                    <a:pt x="3361988" y="1124524"/>
                  </a:lnTo>
                  <a:lnTo>
                    <a:pt x="3356590" y="1122302"/>
                  </a:lnTo>
                  <a:lnTo>
                    <a:pt x="3350874" y="1119763"/>
                  </a:lnTo>
                  <a:lnTo>
                    <a:pt x="3345476" y="1116589"/>
                  </a:lnTo>
                  <a:lnTo>
                    <a:pt x="3340396" y="1113415"/>
                  </a:lnTo>
                  <a:lnTo>
                    <a:pt x="3334998" y="1109924"/>
                  </a:lnTo>
                  <a:lnTo>
                    <a:pt x="3330553" y="1106432"/>
                  </a:lnTo>
                  <a:lnTo>
                    <a:pt x="3325790" y="1102306"/>
                  </a:lnTo>
                  <a:lnTo>
                    <a:pt x="3321344" y="1098497"/>
                  </a:lnTo>
                  <a:lnTo>
                    <a:pt x="3316899" y="1094054"/>
                  </a:lnTo>
                  <a:lnTo>
                    <a:pt x="3312771" y="1089293"/>
                  </a:lnTo>
                  <a:lnTo>
                    <a:pt x="3308961" y="1084849"/>
                  </a:lnTo>
                  <a:lnTo>
                    <a:pt x="3305150" y="1080089"/>
                  </a:lnTo>
                  <a:lnTo>
                    <a:pt x="3301975" y="1074693"/>
                  </a:lnTo>
                  <a:lnTo>
                    <a:pt x="3298482" y="1069615"/>
                  </a:lnTo>
                  <a:lnTo>
                    <a:pt x="3295625" y="1064219"/>
                  </a:lnTo>
                  <a:lnTo>
                    <a:pt x="3293084" y="1058823"/>
                  </a:lnTo>
                  <a:lnTo>
                    <a:pt x="3290544" y="1053110"/>
                  </a:lnTo>
                  <a:lnTo>
                    <a:pt x="3288639" y="1047397"/>
                  </a:lnTo>
                  <a:lnTo>
                    <a:pt x="3286734" y="1041367"/>
                  </a:lnTo>
                  <a:lnTo>
                    <a:pt x="3285146" y="1035019"/>
                  </a:lnTo>
                  <a:lnTo>
                    <a:pt x="3283558" y="1028988"/>
                  </a:lnTo>
                  <a:lnTo>
                    <a:pt x="3282606" y="1022640"/>
                  </a:lnTo>
                  <a:lnTo>
                    <a:pt x="3281971" y="1015975"/>
                  </a:lnTo>
                  <a:lnTo>
                    <a:pt x="3281654" y="1009627"/>
                  </a:lnTo>
                  <a:lnTo>
                    <a:pt x="3281018" y="1003597"/>
                  </a:lnTo>
                  <a:lnTo>
                    <a:pt x="3281654" y="996614"/>
                  </a:lnTo>
                  <a:lnTo>
                    <a:pt x="3306103" y="573529"/>
                  </a:lnTo>
                  <a:lnTo>
                    <a:pt x="3299118" y="568768"/>
                  </a:lnTo>
                  <a:lnTo>
                    <a:pt x="2057582" y="2162081"/>
                  </a:lnTo>
                  <a:lnTo>
                    <a:pt x="2052502" y="2168112"/>
                  </a:lnTo>
                  <a:lnTo>
                    <a:pt x="2047422" y="2173825"/>
                  </a:lnTo>
                  <a:lnTo>
                    <a:pt x="2042024" y="2178903"/>
                  </a:lnTo>
                  <a:lnTo>
                    <a:pt x="2036626" y="2183981"/>
                  </a:lnTo>
                  <a:lnTo>
                    <a:pt x="2030592" y="2188742"/>
                  </a:lnTo>
                  <a:lnTo>
                    <a:pt x="2024877" y="2193186"/>
                  </a:lnTo>
                  <a:lnTo>
                    <a:pt x="2018844" y="2197629"/>
                  </a:lnTo>
                  <a:lnTo>
                    <a:pt x="2012493" y="2201121"/>
                  </a:lnTo>
                  <a:lnTo>
                    <a:pt x="2006143" y="2204612"/>
                  </a:lnTo>
                  <a:lnTo>
                    <a:pt x="1999475" y="2207786"/>
                  </a:lnTo>
                  <a:lnTo>
                    <a:pt x="1992807" y="2210642"/>
                  </a:lnTo>
                  <a:lnTo>
                    <a:pt x="1986139" y="2213182"/>
                  </a:lnTo>
                  <a:lnTo>
                    <a:pt x="1979470" y="2215403"/>
                  </a:lnTo>
                  <a:lnTo>
                    <a:pt x="1972485" y="2217308"/>
                  </a:lnTo>
                  <a:lnTo>
                    <a:pt x="1965499" y="2218577"/>
                  </a:lnTo>
                  <a:lnTo>
                    <a:pt x="1958514" y="2219529"/>
                  </a:lnTo>
                  <a:lnTo>
                    <a:pt x="1951528" y="2220482"/>
                  </a:lnTo>
                  <a:lnTo>
                    <a:pt x="1944225" y="2221116"/>
                  </a:lnTo>
                  <a:lnTo>
                    <a:pt x="1937239" y="2221116"/>
                  </a:lnTo>
                  <a:lnTo>
                    <a:pt x="1929619" y="2221116"/>
                  </a:lnTo>
                  <a:lnTo>
                    <a:pt x="1922633" y="2220482"/>
                  </a:lnTo>
                  <a:lnTo>
                    <a:pt x="1915647" y="2219529"/>
                  </a:lnTo>
                  <a:lnTo>
                    <a:pt x="1908344" y="2218577"/>
                  </a:lnTo>
                  <a:lnTo>
                    <a:pt x="1901358" y="2216990"/>
                  </a:lnTo>
                  <a:lnTo>
                    <a:pt x="1894690" y="2214769"/>
                  </a:lnTo>
                  <a:lnTo>
                    <a:pt x="1887387" y="2212547"/>
                  </a:lnTo>
                  <a:lnTo>
                    <a:pt x="1880402" y="2210008"/>
                  </a:lnTo>
                  <a:lnTo>
                    <a:pt x="1873734" y="2207151"/>
                  </a:lnTo>
                  <a:lnTo>
                    <a:pt x="1867066" y="2203977"/>
                  </a:lnTo>
                  <a:lnTo>
                    <a:pt x="1860715" y="2199851"/>
                  </a:lnTo>
                  <a:lnTo>
                    <a:pt x="1854047" y="2196042"/>
                  </a:lnTo>
                  <a:lnTo>
                    <a:pt x="1847696" y="2191599"/>
                  </a:lnTo>
                  <a:lnTo>
                    <a:pt x="1229469" y="1731062"/>
                  </a:lnTo>
                  <a:lnTo>
                    <a:pt x="271487" y="2768937"/>
                  </a:lnTo>
                  <a:lnTo>
                    <a:pt x="266406" y="2774967"/>
                  </a:lnTo>
                  <a:lnTo>
                    <a:pt x="260691" y="2780680"/>
                  </a:lnTo>
                  <a:lnTo>
                    <a:pt x="254975" y="2785759"/>
                  </a:lnTo>
                  <a:lnTo>
                    <a:pt x="248942" y="2791154"/>
                  </a:lnTo>
                  <a:lnTo>
                    <a:pt x="242592" y="2795915"/>
                  </a:lnTo>
                  <a:lnTo>
                    <a:pt x="236241" y="2800041"/>
                  </a:lnTo>
                  <a:lnTo>
                    <a:pt x="230208" y="2804167"/>
                  </a:lnTo>
                  <a:lnTo>
                    <a:pt x="223223" y="2807659"/>
                  </a:lnTo>
                  <a:lnTo>
                    <a:pt x="216554" y="2810833"/>
                  </a:lnTo>
                  <a:lnTo>
                    <a:pt x="209886" y="2814007"/>
                  </a:lnTo>
                  <a:lnTo>
                    <a:pt x="202901" y="2816228"/>
                  </a:lnTo>
                  <a:lnTo>
                    <a:pt x="195915" y="2818767"/>
                  </a:lnTo>
                  <a:lnTo>
                    <a:pt x="188612" y="2820354"/>
                  </a:lnTo>
                  <a:lnTo>
                    <a:pt x="181309" y="2821941"/>
                  </a:lnTo>
                  <a:lnTo>
                    <a:pt x="174006" y="2822894"/>
                  </a:lnTo>
                  <a:lnTo>
                    <a:pt x="166703" y="2823846"/>
                  </a:lnTo>
                  <a:lnTo>
                    <a:pt x="159082" y="2824163"/>
                  </a:lnTo>
                  <a:lnTo>
                    <a:pt x="152096" y="2824163"/>
                  </a:lnTo>
                  <a:lnTo>
                    <a:pt x="144476" y="2823846"/>
                  </a:lnTo>
                  <a:lnTo>
                    <a:pt x="136855" y="2823528"/>
                  </a:lnTo>
                  <a:lnTo>
                    <a:pt x="129552" y="2822259"/>
                  </a:lnTo>
                  <a:lnTo>
                    <a:pt x="122249" y="2820672"/>
                  </a:lnTo>
                  <a:lnTo>
                    <a:pt x="114945" y="2819085"/>
                  </a:lnTo>
                  <a:lnTo>
                    <a:pt x="107642" y="2816546"/>
                  </a:lnTo>
                  <a:lnTo>
                    <a:pt x="100657" y="2814324"/>
                  </a:lnTo>
                  <a:lnTo>
                    <a:pt x="93671" y="2811467"/>
                  </a:lnTo>
                  <a:lnTo>
                    <a:pt x="87003" y="2807976"/>
                  </a:lnTo>
                  <a:lnTo>
                    <a:pt x="80335" y="2804485"/>
                  </a:lnTo>
                  <a:lnTo>
                    <a:pt x="73349" y="2800359"/>
                  </a:lnTo>
                  <a:lnTo>
                    <a:pt x="66681" y="2796233"/>
                  </a:lnTo>
                  <a:lnTo>
                    <a:pt x="60331" y="2791472"/>
                  </a:lnTo>
                  <a:lnTo>
                    <a:pt x="54298" y="2785759"/>
                  </a:lnTo>
                  <a:lnTo>
                    <a:pt x="48265" y="2780680"/>
                  </a:lnTo>
                  <a:lnTo>
                    <a:pt x="42867" y="2774967"/>
                  </a:lnTo>
                  <a:lnTo>
                    <a:pt x="37469" y="2768937"/>
                  </a:lnTo>
                  <a:lnTo>
                    <a:pt x="32388" y="2762906"/>
                  </a:lnTo>
                  <a:lnTo>
                    <a:pt x="28260" y="2756876"/>
                  </a:lnTo>
                  <a:lnTo>
                    <a:pt x="23815" y="2749893"/>
                  </a:lnTo>
                  <a:lnTo>
                    <a:pt x="19687" y="2743228"/>
                  </a:lnTo>
                  <a:lnTo>
                    <a:pt x="16194" y="2736563"/>
                  </a:lnTo>
                  <a:lnTo>
                    <a:pt x="13019" y="2729580"/>
                  </a:lnTo>
                  <a:lnTo>
                    <a:pt x="10479" y="2722280"/>
                  </a:lnTo>
                  <a:lnTo>
                    <a:pt x="7938" y="2715297"/>
                  </a:lnTo>
                  <a:lnTo>
                    <a:pt x="5716" y="2708315"/>
                  </a:lnTo>
                  <a:lnTo>
                    <a:pt x="3811" y="2700697"/>
                  </a:lnTo>
                  <a:lnTo>
                    <a:pt x="2540" y="2693080"/>
                  </a:lnTo>
                  <a:lnTo>
                    <a:pt x="1270" y="2685780"/>
                  </a:lnTo>
                  <a:lnTo>
                    <a:pt x="635" y="2678162"/>
                  </a:lnTo>
                  <a:lnTo>
                    <a:pt x="0" y="2670228"/>
                  </a:lnTo>
                  <a:lnTo>
                    <a:pt x="0" y="2662927"/>
                  </a:lnTo>
                  <a:lnTo>
                    <a:pt x="0" y="2655310"/>
                  </a:lnTo>
                  <a:lnTo>
                    <a:pt x="953" y="2648010"/>
                  </a:lnTo>
                  <a:lnTo>
                    <a:pt x="1588" y="2640075"/>
                  </a:lnTo>
                  <a:lnTo>
                    <a:pt x="3176" y="2632458"/>
                  </a:lnTo>
                  <a:lnTo>
                    <a:pt x="4763" y="2625158"/>
                  </a:lnTo>
                  <a:lnTo>
                    <a:pt x="6668" y="2617858"/>
                  </a:lnTo>
                  <a:lnTo>
                    <a:pt x="9526" y="2610558"/>
                  </a:lnTo>
                  <a:lnTo>
                    <a:pt x="12384" y="2603258"/>
                  </a:lnTo>
                  <a:lnTo>
                    <a:pt x="15559" y="2596275"/>
                  </a:lnTo>
                  <a:lnTo>
                    <a:pt x="19052" y="2588975"/>
                  </a:lnTo>
                  <a:lnTo>
                    <a:pt x="22545" y="2582310"/>
                  </a:lnTo>
                  <a:lnTo>
                    <a:pt x="26990" y="2575644"/>
                  </a:lnTo>
                  <a:lnTo>
                    <a:pt x="31753" y="2569297"/>
                  </a:lnTo>
                  <a:lnTo>
                    <a:pt x="36516" y="2562631"/>
                  </a:lnTo>
                  <a:lnTo>
                    <a:pt x="1086264" y="1414621"/>
                  </a:lnTo>
                  <a:lnTo>
                    <a:pt x="1091027" y="1408908"/>
                  </a:lnTo>
                  <a:lnTo>
                    <a:pt x="1096742" y="1403829"/>
                  </a:lnTo>
                  <a:lnTo>
                    <a:pt x="1101823" y="1398751"/>
                  </a:lnTo>
                  <a:lnTo>
                    <a:pt x="1107221" y="1393990"/>
                  </a:lnTo>
                  <a:lnTo>
                    <a:pt x="1113254" y="1389229"/>
                  </a:lnTo>
                  <a:lnTo>
                    <a:pt x="1119287" y="1385103"/>
                  </a:lnTo>
                  <a:lnTo>
                    <a:pt x="1125002" y="1381295"/>
                  </a:lnTo>
                  <a:lnTo>
                    <a:pt x="1131353" y="1377803"/>
                  </a:lnTo>
                  <a:lnTo>
                    <a:pt x="1137703" y="1374629"/>
                  </a:lnTo>
                  <a:lnTo>
                    <a:pt x="1144054" y="1371455"/>
                  </a:lnTo>
                  <a:lnTo>
                    <a:pt x="1150722" y="1368599"/>
                  </a:lnTo>
                  <a:lnTo>
                    <a:pt x="1157390" y="1366694"/>
                  </a:lnTo>
                  <a:lnTo>
                    <a:pt x="1164058" y="1364790"/>
                  </a:lnTo>
                  <a:lnTo>
                    <a:pt x="1170726" y="1362568"/>
                  </a:lnTo>
                  <a:lnTo>
                    <a:pt x="1177394" y="1361616"/>
                  </a:lnTo>
                  <a:lnTo>
                    <a:pt x="1184698" y="1360347"/>
                  </a:lnTo>
                  <a:lnTo>
                    <a:pt x="1191683" y="1360029"/>
                  </a:lnTo>
                  <a:lnTo>
                    <a:pt x="1198351" y="1359712"/>
                  </a:lnTo>
                  <a:lnTo>
                    <a:pt x="1205654" y="1359077"/>
                  </a:lnTo>
                  <a:lnTo>
                    <a:pt x="1212640" y="1359712"/>
                  </a:lnTo>
                  <a:lnTo>
                    <a:pt x="1219626" y="1360347"/>
                  </a:lnTo>
                  <a:lnTo>
                    <a:pt x="1226294" y="1361299"/>
                  </a:lnTo>
                  <a:lnTo>
                    <a:pt x="1233597" y="1362251"/>
                  </a:lnTo>
                  <a:lnTo>
                    <a:pt x="1240582" y="1363838"/>
                  </a:lnTo>
                  <a:lnTo>
                    <a:pt x="1247251" y="1365742"/>
                  </a:lnTo>
                  <a:lnTo>
                    <a:pt x="1253919" y="1368281"/>
                  </a:lnTo>
                  <a:lnTo>
                    <a:pt x="1260904" y="1371138"/>
                  </a:lnTo>
                  <a:lnTo>
                    <a:pt x="1267572" y="1373677"/>
                  </a:lnTo>
                  <a:lnTo>
                    <a:pt x="1274240" y="1376851"/>
                  </a:lnTo>
                  <a:lnTo>
                    <a:pt x="1280591" y="1380977"/>
                  </a:lnTo>
                  <a:lnTo>
                    <a:pt x="1286942" y="1384786"/>
                  </a:lnTo>
                  <a:lnTo>
                    <a:pt x="1292975" y="1389229"/>
                  </a:lnTo>
                  <a:lnTo>
                    <a:pt x="1907709" y="1846910"/>
                  </a:lnTo>
                  <a:lnTo>
                    <a:pt x="3043507" y="389124"/>
                  </a:lnTo>
                  <a:lnTo>
                    <a:pt x="3023186" y="374841"/>
                  </a:lnTo>
                  <a:lnTo>
                    <a:pt x="2660568" y="470377"/>
                  </a:lnTo>
                  <a:lnTo>
                    <a:pt x="2654853" y="471646"/>
                  </a:lnTo>
                  <a:lnTo>
                    <a:pt x="2648502" y="472598"/>
                  </a:lnTo>
                  <a:lnTo>
                    <a:pt x="2642152" y="473551"/>
                  </a:lnTo>
                  <a:lnTo>
                    <a:pt x="2635801" y="473868"/>
                  </a:lnTo>
                  <a:lnTo>
                    <a:pt x="2629450" y="474185"/>
                  </a:lnTo>
                  <a:lnTo>
                    <a:pt x="2623418" y="473868"/>
                  </a:lnTo>
                  <a:lnTo>
                    <a:pt x="2617384" y="473551"/>
                  </a:lnTo>
                  <a:lnTo>
                    <a:pt x="2611352" y="472598"/>
                  </a:lnTo>
                  <a:lnTo>
                    <a:pt x="2605318" y="471964"/>
                  </a:lnTo>
                  <a:lnTo>
                    <a:pt x="2599603" y="470377"/>
                  </a:lnTo>
                  <a:lnTo>
                    <a:pt x="2593570" y="468790"/>
                  </a:lnTo>
                  <a:lnTo>
                    <a:pt x="2587537" y="466885"/>
                  </a:lnTo>
                  <a:lnTo>
                    <a:pt x="2582139" y="464346"/>
                  </a:lnTo>
                  <a:lnTo>
                    <a:pt x="2576741" y="462124"/>
                  </a:lnTo>
                  <a:lnTo>
                    <a:pt x="2571660" y="459268"/>
                  </a:lnTo>
                  <a:lnTo>
                    <a:pt x="2565945" y="456094"/>
                  </a:lnTo>
                  <a:lnTo>
                    <a:pt x="2560864" y="452920"/>
                  </a:lnTo>
                  <a:lnTo>
                    <a:pt x="2556102" y="449429"/>
                  </a:lnTo>
                  <a:lnTo>
                    <a:pt x="2551339" y="445937"/>
                  </a:lnTo>
                  <a:lnTo>
                    <a:pt x="2546576" y="441811"/>
                  </a:lnTo>
                  <a:lnTo>
                    <a:pt x="2542448" y="437685"/>
                  </a:lnTo>
                  <a:lnTo>
                    <a:pt x="2538002" y="433242"/>
                  </a:lnTo>
                  <a:lnTo>
                    <a:pt x="2533875" y="428481"/>
                  </a:lnTo>
                  <a:lnTo>
                    <a:pt x="2530064" y="423402"/>
                  </a:lnTo>
                  <a:lnTo>
                    <a:pt x="2526572" y="418324"/>
                  </a:lnTo>
                  <a:lnTo>
                    <a:pt x="2523396" y="413246"/>
                  </a:lnTo>
                  <a:lnTo>
                    <a:pt x="2520221" y="407533"/>
                  </a:lnTo>
                  <a:lnTo>
                    <a:pt x="2517363" y="402137"/>
                  </a:lnTo>
                  <a:lnTo>
                    <a:pt x="2514823" y="396107"/>
                  </a:lnTo>
                  <a:lnTo>
                    <a:pt x="2512283" y="390394"/>
                  </a:lnTo>
                  <a:lnTo>
                    <a:pt x="2510378" y="384046"/>
                  </a:lnTo>
                  <a:lnTo>
                    <a:pt x="2508472" y="377698"/>
                  </a:lnTo>
                  <a:lnTo>
                    <a:pt x="2507202" y="371350"/>
                  </a:lnTo>
                  <a:lnTo>
                    <a:pt x="2505932" y="364685"/>
                  </a:lnTo>
                  <a:lnTo>
                    <a:pt x="2505297" y="358337"/>
                  </a:lnTo>
                  <a:lnTo>
                    <a:pt x="2504980" y="351989"/>
                  </a:lnTo>
                  <a:lnTo>
                    <a:pt x="2504344" y="345641"/>
                  </a:lnTo>
                  <a:lnTo>
                    <a:pt x="2504344" y="339293"/>
                  </a:lnTo>
                  <a:lnTo>
                    <a:pt x="2505297" y="332946"/>
                  </a:lnTo>
                  <a:lnTo>
                    <a:pt x="2505615" y="326915"/>
                  </a:lnTo>
                  <a:lnTo>
                    <a:pt x="2506885" y="320567"/>
                  </a:lnTo>
                  <a:lnTo>
                    <a:pt x="2508155" y="314537"/>
                  </a:lnTo>
                  <a:lnTo>
                    <a:pt x="2509425" y="308506"/>
                  </a:lnTo>
                  <a:lnTo>
                    <a:pt x="2511648" y="302793"/>
                  </a:lnTo>
                  <a:lnTo>
                    <a:pt x="2513870" y="296763"/>
                  </a:lnTo>
                  <a:lnTo>
                    <a:pt x="2516410" y="291367"/>
                  </a:lnTo>
                  <a:lnTo>
                    <a:pt x="2518633" y="285654"/>
                  </a:lnTo>
                  <a:lnTo>
                    <a:pt x="2521808" y="280576"/>
                  </a:lnTo>
                  <a:lnTo>
                    <a:pt x="2524984" y="275180"/>
                  </a:lnTo>
                  <a:lnTo>
                    <a:pt x="2528159" y="270102"/>
                  </a:lnTo>
                  <a:lnTo>
                    <a:pt x="2531970" y="265341"/>
                  </a:lnTo>
                  <a:lnTo>
                    <a:pt x="2535462" y="260580"/>
                  </a:lnTo>
                  <a:lnTo>
                    <a:pt x="2539908" y="256136"/>
                  </a:lnTo>
                  <a:lnTo>
                    <a:pt x="2544353" y="251693"/>
                  </a:lnTo>
                  <a:lnTo>
                    <a:pt x="2548481" y="247567"/>
                  </a:lnTo>
                  <a:lnTo>
                    <a:pt x="2553244" y="243441"/>
                  </a:lnTo>
                  <a:lnTo>
                    <a:pt x="2558642" y="239949"/>
                  </a:lnTo>
                  <a:lnTo>
                    <a:pt x="2563722" y="236458"/>
                  </a:lnTo>
                  <a:lnTo>
                    <a:pt x="2568803" y="233284"/>
                  </a:lnTo>
                  <a:lnTo>
                    <a:pt x="2574201" y="230428"/>
                  </a:lnTo>
                  <a:lnTo>
                    <a:pt x="2579916" y="227889"/>
                  </a:lnTo>
                  <a:lnTo>
                    <a:pt x="2585632" y="225349"/>
                  </a:lnTo>
                  <a:lnTo>
                    <a:pt x="2591982" y="223445"/>
                  </a:lnTo>
                  <a:lnTo>
                    <a:pt x="2598015" y="221541"/>
                  </a:lnTo>
                  <a:lnTo>
                    <a:pt x="3425176" y="4126"/>
                  </a:lnTo>
                  <a:lnTo>
                    <a:pt x="3432162" y="2222"/>
                  </a:lnTo>
                  <a:lnTo>
                    <a:pt x="3439782" y="952"/>
                  </a:lnTo>
                  <a:lnTo>
                    <a:pt x="3446768" y="318"/>
                  </a:lnTo>
                  <a:lnTo>
                    <a:pt x="345438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pic>
        <p:nvPicPr>
          <p:cNvPr id="248" name="图片 247"/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07504" y="115664"/>
            <a:ext cx="1446001" cy="943918"/>
          </a:xfrm>
          <a:prstGeom prst="rect">
            <a:avLst/>
          </a:prstGeom>
        </p:spPr>
      </p:pic>
      <p:sp>
        <p:nvSpPr>
          <p:cNvPr id="249" name="文本框 14"/>
          <p:cNvSpPr txBox="1"/>
          <p:nvPr/>
        </p:nvSpPr>
        <p:spPr>
          <a:xfrm>
            <a:off x="1279858" y="434370"/>
            <a:ext cx="1779974" cy="31547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600" dirty="0">
                <a:solidFill>
                  <a:srgbClr val="0070C0"/>
                </a:solidFill>
              </a:rPr>
              <a:t>请在此处</a:t>
            </a:r>
            <a:r>
              <a:rPr lang="zh-CN" altLang="en-US" sz="1600" dirty="0" smtClean="0">
                <a:solidFill>
                  <a:srgbClr val="0070C0"/>
                </a:solidFill>
              </a:rPr>
              <a:t>添加公司</a:t>
            </a:r>
            <a:endParaRPr lang="zh-CN" altLang="en-US" sz="1600" dirty="0">
              <a:solidFill>
                <a:srgbClr val="0070C0"/>
              </a:solidFill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7253093" y="2022647"/>
            <a:ext cx="1348989" cy="134899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30" name="椭圆 29"/>
          <p:cNvSpPr/>
          <p:nvPr/>
        </p:nvSpPr>
        <p:spPr>
          <a:xfrm>
            <a:off x="4555114" y="2022647"/>
            <a:ext cx="1348989" cy="134899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31" name="椭圆 30"/>
          <p:cNvSpPr/>
          <p:nvPr/>
        </p:nvSpPr>
        <p:spPr>
          <a:xfrm>
            <a:off x="5904103" y="2026454"/>
            <a:ext cx="1348989" cy="134899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32" name="椭圆 31"/>
          <p:cNvSpPr/>
          <p:nvPr/>
        </p:nvSpPr>
        <p:spPr>
          <a:xfrm>
            <a:off x="3217267" y="2049918"/>
            <a:ext cx="1348989" cy="1348990"/>
          </a:xfrm>
          <a:prstGeom prst="ellipse">
            <a:avLst/>
          </a:prstGeom>
          <a:noFill/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33" name="矩形 1"/>
          <p:cNvSpPr/>
          <p:nvPr/>
        </p:nvSpPr>
        <p:spPr>
          <a:xfrm rot="2623369">
            <a:off x="3761531" y="2600862"/>
            <a:ext cx="1260965" cy="348585"/>
          </a:xfrm>
          <a:custGeom>
            <a:avLst/>
            <a:gdLst>
              <a:gd name="connsiteX0" fmla="*/ 0 w 1346026"/>
              <a:gd name="connsiteY0" fmla="*/ 0 h 316779"/>
              <a:gd name="connsiteX1" fmla="*/ 1346026 w 1346026"/>
              <a:gd name="connsiteY1" fmla="*/ 0 h 316779"/>
              <a:gd name="connsiteX2" fmla="*/ 1346026 w 1346026"/>
              <a:gd name="connsiteY2" fmla="*/ 316779 h 316779"/>
              <a:gd name="connsiteX3" fmla="*/ 0 w 1346026"/>
              <a:gd name="connsiteY3" fmla="*/ 316779 h 316779"/>
              <a:gd name="connsiteX4" fmla="*/ 0 w 1346026"/>
              <a:gd name="connsiteY4" fmla="*/ 0 h 316779"/>
              <a:gd name="connsiteX0" fmla="*/ 0 w 1346026"/>
              <a:gd name="connsiteY0" fmla="*/ 0 h 407893"/>
              <a:gd name="connsiteX1" fmla="*/ 1346026 w 1346026"/>
              <a:gd name="connsiteY1" fmla="*/ 0 h 407893"/>
              <a:gd name="connsiteX2" fmla="*/ 1346026 w 1346026"/>
              <a:gd name="connsiteY2" fmla="*/ 316779 h 407893"/>
              <a:gd name="connsiteX3" fmla="*/ 0 w 1346026"/>
              <a:gd name="connsiteY3" fmla="*/ 316779 h 407893"/>
              <a:gd name="connsiteX4" fmla="*/ 0 w 1346026"/>
              <a:gd name="connsiteY4" fmla="*/ 0 h 407893"/>
              <a:gd name="connsiteX0" fmla="*/ 0 w 1346026"/>
              <a:gd name="connsiteY0" fmla="*/ 0 h 464754"/>
              <a:gd name="connsiteX1" fmla="*/ 1346026 w 1346026"/>
              <a:gd name="connsiteY1" fmla="*/ 0 h 464754"/>
              <a:gd name="connsiteX2" fmla="*/ 1346026 w 1346026"/>
              <a:gd name="connsiteY2" fmla="*/ 316779 h 464754"/>
              <a:gd name="connsiteX3" fmla="*/ 0 w 1346026"/>
              <a:gd name="connsiteY3" fmla="*/ 316779 h 464754"/>
              <a:gd name="connsiteX4" fmla="*/ 0 w 1346026"/>
              <a:gd name="connsiteY4" fmla="*/ 0 h 464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026" h="464754">
                <a:moveTo>
                  <a:pt x="0" y="0"/>
                </a:moveTo>
                <a:lnTo>
                  <a:pt x="1346026" y="0"/>
                </a:lnTo>
                <a:lnTo>
                  <a:pt x="1346026" y="316779"/>
                </a:lnTo>
                <a:cubicBezTo>
                  <a:pt x="933549" y="506218"/>
                  <a:pt x="578841" y="521787"/>
                  <a:pt x="0" y="31677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softEdge rad="215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35" name="矩形 1"/>
          <p:cNvSpPr/>
          <p:nvPr/>
        </p:nvSpPr>
        <p:spPr>
          <a:xfrm rot="13439849">
            <a:off x="4045572" y="2409771"/>
            <a:ext cx="1222710" cy="348585"/>
          </a:xfrm>
          <a:custGeom>
            <a:avLst/>
            <a:gdLst>
              <a:gd name="connsiteX0" fmla="*/ 0 w 1346026"/>
              <a:gd name="connsiteY0" fmla="*/ 0 h 316779"/>
              <a:gd name="connsiteX1" fmla="*/ 1346026 w 1346026"/>
              <a:gd name="connsiteY1" fmla="*/ 0 h 316779"/>
              <a:gd name="connsiteX2" fmla="*/ 1346026 w 1346026"/>
              <a:gd name="connsiteY2" fmla="*/ 316779 h 316779"/>
              <a:gd name="connsiteX3" fmla="*/ 0 w 1346026"/>
              <a:gd name="connsiteY3" fmla="*/ 316779 h 316779"/>
              <a:gd name="connsiteX4" fmla="*/ 0 w 1346026"/>
              <a:gd name="connsiteY4" fmla="*/ 0 h 316779"/>
              <a:gd name="connsiteX0" fmla="*/ 0 w 1346026"/>
              <a:gd name="connsiteY0" fmla="*/ 0 h 407893"/>
              <a:gd name="connsiteX1" fmla="*/ 1346026 w 1346026"/>
              <a:gd name="connsiteY1" fmla="*/ 0 h 407893"/>
              <a:gd name="connsiteX2" fmla="*/ 1346026 w 1346026"/>
              <a:gd name="connsiteY2" fmla="*/ 316779 h 407893"/>
              <a:gd name="connsiteX3" fmla="*/ 0 w 1346026"/>
              <a:gd name="connsiteY3" fmla="*/ 316779 h 407893"/>
              <a:gd name="connsiteX4" fmla="*/ 0 w 1346026"/>
              <a:gd name="connsiteY4" fmla="*/ 0 h 407893"/>
              <a:gd name="connsiteX0" fmla="*/ 0 w 1346026"/>
              <a:gd name="connsiteY0" fmla="*/ 0 h 464754"/>
              <a:gd name="connsiteX1" fmla="*/ 1346026 w 1346026"/>
              <a:gd name="connsiteY1" fmla="*/ 0 h 464754"/>
              <a:gd name="connsiteX2" fmla="*/ 1346026 w 1346026"/>
              <a:gd name="connsiteY2" fmla="*/ 316779 h 464754"/>
              <a:gd name="connsiteX3" fmla="*/ 0 w 1346026"/>
              <a:gd name="connsiteY3" fmla="*/ 316779 h 464754"/>
              <a:gd name="connsiteX4" fmla="*/ 0 w 1346026"/>
              <a:gd name="connsiteY4" fmla="*/ 0 h 464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026" h="464754">
                <a:moveTo>
                  <a:pt x="0" y="0"/>
                </a:moveTo>
                <a:lnTo>
                  <a:pt x="1346026" y="0"/>
                </a:lnTo>
                <a:lnTo>
                  <a:pt x="1346026" y="316779"/>
                </a:lnTo>
                <a:cubicBezTo>
                  <a:pt x="933549" y="506218"/>
                  <a:pt x="578841" y="521787"/>
                  <a:pt x="0" y="31677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softEdge rad="215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39" name="矩形 1"/>
          <p:cNvSpPr/>
          <p:nvPr/>
        </p:nvSpPr>
        <p:spPr>
          <a:xfrm rot="13439849">
            <a:off x="5402240" y="2409771"/>
            <a:ext cx="1222710" cy="348585"/>
          </a:xfrm>
          <a:custGeom>
            <a:avLst/>
            <a:gdLst>
              <a:gd name="connsiteX0" fmla="*/ 0 w 1346026"/>
              <a:gd name="connsiteY0" fmla="*/ 0 h 316779"/>
              <a:gd name="connsiteX1" fmla="*/ 1346026 w 1346026"/>
              <a:gd name="connsiteY1" fmla="*/ 0 h 316779"/>
              <a:gd name="connsiteX2" fmla="*/ 1346026 w 1346026"/>
              <a:gd name="connsiteY2" fmla="*/ 316779 h 316779"/>
              <a:gd name="connsiteX3" fmla="*/ 0 w 1346026"/>
              <a:gd name="connsiteY3" fmla="*/ 316779 h 316779"/>
              <a:gd name="connsiteX4" fmla="*/ 0 w 1346026"/>
              <a:gd name="connsiteY4" fmla="*/ 0 h 316779"/>
              <a:gd name="connsiteX0" fmla="*/ 0 w 1346026"/>
              <a:gd name="connsiteY0" fmla="*/ 0 h 407893"/>
              <a:gd name="connsiteX1" fmla="*/ 1346026 w 1346026"/>
              <a:gd name="connsiteY1" fmla="*/ 0 h 407893"/>
              <a:gd name="connsiteX2" fmla="*/ 1346026 w 1346026"/>
              <a:gd name="connsiteY2" fmla="*/ 316779 h 407893"/>
              <a:gd name="connsiteX3" fmla="*/ 0 w 1346026"/>
              <a:gd name="connsiteY3" fmla="*/ 316779 h 407893"/>
              <a:gd name="connsiteX4" fmla="*/ 0 w 1346026"/>
              <a:gd name="connsiteY4" fmla="*/ 0 h 407893"/>
              <a:gd name="connsiteX0" fmla="*/ 0 w 1346026"/>
              <a:gd name="connsiteY0" fmla="*/ 0 h 464754"/>
              <a:gd name="connsiteX1" fmla="*/ 1346026 w 1346026"/>
              <a:gd name="connsiteY1" fmla="*/ 0 h 464754"/>
              <a:gd name="connsiteX2" fmla="*/ 1346026 w 1346026"/>
              <a:gd name="connsiteY2" fmla="*/ 316779 h 464754"/>
              <a:gd name="connsiteX3" fmla="*/ 0 w 1346026"/>
              <a:gd name="connsiteY3" fmla="*/ 316779 h 464754"/>
              <a:gd name="connsiteX4" fmla="*/ 0 w 1346026"/>
              <a:gd name="connsiteY4" fmla="*/ 0 h 464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026" h="464754">
                <a:moveTo>
                  <a:pt x="0" y="0"/>
                </a:moveTo>
                <a:lnTo>
                  <a:pt x="1346026" y="0"/>
                </a:lnTo>
                <a:lnTo>
                  <a:pt x="1346026" y="316779"/>
                </a:lnTo>
                <a:cubicBezTo>
                  <a:pt x="933549" y="506218"/>
                  <a:pt x="578841" y="521787"/>
                  <a:pt x="0" y="31677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softEdge rad="215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44" name="矩形 1"/>
          <p:cNvSpPr/>
          <p:nvPr/>
        </p:nvSpPr>
        <p:spPr>
          <a:xfrm rot="2623369">
            <a:off x="6462868" y="2600862"/>
            <a:ext cx="1260965" cy="348585"/>
          </a:xfrm>
          <a:custGeom>
            <a:avLst/>
            <a:gdLst>
              <a:gd name="connsiteX0" fmla="*/ 0 w 1346026"/>
              <a:gd name="connsiteY0" fmla="*/ 0 h 316779"/>
              <a:gd name="connsiteX1" fmla="*/ 1346026 w 1346026"/>
              <a:gd name="connsiteY1" fmla="*/ 0 h 316779"/>
              <a:gd name="connsiteX2" fmla="*/ 1346026 w 1346026"/>
              <a:gd name="connsiteY2" fmla="*/ 316779 h 316779"/>
              <a:gd name="connsiteX3" fmla="*/ 0 w 1346026"/>
              <a:gd name="connsiteY3" fmla="*/ 316779 h 316779"/>
              <a:gd name="connsiteX4" fmla="*/ 0 w 1346026"/>
              <a:gd name="connsiteY4" fmla="*/ 0 h 316779"/>
              <a:gd name="connsiteX0" fmla="*/ 0 w 1346026"/>
              <a:gd name="connsiteY0" fmla="*/ 0 h 407893"/>
              <a:gd name="connsiteX1" fmla="*/ 1346026 w 1346026"/>
              <a:gd name="connsiteY1" fmla="*/ 0 h 407893"/>
              <a:gd name="connsiteX2" fmla="*/ 1346026 w 1346026"/>
              <a:gd name="connsiteY2" fmla="*/ 316779 h 407893"/>
              <a:gd name="connsiteX3" fmla="*/ 0 w 1346026"/>
              <a:gd name="connsiteY3" fmla="*/ 316779 h 407893"/>
              <a:gd name="connsiteX4" fmla="*/ 0 w 1346026"/>
              <a:gd name="connsiteY4" fmla="*/ 0 h 407893"/>
              <a:gd name="connsiteX0" fmla="*/ 0 w 1346026"/>
              <a:gd name="connsiteY0" fmla="*/ 0 h 464754"/>
              <a:gd name="connsiteX1" fmla="*/ 1346026 w 1346026"/>
              <a:gd name="connsiteY1" fmla="*/ 0 h 464754"/>
              <a:gd name="connsiteX2" fmla="*/ 1346026 w 1346026"/>
              <a:gd name="connsiteY2" fmla="*/ 316779 h 464754"/>
              <a:gd name="connsiteX3" fmla="*/ 0 w 1346026"/>
              <a:gd name="connsiteY3" fmla="*/ 316779 h 464754"/>
              <a:gd name="connsiteX4" fmla="*/ 0 w 1346026"/>
              <a:gd name="connsiteY4" fmla="*/ 0 h 464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026" h="464754">
                <a:moveTo>
                  <a:pt x="0" y="0"/>
                </a:moveTo>
                <a:lnTo>
                  <a:pt x="1346026" y="0"/>
                </a:lnTo>
                <a:lnTo>
                  <a:pt x="1346026" y="316779"/>
                </a:lnTo>
                <a:cubicBezTo>
                  <a:pt x="933549" y="506218"/>
                  <a:pt x="578841" y="521787"/>
                  <a:pt x="0" y="31677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softEdge rad="215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46" name="矩形 1"/>
          <p:cNvSpPr/>
          <p:nvPr/>
        </p:nvSpPr>
        <p:spPr>
          <a:xfrm rot="13439849">
            <a:off x="6746910" y="2409771"/>
            <a:ext cx="1222710" cy="348585"/>
          </a:xfrm>
          <a:custGeom>
            <a:avLst/>
            <a:gdLst>
              <a:gd name="connsiteX0" fmla="*/ 0 w 1346026"/>
              <a:gd name="connsiteY0" fmla="*/ 0 h 316779"/>
              <a:gd name="connsiteX1" fmla="*/ 1346026 w 1346026"/>
              <a:gd name="connsiteY1" fmla="*/ 0 h 316779"/>
              <a:gd name="connsiteX2" fmla="*/ 1346026 w 1346026"/>
              <a:gd name="connsiteY2" fmla="*/ 316779 h 316779"/>
              <a:gd name="connsiteX3" fmla="*/ 0 w 1346026"/>
              <a:gd name="connsiteY3" fmla="*/ 316779 h 316779"/>
              <a:gd name="connsiteX4" fmla="*/ 0 w 1346026"/>
              <a:gd name="connsiteY4" fmla="*/ 0 h 316779"/>
              <a:gd name="connsiteX0" fmla="*/ 0 w 1346026"/>
              <a:gd name="connsiteY0" fmla="*/ 0 h 407893"/>
              <a:gd name="connsiteX1" fmla="*/ 1346026 w 1346026"/>
              <a:gd name="connsiteY1" fmla="*/ 0 h 407893"/>
              <a:gd name="connsiteX2" fmla="*/ 1346026 w 1346026"/>
              <a:gd name="connsiteY2" fmla="*/ 316779 h 407893"/>
              <a:gd name="connsiteX3" fmla="*/ 0 w 1346026"/>
              <a:gd name="connsiteY3" fmla="*/ 316779 h 407893"/>
              <a:gd name="connsiteX4" fmla="*/ 0 w 1346026"/>
              <a:gd name="connsiteY4" fmla="*/ 0 h 407893"/>
              <a:gd name="connsiteX0" fmla="*/ 0 w 1346026"/>
              <a:gd name="connsiteY0" fmla="*/ 0 h 464754"/>
              <a:gd name="connsiteX1" fmla="*/ 1346026 w 1346026"/>
              <a:gd name="connsiteY1" fmla="*/ 0 h 464754"/>
              <a:gd name="connsiteX2" fmla="*/ 1346026 w 1346026"/>
              <a:gd name="connsiteY2" fmla="*/ 316779 h 464754"/>
              <a:gd name="connsiteX3" fmla="*/ 0 w 1346026"/>
              <a:gd name="connsiteY3" fmla="*/ 316779 h 464754"/>
              <a:gd name="connsiteX4" fmla="*/ 0 w 1346026"/>
              <a:gd name="connsiteY4" fmla="*/ 0 h 464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026" h="464754">
                <a:moveTo>
                  <a:pt x="0" y="0"/>
                </a:moveTo>
                <a:lnTo>
                  <a:pt x="1346026" y="0"/>
                </a:lnTo>
                <a:lnTo>
                  <a:pt x="1346026" y="316779"/>
                </a:lnTo>
                <a:cubicBezTo>
                  <a:pt x="933549" y="506218"/>
                  <a:pt x="578841" y="521787"/>
                  <a:pt x="0" y="31677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softEdge rad="215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47" name="矩形 1"/>
          <p:cNvSpPr/>
          <p:nvPr/>
        </p:nvSpPr>
        <p:spPr>
          <a:xfrm rot="2623369">
            <a:off x="6542883" y="2431356"/>
            <a:ext cx="1322515" cy="348585"/>
          </a:xfrm>
          <a:custGeom>
            <a:avLst/>
            <a:gdLst>
              <a:gd name="connsiteX0" fmla="*/ 0 w 1346026"/>
              <a:gd name="connsiteY0" fmla="*/ 0 h 316779"/>
              <a:gd name="connsiteX1" fmla="*/ 1346026 w 1346026"/>
              <a:gd name="connsiteY1" fmla="*/ 0 h 316779"/>
              <a:gd name="connsiteX2" fmla="*/ 1346026 w 1346026"/>
              <a:gd name="connsiteY2" fmla="*/ 316779 h 316779"/>
              <a:gd name="connsiteX3" fmla="*/ 0 w 1346026"/>
              <a:gd name="connsiteY3" fmla="*/ 316779 h 316779"/>
              <a:gd name="connsiteX4" fmla="*/ 0 w 1346026"/>
              <a:gd name="connsiteY4" fmla="*/ 0 h 316779"/>
              <a:gd name="connsiteX0" fmla="*/ 0 w 1346026"/>
              <a:gd name="connsiteY0" fmla="*/ 0 h 407893"/>
              <a:gd name="connsiteX1" fmla="*/ 1346026 w 1346026"/>
              <a:gd name="connsiteY1" fmla="*/ 0 h 407893"/>
              <a:gd name="connsiteX2" fmla="*/ 1346026 w 1346026"/>
              <a:gd name="connsiteY2" fmla="*/ 316779 h 407893"/>
              <a:gd name="connsiteX3" fmla="*/ 0 w 1346026"/>
              <a:gd name="connsiteY3" fmla="*/ 316779 h 407893"/>
              <a:gd name="connsiteX4" fmla="*/ 0 w 1346026"/>
              <a:gd name="connsiteY4" fmla="*/ 0 h 407893"/>
              <a:gd name="connsiteX0" fmla="*/ 0 w 1346026"/>
              <a:gd name="connsiteY0" fmla="*/ 0 h 464754"/>
              <a:gd name="connsiteX1" fmla="*/ 1346026 w 1346026"/>
              <a:gd name="connsiteY1" fmla="*/ 0 h 464754"/>
              <a:gd name="connsiteX2" fmla="*/ 1346026 w 1346026"/>
              <a:gd name="connsiteY2" fmla="*/ 316779 h 464754"/>
              <a:gd name="connsiteX3" fmla="*/ 0 w 1346026"/>
              <a:gd name="connsiteY3" fmla="*/ 316779 h 464754"/>
              <a:gd name="connsiteX4" fmla="*/ 0 w 1346026"/>
              <a:gd name="connsiteY4" fmla="*/ 0 h 464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026" h="464754">
                <a:moveTo>
                  <a:pt x="0" y="0"/>
                </a:moveTo>
                <a:lnTo>
                  <a:pt x="1346026" y="0"/>
                </a:lnTo>
                <a:lnTo>
                  <a:pt x="1346026" y="316779"/>
                </a:lnTo>
                <a:cubicBezTo>
                  <a:pt x="933549" y="506218"/>
                  <a:pt x="578841" y="521787"/>
                  <a:pt x="0" y="316779"/>
                </a:cubicBez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softEdge rad="2159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53" name="矩形 52"/>
          <p:cNvSpPr/>
          <p:nvPr/>
        </p:nvSpPr>
        <p:spPr>
          <a:xfrm flipH="1">
            <a:off x="1466936" y="3472246"/>
            <a:ext cx="8743279" cy="92333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BrowalliaUPC" panose="020B0604020202020204" pitchFamily="34" charset="-34"/>
              </a:rPr>
              <a:t>年终工作计划汇报</a:t>
            </a:r>
            <a:r>
              <a:rPr lang="en-US" altLang="zh-CN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BrowalliaUPC" panose="020B0604020202020204" pitchFamily="34" charset="-34"/>
              </a:rPr>
              <a:t>PPT</a:t>
            </a:r>
            <a:r>
              <a:rPr lang="zh-CN" alt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  <a:cs typeface="BrowalliaUPC" panose="020B0604020202020204" pitchFamily="34" charset="-34"/>
              </a:rPr>
              <a:t>模板</a:t>
            </a:r>
            <a:endParaRPr lang="en-US" altLang="zh-CN" sz="5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  <a:cs typeface="BrowalliaUPC" panose="020B0604020202020204" pitchFamily="34" charset="-34"/>
            </a:endParaRPr>
          </a:p>
        </p:txBody>
      </p:sp>
      <p:sp>
        <p:nvSpPr>
          <p:cNvPr id="54" name="矩形 53"/>
          <p:cNvSpPr/>
          <p:nvPr/>
        </p:nvSpPr>
        <p:spPr>
          <a:xfrm flipH="1">
            <a:off x="4086808" y="4664169"/>
            <a:ext cx="350353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工作总结 </a:t>
            </a: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商务报告 </a:t>
            </a: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项目展示</a:t>
            </a:r>
            <a:r>
              <a:rPr lang="en-US" altLang="zh-CN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10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商务展示 </a:t>
            </a:r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endParaRPr lang="zh-CN" altLang="en-US" sz="105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54"/>
          <p:cNvSpPr/>
          <p:nvPr/>
        </p:nvSpPr>
        <p:spPr>
          <a:xfrm flipH="1">
            <a:off x="3826481" y="5158131"/>
            <a:ext cx="4065980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BrowalliaUPC" panose="020B0604020202020204" pitchFamily="34" charset="-34"/>
              </a:rPr>
              <a:t>BUSENISS REPORT</a:t>
            </a:r>
            <a:endParaRPr lang="en-US" altLang="zh-CN" sz="2000" b="1" dirty="0">
              <a:solidFill>
                <a:schemeClr val="tx1">
                  <a:lumMod val="75000"/>
                  <a:lumOff val="25000"/>
                </a:schemeClr>
              </a:solidFill>
              <a:latin typeface="Agency FB" panose="020B0503020202020204" pitchFamily="34" charset="0"/>
              <a:ea typeface="微软雅黑" panose="020B0503020204020204" pitchFamily="34" charset="-122"/>
              <a:cs typeface="BrowalliaUPC" panose="020B0604020202020204" pitchFamily="34" charset="-34"/>
            </a:endParaRPr>
          </a:p>
        </p:txBody>
      </p:sp>
      <p:sp>
        <p:nvSpPr>
          <p:cNvPr id="56" name="任意多边形 55"/>
          <p:cNvSpPr/>
          <p:nvPr>
            <p:custDataLst>
              <p:tags r:id="rId1"/>
            </p:custDataLst>
          </p:nvPr>
        </p:nvSpPr>
        <p:spPr>
          <a:xfrm flipV="1">
            <a:off x="4299384" y="4580177"/>
            <a:ext cx="3078384" cy="143576"/>
          </a:xfrm>
          <a:custGeom>
            <a:avLst/>
            <a:gdLst>
              <a:gd name="connsiteX0" fmla="*/ 0 w 3120453"/>
              <a:gd name="connsiteY0" fmla="*/ 0 h 143576"/>
              <a:gd name="connsiteX1" fmla="*/ 3120453 w 3120453"/>
              <a:gd name="connsiteY1" fmla="*/ 0 h 143576"/>
              <a:gd name="connsiteX2" fmla="*/ 3076102 w 3120453"/>
              <a:gd name="connsiteY2" fmla="*/ 65782 h 143576"/>
              <a:gd name="connsiteX3" fmla="*/ 2888290 w 3120453"/>
              <a:gd name="connsiteY3" fmla="*/ 143576 h 143576"/>
              <a:gd name="connsiteX4" fmla="*/ 232163 w 3120453"/>
              <a:gd name="connsiteY4" fmla="*/ 143576 h 143576"/>
              <a:gd name="connsiteX5" fmla="*/ 44352 w 3120453"/>
              <a:gd name="connsiteY5" fmla="*/ 65782 h 143576"/>
              <a:gd name="connsiteX0" fmla="*/ 0 w 3120453"/>
              <a:gd name="connsiteY0" fmla="*/ 0 h 143576"/>
              <a:gd name="connsiteX1" fmla="*/ 3120453 w 3120453"/>
              <a:gd name="connsiteY1" fmla="*/ 0 h 143576"/>
              <a:gd name="connsiteX2" fmla="*/ 3076102 w 3120453"/>
              <a:gd name="connsiteY2" fmla="*/ 65782 h 143576"/>
              <a:gd name="connsiteX3" fmla="*/ 2888290 w 3120453"/>
              <a:gd name="connsiteY3" fmla="*/ 143576 h 143576"/>
              <a:gd name="connsiteX4" fmla="*/ 232163 w 3120453"/>
              <a:gd name="connsiteY4" fmla="*/ 143576 h 143576"/>
              <a:gd name="connsiteX5" fmla="*/ 44352 w 3120453"/>
              <a:gd name="connsiteY5" fmla="*/ 65782 h 143576"/>
              <a:gd name="connsiteX6" fmla="*/ 91440 w 3120453"/>
              <a:gd name="connsiteY6" fmla="*/ 91440 h 143576"/>
              <a:gd name="connsiteX0" fmla="*/ 0 w 3120453"/>
              <a:gd name="connsiteY0" fmla="*/ 0 h 143576"/>
              <a:gd name="connsiteX1" fmla="*/ 3120453 w 3120453"/>
              <a:gd name="connsiteY1" fmla="*/ 0 h 143576"/>
              <a:gd name="connsiteX2" fmla="*/ 3076102 w 3120453"/>
              <a:gd name="connsiteY2" fmla="*/ 65782 h 143576"/>
              <a:gd name="connsiteX3" fmla="*/ 2888290 w 3120453"/>
              <a:gd name="connsiteY3" fmla="*/ 143576 h 143576"/>
              <a:gd name="connsiteX4" fmla="*/ 232163 w 3120453"/>
              <a:gd name="connsiteY4" fmla="*/ 143576 h 143576"/>
              <a:gd name="connsiteX5" fmla="*/ 44352 w 3120453"/>
              <a:gd name="connsiteY5" fmla="*/ 65782 h 143576"/>
              <a:gd name="connsiteX6" fmla="*/ 91440 w 3120453"/>
              <a:gd name="connsiteY6" fmla="*/ 91440 h 143576"/>
              <a:gd name="connsiteX7" fmla="*/ 0 w 3120453"/>
              <a:gd name="connsiteY7" fmla="*/ 0 h 143576"/>
              <a:gd name="connsiteX0" fmla="*/ 3078384 w 3078384"/>
              <a:gd name="connsiteY0" fmla="*/ 0 h 143576"/>
              <a:gd name="connsiteX1" fmla="*/ 3034033 w 3078384"/>
              <a:gd name="connsiteY1" fmla="*/ 65782 h 143576"/>
              <a:gd name="connsiteX2" fmla="*/ 2846221 w 3078384"/>
              <a:gd name="connsiteY2" fmla="*/ 143576 h 143576"/>
              <a:gd name="connsiteX3" fmla="*/ 190094 w 3078384"/>
              <a:gd name="connsiteY3" fmla="*/ 143576 h 143576"/>
              <a:gd name="connsiteX4" fmla="*/ 2283 w 3078384"/>
              <a:gd name="connsiteY4" fmla="*/ 65782 h 143576"/>
              <a:gd name="connsiteX5" fmla="*/ 49371 w 3078384"/>
              <a:gd name="connsiteY5" fmla="*/ 91440 h 143576"/>
              <a:gd name="connsiteX6" fmla="*/ 49371 w 3078384"/>
              <a:gd name="connsiteY6" fmla="*/ 91440 h 143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8384" h="143576">
                <a:moveTo>
                  <a:pt x="3078384" y="0"/>
                </a:moveTo>
                <a:lnTo>
                  <a:pt x="3034033" y="65782"/>
                </a:lnTo>
                <a:cubicBezTo>
                  <a:pt x="2985968" y="113847"/>
                  <a:pt x="2919566" y="143576"/>
                  <a:pt x="2846221" y="143576"/>
                </a:cubicBezTo>
                <a:lnTo>
                  <a:pt x="190094" y="143576"/>
                </a:lnTo>
                <a:cubicBezTo>
                  <a:pt x="116749" y="143576"/>
                  <a:pt x="50348" y="113847"/>
                  <a:pt x="2283" y="65782"/>
                </a:cubicBezTo>
                <a:cubicBezTo>
                  <a:pt x="-12501" y="43855"/>
                  <a:pt x="49371" y="91440"/>
                  <a:pt x="49371" y="91440"/>
                </a:cubicBezTo>
                <a:lnTo>
                  <a:pt x="49371" y="91440"/>
                </a:lnTo>
              </a:path>
            </a:pathLst>
          </a:custGeom>
          <a:noFill/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  <a:ea typeface="华文楷体"/>
            </a:endParaRPr>
          </a:p>
        </p:txBody>
      </p:sp>
      <p:sp>
        <p:nvSpPr>
          <p:cNvPr id="57" name="任意多边形 56"/>
          <p:cNvSpPr/>
          <p:nvPr>
            <p:custDataLst>
              <p:tags r:id="rId2"/>
            </p:custDataLst>
          </p:nvPr>
        </p:nvSpPr>
        <p:spPr>
          <a:xfrm>
            <a:off x="4299384" y="4869160"/>
            <a:ext cx="3078384" cy="143576"/>
          </a:xfrm>
          <a:custGeom>
            <a:avLst/>
            <a:gdLst>
              <a:gd name="connsiteX0" fmla="*/ 0 w 3120453"/>
              <a:gd name="connsiteY0" fmla="*/ 0 h 143576"/>
              <a:gd name="connsiteX1" fmla="*/ 3120453 w 3120453"/>
              <a:gd name="connsiteY1" fmla="*/ 0 h 143576"/>
              <a:gd name="connsiteX2" fmla="*/ 3076102 w 3120453"/>
              <a:gd name="connsiteY2" fmla="*/ 65782 h 143576"/>
              <a:gd name="connsiteX3" fmla="*/ 2888290 w 3120453"/>
              <a:gd name="connsiteY3" fmla="*/ 143576 h 143576"/>
              <a:gd name="connsiteX4" fmla="*/ 232163 w 3120453"/>
              <a:gd name="connsiteY4" fmla="*/ 143576 h 143576"/>
              <a:gd name="connsiteX5" fmla="*/ 44352 w 3120453"/>
              <a:gd name="connsiteY5" fmla="*/ 65782 h 143576"/>
              <a:gd name="connsiteX0" fmla="*/ 0 w 3120453"/>
              <a:gd name="connsiteY0" fmla="*/ 0 h 143576"/>
              <a:gd name="connsiteX1" fmla="*/ 3120453 w 3120453"/>
              <a:gd name="connsiteY1" fmla="*/ 0 h 143576"/>
              <a:gd name="connsiteX2" fmla="*/ 3076102 w 3120453"/>
              <a:gd name="connsiteY2" fmla="*/ 65782 h 143576"/>
              <a:gd name="connsiteX3" fmla="*/ 2888290 w 3120453"/>
              <a:gd name="connsiteY3" fmla="*/ 143576 h 143576"/>
              <a:gd name="connsiteX4" fmla="*/ 232163 w 3120453"/>
              <a:gd name="connsiteY4" fmla="*/ 143576 h 143576"/>
              <a:gd name="connsiteX5" fmla="*/ 44352 w 3120453"/>
              <a:gd name="connsiteY5" fmla="*/ 65782 h 143576"/>
              <a:gd name="connsiteX6" fmla="*/ 91440 w 3120453"/>
              <a:gd name="connsiteY6" fmla="*/ 91440 h 143576"/>
              <a:gd name="connsiteX0" fmla="*/ 0 w 3120453"/>
              <a:gd name="connsiteY0" fmla="*/ 0 h 143576"/>
              <a:gd name="connsiteX1" fmla="*/ 3120453 w 3120453"/>
              <a:gd name="connsiteY1" fmla="*/ 0 h 143576"/>
              <a:gd name="connsiteX2" fmla="*/ 3076102 w 3120453"/>
              <a:gd name="connsiteY2" fmla="*/ 65782 h 143576"/>
              <a:gd name="connsiteX3" fmla="*/ 2888290 w 3120453"/>
              <a:gd name="connsiteY3" fmla="*/ 143576 h 143576"/>
              <a:gd name="connsiteX4" fmla="*/ 232163 w 3120453"/>
              <a:gd name="connsiteY4" fmla="*/ 143576 h 143576"/>
              <a:gd name="connsiteX5" fmla="*/ 44352 w 3120453"/>
              <a:gd name="connsiteY5" fmla="*/ 65782 h 143576"/>
              <a:gd name="connsiteX6" fmla="*/ 91440 w 3120453"/>
              <a:gd name="connsiteY6" fmla="*/ 91440 h 143576"/>
              <a:gd name="connsiteX7" fmla="*/ 0 w 3120453"/>
              <a:gd name="connsiteY7" fmla="*/ 0 h 143576"/>
              <a:gd name="connsiteX0" fmla="*/ 3078384 w 3078384"/>
              <a:gd name="connsiteY0" fmla="*/ 0 h 143576"/>
              <a:gd name="connsiteX1" fmla="*/ 3034033 w 3078384"/>
              <a:gd name="connsiteY1" fmla="*/ 65782 h 143576"/>
              <a:gd name="connsiteX2" fmla="*/ 2846221 w 3078384"/>
              <a:gd name="connsiteY2" fmla="*/ 143576 h 143576"/>
              <a:gd name="connsiteX3" fmla="*/ 190094 w 3078384"/>
              <a:gd name="connsiteY3" fmla="*/ 143576 h 143576"/>
              <a:gd name="connsiteX4" fmla="*/ 2283 w 3078384"/>
              <a:gd name="connsiteY4" fmla="*/ 65782 h 143576"/>
              <a:gd name="connsiteX5" fmla="*/ 49371 w 3078384"/>
              <a:gd name="connsiteY5" fmla="*/ 91440 h 143576"/>
              <a:gd name="connsiteX6" fmla="*/ 49371 w 3078384"/>
              <a:gd name="connsiteY6" fmla="*/ 91440 h 143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8384" h="143576">
                <a:moveTo>
                  <a:pt x="3078384" y="0"/>
                </a:moveTo>
                <a:lnTo>
                  <a:pt x="3034033" y="65782"/>
                </a:lnTo>
                <a:cubicBezTo>
                  <a:pt x="2985968" y="113847"/>
                  <a:pt x="2919566" y="143576"/>
                  <a:pt x="2846221" y="143576"/>
                </a:cubicBezTo>
                <a:lnTo>
                  <a:pt x="190094" y="143576"/>
                </a:lnTo>
                <a:cubicBezTo>
                  <a:pt x="116749" y="143576"/>
                  <a:pt x="50348" y="113847"/>
                  <a:pt x="2283" y="65782"/>
                </a:cubicBezTo>
                <a:cubicBezTo>
                  <a:pt x="-12501" y="43855"/>
                  <a:pt x="49371" y="91440"/>
                  <a:pt x="49371" y="91440"/>
                </a:cubicBezTo>
                <a:lnTo>
                  <a:pt x="49371" y="91440"/>
                </a:lnTo>
              </a:path>
            </a:pathLst>
          </a:custGeom>
          <a:noFill/>
          <a:ln w="127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</a:ln>
          <a:effectLst/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  <a:ea typeface="华文楷体"/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3461449" y="2277314"/>
            <a:ext cx="839654" cy="839656"/>
          </a:xfrm>
          <a:prstGeom prst="ellipse">
            <a:avLst/>
          </a:prstGeom>
          <a:solidFill>
            <a:schemeClr val="accent5"/>
          </a:solidFill>
          <a:ln w="3175">
            <a:gradFill flip="none" rotWithShape="1">
              <a:gsLst>
                <a:gs pos="0">
                  <a:srgbClr val="925D10"/>
                </a:gs>
                <a:gs pos="50000">
                  <a:srgbClr val="EDB45E">
                    <a:alpha val="41000"/>
                  </a:srgbClr>
                </a:gs>
                <a:gs pos="100000">
                  <a:srgbClr val="FEE787">
                    <a:alpha val="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59" name="椭圆 58"/>
          <p:cNvSpPr/>
          <p:nvPr/>
        </p:nvSpPr>
        <p:spPr>
          <a:xfrm>
            <a:off x="4796065" y="2277314"/>
            <a:ext cx="839654" cy="839656"/>
          </a:xfrm>
          <a:prstGeom prst="ellipse">
            <a:avLst/>
          </a:prstGeom>
          <a:solidFill>
            <a:schemeClr val="accent5"/>
          </a:solidFill>
          <a:ln w="3175">
            <a:gradFill flip="none" rotWithShape="1">
              <a:gsLst>
                <a:gs pos="0">
                  <a:srgbClr val="925D10"/>
                </a:gs>
                <a:gs pos="50000">
                  <a:srgbClr val="EDB45E">
                    <a:alpha val="41000"/>
                  </a:srgbClr>
                </a:gs>
                <a:gs pos="100000">
                  <a:srgbClr val="FEE787">
                    <a:alpha val="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60" name="椭圆 59"/>
          <p:cNvSpPr/>
          <p:nvPr/>
        </p:nvSpPr>
        <p:spPr>
          <a:xfrm>
            <a:off x="6181519" y="2277314"/>
            <a:ext cx="839654" cy="839656"/>
          </a:xfrm>
          <a:prstGeom prst="ellipse">
            <a:avLst/>
          </a:prstGeom>
          <a:solidFill>
            <a:schemeClr val="accent5"/>
          </a:solidFill>
          <a:ln w="3175">
            <a:gradFill flip="none" rotWithShape="1">
              <a:gsLst>
                <a:gs pos="0">
                  <a:srgbClr val="925D10"/>
                </a:gs>
                <a:gs pos="50000">
                  <a:srgbClr val="EDB45E">
                    <a:alpha val="41000"/>
                  </a:srgbClr>
                </a:gs>
                <a:gs pos="100000">
                  <a:srgbClr val="FEE787">
                    <a:alpha val="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61" name="椭圆 60"/>
          <p:cNvSpPr/>
          <p:nvPr/>
        </p:nvSpPr>
        <p:spPr>
          <a:xfrm>
            <a:off x="7532337" y="2277314"/>
            <a:ext cx="839654" cy="839656"/>
          </a:xfrm>
          <a:prstGeom prst="ellipse">
            <a:avLst/>
          </a:prstGeom>
          <a:solidFill>
            <a:schemeClr val="accent5"/>
          </a:solidFill>
          <a:ln w="3175">
            <a:gradFill flip="none" rotWithShape="1">
              <a:gsLst>
                <a:gs pos="0">
                  <a:srgbClr val="925D10"/>
                </a:gs>
                <a:gs pos="50000">
                  <a:srgbClr val="EDB45E">
                    <a:alpha val="41000"/>
                  </a:srgbClr>
                </a:gs>
                <a:gs pos="100000">
                  <a:srgbClr val="FEE787">
                    <a:alpha val="0"/>
                  </a:srgbClr>
                </a:gs>
              </a:gsLst>
              <a:path path="circle">
                <a:fillToRect r="100000" b="100000"/>
              </a:path>
              <a:tileRect l="-100000" t="-100000"/>
            </a:gradFill>
          </a:ln>
          <a:effectLst>
            <a:innerShdw blurRad="63500" dist="50800" dir="13500000">
              <a:prstClr val="black">
                <a:alpha val="2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63" name="矩形 62"/>
          <p:cNvSpPr/>
          <p:nvPr/>
        </p:nvSpPr>
        <p:spPr>
          <a:xfrm>
            <a:off x="3551580" y="2237605"/>
            <a:ext cx="6591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BrowalliaUPC" panose="020B0604020202020204" pitchFamily="34" charset="-34"/>
              </a:rPr>
              <a:t>2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4879269" y="2202968"/>
            <a:ext cx="6591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BrowalliaUPC" panose="020B0604020202020204" pitchFamily="34" charset="-34"/>
              </a:rPr>
              <a:t>0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264724" y="2202968"/>
            <a:ext cx="659155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BrowalliaUPC" panose="020B0604020202020204" pitchFamily="34" charset="-34"/>
              </a:rPr>
              <a:t>1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7608615" y="2202968"/>
            <a:ext cx="57419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</a:rPr>
              <a:t>9</a:t>
            </a:r>
            <a:endParaRPr lang="zh-CN" altLang="en-US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6825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"/>
                            </p:stCondLst>
                            <p:childTnLst>
                              <p:par>
                                <p:cTn id="41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950"/>
                            </p:stCondLst>
                            <p:childTnLst>
                              <p:par>
                                <p:cTn id="48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100"/>
                            </p:stCondLst>
                            <p:childTnLst>
                              <p:par>
                                <p:cTn id="5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25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5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85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3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15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450"/>
                            </p:stCondLst>
                            <p:childTnLst>
                              <p:par>
                                <p:cTn id="8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 tmFilter="0,0; .5, 1; 1, 1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600"/>
                            </p:stCondLst>
                            <p:childTnLst>
                              <p:par>
                                <p:cTn id="9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600"/>
                            </p:stCondLst>
                            <p:childTnLst>
                              <p:par>
                                <p:cTn id="9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600"/>
                            </p:stCondLst>
                            <p:childTnLst>
                              <p:par>
                                <p:cTn id="10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600"/>
                            </p:stCondLst>
                            <p:childTnLst>
                              <p:par>
                                <p:cTn id="10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" grpId="0"/>
      <p:bldP spid="53" grpId="0"/>
      <p:bldP spid="54" grpId="0"/>
      <p:bldP spid="55" grpId="0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3" grpId="0"/>
      <p:bldP spid="64" grpId="0"/>
      <p:bldP spid="65" grpId="0"/>
      <p:bldP spid="6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5"/>
          <p:cNvSpPr txBox="1"/>
          <p:nvPr/>
        </p:nvSpPr>
        <p:spPr>
          <a:xfrm>
            <a:off x="828094" y="206527"/>
            <a:ext cx="4337053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企业架构</a:t>
            </a:r>
            <a:endParaRPr lang="zh-CN" altLang="zh-CN" sz="3599" dirty="0"/>
          </a:p>
        </p:txBody>
      </p:sp>
      <p:sp>
        <p:nvSpPr>
          <p:cNvPr id="5" name="TextBox 4"/>
          <p:cNvSpPr txBox="1"/>
          <p:nvPr/>
        </p:nvSpPr>
        <p:spPr>
          <a:xfrm>
            <a:off x="2922559" y="394809"/>
            <a:ext cx="3461971" cy="307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400" dirty="0"/>
              <a:t>The enterprise architecture 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7" name="矩形 6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9060962" y="298025"/>
            <a:ext cx="2793324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13" name="矩形 12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矩形 13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33" name="直接连接符 32"/>
          <p:cNvCxnSpPr/>
          <p:nvPr/>
        </p:nvCxnSpPr>
        <p:spPr>
          <a:xfrm flipH="1">
            <a:off x="2822648" y="3576988"/>
            <a:ext cx="1168120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94" idx="2"/>
          </p:cNvCxnSpPr>
          <p:nvPr/>
        </p:nvCxnSpPr>
        <p:spPr>
          <a:xfrm flipH="1">
            <a:off x="5788845" y="2128866"/>
            <a:ext cx="579730" cy="1202781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H="1" flipV="1">
            <a:off x="5777667" y="3763424"/>
            <a:ext cx="590910" cy="1818473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 flipH="1">
            <a:off x="8351853" y="4216934"/>
            <a:ext cx="966272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>
            <a:off x="7618714" y="2452062"/>
            <a:ext cx="1601757" cy="463424"/>
            <a:chOff x="6797535" y="2414529"/>
            <a:chExt cx="1602128" cy="463531"/>
          </a:xfrm>
        </p:grpSpPr>
        <p:cxnSp>
          <p:nvCxnSpPr>
            <p:cNvPr id="38" name="直接连接符 37"/>
            <p:cNvCxnSpPr/>
            <p:nvPr/>
          </p:nvCxnSpPr>
          <p:spPr>
            <a:xfrm flipH="1">
              <a:off x="6797535" y="2414529"/>
              <a:ext cx="635632" cy="463531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H="1">
              <a:off x="7433167" y="2414529"/>
              <a:ext cx="966496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直接连接符 39"/>
          <p:cNvCxnSpPr>
            <a:endCxn id="93" idx="3"/>
          </p:cNvCxnSpPr>
          <p:nvPr/>
        </p:nvCxnSpPr>
        <p:spPr>
          <a:xfrm flipH="1">
            <a:off x="7074868" y="1928080"/>
            <a:ext cx="2214072" cy="4703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/>
          <p:cNvGrpSpPr/>
          <p:nvPr/>
        </p:nvGrpSpPr>
        <p:grpSpPr>
          <a:xfrm>
            <a:off x="7066062" y="1444997"/>
            <a:ext cx="2276969" cy="366294"/>
            <a:chOff x="6219844" y="1349931"/>
            <a:chExt cx="2277496" cy="366379"/>
          </a:xfrm>
        </p:grpSpPr>
        <p:cxnSp>
          <p:nvCxnSpPr>
            <p:cNvPr id="42" name="直接连接符 41"/>
            <p:cNvCxnSpPr/>
            <p:nvPr/>
          </p:nvCxnSpPr>
          <p:spPr>
            <a:xfrm flipH="1">
              <a:off x="6219844" y="1349931"/>
              <a:ext cx="333282" cy="366379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H="1">
              <a:off x="6553125" y="1349931"/>
              <a:ext cx="1944215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组合 43"/>
          <p:cNvGrpSpPr/>
          <p:nvPr/>
        </p:nvGrpSpPr>
        <p:grpSpPr>
          <a:xfrm>
            <a:off x="8350715" y="2891160"/>
            <a:ext cx="955421" cy="121200"/>
            <a:chOff x="7529706" y="2853730"/>
            <a:chExt cx="955642" cy="121228"/>
          </a:xfrm>
        </p:grpSpPr>
        <p:cxnSp>
          <p:nvCxnSpPr>
            <p:cNvPr id="45" name="直接连接符 44"/>
            <p:cNvCxnSpPr/>
            <p:nvPr/>
          </p:nvCxnSpPr>
          <p:spPr>
            <a:xfrm flipH="1">
              <a:off x="7984898" y="2853730"/>
              <a:ext cx="500450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H="1">
              <a:off x="7529706" y="2854275"/>
              <a:ext cx="454056" cy="120683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组合 46"/>
          <p:cNvGrpSpPr/>
          <p:nvPr/>
        </p:nvGrpSpPr>
        <p:grpSpPr>
          <a:xfrm>
            <a:off x="8254200" y="3107134"/>
            <a:ext cx="1034739" cy="230723"/>
            <a:chOff x="7433167" y="3069754"/>
            <a:chExt cx="1034979" cy="230776"/>
          </a:xfrm>
        </p:grpSpPr>
        <p:cxnSp>
          <p:nvCxnSpPr>
            <p:cNvPr id="48" name="直接连接符 47"/>
            <p:cNvCxnSpPr/>
            <p:nvPr/>
          </p:nvCxnSpPr>
          <p:spPr>
            <a:xfrm flipH="1">
              <a:off x="8014093" y="3278625"/>
              <a:ext cx="454053" cy="21904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flipH="1" flipV="1">
              <a:off x="7433167" y="3069754"/>
              <a:ext cx="580928" cy="230776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组合 49"/>
          <p:cNvGrpSpPr/>
          <p:nvPr/>
        </p:nvGrpSpPr>
        <p:grpSpPr>
          <a:xfrm>
            <a:off x="8124766" y="3770426"/>
            <a:ext cx="1245914" cy="390561"/>
            <a:chOff x="7251138" y="3733199"/>
            <a:chExt cx="1246202" cy="390651"/>
          </a:xfrm>
        </p:grpSpPr>
        <p:cxnSp>
          <p:nvCxnSpPr>
            <p:cNvPr id="51" name="直接连接符 50"/>
            <p:cNvCxnSpPr/>
            <p:nvPr/>
          </p:nvCxnSpPr>
          <p:spPr>
            <a:xfrm flipH="1" flipV="1">
              <a:off x="7916415" y="3736897"/>
              <a:ext cx="580925" cy="14098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H="1">
              <a:off x="7251138" y="3733199"/>
              <a:ext cx="676334" cy="390651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组合 52"/>
          <p:cNvGrpSpPr/>
          <p:nvPr/>
        </p:nvGrpSpPr>
        <p:grpSpPr>
          <a:xfrm>
            <a:off x="8166266" y="4627319"/>
            <a:ext cx="1139870" cy="256007"/>
            <a:chOff x="7345214" y="4590291"/>
            <a:chExt cx="1140134" cy="256066"/>
          </a:xfrm>
        </p:grpSpPr>
        <p:cxnSp>
          <p:nvCxnSpPr>
            <p:cNvPr id="54" name="直接连接符 53"/>
            <p:cNvCxnSpPr/>
            <p:nvPr/>
          </p:nvCxnSpPr>
          <p:spPr>
            <a:xfrm flipH="1">
              <a:off x="7772468" y="4590291"/>
              <a:ext cx="712880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flipH="1">
              <a:off x="7345214" y="4590291"/>
              <a:ext cx="427256" cy="256066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组合 55"/>
          <p:cNvGrpSpPr/>
          <p:nvPr/>
        </p:nvGrpSpPr>
        <p:grpSpPr>
          <a:xfrm>
            <a:off x="8181902" y="4895845"/>
            <a:ext cx="1107036" cy="147905"/>
            <a:chOff x="7360854" y="4858878"/>
            <a:chExt cx="1107292" cy="147939"/>
          </a:xfrm>
        </p:grpSpPr>
        <p:cxnSp>
          <p:nvCxnSpPr>
            <p:cNvPr id="57" name="直接连接符 56"/>
            <p:cNvCxnSpPr/>
            <p:nvPr/>
          </p:nvCxnSpPr>
          <p:spPr>
            <a:xfrm flipH="1">
              <a:off x="7984898" y="5006817"/>
              <a:ext cx="483248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flipH="1" flipV="1">
              <a:off x="7360854" y="4858878"/>
              <a:ext cx="653240" cy="147939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组合 58"/>
          <p:cNvGrpSpPr/>
          <p:nvPr/>
        </p:nvGrpSpPr>
        <p:grpSpPr>
          <a:xfrm>
            <a:off x="5777666" y="3553468"/>
            <a:ext cx="1164746" cy="641903"/>
            <a:chOff x="4956061" y="3516191"/>
            <a:chExt cx="1165016" cy="642052"/>
          </a:xfrm>
        </p:grpSpPr>
        <p:cxnSp>
          <p:nvCxnSpPr>
            <p:cNvPr id="60" name="直接连接符 59"/>
            <p:cNvCxnSpPr/>
            <p:nvPr/>
          </p:nvCxnSpPr>
          <p:spPr>
            <a:xfrm flipH="1" flipV="1">
              <a:off x="4956061" y="3516191"/>
              <a:ext cx="664566" cy="642052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flipH="1">
              <a:off x="5620627" y="4158243"/>
              <a:ext cx="500450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组合 61"/>
          <p:cNvGrpSpPr/>
          <p:nvPr/>
        </p:nvGrpSpPr>
        <p:grpSpPr>
          <a:xfrm>
            <a:off x="5648867" y="3369406"/>
            <a:ext cx="1293547" cy="1526439"/>
            <a:chOff x="4896942" y="3586878"/>
            <a:chExt cx="1224135" cy="1272000"/>
          </a:xfrm>
        </p:grpSpPr>
        <p:cxnSp>
          <p:nvCxnSpPr>
            <p:cNvPr id="63" name="直接连接符 62"/>
            <p:cNvCxnSpPr/>
            <p:nvPr/>
          </p:nvCxnSpPr>
          <p:spPr>
            <a:xfrm flipH="1" flipV="1">
              <a:off x="4896942" y="3586878"/>
              <a:ext cx="723685" cy="127200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flipH="1">
              <a:off x="5620627" y="4858878"/>
              <a:ext cx="500450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组合 64"/>
          <p:cNvGrpSpPr/>
          <p:nvPr/>
        </p:nvGrpSpPr>
        <p:grpSpPr>
          <a:xfrm>
            <a:off x="5648866" y="3004663"/>
            <a:ext cx="1269363" cy="520118"/>
            <a:chOff x="4827231" y="2967259"/>
            <a:chExt cx="1269657" cy="520238"/>
          </a:xfrm>
        </p:grpSpPr>
        <p:cxnSp>
          <p:nvCxnSpPr>
            <p:cNvPr id="66" name="直接连接符 65"/>
            <p:cNvCxnSpPr/>
            <p:nvPr/>
          </p:nvCxnSpPr>
          <p:spPr>
            <a:xfrm flipH="1">
              <a:off x="5596438" y="2972345"/>
              <a:ext cx="500450" cy="0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flipH="1">
              <a:off x="4827231" y="2967259"/>
              <a:ext cx="769207" cy="520238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组合 67"/>
          <p:cNvGrpSpPr/>
          <p:nvPr/>
        </p:nvGrpSpPr>
        <p:grpSpPr>
          <a:xfrm>
            <a:off x="1195983" y="3251117"/>
            <a:ext cx="2076221" cy="534416"/>
            <a:chOff x="373317" y="3213770"/>
            <a:chExt cx="2076702" cy="534540"/>
          </a:xfrm>
        </p:grpSpPr>
        <p:sp>
          <p:nvSpPr>
            <p:cNvPr id="69" name="圆角矩形 68"/>
            <p:cNvSpPr/>
            <p:nvPr/>
          </p:nvSpPr>
          <p:spPr>
            <a:xfrm>
              <a:off x="373317" y="3241897"/>
              <a:ext cx="2076702" cy="506413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70" name="TextBox 152"/>
            <p:cNvSpPr>
              <a:spLocks noChangeArrowheads="1"/>
            </p:cNvSpPr>
            <p:nvPr/>
          </p:nvSpPr>
          <p:spPr bwMode="auto">
            <a:xfrm>
              <a:off x="861887" y="3213770"/>
              <a:ext cx="1099562" cy="50783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217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  <a:defRPr/>
              </a:pPr>
              <a:r>
                <a:rPr lang="zh-CN" altLang="en-US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董事会</a:t>
              </a:r>
              <a:endParaRPr lang="zh-CN" altLang="en-US" b="1" kern="0" dirty="0">
                <a:solidFill>
                  <a:schemeClr val="bg1"/>
                </a:solidFill>
                <a:latin typeface="Arial" charset="0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719614" y="3251117"/>
            <a:ext cx="2076221" cy="534416"/>
            <a:chOff x="2897532" y="3213770"/>
            <a:chExt cx="2076702" cy="534540"/>
          </a:xfrm>
        </p:grpSpPr>
        <p:sp>
          <p:nvSpPr>
            <p:cNvPr id="72" name="圆角矩形 71"/>
            <p:cNvSpPr/>
            <p:nvPr/>
          </p:nvSpPr>
          <p:spPr>
            <a:xfrm>
              <a:off x="2897532" y="3241897"/>
              <a:ext cx="2076702" cy="506413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73" name="TextBox 152"/>
            <p:cNvSpPr>
              <a:spLocks noChangeArrowheads="1"/>
            </p:cNvSpPr>
            <p:nvPr/>
          </p:nvSpPr>
          <p:spPr bwMode="auto">
            <a:xfrm>
              <a:off x="3339048" y="3213770"/>
              <a:ext cx="1099562" cy="507831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217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总经理</a:t>
              </a:r>
              <a:endParaRPr lang="zh-CN" altLang="en-US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6885576" y="4633255"/>
            <a:ext cx="1466278" cy="461558"/>
            <a:chOff x="6064227" y="4596227"/>
            <a:chExt cx="1466617" cy="461665"/>
          </a:xfrm>
        </p:grpSpPr>
        <p:sp>
          <p:nvSpPr>
            <p:cNvPr id="75" name="圆角矩形 74"/>
            <p:cNvSpPr/>
            <p:nvPr/>
          </p:nvSpPr>
          <p:spPr>
            <a:xfrm>
              <a:off x="6064227" y="4680058"/>
              <a:ext cx="1466617" cy="35764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76" name="TextBox 152"/>
            <p:cNvSpPr>
              <a:spLocks noChangeArrowheads="1"/>
            </p:cNvSpPr>
            <p:nvPr/>
          </p:nvSpPr>
          <p:spPr bwMode="auto">
            <a:xfrm>
              <a:off x="6214293" y="4596227"/>
              <a:ext cx="1099562" cy="46166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217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客服部</a:t>
              </a:r>
              <a:endParaRPr lang="zh-CN" altLang="en-US" sz="16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6885576" y="3955861"/>
            <a:ext cx="1466278" cy="461558"/>
            <a:chOff x="6064227" y="3918676"/>
            <a:chExt cx="1466617" cy="461665"/>
          </a:xfrm>
        </p:grpSpPr>
        <p:sp>
          <p:nvSpPr>
            <p:cNvPr id="78" name="圆角矩形 77"/>
            <p:cNvSpPr/>
            <p:nvPr/>
          </p:nvSpPr>
          <p:spPr>
            <a:xfrm>
              <a:off x="6064227" y="3969086"/>
              <a:ext cx="1466617" cy="35764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79" name="TextBox 152"/>
            <p:cNvSpPr>
              <a:spLocks noChangeArrowheads="1"/>
            </p:cNvSpPr>
            <p:nvPr/>
          </p:nvSpPr>
          <p:spPr bwMode="auto">
            <a:xfrm>
              <a:off x="6193085" y="3918676"/>
              <a:ext cx="1099562" cy="46166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217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销售部</a:t>
              </a:r>
              <a:endParaRPr lang="zh-CN" altLang="en-US" sz="16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6885576" y="2750093"/>
            <a:ext cx="1466278" cy="461558"/>
            <a:chOff x="6064227" y="2712629"/>
            <a:chExt cx="1466617" cy="461665"/>
          </a:xfrm>
        </p:grpSpPr>
        <p:sp>
          <p:nvSpPr>
            <p:cNvPr id="81" name="圆角矩形 80"/>
            <p:cNvSpPr/>
            <p:nvPr/>
          </p:nvSpPr>
          <p:spPr>
            <a:xfrm>
              <a:off x="6064227" y="2788439"/>
              <a:ext cx="1466617" cy="35764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82" name="TextBox 152"/>
            <p:cNvSpPr>
              <a:spLocks noChangeArrowheads="1"/>
            </p:cNvSpPr>
            <p:nvPr/>
          </p:nvSpPr>
          <p:spPr bwMode="auto">
            <a:xfrm>
              <a:off x="6193085" y="2712629"/>
              <a:ext cx="1099562" cy="46166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217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产品部</a:t>
              </a:r>
              <a:endParaRPr lang="zh-CN" altLang="en-US" sz="16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84" name="直接连接符 83"/>
          <p:cNvCxnSpPr/>
          <p:nvPr/>
        </p:nvCxnSpPr>
        <p:spPr>
          <a:xfrm flipH="1">
            <a:off x="6942412" y="5665335"/>
            <a:ext cx="234652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6" name="组合 85"/>
          <p:cNvGrpSpPr/>
          <p:nvPr/>
        </p:nvGrpSpPr>
        <p:grpSpPr>
          <a:xfrm>
            <a:off x="6918230" y="5461246"/>
            <a:ext cx="2370710" cy="696752"/>
            <a:chOff x="6096888" y="5424410"/>
            <a:chExt cx="2371259" cy="696913"/>
          </a:xfrm>
        </p:grpSpPr>
        <p:cxnSp>
          <p:nvCxnSpPr>
            <p:cNvPr id="87" name="直接连接符 86"/>
            <p:cNvCxnSpPr/>
            <p:nvPr/>
          </p:nvCxnSpPr>
          <p:spPr>
            <a:xfrm flipH="1" flipV="1">
              <a:off x="6553125" y="6085720"/>
              <a:ext cx="1915022" cy="35603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flipH="1" flipV="1">
              <a:off x="6096888" y="5424410"/>
              <a:ext cx="456237" cy="661311"/>
            </a:xfrm>
            <a:prstGeom prst="line">
              <a:avLst/>
            </a:prstGeom>
            <a:ln w="28575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组合 88"/>
          <p:cNvGrpSpPr/>
          <p:nvPr/>
        </p:nvGrpSpPr>
        <p:grpSpPr>
          <a:xfrm>
            <a:off x="5608589" y="5352720"/>
            <a:ext cx="1466278" cy="461558"/>
            <a:chOff x="4786945" y="5106465"/>
            <a:chExt cx="1466617" cy="461665"/>
          </a:xfrm>
        </p:grpSpPr>
        <p:sp>
          <p:nvSpPr>
            <p:cNvPr id="90" name="圆角矩形 89"/>
            <p:cNvSpPr/>
            <p:nvPr/>
          </p:nvSpPr>
          <p:spPr>
            <a:xfrm>
              <a:off x="4786945" y="5156875"/>
              <a:ext cx="1466617" cy="35764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91" name="TextBox 152"/>
            <p:cNvSpPr>
              <a:spLocks noChangeArrowheads="1"/>
            </p:cNvSpPr>
            <p:nvPr/>
          </p:nvSpPr>
          <p:spPr bwMode="auto">
            <a:xfrm>
              <a:off x="4827230" y="5106465"/>
              <a:ext cx="1426331" cy="46166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217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网站运营部</a:t>
              </a:r>
              <a:endParaRPr lang="zh-CN" altLang="en-US" sz="16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5608589" y="1667308"/>
            <a:ext cx="1466278" cy="461558"/>
            <a:chOff x="4786945" y="1629594"/>
            <a:chExt cx="1466617" cy="461665"/>
          </a:xfrm>
        </p:grpSpPr>
        <p:sp>
          <p:nvSpPr>
            <p:cNvPr id="93" name="圆角矩形 92"/>
            <p:cNvSpPr/>
            <p:nvPr/>
          </p:nvSpPr>
          <p:spPr>
            <a:xfrm>
              <a:off x="4786945" y="1716310"/>
              <a:ext cx="1466617" cy="35764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94" name="TextBox 152"/>
            <p:cNvSpPr>
              <a:spLocks noChangeArrowheads="1"/>
            </p:cNvSpPr>
            <p:nvPr/>
          </p:nvSpPr>
          <p:spPr bwMode="auto">
            <a:xfrm>
              <a:off x="4997326" y="1629594"/>
              <a:ext cx="1099562" cy="46166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217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财务部</a:t>
              </a:r>
              <a:endParaRPr lang="zh-CN" altLang="en-US" sz="16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9220471" y="1137975"/>
            <a:ext cx="1249517" cy="461558"/>
            <a:chOff x="8399663" y="1100138"/>
            <a:chExt cx="1249806" cy="461665"/>
          </a:xfrm>
        </p:grpSpPr>
        <p:sp>
          <p:nvSpPr>
            <p:cNvPr id="96" name="圆角矩形 95"/>
            <p:cNvSpPr/>
            <p:nvPr/>
          </p:nvSpPr>
          <p:spPr>
            <a:xfrm>
              <a:off x="8399663" y="1197546"/>
              <a:ext cx="1249806" cy="30477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97" name="TextBox 152"/>
            <p:cNvSpPr>
              <a:spLocks noChangeArrowheads="1"/>
            </p:cNvSpPr>
            <p:nvPr/>
          </p:nvSpPr>
          <p:spPr bwMode="auto">
            <a:xfrm>
              <a:off x="8563082" y="1100138"/>
              <a:ext cx="999297" cy="46166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217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会计</a:t>
              </a:r>
              <a:endParaRPr lang="zh-CN" altLang="en-US" sz="16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9220471" y="1640366"/>
            <a:ext cx="1249517" cy="461558"/>
            <a:chOff x="8399663" y="1602645"/>
            <a:chExt cx="1249806" cy="461665"/>
          </a:xfrm>
        </p:grpSpPr>
        <p:sp>
          <p:nvSpPr>
            <p:cNvPr id="99" name="圆角矩形 98"/>
            <p:cNvSpPr/>
            <p:nvPr/>
          </p:nvSpPr>
          <p:spPr>
            <a:xfrm>
              <a:off x="8399663" y="1701602"/>
              <a:ext cx="1249806" cy="30477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00" name="TextBox 152"/>
            <p:cNvSpPr>
              <a:spLocks noChangeArrowheads="1"/>
            </p:cNvSpPr>
            <p:nvPr/>
          </p:nvSpPr>
          <p:spPr bwMode="auto">
            <a:xfrm>
              <a:off x="8563082" y="1602645"/>
              <a:ext cx="999297" cy="46166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217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出纳</a:t>
              </a: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9220471" y="2133724"/>
            <a:ext cx="1249517" cy="461558"/>
            <a:chOff x="8399663" y="2096118"/>
            <a:chExt cx="1249806" cy="461665"/>
          </a:xfrm>
        </p:grpSpPr>
        <p:sp>
          <p:nvSpPr>
            <p:cNvPr id="102" name="圆角矩形 101"/>
            <p:cNvSpPr/>
            <p:nvPr/>
          </p:nvSpPr>
          <p:spPr>
            <a:xfrm>
              <a:off x="8399663" y="2205658"/>
              <a:ext cx="1249806" cy="30477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03" name="TextBox 152"/>
            <p:cNvSpPr>
              <a:spLocks noChangeArrowheads="1"/>
            </p:cNvSpPr>
            <p:nvPr/>
          </p:nvSpPr>
          <p:spPr bwMode="auto">
            <a:xfrm>
              <a:off x="8563082" y="2096118"/>
              <a:ext cx="999297" cy="46166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217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物流部</a:t>
              </a:r>
              <a:endParaRPr lang="zh-CN" altLang="en-US" sz="16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9220471" y="2579957"/>
            <a:ext cx="1249517" cy="461558"/>
            <a:chOff x="8399663" y="2542454"/>
            <a:chExt cx="1249806" cy="461665"/>
          </a:xfrm>
        </p:grpSpPr>
        <p:sp>
          <p:nvSpPr>
            <p:cNvPr id="105" name="圆角矩形 104"/>
            <p:cNvSpPr/>
            <p:nvPr/>
          </p:nvSpPr>
          <p:spPr>
            <a:xfrm>
              <a:off x="8399663" y="2637706"/>
              <a:ext cx="1249806" cy="30477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06" name="TextBox 152"/>
            <p:cNvSpPr>
              <a:spLocks noChangeArrowheads="1"/>
            </p:cNvSpPr>
            <p:nvPr/>
          </p:nvSpPr>
          <p:spPr bwMode="auto">
            <a:xfrm>
              <a:off x="8563082" y="2542454"/>
              <a:ext cx="999297" cy="46166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217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基地部</a:t>
              </a:r>
              <a:endParaRPr lang="zh-CN" altLang="en-US" sz="16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9220471" y="3010317"/>
            <a:ext cx="1249517" cy="461558"/>
            <a:chOff x="8399663" y="2972914"/>
            <a:chExt cx="1249806" cy="461665"/>
          </a:xfrm>
        </p:grpSpPr>
        <p:sp>
          <p:nvSpPr>
            <p:cNvPr id="108" name="圆角矩形 107"/>
            <p:cNvSpPr/>
            <p:nvPr/>
          </p:nvSpPr>
          <p:spPr>
            <a:xfrm>
              <a:off x="8399663" y="3069754"/>
              <a:ext cx="1249806" cy="30477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09" name="TextBox 152"/>
            <p:cNvSpPr>
              <a:spLocks noChangeArrowheads="1"/>
            </p:cNvSpPr>
            <p:nvPr/>
          </p:nvSpPr>
          <p:spPr bwMode="auto">
            <a:xfrm>
              <a:off x="8563082" y="2972914"/>
              <a:ext cx="999297" cy="46166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217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质量部</a:t>
              </a:r>
              <a:endParaRPr lang="zh-CN" altLang="en-US" sz="16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9220471" y="3504735"/>
            <a:ext cx="1249517" cy="461558"/>
            <a:chOff x="8399663" y="3467446"/>
            <a:chExt cx="1249806" cy="461665"/>
          </a:xfrm>
        </p:grpSpPr>
        <p:sp>
          <p:nvSpPr>
            <p:cNvPr id="111" name="圆角矩形 110"/>
            <p:cNvSpPr/>
            <p:nvPr/>
          </p:nvSpPr>
          <p:spPr>
            <a:xfrm>
              <a:off x="8399663" y="3573810"/>
              <a:ext cx="1249806" cy="30477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12" name="TextBox 152"/>
            <p:cNvSpPr>
              <a:spLocks noChangeArrowheads="1"/>
            </p:cNvSpPr>
            <p:nvPr/>
          </p:nvSpPr>
          <p:spPr bwMode="auto">
            <a:xfrm>
              <a:off x="8563082" y="3467446"/>
              <a:ext cx="999297" cy="46166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217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国外户部</a:t>
              </a:r>
              <a:endParaRPr lang="zh-CN" altLang="en-US" sz="16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9220471" y="4386323"/>
            <a:ext cx="1249517" cy="461558"/>
            <a:chOff x="8399663" y="4349238"/>
            <a:chExt cx="1249806" cy="461665"/>
          </a:xfrm>
        </p:grpSpPr>
        <p:sp>
          <p:nvSpPr>
            <p:cNvPr id="114" name="圆角矩形 113"/>
            <p:cNvSpPr/>
            <p:nvPr/>
          </p:nvSpPr>
          <p:spPr>
            <a:xfrm>
              <a:off x="8399663" y="4437906"/>
              <a:ext cx="1249806" cy="30477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15" name="TextBox 152"/>
            <p:cNvSpPr>
              <a:spLocks noChangeArrowheads="1"/>
            </p:cNvSpPr>
            <p:nvPr/>
          </p:nvSpPr>
          <p:spPr bwMode="auto">
            <a:xfrm>
              <a:off x="8563082" y="4349238"/>
              <a:ext cx="999297" cy="46166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217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售前</a:t>
              </a:r>
              <a:endParaRPr lang="zh-CN" altLang="en-US" sz="16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9220471" y="4795248"/>
            <a:ext cx="1249517" cy="461558"/>
            <a:chOff x="8399663" y="4758258"/>
            <a:chExt cx="1249806" cy="461665"/>
          </a:xfrm>
        </p:grpSpPr>
        <p:sp>
          <p:nvSpPr>
            <p:cNvPr id="117" name="圆角矩形 116"/>
            <p:cNvSpPr/>
            <p:nvPr/>
          </p:nvSpPr>
          <p:spPr>
            <a:xfrm>
              <a:off x="8399663" y="4853215"/>
              <a:ext cx="1249806" cy="30477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18" name="TextBox 152"/>
            <p:cNvSpPr>
              <a:spLocks noChangeArrowheads="1"/>
            </p:cNvSpPr>
            <p:nvPr/>
          </p:nvSpPr>
          <p:spPr bwMode="auto">
            <a:xfrm>
              <a:off x="8563082" y="4758258"/>
              <a:ext cx="999297" cy="46166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217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售后</a:t>
              </a:r>
              <a:endParaRPr lang="zh-CN" altLang="en-US" sz="16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9220471" y="5372767"/>
            <a:ext cx="1249517" cy="461558"/>
            <a:chOff x="8399663" y="5335910"/>
            <a:chExt cx="1249806" cy="461665"/>
          </a:xfrm>
        </p:grpSpPr>
        <p:sp>
          <p:nvSpPr>
            <p:cNvPr id="120" name="圆角矩形 119"/>
            <p:cNvSpPr/>
            <p:nvPr/>
          </p:nvSpPr>
          <p:spPr>
            <a:xfrm>
              <a:off x="8399663" y="5429279"/>
              <a:ext cx="1249806" cy="30477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21" name="TextBox 152"/>
            <p:cNvSpPr>
              <a:spLocks noChangeArrowheads="1"/>
            </p:cNvSpPr>
            <p:nvPr/>
          </p:nvSpPr>
          <p:spPr bwMode="auto">
            <a:xfrm>
              <a:off x="8563082" y="5335910"/>
              <a:ext cx="999297" cy="46166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217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技术部</a:t>
              </a:r>
              <a:endParaRPr lang="zh-CN" altLang="en-US" sz="16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2" name="组合 121"/>
          <p:cNvGrpSpPr/>
          <p:nvPr/>
        </p:nvGrpSpPr>
        <p:grpSpPr>
          <a:xfrm>
            <a:off x="9220471" y="5875118"/>
            <a:ext cx="1249517" cy="461558"/>
            <a:chOff x="8399663" y="5838378"/>
            <a:chExt cx="1249806" cy="461665"/>
          </a:xfrm>
        </p:grpSpPr>
        <p:sp>
          <p:nvSpPr>
            <p:cNvPr id="123" name="圆角矩形 122"/>
            <p:cNvSpPr/>
            <p:nvPr/>
          </p:nvSpPr>
          <p:spPr>
            <a:xfrm>
              <a:off x="8399663" y="5933335"/>
              <a:ext cx="1249806" cy="30477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24" name="TextBox 152"/>
            <p:cNvSpPr>
              <a:spLocks noChangeArrowheads="1"/>
            </p:cNvSpPr>
            <p:nvPr/>
          </p:nvSpPr>
          <p:spPr bwMode="auto">
            <a:xfrm>
              <a:off x="8563082" y="5838378"/>
              <a:ext cx="999297" cy="46166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217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市场部</a:t>
              </a:r>
              <a:endParaRPr lang="zh-CN" altLang="en-US" sz="16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9220471" y="3949737"/>
            <a:ext cx="1249517" cy="461558"/>
            <a:chOff x="8399663" y="3912551"/>
            <a:chExt cx="1249806" cy="461665"/>
          </a:xfrm>
        </p:grpSpPr>
        <p:sp>
          <p:nvSpPr>
            <p:cNvPr id="126" name="圆角矩形 125"/>
            <p:cNvSpPr/>
            <p:nvPr/>
          </p:nvSpPr>
          <p:spPr>
            <a:xfrm>
              <a:off x="8399663" y="4005858"/>
              <a:ext cx="1249806" cy="304771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 w="38100">
              <a:noFill/>
            </a:ln>
            <a:effectLst>
              <a:outerShdw blurRad="88900" dist="101600" dir="2700000" algn="tl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800" b="1" dirty="0"/>
            </a:p>
          </p:txBody>
        </p:sp>
        <p:sp>
          <p:nvSpPr>
            <p:cNvPr id="127" name="TextBox 152"/>
            <p:cNvSpPr>
              <a:spLocks noChangeArrowheads="1"/>
            </p:cNvSpPr>
            <p:nvPr/>
          </p:nvSpPr>
          <p:spPr bwMode="auto">
            <a:xfrm>
              <a:off x="8563082" y="3912551"/>
              <a:ext cx="999297" cy="461665"/>
            </a:xfrm>
            <a:prstGeom prst="rect">
              <a:avLst/>
            </a:prstGeom>
            <a:noFill/>
            <a:ln w="635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914217" fontAlgn="base">
                <a:lnSpc>
                  <a:spcPct val="15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zh-CN" altLang="en-US" sz="1600" b="1" kern="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大客户部</a:t>
              </a:r>
              <a:endParaRPr lang="zh-CN" altLang="en-US" sz="1600" b="1" kern="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8" name="组合 127"/>
          <p:cNvGrpSpPr/>
          <p:nvPr/>
        </p:nvGrpSpPr>
        <p:grpSpPr>
          <a:xfrm>
            <a:off x="1055754" y="4606885"/>
            <a:ext cx="2655010" cy="875964"/>
            <a:chOff x="918855" y="4569851"/>
            <a:chExt cx="2655625" cy="876167"/>
          </a:xfrm>
        </p:grpSpPr>
        <p:sp>
          <p:nvSpPr>
            <p:cNvPr id="129" name="TextBox 128"/>
            <p:cNvSpPr txBox="1"/>
            <p:nvPr/>
          </p:nvSpPr>
          <p:spPr>
            <a:xfrm>
              <a:off x="1080517" y="4968964"/>
              <a:ext cx="213394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</a:rPr>
                <a:t>点击此处添加部门情况</a:t>
              </a:r>
              <a:endParaRPr lang="en-US" altLang="zh-CN" sz="1400" dirty="0">
                <a:solidFill>
                  <a:schemeClr val="bg1">
                    <a:lumMod val="50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130" name="Freeform 512"/>
            <p:cNvSpPr>
              <a:spLocks/>
            </p:cNvSpPr>
            <p:nvPr/>
          </p:nvSpPr>
          <p:spPr bwMode="auto">
            <a:xfrm>
              <a:off x="918855" y="4664453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1061982" y="4569851"/>
              <a:ext cx="25124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各部门内容</a:t>
              </a:r>
              <a:endParaRPr lang="zh-CN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5139459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2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8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3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8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13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380"/>
                            </p:stCondLst>
                            <p:childTnLst>
                              <p:par>
                                <p:cTn id="4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63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880"/>
                            </p:stCondLst>
                            <p:childTnLst>
                              <p:par>
                                <p:cTn id="5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13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380"/>
                            </p:stCondLst>
                            <p:childTnLst>
                              <p:par>
                                <p:cTn id="6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63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880"/>
                            </p:stCondLst>
                            <p:childTnLst>
                              <p:par>
                                <p:cTn id="8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13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380"/>
                            </p:stCondLst>
                            <p:childTnLst>
                              <p:par>
                                <p:cTn id="9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63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880"/>
                            </p:stCondLst>
                            <p:childTnLst>
                              <p:par>
                                <p:cTn id="10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6130"/>
                            </p:stCondLst>
                            <p:childTnLst>
                              <p:par>
                                <p:cTn id="1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380"/>
                            </p:stCondLst>
                            <p:childTnLst>
                              <p:par>
                                <p:cTn id="1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6630"/>
                            </p:stCondLst>
                            <p:childTnLst>
                              <p:par>
                                <p:cTn id="1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6880"/>
                            </p:stCondLst>
                            <p:childTnLst>
                              <p:par>
                                <p:cTn id="1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7130"/>
                            </p:stCondLst>
                            <p:childTnLst>
                              <p:par>
                                <p:cTn id="1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7380"/>
                            </p:stCondLst>
                            <p:childTnLst>
                              <p:par>
                                <p:cTn id="1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7630"/>
                            </p:stCondLst>
                            <p:childTnLst>
                              <p:par>
                                <p:cTn id="1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7880"/>
                            </p:stCondLst>
                            <p:childTnLst>
                              <p:par>
                                <p:cTn id="14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8130"/>
                            </p:stCondLst>
                            <p:childTnLst>
                              <p:par>
                                <p:cTn id="1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8380"/>
                            </p:stCondLst>
                            <p:childTnLst>
                              <p:par>
                                <p:cTn id="15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8630"/>
                            </p:stCondLst>
                            <p:childTnLst>
                              <p:par>
                                <p:cTn id="1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8880"/>
                            </p:stCondLst>
                            <p:childTnLst>
                              <p:par>
                                <p:cTn id="16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2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2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9130"/>
                            </p:stCondLst>
                            <p:childTnLst>
                              <p:par>
                                <p:cTn id="1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9380"/>
                            </p:stCondLst>
                            <p:childTnLst>
                              <p:par>
                                <p:cTn id="17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2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9630"/>
                            </p:stCondLst>
                            <p:childTnLst>
                              <p:par>
                                <p:cTn id="1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8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9880"/>
                            </p:stCondLst>
                            <p:childTnLst>
                              <p:par>
                                <p:cTn id="19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10130"/>
                            </p:stCondLst>
                            <p:childTnLst>
                              <p:par>
                                <p:cTn id="1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9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10380"/>
                            </p:stCondLst>
                            <p:childTnLst>
                              <p:par>
                                <p:cTn id="20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2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10630"/>
                            </p:stCondLst>
                            <p:childTnLst>
                              <p:par>
                                <p:cTn id="2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10880"/>
                            </p:stCondLst>
                            <p:childTnLst>
                              <p:par>
                                <p:cTn id="2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2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2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2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2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11130"/>
                            </p:stCondLst>
                            <p:childTnLst>
                              <p:par>
                                <p:cTn id="2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892558" y="972607"/>
            <a:ext cx="2448272" cy="244827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08413" y="4406540"/>
            <a:ext cx="1436675" cy="215444"/>
            <a:chOff x="4369395" y="3284984"/>
            <a:chExt cx="1436675" cy="215444"/>
          </a:xfrm>
        </p:grpSpPr>
        <p:sp>
          <p:nvSpPr>
            <p:cNvPr id="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项目来源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等腰三角形 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461112" y="4406540"/>
            <a:ext cx="1436675" cy="215444"/>
            <a:chOff x="4369395" y="3284984"/>
            <a:chExt cx="1436675" cy="215444"/>
          </a:xfrm>
        </p:grpSpPr>
        <p:sp>
          <p:nvSpPr>
            <p:cNvPr id="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需求分析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4808413" y="4797732"/>
            <a:ext cx="1436675" cy="215444"/>
            <a:chOff x="4369395" y="3284984"/>
            <a:chExt cx="1436675" cy="215444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解决问题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6461112" y="4797152"/>
            <a:ext cx="1436675" cy="215444"/>
            <a:chOff x="4369395" y="3284984"/>
            <a:chExt cx="1436675" cy="215444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行业前景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3" name="标题 4"/>
          <p:cNvSpPr txBox="1">
            <a:spLocks/>
          </p:cNvSpPr>
          <p:nvPr/>
        </p:nvSpPr>
        <p:spPr>
          <a:xfrm>
            <a:off x="4945459" y="3819612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我们要做什么</a:t>
            </a:r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4945459" y="2780928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</a:p>
        </p:txBody>
      </p:sp>
      <p:sp>
        <p:nvSpPr>
          <p:cNvPr id="36" name="椭圆 35"/>
          <p:cNvSpPr/>
          <p:nvPr/>
        </p:nvSpPr>
        <p:spPr>
          <a:xfrm>
            <a:off x="4996314" y="1076363"/>
            <a:ext cx="2240761" cy="2240761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8" name="直接连接符 37"/>
          <p:cNvCxnSpPr/>
          <p:nvPr/>
        </p:nvCxnSpPr>
        <p:spPr>
          <a:xfrm>
            <a:off x="4808413" y="4293096"/>
            <a:ext cx="2477306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/>
        </p:nvGrpSpPr>
        <p:grpSpPr>
          <a:xfrm>
            <a:off x="4801443" y="5157772"/>
            <a:ext cx="1436675" cy="215444"/>
            <a:chOff x="4369395" y="3284984"/>
            <a:chExt cx="1436675" cy="215444"/>
          </a:xfrm>
        </p:grpSpPr>
        <p:sp>
          <p:nvSpPr>
            <p:cNvPr id="40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竞争对手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等腰三角形 42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44" name="KSO_Shape"/>
          <p:cNvSpPr>
            <a:spLocks/>
          </p:cNvSpPr>
          <p:nvPr/>
        </p:nvSpPr>
        <p:spPr bwMode="auto">
          <a:xfrm>
            <a:off x="5356820" y="1519958"/>
            <a:ext cx="1481536" cy="1261770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6468158" y="5157192"/>
            <a:ext cx="1436675" cy="215444"/>
            <a:chOff x="4369395" y="3284984"/>
            <a:chExt cx="1436675" cy="215444"/>
          </a:xfrm>
        </p:grpSpPr>
        <p:sp>
          <p:nvSpPr>
            <p:cNvPr id="4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可行性分析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等腰三角形 4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79868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7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7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8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0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9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32" presetClass="emph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500"/>
                            </p:stCondLst>
                            <p:childTnLst>
                              <p:par>
                                <p:cTn id="10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6000"/>
                            </p:stCondLst>
                            <p:childTnLst>
                              <p:par>
                                <p:cTn id="134" presetID="1" presetClass="path" presetSubtype="0" repeatCount="3000" accel="50000" decel="50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1" presetClass="path" presetSubtype="0" repeatCount="3000" accel="50000" decel="50000" fill="remove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" presetClass="path" presetSubtype="0" repeatCount="3000" accel="50000" decel="50000" fill="remove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" presetClass="path" presetSubtype="0" repeatCount="3000" accel="50000" decel="50000" fill="remove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4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42" presetID="1" presetClass="path" presetSubtype="0" repeatCount="3000" accel="50000" decel="50000" fill="remove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4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1" presetClass="path" presetSubtype="0" repeatCount="3000" accel="50000" decel="50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4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1" presetClass="path" presetSubtype="0" repeatCount="3000" accel="50000" decel="50000" fill="remove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4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48" presetID="1" presetClass="path" presetSubtype="0" repeatCount="3000" accel="50000" decel="50000" fill="remove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4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50" presetID="1" presetClass="path" presetSubtype="0" repeatCount="3000" accel="50000" decel="50000" fill="remove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5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52" presetID="1" presetClass="path" presetSubtype="0" repeatCount="3000" accel="50000" decel="50000" fill="remove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5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/>
      <p:bldP spid="36" grpId="0" animBg="1"/>
      <p:bldP spid="4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直接连接符 35"/>
          <p:cNvCxnSpPr/>
          <p:nvPr/>
        </p:nvCxnSpPr>
        <p:spPr>
          <a:xfrm>
            <a:off x="-163175" y="3584405"/>
            <a:ext cx="12484453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oval" w="lg" len="lg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>
            <a:off x="1205455" y="2860415"/>
            <a:ext cx="1402651" cy="1399231"/>
            <a:chOff x="1201941" y="2518177"/>
            <a:chExt cx="1402976" cy="1399555"/>
          </a:xfrm>
        </p:grpSpPr>
        <p:sp>
          <p:nvSpPr>
            <p:cNvPr id="2" name="椭圆 1"/>
            <p:cNvSpPr/>
            <p:nvPr/>
          </p:nvSpPr>
          <p:spPr>
            <a:xfrm>
              <a:off x="1201941" y="2518177"/>
              <a:ext cx="1402976" cy="139955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13500000" scaled="1"/>
              <a:tileRect/>
            </a:gradFill>
            <a:ln w="1905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2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1423738" y="2738264"/>
              <a:ext cx="959381" cy="959381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>
              <a:innerShdw blurRad="177800" dist="76200" dir="13500000">
                <a:schemeClr val="tx1">
                  <a:alpha val="2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904183" y="2860415"/>
            <a:ext cx="1402651" cy="1399231"/>
            <a:chOff x="2901063" y="2518177"/>
            <a:chExt cx="1402976" cy="1399555"/>
          </a:xfrm>
        </p:grpSpPr>
        <p:sp>
          <p:nvSpPr>
            <p:cNvPr id="3" name="椭圆 2"/>
            <p:cNvSpPr/>
            <p:nvPr/>
          </p:nvSpPr>
          <p:spPr>
            <a:xfrm>
              <a:off x="2901063" y="2518177"/>
              <a:ext cx="1402976" cy="139955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13500000" scaled="1"/>
              <a:tileRect/>
            </a:gradFill>
            <a:ln w="1905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2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3122860" y="2738264"/>
              <a:ext cx="959381" cy="959381"/>
            </a:xfrm>
            <a:prstGeom prst="ellipse">
              <a:avLst/>
            </a:prstGeom>
            <a:solidFill>
              <a:srgbClr val="0099CC"/>
            </a:solidFill>
            <a:ln>
              <a:noFill/>
            </a:ln>
            <a:effectLst>
              <a:innerShdw blurRad="177800" dist="76200" dir="13500000">
                <a:schemeClr val="tx1">
                  <a:alpha val="2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587963" y="2860415"/>
            <a:ext cx="1402651" cy="1399231"/>
            <a:chOff x="4585232" y="2518177"/>
            <a:chExt cx="1402976" cy="1399555"/>
          </a:xfrm>
        </p:grpSpPr>
        <p:sp>
          <p:nvSpPr>
            <p:cNvPr id="4" name="椭圆 3"/>
            <p:cNvSpPr/>
            <p:nvPr/>
          </p:nvSpPr>
          <p:spPr>
            <a:xfrm>
              <a:off x="4585232" y="2518177"/>
              <a:ext cx="1402976" cy="139955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13500000" scaled="1"/>
              <a:tileRect/>
            </a:gradFill>
            <a:ln w="1905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2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4807029" y="2738264"/>
              <a:ext cx="959381" cy="959381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  <a:effectLst>
              <a:innerShdw blurRad="177800" dist="76200" dir="13500000">
                <a:schemeClr val="tx1">
                  <a:alpha val="2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294165" y="2860415"/>
            <a:ext cx="1402651" cy="1399231"/>
            <a:chOff x="6291829" y="2518177"/>
            <a:chExt cx="1402976" cy="1399555"/>
          </a:xfrm>
        </p:grpSpPr>
        <p:sp>
          <p:nvSpPr>
            <p:cNvPr id="5" name="椭圆 4"/>
            <p:cNvSpPr/>
            <p:nvPr/>
          </p:nvSpPr>
          <p:spPr>
            <a:xfrm>
              <a:off x="6291829" y="2518177"/>
              <a:ext cx="1402976" cy="139955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13500000" scaled="1"/>
              <a:tileRect/>
            </a:gradFill>
            <a:ln w="1905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2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6513626" y="2738264"/>
              <a:ext cx="959381" cy="959381"/>
            </a:xfrm>
            <a:prstGeom prst="ellipse">
              <a:avLst/>
            </a:prstGeom>
            <a:solidFill>
              <a:srgbClr val="7030A0"/>
            </a:solidFill>
            <a:ln>
              <a:noFill/>
            </a:ln>
            <a:effectLst>
              <a:innerShdw blurRad="177800" dist="76200" dir="13500000">
                <a:schemeClr val="tx1">
                  <a:alpha val="2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008268" y="2860415"/>
            <a:ext cx="1402651" cy="1399231"/>
            <a:chOff x="8006329" y="2518177"/>
            <a:chExt cx="1402976" cy="1399555"/>
          </a:xfrm>
        </p:grpSpPr>
        <p:sp>
          <p:nvSpPr>
            <p:cNvPr id="30" name="椭圆 29"/>
            <p:cNvSpPr/>
            <p:nvPr/>
          </p:nvSpPr>
          <p:spPr>
            <a:xfrm>
              <a:off x="8006329" y="2518177"/>
              <a:ext cx="1402976" cy="139955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13500000" scaled="1"/>
              <a:tileRect/>
            </a:gradFill>
            <a:ln w="1905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2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8228126" y="2738264"/>
              <a:ext cx="959381" cy="959381"/>
            </a:xfrm>
            <a:prstGeom prst="ellipse">
              <a:avLst/>
            </a:prstGeom>
            <a:solidFill>
              <a:srgbClr val="C30D23"/>
            </a:solidFill>
            <a:ln>
              <a:noFill/>
            </a:ln>
            <a:effectLst>
              <a:innerShdw blurRad="177800" dist="76200" dir="13500000">
                <a:schemeClr val="tx1">
                  <a:alpha val="2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9741417" y="2860415"/>
            <a:ext cx="1402651" cy="1399231"/>
            <a:chOff x="9739879" y="2518177"/>
            <a:chExt cx="1402976" cy="1399555"/>
          </a:xfrm>
        </p:grpSpPr>
        <p:sp>
          <p:nvSpPr>
            <p:cNvPr id="33" name="椭圆 32"/>
            <p:cNvSpPr/>
            <p:nvPr/>
          </p:nvSpPr>
          <p:spPr>
            <a:xfrm>
              <a:off x="9739879" y="2518177"/>
              <a:ext cx="1402976" cy="1399555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13500000" scaled="1"/>
              <a:tileRect/>
            </a:gradFill>
            <a:ln w="19050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2">
                      <a:lumMod val="7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88900" dist="1016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9961676" y="2738264"/>
              <a:ext cx="959381" cy="959381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  <a:effectLst>
              <a:innerShdw blurRad="177800" dist="76200" dir="13500000">
                <a:schemeClr val="tx1">
                  <a:alpha val="2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文本框 5"/>
          <p:cNvSpPr txBox="1"/>
          <p:nvPr/>
        </p:nvSpPr>
        <p:spPr>
          <a:xfrm>
            <a:off x="1431057" y="3360171"/>
            <a:ext cx="1016118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2400" dirty="0">
                <a:solidFill>
                  <a:schemeClr val="bg1"/>
                </a:solidFill>
                <a:effectLst/>
              </a:rPr>
              <a:t>2000</a:t>
            </a:r>
            <a:endParaRPr lang="zh-CN" altLang="zh-CN" sz="2400" dirty="0">
              <a:solidFill>
                <a:schemeClr val="bg1"/>
              </a:solidFill>
              <a:effectLst/>
            </a:endParaRPr>
          </a:p>
        </p:txBody>
      </p:sp>
      <p:sp>
        <p:nvSpPr>
          <p:cNvPr id="44" name="文本框 5"/>
          <p:cNvSpPr txBox="1"/>
          <p:nvPr/>
        </p:nvSpPr>
        <p:spPr>
          <a:xfrm>
            <a:off x="3125929" y="3360171"/>
            <a:ext cx="1016118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2400" dirty="0">
                <a:solidFill>
                  <a:schemeClr val="bg1"/>
                </a:solidFill>
                <a:effectLst/>
              </a:rPr>
              <a:t>2005</a:t>
            </a:r>
            <a:endParaRPr lang="zh-CN" altLang="zh-CN" sz="2400" dirty="0">
              <a:solidFill>
                <a:schemeClr val="bg1"/>
              </a:solidFill>
              <a:effectLst/>
            </a:endParaRPr>
          </a:p>
        </p:txBody>
      </p:sp>
      <p:sp>
        <p:nvSpPr>
          <p:cNvPr id="45" name="文本框 5"/>
          <p:cNvSpPr txBox="1"/>
          <p:nvPr/>
        </p:nvSpPr>
        <p:spPr>
          <a:xfrm>
            <a:off x="4781229" y="3360171"/>
            <a:ext cx="1016118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2400" dirty="0">
                <a:solidFill>
                  <a:schemeClr val="bg1"/>
                </a:solidFill>
                <a:effectLst/>
              </a:rPr>
              <a:t>2010</a:t>
            </a:r>
            <a:endParaRPr lang="zh-CN" altLang="zh-CN" sz="2400" dirty="0">
              <a:solidFill>
                <a:schemeClr val="bg1"/>
              </a:solidFill>
              <a:effectLst/>
            </a:endParaRPr>
          </a:p>
        </p:txBody>
      </p:sp>
      <p:sp>
        <p:nvSpPr>
          <p:cNvPr id="46" name="文本框 5"/>
          <p:cNvSpPr txBox="1"/>
          <p:nvPr/>
        </p:nvSpPr>
        <p:spPr>
          <a:xfrm>
            <a:off x="6458952" y="3360171"/>
            <a:ext cx="1016118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2400" dirty="0">
                <a:solidFill>
                  <a:schemeClr val="bg1"/>
                </a:solidFill>
                <a:effectLst/>
              </a:rPr>
              <a:t>2014</a:t>
            </a:r>
            <a:endParaRPr lang="zh-CN" altLang="zh-CN" sz="2400" dirty="0">
              <a:solidFill>
                <a:schemeClr val="bg1"/>
              </a:solidFill>
              <a:effectLst/>
            </a:endParaRPr>
          </a:p>
        </p:txBody>
      </p:sp>
      <p:sp>
        <p:nvSpPr>
          <p:cNvPr id="47" name="文本框 5"/>
          <p:cNvSpPr txBox="1"/>
          <p:nvPr/>
        </p:nvSpPr>
        <p:spPr>
          <a:xfrm>
            <a:off x="8201534" y="3360171"/>
            <a:ext cx="1016118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2400" dirty="0">
                <a:solidFill>
                  <a:schemeClr val="bg1"/>
                </a:solidFill>
                <a:effectLst/>
              </a:rPr>
              <a:t>2015</a:t>
            </a:r>
            <a:endParaRPr lang="zh-CN" altLang="zh-CN" sz="2400" dirty="0">
              <a:solidFill>
                <a:schemeClr val="bg1"/>
              </a:solidFill>
              <a:effectLst/>
            </a:endParaRPr>
          </a:p>
        </p:txBody>
      </p:sp>
      <p:sp>
        <p:nvSpPr>
          <p:cNvPr id="48" name="文本框 5"/>
          <p:cNvSpPr txBox="1"/>
          <p:nvPr/>
        </p:nvSpPr>
        <p:spPr>
          <a:xfrm>
            <a:off x="9963163" y="3360171"/>
            <a:ext cx="1016118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2400" dirty="0">
                <a:solidFill>
                  <a:schemeClr val="bg1"/>
                </a:solidFill>
                <a:effectLst/>
              </a:rPr>
              <a:t>2016</a:t>
            </a:r>
            <a:endParaRPr lang="zh-CN" altLang="zh-CN" sz="2400" dirty="0">
              <a:solidFill>
                <a:schemeClr val="bg1"/>
              </a:solidFill>
              <a:effectLst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305730" y="4618893"/>
            <a:ext cx="1820199" cy="1753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公司成立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单击此处添加你的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正文详细内容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004167" y="1657944"/>
            <a:ext cx="1805541" cy="1753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公司处于发展阶段单击此处添加你的</a:t>
            </a:r>
            <a:endParaRPr lang="en-US" altLang="zh-CN" dirty="0"/>
          </a:p>
          <a:p>
            <a:r>
              <a:rPr lang="zh-CN" altLang="en-US" dirty="0"/>
              <a:t>正文详细内容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781228" y="4618893"/>
            <a:ext cx="1972320" cy="1753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公司转型</a:t>
            </a:r>
            <a:endParaRPr lang="en-US" altLang="zh-CN" dirty="0"/>
          </a:p>
          <a:p>
            <a:r>
              <a:rPr lang="zh-CN" altLang="en-US" dirty="0"/>
              <a:t>单击此处添加你的</a:t>
            </a:r>
            <a:endParaRPr lang="en-US" altLang="zh-CN" dirty="0"/>
          </a:p>
          <a:p>
            <a:r>
              <a:rPr lang="zh-CN" altLang="en-US" dirty="0"/>
              <a:t>正文详细内容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349023" y="1642707"/>
            <a:ext cx="2095775" cy="1753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公司资产突破</a:t>
            </a:r>
            <a:r>
              <a:rPr lang="en-US" altLang="zh-CN" dirty="0"/>
              <a:t>1000</a:t>
            </a:r>
            <a:r>
              <a:rPr lang="zh-CN" altLang="en-US" dirty="0"/>
              <a:t>万单击此处添加你的</a:t>
            </a:r>
            <a:endParaRPr lang="en-US" altLang="zh-CN" dirty="0"/>
          </a:p>
          <a:p>
            <a:r>
              <a:rPr lang="zh-CN" altLang="en-US" dirty="0"/>
              <a:t>正文详细内容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201534" y="4618893"/>
            <a:ext cx="1995458" cy="1753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公司下设分公司单击此处添加你的</a:t>
            </a:r>
            <a:endParaRPr lang="en-US" altLang="zh-CN" dirty="0"/>
          </a:p>
          <a:p>
            <a:r>
              <a:rPr lang="zh-CN" altLang="en-US" dirty="0"/>
              <a:t>正文详细内容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912170" y="1657944"/>
            <a:ext cx="1869415" cy="1753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公司正式上市</a:t>
            </a:r>
            <a:endParaRPr lang="en-US" altLang="zh-CN" dirty="0"/>
          </a:p>
          <a:p>
            <a:r>
              <a:rPr lang="zh-CN" altLang="en-US" dirty="0"/>
              <a:t>单击此处添加你的</a:t>
            </a:r>
            <a:endParaRPr lang="en-US" altLang="zh-CN" dirty="0"/>
          </a:p>
          <a:p>
            <a:r>
              <a:rPr lang="zh-CN" altLang="en-US" dirty="0"/>
              <a:t>正文详细内容</a:t>
            </a:r>
          </a:p>
        </p:txBody>
      </p:sp>
      <p:sp>
        <p:nvSpPr>
          <p:cNvPr id="56" name="文本框 5"/>
          <p:cNvSpPr txBox="1"/>
          <p:nvPr/>
        </p:nvSpPr>
        <p:spPr>
          <a:xfrm>
            <a:off x="828094" y="168435"/>
            <a:ext cx="3313953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公司大事记</a:t>
            </a:r>
            <a:endParaRPr lang="zh-CN" altLang="zh-CN" sz="3599" dirty="0"/>
          </a:p>
        </p:txBody>
      </p:sp>
      <p:sp>
        <p:nvSpPr>
          <p:cNvPr id="57" name="TextBox 56"/>
          <p:cNvSpPr txBox="1"/>
          <p:nvPr/>
        </p:nvSpPr>
        <p:spPr>
          <a:xfrm>
            <a:off x="3331383" y="354547"/>
            <a:ext cx="2407545" cy="338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dirty="0"/>
              <a:t>Company events</a:t>
            </a:r>
          </a:p>
        </p:txBody>
      </p:sp>
      <p:grpSp>
        <p:nvGrpSpPr>
          <p:cNvPr id="58" name="组合 57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59" name="矩形 5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9060962" y="298025"/>
            <a:ext cx="2793324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64" name="组合 63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65" name="矩形 6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矩形 65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矩形 66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矩形 67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6083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400" tmFilter="0,0; .5, 1; 1, 1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6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400" tmFilter="0,0; .5, 1; 1, 1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44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94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4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94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440"/>
                            </p:stCondLst>
                            <p:childTnLst>
                              <p:par>
                                <p:cTn id="4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94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44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940"/>
                            </p:stCondLst>
                            <p:childTnLst>
                              <p:par>
                                <p:cTn id="5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44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94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440"/>
                            </p:stCondLst>
                            <p:childTnLst>
                              <p:par>
                                <p:cTn id="7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94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44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940"/>
                            </p:stCondLst>
                            <p:childTnLst>
                              <p:par>
                                <p:cTn id="8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44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94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440"/>
                            </p:stCondLst>
                            <p:childTnLst>
                              <p:par>
                                <p:cTn id="10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94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440"/>
                            </p:stCondLst>
                            <p:childTnLst>
                              <p:par>
                                <p:cTn id="1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6" grpId="0"/>
      <p:bldP spid="5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6851131" y="2406185"/>
            <a:ext cx="2976383" cy="2976383"/>
            <a:chOff x="6848924" y="2406742"/>
            <a:chExt cx="2977072" cy="2977072"/>
          </a:xfrm>
        </p:grpSpPr>
        <p:grpSp>
          <p:nvGrpSpPr>
            <p:cNvPr id="2" name="组合 1"/>
            <p:cNvGrpSpPr/>
            <p:nvPr/>
          </p:nvGrpSpPr>
          <p:grpSpPr>
            <a:xfrm>
              <a:off x="6848924" y="2406742"/>
              <a:ext cx="2977072" cy="2977072"/>
              <a:chOff x="4005943" y="1516285"/>
              <a:chExt cx="3600001" cy="3600001"/>
            </a:xfrm>
          </p:grpSpPr>
          <p:sp>
            <p:nvSpPr>
              <p:cNvPr id="4" name="椭圆 3"/>
              <p:cNvSpPr/>
              <p:nvPr/>
            </p:nvSpPr>
            <p:spPr>
              <a:xfrm>
                <a:off x="4909458" y="2409372"/>
                <a:ext cx="1799770" cy="17997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innerShdw blurRad="584200">
                  <a:prstClr val="black">
                    <a:alpha val="31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aphicFrame>
            <p:nvGraphicFramePr>
              <p:cNvPr id="5" name="图表 4"/>
              <p:cNvGraphicFramePr/>
              <p:nvPr>
                <p:extLst/>
              </p:nvPr>
            </p:nvGraphicFramePr>
            <p:xfrm>
              <a:off x="4005943" y="1516285"/>
              <a:ext cx="3600001" cy="36000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</p:grpSp>
        <p:grpSp>
          <p:nvGrpSpPr>
            <p:cNvPr id="6" name="组合 5"/>
            <p:cNvGrpSpPr/>
            <p:nvPr/>
          </p:nvGrpSpPr>
          <p:grpSpPr>
            <a:xfrm>
              <a:off x="7093857" y="3316989"/>
              <a:ext cx="273133" cy="263874"/>
              <a:chOff x="549275" y="533400"/>
              <a:chExt cx="561975" cy="542926"/>
            </a:xfrm>
          </p:grpSpPr>
          <p:sp>
            <p:nvSpPr>
              <p:cNvPr id="7" name="Freeform 16"/>
              <p:cNvSpPr>
                <a:spLocks noEditPoints="1"/>
              </p:cNvSpPr>
              <p:nvPr/>
            </p:nvSpPr>
            <p:spPr bwMode="auto">
              <a:xfrm>
                <a:off x="549275" y="649288"/>
                <a:ext cx="463550" cy="427038"/>
              </a:xfrm>
              <a:custGeom>
                <a:avLst/>
                <a:gdLst>
                  <a:gd name="T0" fmla="*/ 149 w 165"/>
                  <a:gd name="T1" fmla="*/ 38 h 152"/>
                  <a:gd name="T2" fmla="*/ 147 w 165"/>
                  <a:gd name="T3" fmla="*/ 34 h 152"/>
                  <a:gd name="T4" fmla="*/ 137 w 165"/>
                  <a:gd name="T5" fmla="*/ 22 h 152"/>
                  <a:gd name="T6" fmla="*/ 125 w 165"/>
                  <a:gd name="T7" fmla="*/ 12 h 152"/>
                  <a:gd name="T8" fmla="*/ 121 w 165"/>
                  <a:gd name="T9" fmla="*/ 10 h 152"/>
                  <a:gd name="T10" fmla="*/ 118 w 165"/>
                  <a:gd name="T11" fmla="*/ 8 h 152"/>
                  <a:gd name="T12" fmla="*/ 83 w 165"/>
                  <a:gd name="T13" fmla="*/ 0 h 152"/>
                  <a:gd name="T14" fmla="*/ 29 w 165"/>
                  <a:gd name="T15" fmla="*/ 22 h 152"/>
                  <a:gd name="T16" fmla="*/ 29 w 165"/>
                  <a:gd name="T17" fmla="*/ 130 h 152"/>
                  <a:gd name="T18" fmla="*/ 83 w 165"/>
                  <a:gd name="T19" fmla="*/ 152 h 152"/>
                  <a:gd name="T20" fmla="*/ 137 w 165"/>
                  <a:gd name="T21" fmla="*/ 130 h 152"/>
                  <a:gd name="T22" fmla="*/ 151 w 165"/>
                  <a:gd name="T23" fmla="*/ 41 h 152"/>
                  <a:gd name="T24" fmla="*/ 149 w 165"/>
                  <a:gd name="T25" fmla="*/ 38 h 152"/>
                  <a:gd name="T26" fmla="*/ 83 w 165"/>
                  <a:gd name="T27" fmla="*/ 32 h 152"/>
                  <a:gd name="T28" fmla="*/ 52 w 165"/>
                  <a:gd name="T29" fmla="*/ 45 h 152"/>
                  <a:gd name="T30" fmla="*/ 39 w 165"/>
                  <a:gd name="T31" fmla="*/ 76 h 152"/>
                  <a:gd name="T32" fmla="*/ 52 w 165"/>
                  <a:gd name="T33" fmla="*/ 107 h 152"/>
                  <a:gd name="T34" fmla="*/ 52 w 165"/>
                  <a:gd name="T35" fmla="*/ 113 h 152"/>
                  <a:gd name="T36" fmla="*/ 49 w 165"/>
                  <a:gd name="T37" fmla="*/ 114 h 152"/>
                  <a:gd name="T38" fmla="*/ 46 w 165"/>
                  <a:gd name="T39" fmla="*/ 113 h 152"/>
                  <a:gd name="T40" fmla="*/ 31 w 165"/>
                  <a:gd name="T41" fmla="*/ 76 h 152"/>
                  <a:gd name="T42" fmla="*/ 46 w 165"/>
                  <a:gd name="T43" fmla="*/ 39 h 152"/>
                  <a:gd name="T44" fmla="*/ 83 w 165"/>
                  <a:gd name="T45" fmla="*/ 24 h 152"/>
                  <a:gd name="T46" fmla="*/ 87 w 165"/>
                  <a:gd name="T47" fmla="*/ 28 h 152"/>
                  <a:gd name="T48" fmla="*/ 83 w 165"/>
                  <a:gd name="T49" fmla="*/ 3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5" h="152">
                    <a:moveTo>
                      <a:pt x="149" y="38"/>
                    </a:moveTo>
                    <a:cubicBezTo>
                      <a:pt x="148" y="37"/>
                      <a:pt x="147" y="35"/>
                      <a:pt x="147" y="34"/>
                    </a:cubicBezTo>
                    <a:cubicBezTo>
                      <a:pt x="144" y="30"/>
                      <a:pt x="141" y="26"/>
                      <a:pt x="137" y="22"/>
                    </a:cubicBezTo>
                    <a:cubicBezTo>
                      <a:pt x="133" y="18"/>
                      <a:pt x="129" y="15"/>
                      <a:pt x="125" y="12"/>
                    </a:cubicBezTo>
                    <a:cubicBezTo>
                      <a:pt x="124" y="12"/>
                      <a:pt x="122" y="11"/>
                      <a:pt x="121" y="10"/>
                    </a:cubicBezTo>
                    <a:cubicBezTo>
                      <a:pt x="120" y="9"/>
                      <a:pt x="119" y="9"/>
                      <a:pt x="118" y="8"/>
                    </a:cubicBezTo>
                    <a:cubicBezTo>
                      <a:pt x="107" y="3"/>
                      <a:pt x="95" y="0"/>
                      <a:pt x="83" y="0"/>
                    </a:cubicBezTo>
                    <a:cubicBezTo>
                      <a:pt x="63" y="0"/>
                      <a:pt x="44" y="8"/>
                      <a:pt x="29" y="22"/>
                    </a:cubicBezTo>
                    <a:cubicBezTo>
                      <a:pt x="0" y="52"/>
                      <a:pt x="0" y="100"/>
                      <a:pt x="29" y="130"/>
                    </a:cubicBezTo>
                    <a:cubicBezTo>
                      <a:pt x="44" y="144"/>
                      <a:pt x="63" y="152"/>
                      <a:pt x="83" y="152"/>
                    </a:cubicBezTo>
                    <a:cubicBezTo>
                      <a:pt x="103" y="152"/>
                      <a:pt x="123" y="144"/>
                      <a:pt x="137" y="130"/>
                    </a:cubicBezTo>
                    <a:cubicBezTo>
                      <a:pt x="161" y="106"/>
                      <a:pt x="165" y="70"/>
                      <a:pt x="151" y="41"/>
                    </a:cubicBezTo>
                    <a:cubicBezTo>
                      <a:pt x="150" y="40"/>
                      <a:pt x="150" y="39"/>
                      <a:pt x="149" y="38"/>
                    </a:cubicBezTo>
                    <a:close/>
                    <a:moveTo>
                      <a:pt x="83" y="32"/>
                    </a:moveTo>
                    <a:cubicBezTo>
                      <a:pt x="71" y="32"/>
                      <a:pt x="60" y="36"/>
                      <a:pt x="52" y="45"/>
                    </a:cubicBezTo>
                    <a:cubicBezTo>
                      <a:pt x="44" y="53"/>
                      <a:pt x="39" y="64"/>
                      <a:pt x="39" y="76"/>
                    </a:cubicBezTo>
                    <a:cubicBezTo>
                      <a:pt x="39" y="88"/>
                      <a:pt x="44" y="99"/>
                      <a:pt x="52" y="107"/>
                    </a:cubicBezTo>
                    <a:cubicBezTo>
                      <a:pt x="54" y="109"/>
                      <a:pt x="54" y="111"/>
                      <a:pt x="52" y="113"/>
                    </a:cubicBezTo>
                    <a:cubicBezTo>
                      <a:pt x="51" y="113"/>
                      <a:pt x="50" y="114"/>
                      <a:pt x="49" y="114"/>
                    </a:cubicBezTo>
                    <a:cubicBezTo>
                      <a:pt x="48" y="114"/>
                      <a:pt x="47" y="113"/>
                      <a:pt x="46" y="113"/>
                    </a:cubicBezTo>
                    <a:cubicBezTo>
                      <a:pt x="37" y="103"/>
                      <a:pt x="31" y="90"/>
                      <a:pt x="31" y="76"/>
                    </a:cubicBezTo>
                    <a:cubicBezTo>
                      <a:pt x="31" y="62"/>
                      <a:pt x="37" y="49"/>
                      <a:pt x="46" y="39"/>
                    </a:cubicBezTo>
                    <a:cubicBezTo>
                      <a:pt x="56" y="29"/>
                      <a:pt x="69" y="24"/>
                      <a:pt x="83" y="24"/>
                    </a:cubicBezTo>
                    <a:cubicBezTo>
                      <a:pt x="85" y="24"/>
                      <a:pt x="87" y="26"/>
                      <a:pt x="87" y="28"/>
                    </a:cubicBezTo>
                    <a:cubicBezTo>
                      <a:pt x="87" y="30"/>
                      <a:pt x="85" y="32"/>
                      <a:pt x="83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" name="Freeform 17"/>
              <p:cNvSpPr>
                <a:spLocks/>
              </p:cNvSpPr>
              <p:nvPr/>
            </p:nvSpPr>
            <p:spPr bwMode="auto">
              <a:xfrm>
                <a:off x="896938" y="623888"/>
                <a:ext cx="123825" cy="123825"/>
              </a:xfrm>
              <a:custGeom>
                <a:avLst/>
                <a:gdLst>
                  <a:gd name="T0" fmla="*/ 31 w 44"/>
                  <a:gd name="T1" fmla="*/ 19 h 44"/>
                  <a:gd name="T2" fmla="*/ 31 w 44"/>
                  <a:gd name="T3" fmla="*/ 19 h 44"/>
                  <a:gd name="T4" fmla="*/ 42 w 44"/>
                  <a:gd name="T5" fmla="*/ 8 h 44"/>
                  <a:gd name="T6" fmla="*/ 42 w 44"/>
                  <a:gd name="T7" fmla="*/ 2 h 44"/>
                  <a:gd name="T8" fmla="*/ 36 w 44"/>
                  <a:gd name="T9" fmla="*/ 2 h 44"/>
                  <a:gd name="T10" fmla="*/ 25 w 44"/>
                  <a:gd name="T11" fmla="*/ 13 h 44"/>
                  <a:gd name="T12" fmla="*/ 25 w 44"/>
                  <a:gd name="T13" fmla="*/ 13 h 44"/>
                  <a:gd name="T14" fmla="*/ 15 w 44"/>
                  <a:gd name="T15" fmla="*/ 2 h 44"/>
                  <a:gd name="T16" fmla="*/ 9 w 44"/>
                  <a:gd name="T17" fmla="*/ 2 h 44"/>
                  <a:gd name="T18" fmla="*/ 0 w 44"/>
                  <a:gd name="T19" fmla="*/ 11 h 44"/>
                  <a:gd name="T20" fmla="*/ 1 w 44"/>
                  <a:gd name="T21" fmla="*/ 12 h 44"/>
                  <a:gd name="T22" fmla="*/ 7 w 44"/>
                  <a:gd name="T23" fmla="*/ 16 h 44"/>
                  <a:gd name="T24" fmla="*/ 19 w 44"/>
                  <a:gd name="T25" fmla="*/ 26 h 44"/>
                  <a:gd name="T26" fmla="*/ 28 w 44"/>
                  <a:gd name="T27" fmla="*/ 37 h 44"/>
                  <a:gd name="T28" fmla="*/ 31 w 44"/>
                  <a:gd name="T29" fmla="*/ 41 h 44"/>
                  <a:gd name="T30" fmla="*/ 33 w 44"/>
                  <a:gd name="T31" fmla="*/ 44 h 44"/>
                  <a:gd name="T32" fmla="*/ 42 w 44"/>
                  <a:gd name="T33" fmla="*/ 35 h 44"/>
                  <a:gd name="T34" fmla="*/ 42 w 44"/>
                  <a:gd name="T35" fmla="*/ 29 h 44"/>
                  <a:gd name="T36" fmla="*/ 31 w 44"/>
                  <a:gd name="T37" fmla="*/ 19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4" h="44">
                    <a:moveTo>
                      <a:pt x="31" y="19"/>
                    </a:moveTo>
                    <a:cubicBezTo>
                      <a:pt x="31" y="19"/>
                      <a:pt x="31" y="19"/>
                      <a:pt x="31" y="19"/>
                    </a:cubicBezTo>
                    <a:cubicBezTo>
                      <a:pt x="42" y="8"/>
                      <a:pt x="42" y="8"/>
                      <a:pt x="42" y="8"/>
                    </a:cubicBezTo>
                    <a:cubicBezTo>
                      <a:pt x="44" y="6"/>
                      <a:pt x="44" y="4"/>
                      <a:pt x="42" y="2"/>
                    </a:cubicBezTo>
                    <a:cubicBezTo>
                      <a:pt x="40" y="0"/>
                      <a:pt x="38" y="0"/>
                      <a:pt x="36" y="2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25" y="13"/>
                      <a:pt x="25" y="13"/>
                      <a:pt x="25" y="13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3" y="0"/>
                      <a:pt x="10" y="0"/>
                      <a:pt x="9" y="2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2"/>
                      <a:pt x="1" y="12"/>
                    </a:cubicBezTo>
                    <a:cubicBezTo>
                      <a:pt x="3" y="13"/>
                      <a:pt x="5" y="14"/>
                      <a:pt x="7" y="16"/>
                    </a:cubicBezTo>
                    <a:cubicBezTo>
                      <a:pt x="11" y="19"/>
                      <a:pt x="15" y="22"/>
                      <a:pt x="19" y="26"/>
                    </a:cubicBezTo>
                    <a:cubicBezTo>
                      <a:pt x="22" y="29"/>
                      <a:pt x="26" y="33"/>
                      <a:pt x="28" y="37"/>
                    </a:cubicBezTo>
                    <a:cubicBezTo>
                      <a:pt x="29" y="39"/>
                      <a:pt x="30" y="40"/>
                      <a:pt x="31" y="41"/>
                    </a:cubicBezTo>
                    <a:cubicBezTo>
                      <a:pt x="31" y="42"/>
                      <a:pt x="32" y="43"/>
                      <a:pt x="33" y="44"/>
                    </a:cubicBezTo>
                    <a:cubicBezTo>
                      <a:pt x="42" y="35"/>
                      <a:pt x="42" y="35"/>
                      <a:pt x="42" y="35"/>
                    </a:cubicBezTo>
                    <a:cubicBezTo>
                      <a:pt x="44" y="34"/>
                      <a:pt x="44" y="31"/>
                      <a:pt x="42" y="29"/>
                    </a:cubicBezTo>
                    <a:lnTo>
                      <a:pt x="31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18"/>
              <p:cNvSpPr>
                <a:spLocks/>
              </p:cNvSpPr>
              <p:nvPr/>
            </p:nvSpPr>
            <p:spPr bwMode="auto">
              <a:xfrm>
                <a:off x="1041400" y="533400"/>
                <a:ext cx="69850" cy="69850"/>
              </a:xfrm>
              <a:custGeom>
                <a:avLst/>
                <a:gdLst>
                  <a:gd name="T0" fmla="*/ 4 w 25"/>
                  <a:gd name="T1" fmla="*/ 25 h 25"/>
                  <a:gd name="T2" fmla="*/ 7 w 25"/>
                  <a:gd name="T3" fmla="*/ 24 h 25"/>
                  <a:gd name="T4" fmla="*/ 23 w 25"/>
                  <a:gd name="T5" fmla="*/ 8 h 25"/>
                  <a:gd name="T6" fmla="*/ 23 w 25"/>
                  <a:gd name="T7" fmla="*/ 2 h 25"/>
                  <a:gd name="T8" fmla="*/ 17 w 25"/>
                  <a:gd name="T9" fmla="*/ 2 h 25"/>
                  <a:gd name="T10" fmla="*/ 1 w 25"/>
                  <a:gd name="T11" fmla="*/ 18 h 25"/>
                  <a:gd name="T12" fmla="*/ 1 w 25"/>
                  <a:gd name="T13" fmla="*/ 24 h 25"/>
                  <a:gd name="T14" fmla="*/ 4 w 25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5">
                    <a:moveTo>
                      <a:pt x="4" y="25"/>
                    </a:moveTo>
                    <a:cubicBezTo>
                      <a:pt x="5" y="25"/>
                      <a:pt x="6" y="24"/>
                      <a:pt x="7" y="24"/>
                    </a:cubicBezTo>
                    <a:cubicBezTo>
                      <a:pt x="23" y="8"/>
                      <a:pt x="23" y="8"/>
                      <a:pt x="23" y="8"/>
                    </a:cubicBezTo>
                    <a:cubicBezTo>
                      <a:pt x="25" y="6"/>
                      <a:pt x="25" y="4"/>
                      <a:pt x="23" y="2"/>
                    </a:cubicBezTo>
                    <a:cubicBezTo>
                      <a:pt x="21" y="0"/>
                      <a:pt x="19" y="0"/>
                      <a:pt x="17" y="2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0" y="20"/>
                      <a:pt x="0" y="22"/>
                      <a:pt x="1" y="24"/>
                    </a:cubicBezTo>
                    <a:cubicBezTo>
                      <a:pt x="2" y="24"/>
                      <a:pt x="3" y="25"/>
                      <a:pt x="4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Freeform 19"/>
              <p:cNvSpPr>
                <a:spLocks/>
              </p:cNvSpPr>
              <p:nvPr/>
            </p:nvSpPr>
            <p:spPr bwMode="auto">
              <a:xfrm>
                <a:off x="1041400" y="625475"/>
                <a:ext cx="66675" cy="23813"/>
              </a:xfrm>
              <a:custGeom>
                <a:avLst/>
                <a:gdLst>
                  <a:gd name="T0" fmla="*/ 20 w 24"/>
                  <a:gd name="T1" fmla="*/ 0 h 8"/>
                  <a:gd name="T2" fmla="*/ 4 w 24"/>
                  <a:gd name="T3" fmla="*/ 0 h 8"/>
                  <a:gd name="T4" fmla="*/ 0 w 24"/>
                  <a:gd name="T5" fmla="*/ 4 h 8"/>
                  <a:gd name="T6" fmla="*/ 4 w 24"/>
                  <a:gd name="T7" fmla="*/ 8 h 8"/>
                  <a:gd name="T8" fmla="*/ 20 w 24"/>
                  <a:gd name="T9" fmla="*/ 8 h 8"/>
                  <a:gd name="T10" fmla="*/ 24 w 24"/>
                  <a:gd name="T11" fmla="*/ 4 h 8"/>
                  <a:gd name="T12" fmla="*/ 20 w 24"/>
                  <a:gd name="T13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" h="8">
                    <a:moveTo>
                      <a:pt x="20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2" y="8"/>
                      <a:pt x="4" y="8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2" y="8"/>
                      <a:pt x="24" y="6"/>
                      <a:pt x="24" y="4"/>
                    </a:cubicBezTo>
                    <a:cubicBezTo>
                      <a:pt x="24" y="2"/>
                      <a:pt x="22" y="0"/>
                      <a:pt x="2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20"/>
              <p:cNvSpPr>
                <a:spLocks/>
              </p:cNvSpPr>
              <p:nvPr/>
            </p:nvSpPr>
            <p:spPr bwMode="auto">
              <a:xfrm>
                <a:off x="1041400" y="668338"/>
                <a:ext cx="69850" cy="58738"/>
              </a:xfrm>
              <a:custGeom>
                <a:avLst/>
                <a:gdLst>
                  <a:gd name="T0" fmla="*/ 7 w 25"/>
                  <a:gd name="T1" fmla="*/ 2 h 21"/>
                  <a:gd name="T2" fmla="*/ 1 w 25"/>
                  <a:gd name="T3" fmla="*/ 2 h 21"/>
                  <a:gd name="T4" fmla="*/ 2 w 25"/>
                  <a:gd name="T5" fmla="*/ 8 h 21"/>
                  <a:gd name="T6" fmla="*/ 18 w 25"/>
                  <a:gd name="T7" fmla="*/ 20 h 21"/>
                  <a:gd name="T8" fmla="*/ 20 w 25"/>
                  <a:gd name="T9" fmla="*/ 21 h 21"/>
                  <a:gd name="T10" fmla="*/ 23 w 25"/>
                  <a:gd name="T11" fmla="*/ 19 h 21"/>
                  <a:gd name="T12" fmla="*/ 23 w 25"/>
                  <a:gd name="T13" fmla="*/ 14 h 21"/>
                  <a:gd name="T14" fmla="*/ 7 w 25"/>
                  <a:gd name="T15" fmla="*/ 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" h="21">
                    <a:moveTo>
                      <a:pt x="7" y="2"/>
                    </a:moveTo>
                    <a:cubicBezTo>
                      <a:pt x="5" y="0"/>
                      <a:pt x="2" y="1"/>
                      <a:pt x="1" y="2"/>
                    </a:cubicBezTo>
                    <a:cubicBezTo>
                      <a:pt x="0" y="4"/>
                      <a:pt x="0" y="7"/>
                      <a:pt x="2" y="8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1"/>
                      <a:pt x="19" y="21"/>
                      <a:pt x="20" y="21"/>
                    </a:cubicBezTo>
                    <a:cubicBezTo>
                      <a:pt x="21" y="21"/>
                      <a:pt x="23" y="20"/>
                      <a:pt x="23" y="19"/>
                    </a:cubicBezTo>
                    <a:cubicBezTo>
                      <a:pt x="25" y="17"/>
                      <a:pt x="24" y="15"/>
                      <a:pt x="23" y="14"/>
                    </a:cubicBez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21"/>
              <p:cNvSpPr>
                <a:spLocks/>
              </p:cNvSpPr>
              <p:nvPr/>
            </p:nvSpPr>
            <p:spPr bwMode="auto">
              <a:xfrm>
                <a:off x="995363" y="536575"/>
                <a:ext cx="23813" cy="66675"/>
              </a:xfrm>
              <a:custGeom>
                <a:avLst/>
                <a:gdLst>
                  <a:gd name="T0" fmla="*/ 4 w 8"/>
                  <a:gd name="T1" fmla="*/ 24 h 24"/>
                  <a:gd name="T2" fmla="*/ 8 w 8"/>
                  <a:gd name="T3" fmla="*/ 20 h 24"/>
                  <a:gd name="T4" fmla="*/ 8 w 8"/>
                  <a:gd name="T5" fmla="*/ 4 h 24"/>
                  <a:gd name="T6" fmla="*/ 4 w 8"/>
                  <a:gd name="T7" fmla="*/ 0 h 24"/>
                  <a:gd name="T8" fmla="*/ 0 w 8"/>
                  <a:gd name="T9" fmla="*/ 4 h 24"/>
                  <a:gd name="T10" fmla="*/ 0 w 8"/>
                  <a:gd name="T11" fmla="*/ 20 h 24"/>
                  <a:gd name="T12" fmla="*/ 4 w 8"/>
                  <a:gd name="T13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24">
                    <a:moveTo>
                      <a:pt x="4" y="24"/>
                    </a:moveTo>
                    <a:cubicBezTo>
                      <a:pt x="6" y="24"/>
                      <a:pt x="8" y="22"/>
                      <a:pt x="8" y="20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2"/>
                      <a:pt x="6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22"/>
                      <a:pt x="2" y="24"/>
                      <a:pt x="4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22"/>
              <p:cNvSpPr>
                <a:spLocks/>
              </p:cNvSpPr>
              <p:nvPr/>
            </p:nvSpPr>
            <p:spPr bwMode="auto">
              <a:xfrm>
                <a:off x="917575" y="533400"/>
                <a:ext cx="58738" cy="69850"/>
              </a:xfrm>
              <a:custGeom>
                <a:avLst/>
                <a:gdLst>
                  <a:gd name="T0" fmla="*/ 13 w 21"/>
                  <a:gd name="T1" fmla="*/ 23 h 25"/>
                  <a:gd name="T2" fmla="*/ 16 w 21"/>
                  <a:gd name="T3" fmla="*/ 25 h 25"/>
                  <a:gd name="T4" fmla="*/ 19 w 21"/>
                  <a:gd name="T5" fmla="*/ 24 h 25"/>
                  <a:gd name="T6" fmla="*/ 19 w 21"/>
                  <a:gd name="T7" fmla="*/ 18 h 25"/>
                  <a:gd name="T8" fmla="*/ 7 w 21"/>
                  <a:gd name="T9" fmla="*/ 2 h 25"/>
                  <a:gd name="T10" fmla="*/ 2 w 21"/>
                  <a:gd name="T11" fmla="*/ 2 h 25"/>
                  <a:gd name="T12" fmla="*/ 1 w 21"/>
                  <a:gd name="T13" fmla="*/ 7 h 25"/>
                  <a:gd name="T14" fmla="*/ 13 w 21"/>
                  <a:gd name="T15" fmla="*/ 23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5">
                    <a:moveTo>
                      <a:pt x="13" y="23"/>
                    </a:moveTo>
                    <a:cubicBezTo>
                      <a:pt x="14" y="24"/>
                      <a:pt x="15" y="25"/>
                      <a:pt x="16" y="25"/>
                    </a:cubicBezTo>
                    <a:cubicBezTo>
                      <a:pt x="17" y="25"/>
                      <a:pt x="18" y="25"/>
                      <a:pt x="19" y="24"/>
                    </a:cubicBezTo>
                    <a:cubicBezTo>
                      <a:pt x="20" y="23"/>
                      <a:pt x="21" y="20"/>
                      <a:pt x="19" y="18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6" y="1"/>
                      <a:pt x="3" y="0"/>
                      <a:pt x="2" y="2"/>
                    </a:cubicBezTo>
                    <a:cubicBezTo>
                      <a:pt x="0" y="3"/>
                      <a:pt x="0" y="5"/>
                      <a:pt x="1" y="7"/>
                    </a:cubicBezTo>
                    <a:lnTo>
                      <a:pt x="13" y="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4" name="Freeform 28"/>
            <p:cNvSpPr>
              <a:spLocks noEditPoints="1"/>
            </p:cNvSpPr>
            <p:nvPr/>
          </p:nvSpPr>
          <p:spPr bwMode="auto">
            <a:xfrm>
              <a:off x="9325124" y="3332990"/>
              <a:ext cx="245628" cy="245628"/>
            </a:xfrm>
            <a:custGeom>
              <a:avLst/>
              <a:gdLst>
                <a:gd name="T0" fmla="*/ 153 w 207"/>
                <a:gd name="T1" fmla="*/ 51 h 207"/>
                <a:gd name="T2" fmla="*/ 142 w 207"/>
                <a:gd name="T3" fmla="*/ 128 h 207"/>
                <a:gd name="T4" fmla="*/ 161 w 207"/>
                <a:gd name="T5" fmla="*/ 130 h 207"/>
                <a:gd name="T6" fmla="*/ 179 w 207"/>
                <a:gd name="T7" fmla="*/ 108 h 207"/>
                <a:gd name="T8" fmla="*/ 176 w 207"/>
                <a:gd name="T9" fmla="*/ 58 h 207"/>
                <a:gd name="T10" fmla="*/ 137 w 207"/>
                <a:gd name="T11" fmla="*/ 27 h 207"/>
                <a:gd name="T12" fmla="*/ 76 w 207"/>
                <a:gd name="T13" fmla="*/ 30 h 207"/>
                <a:gd name="T14" fmla="*/ 31 w 207"/>
                <a:gd name="T15" fmla="*/ 74 h 207"/>
                <a:gd name="T16" fmla="*/ 30 w 207"/>
                <a:gd name="T17" fmla="*/ 139 h 207"/>
                <a:gd name="T18" fmla="*/ 71 w 207"/>
                <a:gd name="T19" fmla="*/ 178 h 207"/>
                <a:gd name="T20" fmla="*/ 121 w 207"/>
                <a:gd name="T21" fmla="*/ 182 h 207"/>
                <a:gd name="T22" fmla="*/ 143 w 207"/>
                <a:gd name="T23" fmla="*/ 199 h 207"/>
                <a:gd name="T24" fmla="*/ 102 w 207"/>
                <a:gd name="T25" fmla="*/ 207 h 207"/>
                <a:gd name="T26" fmla="*/ 29 w 207"/>
                <a:gd name="T27" fmla="*/ 182 h 207"/>
                <a:gd name="T28" fmla="*/ 0 w 207"/>
                <a:gd name="T29" fmla="*/ 108 h 207"/>
                <a:gd name="T30" fmla="*/ 32 w 207"/>
                <a:gd name="T31" fmla="*/ 29 h 207"/>
                <a:gd name="T32" fmla="*/ 109 w 207"/>
                <a:gd name="T33" fmla="*/ 0 h 207"/>
                <a:gd name="T34" fmla="*/ 179 w 207"/>
                <a:gd name="T35" fmla="*/ 23 h 207"/>
                <a:gd name="T36" fmla="*/ 207 w 207"/>
                <a:gd name="T37" fmla="*/ 87 h 207"/>
                <a:gd name="T38" fmla="*/ 188 w 207"/>
                <a:gd name="T39" fmla="*/ 137 h 207"/>
                <a:gd name="T40" fmla="*/ 141 w 207"/>
                <a:gd name="T41" fmla="*/ 157 h 207"/>
                <a:gd name="T42" fmla="*/ 123 w 207"/>
                <a:gd name="T43" fmla="*/ 151 h 207"/>
                <a:gd name="T44" fmla="*/ 117 w 207"/>
                <a:gd name="T45" fmla="*/ 132 h 207"/>
                <a:gd name="T46" fmla="*/ 109 w 207"/>
                <a:gd name="T47" fmla="*/ 141 h 207"/>
                <a:gd name="T48" fmla="*/ 89 w 207"/>
                <a:gd name="T49" fmla="*/ 155 h 207"/>
                <a:gd name="T50" fmla="*/ 66 w 207"/>
                <a:gd name="T51" fmla="*/ 154 h 207"/>
                <a:gd name="T52" fmla="*/ 52 w 207"/>
                <a:gd name="T53" fmla="*/ 137 h 207"/>
                <a:gd name="T54" fmla="*/ 54 w 207"/>
                <a:gd name="T55" fmla="*/ 96 h 207"/>
                <a:gd name="T56" fmla="*/ 85 w 207"/>
                <a:gd name="T57" fmla="*/ 56 h 207"/>
                <a:gd name="T58" fmla="*/ 120 w 207"/>
                <a:gd name="T59" fmla="*/ 52 h 207"/>
                <a:gd name="T60" fmla="*/ 137 w 207"/>
                <a:gd name="T61" fmla="*/ 51 h 207"/>
                <a:gd name="T62" fmla="*/ 117 w 207"/>
                <a:gd name="T63" fmla="*/ 75 h 207"/>
                <a:gd name="T64" fmla="*/ 96 w 207"/>
                <a:gd name="T65" fmla="*/ 78 h 207"/>
                <a:gd name="T66" fmla="*/ 80 w 207"/>
                <a:gd name="T67" fmla="*/ 101 h 207"/>
                <a:gd name="T68" fmla="*/ 81 w 207"/>
                <a:gd name="T69" fmla="*/ 128 h 207"/>
                <a:gd name="T70" fmla="*/ 98 w 207"/>
                <a:gd name="T71" fmla="*/ 131 h 207"/>
                <a:gd name="T72" fmla="*/ 112 w 207"/>
                <a:gd name="T73" fmla="*/ 119 h 207"/>
                <a:gd name="T74" fmla="*/ 123 w 207"/>
                <a:gd name="T75" fmla="*/ 79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07" h="207">
                  <a:moveTo>
                    <a:pt x="137" y="51"/>
                  </a:moveTo>
                  <a:cubicBezTo>
                    <a:pt x="153" y="51"/>
                    <a:pt x="153" y="51"/>
                    <a:pt x="153" y="51"/>
                  </a:cubicBezTo>
                  <a:cubicBezTo>
                    <a:pt x="142" y="113"/>
                    <a:pt x="142" y="113"/>
                    <a:pt x="142" y="113"/>
                  </a:cubicBezTo>
                  <a:cubicBezTo>
                    <a:pt x="141" y="120"/>
                    <a:pt x="141" y="125"/>
                    <a:pt x="142" y="128"/>
                  </a:cubicBezTo>
                  <a:cubicBezTo>
                    <a:pt x="143" y="132"/>
                    <a:pt x="146" y="133"/>
                    <a:pt x="150" y="133"/>
                  </a:cubicBezTo>
                  <a:cubicBezTo>
                    <a:pt x="154" y="133"/>
                    <a:pt x="158" y="132"/>
                    <a:pt x="161" y="130"/>
                  </a:cubicBezTo>
                  <a:cubicBezTo>
                    <a:pt x="165" y="129"/>
                    <a:pt x="169" y="126"/>
                    <a:pt x="172" y="122"/>
                  </a:cubicBezTo>
                  <a:cubicBezTo>
                    <a:pt x="175" y="118"/>
                    <a:pt x="177" y="114"/>
                    <a:pt x="179" y="108"/>
                  </a:cubicBezTo>
                  <a:cubicBezTo>
                    <a:pt x="181" y="102"/>
                    <a:pt x="182" y="95"/>
                    <a:pt x="182" y="87"/>
                  </a:cubicBezTo>
                  <a:cubicBezTo>
                    <a:pt x="182" y="76"/>
                    <a:pt x="180" y="66"/>
                    <a:pt x="176" y="58"/>
                  </a:cubicBezTo>
                  <a:cubicBezTo>
                    <a:pt x="172" y="50"/>
                    <a:pt x="167" y="44"/>
                    <a:pt x="161" y="38"/>
                  </a:cubicBezTo>
                  <a:cubicBezTo>
                    <a:pt x="154" y="33"/>
                    <a:pt x="146" y="29"/>
                    <a:pt x="137" y="27"/>
                  </a:cubicBezTo>
                  <a:cubicBezTo>
                    <a:pt x="128" y="24"/>
                    <a:pt x="119" y="23"/>
                    <a:pt x="109" y="23"/>
                  </a:cubicBezTo>
                  <a:cubicBezTo>
                    <a:pt x="97" y="23"/>
                    <a:pt x="86" y="25"/>
                    <a:pt x="76" y="30"/>
                  </a:cubicBezTo>
                  <a:cubicBezTo>
                    <a:pt x="65" y="34"/>
                    <a:pt x="57" y="40"/>
                    <a:pt x="49" y="47"/>
                  </a:cubicBezTo>
                  <a:cubicBezTo>
                    <a:pt x="42" y="55"/>
                    <a:pt x="36" y="63"/>
                    <a:pt x="31" y="74"/>
                  </a:cubicBezTo>
                  <a:cubicBezTo>
                    <a:pt x="27" y="84"/>
                    <a:pt x="25" y="95"/>
                    <a:pt x="25" y="107"/>
                  </a:cubicBezTo>
                  <a:cubicBezTo>
                    <a:pt x="25" y="119"/>
                    <a:pt x="27" y="129"/>
                    <a:pt x="30" y="139"/>
                  </a:cubicBezTo>
                  <a:cubicBezTo>
                    <a:pt x="34" y="148"/>
                    <a:pt x="39" y="156"/>
                    <a:pt x="46" y="163"/>
                  </a:cubicBezTo>
                  <a:cubicBezTo>
                    <a:pt x="53" y="169"/>
                    <a:pt x="61" y="174"/>
                    <a:pt x="71" y="178"/>
                  </a:cubicBezTo>
                  <a:cubicBezTo>
                    <a:pt x="81" y="181"/>
                    <a:pt x="93" y="183"/>
                    <a:pt x="106" y="183"/>
                  </a:cubicBezTo>
                  <a:cubicBezTo>
                    <a:pt x="110" y="183"/>
                    <a:pt x="115" y="183"/>
                    <a:pt x="121" y="182"/>
                  </a:cubicBezTo>
                  <a:cubicBezTo>
                    <a:pt x="127" y="181"/>
                    <a:pt x="132" y="179"/>
                    <a:pt x="136" y="177"/>
                  </a:cubicBezTo>
                  <a:cubicBezTo>
                    <a:pt x="143" y="199"/>
                    <a:pt x="143" y="199"/>
                    <a:pt x="143" y="199"/>
                  </a:cubicBezTo>
                  <a:cubicBezTo>
                    <a:pt x="137" y="202"/>
                    <a:pt x="131" y="204"/>
                    <a:pt x="124" y="205"/>
                  </a:cubicBezTo>
                  <a:cubicBezTo>
                    <a:pt x="118" y="206"/>
                    <a:pt x="110" y="207"/>
                    <a:pt x="102" y="207"/>
                  </a:cubicBezTo>
                  <a:cubicBezTo>
                    <a:pt x="87" y="207"/>
                    <a:pt x="74" y="205"/>
                    <a:pt x="61" y="200"/>
                  </a:cubicBezTo>
                  <a:cubicBezTo>
                    <a:pt x="49" y="196"/>
                    <a:pt x="38" y="190"/>
                    <a:pt x="29" y="182"/>
                  </a:cubicBezTo>
                  <a:cubicBezTo>
                    <a:pt x="20" y="173"/>
                    <a:pt x="13" y="163"/>
                    <a:pt x="7" y="151"/>
                  </a:cubicBezTo>
                  <a:cubicBezTo>
                    <a:pt x="2" y="138"/>
                    <a:pt x="0" y="124"/>
                    <a:pt x="0" y="108"/>
                  </a:cubicBezTo>
                  <a:cubicBezTo>
                    <a:pt x="0" y="91"/>
                    <a:pt x="3" y="76"/>
                    <a:pt x="9" y="63"/>
                  </a:cubicBezTo>
                  <a:cubicBezTo>
                    <a:pt x="14" y="50"/>
                    <a:pt x="22" y="38"/>
                    <a:pt x="32" y="29"/>
                  </a:cubicBezTo>
                  <a:cubicBezTo>
                    <a:pt x="42" y="20"/>
                    <a:pt x="54" y="12"/>
                    <a:pt x="67" y="7"/>
                  </a:cubicBezTo>
                  <a:cubicBezTo>
                    <a:pt x="80" y="2"/>
                    <a:pt x="94" y="0"/>
                    <a:pt x="109" y="0"/>
                  </a:cubicBezTo>
                  <a:cubicBezTo>
                    <a:pt x="123" y="0"/>
                    <a:pt x="136" y="2"/>
                    <a:pt x="148" y="6"/>
                  </a:cubicBezTo>
                  <a:cubicBezTo>
                    <a:pt x="160" y="10"/>
                    <a:pt x="170" y="15"/>
                    <a:pt x="179" y="23"/>
                  </a:cubicBezTo>
                  <a:cubicBezTo>
                    <a:pt x="188" y="30"/>
                    <a:pt x="195" y="40"/>
                    <a:pt x="200" y="50"/>
                  </a:cubicBezTo>
                  <a:cubicBezTo>
                    <a:pt x="205" y="61"/>
                    <a:pt x="207" y="74"/>
                    <a:pt x="207" y="87"/>
                  </a:cubicBezTo>
                  <a:cubicBezTo>
                    <a:pt x="207" y="97"/>
                    <a:pt x="205" y="106"/>
                    <a:pt x="202" y="115"/>
                  </a:cubicBezTo>
                  <a:cubicBezTo>
                    <a:pt x="199" y="123"/>
                    <a:pt x="194" y="130"/>
                    <a:pt x="188" y="137"/>
                  </a:cubicBezTo>
                  <a:cubicBezTo>
                    <a:pt x="182" y="143"/>
                    <a:pt x="175" y="148"/>
                    <a:pt x="167" y="151"/>
                  </a:cubicBezTo>
                  <a:cubicBezTo>
                    <a:pt x="159" y="155"/>
                    <a:pt x="151" y="157"/>
                    <a:pt x="141" y="157"/>
                  </a:cubicBezTo>
                  <a:cubicBezTo>
                    <a:pt x="138" y="157"/>
                    <a:pt x="134" y="156"/>
                    <a:pt x="131" y="156"/>
                  </a:cubicBezTo>
                  <a:cubicBezTo>
                    <a:pt x="128" y="155"/>
                    <a:pt x="125" y="153"/>
                    <a:pt x="123" y="151"/>
                  </a:cubicBezTo>
                  <a:cubicBezTo>
                    <a:pt x="121" y="149"/>
                    <a:pt x="119" y="147"/>
                    <a:pt x="118" y="144"/>
                  </a:cubicBezTo>
                  <a:cubicBezTo>
                    <a:pt x="117" y="140"/>
                    <a:pt x="116" y="137"/>
                    <a:pt x="117" y="132"/>
                  </a:cubicBezTo>
                  <a:cubicBezTo>
                    <a:pt x="116" y="132"/>
                    <a:pt x="116" y="132"/>
                    <a:pt x="116" y="132"/>
                  </a:cubicBezTo>
                  <a:cubicBezTo>
                    <a:pt x="114" y="135"/>
                    <a:pt x="111" y="138"/>
                    <a:pt x="109" y="141"/>
                  </a:cubicBezTo>
                  <a:cubicBezTo>
                    <a:pt x="106" y="144"/>
                    <a:pt x="103" y="147"/>
                    <a:pt x="100" y="149"/>
                  </a:cubicBezTo>
                  <a:cubicBezTo>
                    <a:pt x="97" y="152"/>
                    <a:pt x="93" y="153"/>
                    <a:pt x="89" y="155"/>
                  </a:cubicBezTo>
                  <a:cubicBezTo>
                    <a:pt x="86" y="156"/>
                    <a:pt x="81" y="157"/>
                    <a:pt x="77" y="157"/>
                  </a:cubicBezTo>
                  <a:cubicBezTo>
                    <a:pt x="73" y="157"/>
                    <a:pt x="70" y="156"/>
                    <a:pt x="66" y="154"/>
                  </a:cubicBezTo>
                  <a:cubicBezTo>
                    <a:pt x="63" y="153"/>
                    <a:pt x="60" y="151"/>
                    <a:pt x="58" y="148"/>
                  </a:cubicBezTo>
                  <a:cubicBezTo>
                    <a:pt x="55" y="145"/>
                    <a:pt x="53" y="141"/>
                    <a:pt x="52" y="137"/>
                  </a:cubicBezTo>
                  <a:cubicBezTo>
                    <a:pt x="51" y="133"/>
                    <a:pt x="50" y="129"/>
                    <a:pt x="50" y="124"/>
                  </a:cubicBezTo>
                  <a:cubicBezTo>
                    <a:pt x="50" y="114"/>
                    <a:pt x="51" y="105"/>
                    <a:pt x="54" y="96"/>
                  </a:cubicBezTo>
                  <a:cubicBezTo>
                    <a:pt x="57" y="87"/>
                    <a:pt x="62" y="80"/>
                    <a:pt x="67" y="73"/>
                  </a:cubicBezTo>
                  <a:cubicBezTo>
                    <a:pt x="72" y="66"/>
                    <a:pt x="78" y="60"/>
                    <a:pt x="85" y="56"/>
                  </a:cubicBezTo>
                  <a:cubicBezTo>
                    <a:pt x="92" y="52"/>
                    <a:pt x="99" y="50"/>
                    <a:pt x="107" y="50"/>
                  </a:cubicBezTo>
                  <a:cubicBezTo>
                    <a:pt x="112" y="50"/>
                    <a:pt x="117" y="51"/>
                    <a:pt x="120" y="52"/>
                  </a:cubicBezTo>
                  <a:cubicBezTo>
                    <a:pt x="124" y="54"/>
                    <a:pt x="127" y="56"/>
                    <a:pt x="130" y="59"/>
                  </a:cubicBezTo>
                  <a:lnTo>
                    <a:pt x="137" y="51"/>
                  </a:lnTo>
                  <a:close/>
                  <a:moveTo>
                    <a:pt x="123" y="79"/>
                  </a:moveTo>
                  <a:cubicBezTo>
                    <a:pt x="121" y="77"/>
                    <a:pt x="119" y="76"/>
                    <a:pt x="117" y="75"/>
                  </a:cubicBezTo>
                  <a:cubicBezTo>
                    <a:pt x="115" y="74"/>
                    <a:pt x="112" y="74"/>
                    <a:pt x="109" y="74"/>
                  </a:cubicBezTo>
                  <a:cubicBezTo>
                    <a:pt x="104" y="74"/>
                    <a:pt x="100" y="75"/>
                    <a:pt x="96" y="78"/>
                  </a:cubicBezTo>
                  <a:cubicBezTo>
                    <a:pt x="92" y="80"/>
                    <a:pt x="89" y="83"/>
                    <a:pt x="86" y="88"/>
                  </a:cubicBezTo>
                  <a:cubicBezTo>
                    <a:pt x="84" y="92"/>
                    <a:pt x="81" y="96"/>
                    <a:pt x="80" y="101"/>
                  </a:cubicBezTo>
                  <a:cubicBezTo>
                    <a:pt x="78" y="106"/>
                    <a:pt x="78" y="111"/>
                    <a:pt x="78" y="116"/>
                  </a:cubicBezTo>
                  <a:cubicBezTo>
                    <a:pt x="78" y="121"/>
                    <a:pt x="79" y="125"/>
                    <a:pt x="81" y="128"/>
                  </a:cubicBezTo>
                  <a:cubicBezTo>
                    <a:pt x="83" y="132"/>
                    <a:pt x="86" y="133"/>
                    <a:pt x="91" y="133"/>
                  </a:cubicBezTo>
                  <a:cubicBezTo>
                    <a:pt x="93" y="133"/>
                    <a:pt x="96" y="133"/>
                    <a:pt x="98" y="131"/>
                  </a:cubicBezTo>
                  <a:cubicBezTo>
                    <a:pt x="100" y="130"/>
                    <a:pt x="103" y="128"/>
                    <a:pt x="105" y="126"/>
                  </a:cubicBezTo>
                  <a:cubicBezTo>
                    <a:pt x="107" y="124"/>
                    <a:pt x="110" y="122"/>
                    <a:pt x="112" y="119"/>
                  </a:cubicBezTo>
                  <a:cubicBezTo>
                    <a:pt x="114" y="116"/>
                    <a:pt x="116" y="113"/>
                    <a:pt x="117" y="110"/>
                  </a:cubicBezTo>
                  <a:lnTo>
                    <a:pt x="123" y="7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64"/>
            <p:cNvSpPr>
              <a:spLocks noEditPoints="1"/>
            </p:cNvSpPr>
            <p:nvPr/>
          </p:nvSpPr>
          <p:spPr bwMode="auto">
            <a:xfrm>
              <a:off x="7093857" y="4231545"/>
              <a:ext cx="261925" cy="260524"/>
            </a:xfrm>
            <a:custGeom>
              <a:avLst/>
              <a:gdLst>
                <a:gd name="T0" fmla="*/ 219 w 248"/>
                <a:gd name="T1" fmla="*/ 149 h 247"/>
                <a:gd name="T2" fmla="*/ 219 w 248"/>
                <a:gd name="T3" fmla="*/ 99 h 247"/>
                <a:gd name="T4" fmla="*/ 231 w 248"/>
                <a:gd name="T5" fmla="*/ 70 h 247"/>
                <a:gd name="T6" fmla="*/ 174 w 248"/>
                <a:gd name="T7" fmla="*/ 39 h 247"/>
                <a:gd name="T8" fmla="*/ 162 w 248"/>
                <a:gd name="T9" fmla="*/ 10 h 247"/>
                <a:gd name="T10" fmla="*/ 100 w 248"/>
                <a:gd name="T11" fmla="*/ 29 h 247"/>
                <a:gd name="T12" fmla="*/ 71 w 248"/>
                <a:gd name="T13" fmla="*/ 17 h 247"/>
                <a:gd name="T14" fmla="*/ 40 w 248"/>
                <a:gd name="T15" fmla="*/ 74 h 247"/>
                <a:gd name="T16" fmla="*/ 11 w 248"/>
                <a:gd name="T17" fmla="*/ 86 h 247"/>
                <a:gd name="T18" fmla="*/ 45 w 248"/>
                <a:gd name="T19" fmla="*/ 124 h 247"/>
                <a:gd name="T20" fmla="*/ 11 w 248"/>
                <a:gd name="T21" fmla="*/ 161 h 247"/>
                <a:gd name="T22" fmla="*/ 40 w 248"/>
                <a:gd name="T23" fmla="*/ 173 h 247"/>
                <a:gd name="T24" fmla="*/ 71 w 248"/>
                <a:gd name="T25" fmla="*/ 231 h 247"/>
                <a:gd name="T26" fmla="*/ 100 w 248"/>
                <a:gd name="T27" fmla="*/ 218 h 247"/>
                <a:gd name="T28" fmla="*/ 162 w 248"/>
                <a:gd name="T29" fmla="*/ 237 h 247"/>
                <a:gd name="T30" fmla="*/ 174 w 248"/>
                <a:gd name="T31" fmla="*/ 208 h 247"/>
                <a:gd name="T32" fmla="*/ 231 w 248"/>
                <a:gd name="T33" fmla="*/ 177 h 247"/>
                <a:gd name="T34" fmla="*/ 124 w 248"/>
                <a:gd name="T35" fmla="*/ 187 h 247"/>
                <a:gd name="T36" fmla="*/ 124 w 248"/>
                <a:gd name="T37" fmla="*/ 61 h 247"/>
                <a:gd name="T38" fmla="*/ 124 w 248"/>
                <a:gd name="T39" fmla="*/ 187 h 247"/>
                <a:gd name="T40" fmla="*/ 216 w 248"/>
                <a:gd name="T41" fmla="*/ 124 h 247"/>
                <a:gd name="T42" fmla="*/ 235 w 248"/>
                <a:gd name="T43" fmla="*/ 118 h 247"/>
                <a:gd name="T44" fmla="*/ 235 w 248"/>
                <a:gd name="T45" fmla="*/ 132 h 247"/>
                <a:gd name="T46" fmla="*/ 54 w 248"/>
                <a:gd name="T47" fmla="*/ 65 h 247"/>
                <a:gd name="T48" fmla="*/ 51 w 248"/>
                <a:gd name="T49" fmla="*/ 42 h 247"/>
                <a:gd name="T50" fmla="*/ 41 w 248"/>
                <a:gd name="T51" fmla="*/ 51 h 247"/>
                <a:gd name="T52" fmla="*/ 131 w 248"/>
                <a:gd name="T53" fmla="*/ 33 h 247"/>
                <a:gd name="T54" fmla="*/ 124 w 248"/>
                <a:gd name="T55" fmla="*/ 7 h 247"/>
                <a:gd name="T56" fmla="*/ 117 w 248"/>
                <a:gd name="T57" fmla="*/ 33 h 247"/>
                <a:gd name="T58" fmla="*/ 131 w 248"/>
                <a:gd name="T59" fmla="*/ 33 h 247"/>
                <a:gd name="T60" fmla="*/ 207 w 248"/>
                <a:gd name="T61" fmla="*/ 51 h 247"/>
                <a:gd name="T62" fmla="*/ 197 w 248"/>
                <a:gd name="T63" fmla="*/ 42 h 247"/>
                <a:gd name="T64" fmla="*/ 189 w 248"/>
                <a:gd name="T65" fmla="*/ 59 h 247"/>
                <a:gd name="T66" fmla="*/ 13 w 248"/>
                <a:gd name="T67" fmla="*/ 118 h 247"/>
                <a:gd name="T68" fmla="*/ 13 w 248"/>
                <a:gd name="T69" fmla="*/ 132 h 247"/>
                <a:gd name="T70" fmla="*/ 33 w 248"/>
                <a:gd name="T71" fmla="*/ 124 h 247"/>
                <a:gd name="T72" fmla="*/ 13 w 248"/>
                <a:gd name="T73" fmla="*/ 118 h 247"/>
                <a:gd name="T74" fmla="*/ 189 w 248"/>
                <a:gd name="T75" fmla="*/ 189 h 247"/>
                <a:gd name="T76" fmla="*/ 196 w 248"/>
                <a:gd name="T77" fmla="*/ 207 h 247"/>
                <a:gd name="T78" fmla="*/ 206 w 248"/>
                <a:gd name="T79" fmla="*/ 207 h 247"/>
                <a:gd name="T80" fmla="*/ 193 w 248"/>
                <a:gd name="T81" fmla="*/ 184 h 247"/>
                <a:gd name="T82" fmla="*/ 117 w 248"/>
                <a:gd name="T83" fmla="*/ 215 h 247"/>
                <a:gd name="T84" fmla="*/ 124 w 248"/>
                <a:gd name="T85" fmla="*/ 243 h 247"/>
                <a:gd name="T86" fmla="*/ 131 w 248"/>
                <a:gd name="T87" fmla="*/ 236 h 247"/>
                <a:gd name="T88" fmla="*/ 124 w 248"/>
                <a:gd name="T89" fmla="*/ 215 h 247"/>
                <a:gd name="T90" fmla="*/ 41 w 248"/>
                <a:gd name="T91" fmla="*/ 199 h 247"/>
                <a:gd name="T92" fmla="*/ 46 w 248"/>
                <a:gd name="T93" fmla="*/ 210 h 247"/>
                <a:gd name="T94" fmla="*/ 65 w 248"/>
                <a:gd name="T95" fmla="*/ 194 h 247"/>
                <a:gd name="T96" fmla="*/ 55 w 248"/>
                <a:gd name="T97" fmla="*/ 184 h 247"/>
                <a:gd name="T98" fmla="*/ 76 w 248"/>
                <a:gd name="T99" fmla="*/ 124 h 247"/>
                <a:gd name="T100" fmla="*/ 173 w 248"/>
                <a:gd name="T101" fmla="*/ 124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8" h="247">
                  <a:moveTo>
                    <a:pt x="238" y="161"/>
                  </a:moveTo>
                  <a:cubicBezTo>
                    <a:pt x="219" y="149"/>
                    <a:pt x="219" y="149"/>
                    <a:pt x="219" y="149"/>
                  </a:cubicBezTo>
                  <a:cubicBezTo>
                    <a:pt x="209" y="142"/>
                    <a:pt x="204" y="133"/>
                    <a:pt x="204" y="124"/>
                  </a:cubicBezTo>
                  <a:cubicBezTo>
                    <a:pt x="204" y="115"/>
                    <a:pt x="209" y="106"/>
                    <a:pt x="219" y="99"/>
                  </a:cubicBezTo>
                  <a:cubicBezTo>
                    <a:pt x="238" y="86"/>
                    <a:pt x="238" y="86"/>
                    <a:pt x="238" y="86"/>
                  </a:cubicBezTo>
                  <a:cubicBezTo>
                    <a:pt x="248" y="79"/>
                    <a:pt x="243" y="68"/>
                    <a:pt x="231" y="70"/>
                  </a:cubicBezTo>
                  <a:cubicBezTo>
                    <a:pt x="209" y="74"/>
                    <a:pt x="209" y="74"/>
                    <a:pt x="209" y="74"/>
                  </a:cubicBezTo>
                  <a:cubicBezTo>
                    <a:pt x="185" y="79"/>
                    <a:pt x="169" y="63"/>
                    <a:pt x="174" y="39"/>
                  </a:cubicBezTo>
                  <a:cubicBezTo>
                    <a:pt x="178" y="17"/>
                    <a:pt x="178" y="17"/>
                    <a:pt x="178" y="17"/>
                  </a:cubicBezTo>
                  <a:cubicBezTo>
                    <a:pt x="181" y="5"/>
                    <a:pt x="168" y="1"/>
                    <a:pt x="162" y="10"/>
                  </a:cubicBezTo>
                  <a:cubicBezTo>
                    <a:pt x="150" y="29"/>
                    <a:pt x="150" y="29"/>
                    <a:pt x="150" y="29"/>
                  </a:cubicBezTo>
                  <a:cubicBezTo>
                    <a:pt x="136" y="50"/>
                    <a:pt x="113" y="50"/>
                    <a:pt x="100" y="29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1" y="0"/>
                    <a:pt x="68" y="4"/>
                    <a:pt x="71" y="17"/>
                  </a:cubicBezTo>
                  <a:cubicBezTo>
                    <a:pt x="75" y="39"/>
                    <a:pt x="75" y="39"/>
                    <a:pt x="75" y="39"/>
                  </a:cubicBezTo>
                  <a:cubicBezTo>
                    <a:pt x="80" y="63"/>
                    <a:pt x="64" y="79"/>
                    <a:pt x="40" y="74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6" y="67"/>
                    <a:pt x="0" y="80"/>
                    <a:pt x="11" y="86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40" y="106"/>
                    <a:pt x="45" y="115"/>
                    <a:pt x="45" y="124"/>
                  </a:cubicBezTo>
                  <a:cubicBezTo>
                    <a:pt x="45" y="133"/>
                    <a:pt x="40" y="142"/>
                    <a:pt x="30" y="149"/>
                  </a:cubicBezTo>
                  <a:cubicBezTo>
                    <a:pt x="11" y="161"/>
                    <a:pt x="11" y="161"/>
                    <a:pt x="11" y="161"/>
                  </a:cubicBezTo>
                  <a:cubicBezTo>
                    <a:pt x="0" y="168"/>
                    <a:pt x="6" y="180"/>
                    <a:pt x="18" y="177"/>
                  </a:cubicBezTo>
                  <a:cubicBezTo>
                    <a:pt x="40" y="173"/>
                    <a:pt x="40" y="173"/>
                    <a:pt x="40" y="173"/>
                  </a:cubicBezTo>
                  <a:cubicBezTo>
                    <a:pt x="64" y="168"/>
                    <a:pt x="80" y="184"/>
                    <a:pt x="75" y="208"/>
                  </a:cubicBezTo>
                  <a:cubicBezTo>
                    <a:pt x="71" y="231"/>
                    <a:pt x="71" y="231"/>
                    <a:pt x="71" y="231"/>
                  </a:cubicBezTo>
                  <a:cubicBezTo>
                    <a:pt x="68" y="243"/>
                    <a:pt x="81" y="247"/>
                    <a:pt x="87" y="237"/>
                  </a:cubicBezTo>
                  <a:cubicBezTo>
                    <a:pt x="100" y="218"/>
                    <a:pt x="100" y="218"/>
                    <a:pt x="100" y="218"/>
                  </a:cubicBezTo>
                  <a:cubicBezTo>
                    <a:pt x="113" y="198"/>
                    <a:pt x="136" y="198"/>
                    <a:pt x="150" y="218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68" y="247"/>
                    <a:pt x="181" y="242"/>
                    <a:pt x="178" y="231"/>
                  </a:cubicBezTo>
                  <a:cubicBezTo>
                    <a:pt x="174" y="208"/>
                    <a:pt x="174" y="208"/>
                    <a:pt x="174" y="208"/>
                  </a:cubicBezTo>
                  <a:cubicBezTo>
                    <a:pt x="169" y="184"/>
                    <a:pt x="185" y="168"/>
                    <a:pt x="209" y="173"/>
                  </a:cubicBezTo>
                  <a:cubicBezTo>
                    <a:pt x="231" y="177"/>
                    <a:pt x="231" y="177"/>
                    <a:pt x="231" y="177"/>
                  </a:cubicBezTo>
                  <a:cubicBezTo>
                    <a:pt x="243" y="180"/>
                    <a:pt x="248" y="168"/>
                    <a:pt x="238" y="161"/>
                  </a:cubicBezTo>
                  <a:close/>
                  <a:moveTo>
                    <a:pt x="124" y="187"/>
                  </a:moveTo>
                  <a:cubicBezTo>
                    <a:pt x="89" y="187"/>
                    <a:pt x="61" y="159"/>
                    <a:pt x="61" y="124"/>
                  </a:cubicBezTo>
                  <a:cubicBezTo>
                    <a:pt x="61" y="89"/>
                    <a:pt x="89" y="61"/>
                    <a:pt x="124" y="61"/>
                  </a:cubicBezTo>
                  <a:cubicBezTo>
                    <a:pt x="159" y="61"/>
                    <a:pt x="187" y="89"/>
                    <a:pt x="187" y="124"/>
                  </a:cubicBezTo>
                  <a:cubicBezTo>
                    <a:pt x="187" y="159"/>
                    <a:pt x="159" y="187"/>
                    <a:pt x="124" y="187"/>
                  </a:cubicBezTo>
                  <a:close/>
                  <a:moveTo>
                    <a:pt x="215" y="132"/>
                  </a:moveTo>
                  <a:cubicBezTo>
                    <a:pt x="215" y="129"/>
                    <a:pt x="216" y="127"/>
                    <a:pt x="216" y="124"/>
                  </a:cubicBezTo>
                  <a:cubicBezTo>
                    <a:pt x="216" y="122"/>
                    <a:pt x="215" y="120"/>
                    <a:pt x="215" y="118"/>
                  </a:cubicBezTo>
                  <a:cubicBezTo>
                    <a:pt x="235" y="118"/>
                    <a:pt x="235" y="118"/>
                    <a:pt x="235" y="118"/>
                  </a:cubicBezTo>
                  <a:cubicBezTo>
                    <a:pt x="238" y="118"/>
                    <a:pt x="242" y="121"/>
                    <a:pt x="242" y="125"/>
                  </a:cubicBezTo>
                  <a:cubicBezTo>
                    <a:pt x="242" y="129"/>
                    <a:pt x="238" y="132"/>
                    <a:pt x="235" y="132"/>
                  </a:cubicBezTo>
                  <a:lnTo>
                    <a:pt x="215" y="132"/>
                  </a:lnTo>
                  <a:close/>
                  <a:moveTo>
                    <a:pt x="54" y="65"/>
                  </a:moveTo>
                  <a:cubicBezTo>
                    <a:pt x="57" y="61"/>
                    <a:pt x="60" y="58"/>
                    <a:pt x="64" y="55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48" y="39"/>
                    <a:pt x="44" y="39"/>
                    <a:pt x="41" y="42"/>
                  </a:cubicBezTo>
                  <a:cubicBezTo>
                    <a:pt x="38" y="44"/>
                    <a:pt x="38" y="49"/>
                    <a:pt x="41" y="51"/>
                  </a:cubicBezTo>
                  <a:lnTo>
                    <a:pt x="54" y="65"/>
                  </a:lnTo>
                  <a:close/>
                  <a:moveTo>
                    <a:pt x="131" y="33"/>
                  </a:moveTo>
                  <a:cubicBezTo>
                    <a:pt x="131" y="14"/>
                    <a:pt x="131" y="14"/>
                    <a:pt x="131" y="14"/>
                  </a:cubicBezTo>
                  <a:cubicBezTo>
                    <a:pt x="131" y="10"/>
                    <a:pt x="128" y="7"/>
                    <a:pt x="124" y="7"/>
                  </a:cubicBezTo>
                  <a:cubicBezTo>
                    <a:pt x="120" y="7"/>
                    <a:pt x="117" y="10"/>
                    <a:pt x="117" y="14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9" y="32"/>
                    <a:pt x="122" y="32"/>
                    <a:pt x="124" y="32"/>
                  </a:cubicBezTo>
                  <a:cubicBezTo>
                    <a:pt x="126" y="32"/>
                    <a:pt x="129" y="32"/>
                    <a:pt x="131" y="33"/>
                  </a:cubicBezTo>
                  <a:close/>
                  <a:moveTo>
                    <a:pt x="194" y="65"/>
                  </a:moveTo>
                  <a:cubicBezTo>
                    <a:pt x="207" y="51"/>
                    <a:pt x="207" y="51"/>
                    <a:pt x="207" y="51"/>
                  </a:cubicBezTo>
                  <a:cubicBezTo>
                    <a:pt x="210" y="49"/>
                    <a:pt x="210" y="44"/>
                    <a:pt x="207" y="42"/>
                  </a:cubicBezTo>
                  <a:cubicBezTo>
                    <a:pt x="204" y="39"/>
                    <a:pt x="200" y="39"/>
                    <a:pt x="197" y="42"/>
                  </a:cubicBezTo>
                  <a:cubicBezTo>
                    <a:pt x="184" y="55"/>
                    <a:pt x="184" y="55"/>
                    <a:pt x="184" y="55"/>
                  </a:cubicBezTo>
                  <a:cubicBezTo>
                    <a:pt x="186" y="56"/>
                    <a:pt x="187" y="58"/>
                    <a:pt x="189" y="59"/>
                  </a:cubicBezTo>
                  <a:cubicBezTo>
                    <a:pt x="191" y="61"/>
                    <a:pt x="192" y="63"/>
                    <a:pt x="194" y="65"/>
                  </a:cubicBezTo>
                  <a:close/>
                  <a:moveTo>
                    <a:pt x="13" y="118"/>
                  </a:moveTo>
                  <a:cubicBezTo>
                    <a:pt x="10" y="118"/>
                    <a:pt x="6" y="121"/>
                    <a:pt x="6" y="125"/>
                  </a:cubicBezTo>
                  <a:cubicBezTo>
                    <a:pt x="6" y="129"/>
                    <a:pt x="10" y="132"/>
                    <a:pt x="13" y="132"/>
                  </a:cubicBezTo>
                  <a:cubicBezTo>
                    <a:pt x="33" y="132"/>
                    <a:pt x="33" y="132"/>
                    <a:pt x="33" y="132"/>
                  </a:cubicBezTo>
                  <a:cubicBezTo>
                    <a:pt x="33" y="129"/>
                    <a:pt x="33" y="127"/>
                    <a:pt x="33" y="124"/>
                  </a:cubicBezTo>
                  <a:cubicBezTo>
                    <a:pt x="33" y="122"/>
                    <a:pt x="33" y="120"/>
                    <a:pt x="33" y="118"/>
                  </a:cubicBezTo>
                  <a:lnTo>
                    <a:pt x="13" y="118"/>
                  </a:lnTo>
                  <a:close/>
                  <a:moveTo>
                    <a:pt x="193" y="184"/>
                  </a:moveTo>
                  <a:cubicBezTo>
                    <a:pt x="191" y="186"/>
                    <a:pt x="190" y="187"/>
                    <a:pt x="189" y="189"/>
                  </a:cubicBezTo>
                  <a:cubicBezTo>
                    <a:pt x="187" y="190"/>
                    <a:pt x="185" y="192"/>
                    <a:pt x="183" y="194"/>
                  </a:cubicBezTo>
                  <a:cubicBezTo>
                    <a:pt x="196" y="207"/>
                    <a:pt x="196" y="207"/>
                    <a:pt x="196" y="207"/>
                  </a:cubicBezTo>
                  <a:cubicBezTo>
                    <a:pt x="197" y="208"/>
                    <a:pt x="199" y="209"/>
                    <a:pt x="201" y="209"/>
                  </a:cubicBezTo>
                  <a:cubicBezTo>
                    <a:pt x="202" y="209"/>
                    <a:pt x="204" y="208"/>
                    <a:pt x="206" y="207"/>
                  </a:cubicBezTo>
                  <a:cubicBezTo>
                    <a:pt x="208" y="204"/>
                    <a:pt x="208" y="200"/>
                    <a:pt x="206" y="197"/>
                  </a:cubicBezTo>
                  <a:lnTo>
                    <a:pt x="193" y="184"/>
                  </a:lnTo>
                  <a:close/>
                  <a:moveTo>
                    <a:pt x="124" y="215"/>
                  </a:moveTo>
                  <a:cubicBezTo>
                    <a:pt x="122" y="215"/>
                    <a:pt x="119" y="215"/>
                    <a:pt x="117" y="215"/>
                  </a:cubicBezTo>
                  <a:cubicBezTo>
                    <a:pt x="117" y="236"/>
                    <a:pt x="117" y="236"/>
                    <a:pt x="117" y="236"/>
                  </a:cubicBezTo>
                  <a:cubicBezTo>
                    <a:pt x="117" y="240"/>
                    <a:pt x="120" y="243"/>
                    <a:pt x="124" y="243"/>
                  </a:cubicBezTo>
                  <a:cubicBezTo>
                    <a:pt x="124" y="243"/>
                    <a:pt x="124" y="243"/>
                    <a:pt x="124" y="243"/>
                  </a:cubicBezTo>
                  <a:cubicBezTo>
                    <a:pt x="128" y="243"/>
                    <a:pt x="131" y="240"/>
                    <a:pt x="131" y="236"/>
                  </a:cubicBezTo>
                  <a:cubicBezTo>
                    <a:pt x="131" y="215"/>
                    <a:pt x="131" y="215"/>
                    <a:pt x="131" y="215"/>
                  </a:cubicBezTo>
                  <a:cubicBezTo>
                    <a:pt x="129" y="215"/>
                    <a:pt x="126" y="215"/>
                    <a:pt x="124" y="215"/>
                  </a:cubicBezTo>
                  <a:close/>
                  <a:moveTo>
                    <a:pt x="55" y="184"/>
                  </a:moveTo>
                  <a:cubicBezTo>
                    <a:pt x="41" y="199"/>
                    <a:pt x="41" y="199"/>
                    <a:pt x="41" y="199"/>
                  </a:cubicBezTo>
                  <a:cubicBezTo>
                    <a:pt x="38" y="201"/>
                    <a:pt x="38" y="206"/>
                    <a:pt x="41" y="208"/>
                  </a:cubicBezTo>
                  <a:cubicBezTo>
                    <a:pt x="42" y="210"/>
                    <a:pt x="44" y="210"/>
                    <a:pt x="46" y="210"/>
                  </a:cubicBezTo>
                  <a:cubicBezTo>
                    <a:pt x="48" y="210"/>
                    <a:pt x="49" y="210"/>
                    <a:pt x="51" y="208"/>
                  </a:cubicBezTo>
                  <a:cubicBezTo>
                    <a:pt x="65" y="194"/>
                    <a:pt x="65" y="194"/>
                    <a:pt x="65" y="194"/>
                  </a:cubicBezTo>
                  <a:cubicBezTo>
                    <a:pt x="63" y="192"/>
                    <a:pt x="61" y="190"/>
                    <a:pt x="59" y="188"/>
                  </a:cubicBezTo>
                  <a:cubicBezTo>
                    <a:pt x="58" y="187"/>
                    <a:pt x="57" y="186"/>
                    <a:pt x="55" y="184"/>
                  </a:cubicBezTo>
                  <a:close/>
                  <a:moveTo>
                    <a:pt x="124" y="75"/>
                  </a:moveTo>
                  <a:cubicBezTo>
                    <a:pt x="98" y="75"/>
                    <a:pt x="76" y="97"/>
                    <a:pt x="76" y="124"/>
                  </a:cubicBezTo>
                  <a:cubicBezTo>
                    <a:pt x="76" y="150"/>
                    <a:pt x="98" y="172"/>
                    <a:pt x="124" y="172"/>
                  </a:cubicBezTo>
                  <a:cubicBezTo>
                    <a:pt x="151" y="172"/>
                    <a:pt x="173" y="150"/>
                    <a:pt x="173" y="124"/>
                  </a:cubicBezTo>
                  <a:cubicBezTo>
                    <a:pt x="173" y="97"/>
                    <a:pt x="151" y="75"/>
                    <a:pt x="124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35"/>
            <p:cNvSpPr>
              <a:spLocks noEditPoints="1"/>
            </p:cNvSpPr>
            <p:nvPr/>
          </p:nvSpPr>
          <p:spPr bwMode="auto">
            <a:xfrm>
              <a:off x="9305898" y="4231545"/>
              <a:ext cx="274530" cy="274530"/>
            </a:xfrm>
            <a:custGeom>
              <a:avLst/>
              <a:gdLst>
                <a:gd name="T0" fmla="*/ 121 w 260"/>
                <a:gd name="T1" fmla="*/ 109 h 261"/>
                <a:gd name="T2" fmla="*/ 120 w 260"/>
                <a:gd name="T3" fmla="*/ 133 h 261"/>
                <a:gd name="T4" fmla="*/ 107 w 260"/>
                <a:gd name="T5" fmla="*/ 133 h 261"/>
                <a:gd name="T6" fmla="*/ 121 w 260"/>
                <a:gd name="T7" fmla="*/ 109 h 261"/>
                <a:gd name="T8" fmla="*/ 125 w 260"/>
                <a:gd name="T9" fmla="*/ 0 h 261"/>
                <a:gd name="T10" fmla="*/ 51 w 260"/>
                <a:gd name="T11" fmla="*/ 44 h 261"/>
                <a:gd name="T12" fmla="*/ 41 w 260"/>
                <a:gd name="T13" fmla="*/ 226 h 261"/>
                <a:gd name="T14" fmla="*/ 125 w 260"/>
                <a:gd name="T15" fmla="*/ 248 h 261"/>
                <a:gd name="T16" fmla="*/ 41 w 260"/>
                <a:gd name="T17" fmla="*/ 226 h 261"/>
                <a:gd name="T18" fmla="*/ 0 w 260"/>
                <a:gd name="T19" fmla="*/ 136 h 261"/>
                <a:gd name="T20" fmla="*/ 43 w 260"/>
                <a:gd name="T21" fmla="*/ 210 h 261"/>
                <a:gd name="T22" fmla="*/ 43 w 260"/>
                <a:gd name="T23" fmla="*/ 51 h 261"/>
                <a:gd name="T24" fmla="*/ 0 w 260"/>
                <a:gd name="T25" fmla="*/ 126 h 261"/>
                <a:gd name="T26" fmla="*/ 43 w 260"/>
                <a:gd name="T27" fmla="*/ 51 h 261"/>
                <a:gd name="T28" fmla="*/ 260 w 260"/>
                <a:gd name="T29" fmla="*/ 126 h 261"/>
                <a:gd name="T30" fmla="*/ 217 w 260"/>
                <a:gd name="T31" fmla="*/ 51 h 261"/>
                <a:gd name="T32" fmla="*/ 218 w 260"/>
                <a:gd name="T33" fmla="*/ 35 h 261"/>
                <a:gd name="T34" fmla="*/ 135 w 260"/>
                <a:gd name="T35" fmla="*/ 13 h 261"/>
                <a:gd name="T36" fmla="*/ 218 w 260"/>
                <a:gd name="T37" fmla="*/ 35 h 261"/>
                <a:gd name="T38" fmla="*/ 135 w 260"/>
                <a:gd name="T39" fmla="*/ 261 h 261"/>
                <a:gd name="T40" fmla="*/ 209 w 260"/>
                <a:gd name="T41" fmla="*/ 217 h 261"/>
                <a:gd name="T42" fmla="*/ 130 w 260"/>
                <a:gd name="T43" fmla="*/ 238 h 261"/>
                <a:gd name="T44" fmla="*/ 130 w 260"/>
                <a:gd name="T45" fmla="*/ 23 h 261"/>
                <a:gd name="T46" fmla="*/ 130 w 260"/>
                <a:gd name="T47" fmla="*/ 238 h 261"/>
                <a:gd name="T48" fmla="*/ 65 w 260"/>
                <a:gd name="T49" fmla="*/ 146 h 261"/>
                <a:gd name="T50" fmla="*/ 71 w 260"/>
                <a:gd name="T51" fmla="*/ 141 h 261"/>
                <a:gd name="T52" fmla="*/ 66 w 260"/>
                <a:gd name="T53" fmla="*/ 97 h 261"/>
                <a:gd name="T54" fmla="*/ 50 w 260"/>
                <a:gd name="T55" fmla="*/ 113 h 261"/>
                <a:gd name="T56" fmla="*/ 73 w 260"/>
                <a:gd name="T57" fmla="*/ 117 h 261"/>
                <a:gd name="T58" fmla="*/ 46 w 260"/>
                <a:gd name="T59" fmla="*/ 149 h 261"/>
                <a:gd name="T60" fmla="*/ 88 w 260"/>
                <a:gd name="T61" fmla="*/ 157 h 261"/>
                <a:gd name="T62" fmla="*/ 141 w 260"/>
                <a:gd name="T63" fmla="*/ 133 h 261"/>
                <a:gd name="T64" fmla="*/ 134 w 260"/>
                <a:gd name="T65" fmla="*/ 98 h 261"/>
                <a:gd name="T66" fmla="*/ 94 w 260"/>
                <a:gd name="T67" fmla="*/ 134 h 261"/>
                <a:gd name="T68" fmla="*/ 120 w 260"/>
                <a:gd name="T69" fmla="*/ 143 h 261"/>
                <a:gd name="T70" fmla="*/ 134 w 260"/>
                <a:gd name="T71" fmla="*/ 157 h 261"/>
                <a:gd name="T72" fmla="*/ 141 w 260"/>
                <a:gd name="T73" fmla="*/ 143 h 261"/>
                <a:gd name="T74" fmla="*/ 160 w 260"/>
                <a:gd name="T75" fmla="*/ 89 h 261"/>
                <a:gd name="T76" fmla="*/ 151 w 260"/>
                <a:gd name="T77" fmla="*/ 180 h 261"/>
                <a:gd name="T78" fmla="*/ 160 w 260"/>
                <a:gd name="T79" fmla="*/ 89 h 261"/>
                <a:gd name="T80" fmla="*/ 215 w 260"/>
                <a:gd name="T81" fmla="*/ 107 h 261"/>
                <a:gd name="T82" fmla="*/ 173 w 260"/>
                <a:gd name="T83" fmla="*/ 98 h 261"/>
                <a:gd name="T84" fmla="*/ 200 w 260"/>
                <a:gd name="T85" fmla="*/ 110 h 261"/>
                <a:gd name="T86" fmla="*/ 176 w 260"/>
                <a:gd name="T87" fmla="*/ 157 h 261"/>
                <a:gd name="T88" fmla="*/ 217 w 260"/>
                <a:gd name="T89" fmla="*/ 210 h 261"/>
                <a:gd name="T90" fmla="*/ 260 w 260"/>
                <a:gd name="T91" fmla="*/ 136 h 261"/>
                <a:gd name="T92" fmla="*/ 217 w 260"/>
                <a:gd name="T93" fmla="*/ 21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60" h="261">
                  <a:moveTo>
                    <a:pt x="121" y="109"/>
                  </a:moveTo>
                  <a:cubicBezTo>
                    <a:pt x="121" y="109"/>
                    <a:pt x="121" y="109"/>
                    <a:pt x="121" y="109"/>
                  </a:cubicBezTo>
                  <a:cubicBezTo>
                    <a:pt x="121" y="113"/>
                    <a:pt x="120" y="116"/>
                    <a:pt x="120" y="120"/>
                  </a:cubicBezTo>
                  <a:cubicBezTo>
                    <a:pt x="120" y="133"/>
                    <a:pt x="120" y="133"/>
                    <a:pt x="120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15" y="120"/>
                    <a:pt x="115" y="120"/>
                    <a:pt x="115" y="120"/>
                  </a:cubicBezTo>
                  <a:cubicBezTo>
                    <a:pt x="117" y="116"/>
                    <a:pt x="119" y="113"/>
                    <a:pt x="121" y="109"/>
                  </a:cubicBezTo>
                  <a:close/>
                  <a:moveTo>
                    <a:pt x="125" y="13"/>
                  </a:moveTo>
                  <a:cubicBezTo>
                    <a:pt x="125" y="0"/>
                    <a:pt x="125" y="0"/>
                    <a:pt x="125" y="0"/>
                  </a:cubicBezTo>
                  <a:cubicBezTo>
                    <a:pt x="93" y="2"/>
                    <a:pt x="64" y="15"/>
                    <a:pt x="41" y="35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70" y="26"/>
                    <a:pt x="96" y="15"/>
                    <a:pt x="125" y="13"/>
                  </a:cubicBezTo>
                  <a:close/>
                  <a:moveTo>
                    <a:pt x="41" y="226"/>
                  </a:moveTo>
                  <a:cubicBezTo>
                    <a:pt x="64" y="247"/>
                    <a:pt x="93" y="260"/>
                    <a:pt x="125" y="261"/>
                  </a:cubicBezTo>
                  <a:cubicBezTo>
                    <a:pt x="125" y="248"/>
                    <a:pt x="125" y="248"/>
                    <a:pt x="125" y="248"/>
                  </a:cubicBezTo>
                  <a:cubicBezTo>
                    <a:pt x="96" y="247"/>
                    <a:pt x="70" y="235"/>
                    <a:pt x="51" y="217"/>
                  </a:cubicBezTo>
                  <a:lnTo>
                    <a:pt x="41" y="226"/>
                  </a:lnTo>
                  <a:close/>
                  <a:moveTo>
                    <a:pt x="13" y="136"/>
                  </a:moveTo>
                  <a:cubicBezTo>
                    <a:pt x="0" y="136"/>
                    <a:pt x="0" y="136"/>
                    <a:pt x="0" y="136"/>
                  </a:cubicBezTo>
                  <a:cubicBezTo>
                    <a:pt x="1" y="168"/>
                    <a:pt x="14" y="197"/>
                    <a:pt x="34" y="219"/>
                  </a:cubicBezTo>
                  <a:cubicBezTo>
                    <a:pt x="43" y="210"/>
                    <a:pt x="43" y="210"/>
                    <a:pt x="43" y="210"/>
                  </a:cubicBezTo>
                  <a:cubicBezTo>
                    <a:pt x="25" y="190"/>
                    <a:pt x="14" y="164"/>
                    <a:pt x="13" y="136"/>
                  </a:cubicBezTo>
                  <a:close/>
                  <a:moveTo>
                    <a:pt x="43" y="51"/>
                  </a:moveTo>
                  <a:cubicBezTo>
                    <a:pt x="34" y="42"/>
                    <a:pt x="34" y="42"/>
                    <a:pt x="34" y="42"/>
                  </a:cubicBezTo>
                  <a:cubicBezTo>
                    <a:pt x="14" y="64"/>
                    <a:pt x="1" y="94"/>
                    <a:pt x="0" y="126"/>
                  </a:cubicBezTo>
                  <a:cubicBezTo>
                    <a:pt x="13" y="126"/>
                    <a:pt x="13" y="126"/>
                    <a:pt x="13" y="126"/>
                  </a:cubicBezTo>
                  <a:cubicBezTo>
                    <a:pt x="14" y="97"/>
                    <a:pt x="25" y="71"/>
                    <a:pt x="43" y="51"/>
                  </a:cubicBezTo>
                  <a:close/>
                  <a:moveTo>
                    <a:pt x="248" y="126"/>
                  </a:moveTo>
                  <a:cubicBezTo>
                    <a:pt x="260" y="126"/>
                    <a:pt x="260" y="126"/>
                    <a:pt x="260" y="126"/>
                  </a:cubicBezTo>
                  <a:cubicBezTo>
                    <a:pt x="259" y="93"/>
                    <a:pt x="246" y="64"/>
                    <a:pt x="226" y="42"/>
                  </a:cubicBezTo>
                  <a:cubicBezTo>
                    <a:pt x="217" y="51"/>
                    <a:pt x="217" y="51"/>
                    <a:pt x="217" y="51"/>
                  </a:cubicBezTo>
                  <a:cubicBezTo>
                    <a:pt x="235" y="71"/>
                    <a:pt x="246" y="97"/>
                    <a:pt x="248" y="126"/>
                  </a:cubicBezTo>
                  <a:close/>
                  <a:moveTo>
                    <a:pt x="218" y="35"/>
                  </a:moveTo>
                  <a:cubicBezTo>
                    <a:pt x="196" y="14"/>
                    <a:pt x="167" y="2"/>
                    <a:pt x="135" y="0"/>
                  </a:cubicBezTo>
                  <a:cubicBezTo>
                    <a:pt x="135" y="13"/>
                    <a:pt x="135" y="13"/>
                    <a:pt x="135" y="13"/>
                  </a:cubicBezTo>
                  <a:cubicBezTo>
                    <a:pt x="164" y="14"/>
                    <a:pt x="190" y="26"/>
                    <a:pt x="209" y="44"/>
                  </a:cubicBezTo>
                  <a:lnTo>
                    <a:pt x="218" y="35"/>
                  </a:lnTo>
                  <a:close/>
                  <a:moveTo>
                    <a:pt x="135" y="248"/>
                  </a:moveTo>
                  <a:cubicBezTo>
                    <a:pt x="135" y="261"/>
                    <a:pt x="135" y="261"/>
                    <a:pt x="135" y="261"/>
                  </a:cubicBezTo>
                  <a:cubicBezTo>
                    <a:pt x="167" y="260"/>
                    <a:pt x="196" y="247"/>
                    <a:pt x="218" y="226"/>
                  </a:cubicBezTo>
                  <a:cubicBezTo>
                    <a:pt x="209" y="217"/>
                    <a:pt x="209" y="217"/>
                    <a:pt x="209" y="217"/>
                  </a:cubicBezTo>
                  <a:cubicBezTo>
                    <a:pt x="190" y="236"/>
                    <a:pt x="164" y="247"/>
                    <a:pt x="135" y="248"/>
                  </a:cubicBezTo>
                  <a:close/>
                  <a:moveTo>
                    <a:pt x="130" y="238"/>
                  </a:moveTo>
                  <a:cubicBezTo>
                    <a:pt x="71" y="238"/>
                    <a:pt x="23" y="190"/>
                    <a:pt x="23" y="131"/>
                  </a:cubicBezTo>
                  <a:cubicBezTo>
                    <a:pt x="23" y="71"/>
                    <a:pt x="71" y="23"/>
                    <a:pt x="130" y="23"/>
                  </a:cubicBezTo>
                  <a:cubicBezTo>
                    <a:pt x="189" y="23"/>
                    <a:pt x="238" y="71"/>
                    <a:pt x="238" y="131"/>
                  </a:cubicBezTo>
                  <a:cubicBezTo>
                    <a:pt x="238" y="190"/>
                    <a:pt x="189" y="238"/>
                    <a:pt x="130" y="238"/>
                  </a:cubicBezTo>
                  <a:close/>
                  <a:moveTo>
                    <a:pt x="88" y="146"/>
                  </a:moveTo>
                  <a:cubicBezTo>
                    <a:pt x="65" y="146"/>
                    <a:pt x="65" y="146"/>
                    <a:pt x="65" y="146"/>
                  </a:cubicBezTo>
                  <a:cubicBezTo>
                    <a:pt x="65" y="146"/>
                    <a:pt x="65" y="146"/>
                    <a:pt x="65" y="146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79" y="134"/>
                    <a:pt x="86" y="126"/>
                    <a:pt x="86" y="116"/>
                  </a:cubicBezTo>
                  <a:cubicBezTo>
                    <a:pt x="86" y="105"/>
                    <a:pt x="79" y="97"/>
                    <a:pt x="66" y="97"/>
                  </a:cubicBezTo>
                  <a:cubicBezTo>
                    <a:pt x="58" y="97"/>
                    <a:pt x="51" y="100"/>
                    <a:pt x="46" y="103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3" y="111"/>
                    <a:pt x="58" y="108"/>
                    <a:pt x="63" y="108"/>
                  </a:cubicBezTo>
                  <a:cubicBezTo>
                    <a:pt x="70" y="108"/>
                    <a:pt x="73" y="112"/>
                    <a:pt x="73" y="117"/>
                  </a:cubicBezTo>
                  <a:cubicBezTo>
                    <a:pt x="72" y="124"/>
                    <a:pt x="66" y="131"/>
                    <a:pt x="53" y="142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57"/>
                    <a:pt x="46" y="157"/>
                    <a:pt x="46" y="157"/>
                  </a:cubicBezTo>
                  <a:cubicBezTo>
                    <a:pt x="88" y="157"/>
                    <a:pt x="88" y="157"/>
                    <a:pt x="88" y="157"/>
                  </a:cubicBezTo>
                  <a:lnTo>
                    <a:pt x="88" y="146"/>
                  </a:lnTo>
                  <a:close/>
                  <a:moveTo>
                    <a:pt x="141" y="133"/>
                  </a:moveTo>
                  <a:cubicBezTo>
                    <a:pt x="134" y="133"/>
                    <a:pt x="134" y="133"/>
                    <a:pt x="134" y="133"/>
                  </a:cubicBezTo>
                  <a:cubicBezTo>
                    <a:pt x="134" y="98"/>
                    <a:pt x="134" y="98"/>
                    <a:pt x="134" y="98"/>
                  </a:cubicBezTo>
                  <a:cubicBezTo>
                    <a:pt x="117" y="98"/>
                    <a:pt x="117" y="98"/>
                    <a:pt x="117" y="98"/>
                  </a:cubicBezTo>
                  <a:cubicBezTo>
                    <a:pt x="94" y="134"/>
                    <a:pt x="94" y="134"/>
                    <a:pt x="94" y="134"/>
                  </a:cubicBezTo>
                  <a:cubicBezTo>
                    <a:pt x="94" y="143"/>
                    <a:pt x="94" y="143"/>
                    <a:pt x="94" y="143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20" y="157"/>
                    <a:pt x="120" y="157"/>
                    <a:pt x="120" y="157"/>
                  </a:cubicBezTo>
                  <a:cubicBezTo>
                    <a:pt x="134" y="157"/>
                    <a:pt x="134" y="157"/>
                    <a:pt x="134" y="157"/>
                  </a:cubicBezTo>
                  <a:cubicBezTo>
                    <a:pt x="134" y="143"/>
                    <a:pt x="134" y="143"/>
                    <a:pt x="134" y="143"/>
                  </a:cubicBezTo>
                  <a:cubicBezTo>
                    <a:pt x="141" y="143"/>
                    <a:pt x="141" y="143"/>
                    <a:pt x="141" y="143"/>
                  </a:cubicBezTo>
                  <a:lnTo>
                    <a:pt x="141" y="133"/>
                  </a:lnTo>
                  <a:close/>
                  <a:moveTo>
                    <a:pt x="160" y="89"/>
                  </a:moveTo>
                  <a:cubicBezTo>
                    <a:pt x="151" y="89"/>
                    <a:pt x="151" y="89"/>
                    <a:pt x="151" y="89"/>
                  </a:cubicBezTo>
                  <a:cubicBezTo>
                    <a:pt x="151" y="180"/>
                    <a:pt x="151" y="180"/>
                    <a:pt x="151" y="180"/>
                  </a:cubicBezTo>
                  <a:cubicBezTo>
                    <a:pt x="160" y="180"/>
                    <a:pt x="160" y="180"/>
                    <a:pt x="160" y="180"/>
                  </a:cubicBezTo>
                  <a:lnTo>
                    <a:pt x="160" y="89"/>
                  </a:lnTo>
                  <a:close/>
                  <a:moveTo>
                    <a:pt x="190" y="157"/>
                  </a:moveTo>
                  <a:cubicBezTo>
                    <a:pt x="215" y="107"/>
                    <a:pt x="215" y="107"/>
                    <a:pt x="215" y="107"/>
                  </a:cubicBezTo>
                  <a:cubicBezTo>
                    <a:pt x="215" y="98"/>
                    <a:pt x="215" y="98"/>
                    <a:pt x="215" y="98"/>
                  </a:cubicBezTo>
                  <a:cubicBezTo>
                    <a:pt x="173" y="98"/>
                    <a:pt x="173" y="98"/>
                    <a:pt x="173" y="98"/>
                  </a:cubicBezTo>
                  <a:cubicBezTo>
                    <a:pt x="173" y="110"/>
                    <a:pt x="173" y="110"/>
                    <a:pt x="173" y="110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176" y="157"/>
                    <a:pt x="176" y="157"/>
                    <a:pt x="176" y="157"/>
                  </a:cubicBezTo>
                  <a:lnTo>
                    <a:pt x="190" y="157"/>
                  </a:lnTo>
                  <a:close/>
                  <a:moveTo>
                    <a:pt x="217" y="210"/>
                  </a:moveTo>
                  <a:cubicBezTo>
                    <a:pt x="226" y="219"/>
                    <a:pt x="226" y="219"/>
                    <a:pt x="226" y="219"/>
                  </a:cubicBezTo>
                  <a:cubicBezTo>
                    <a:pt x="246" y="197"/>
                    <a:pt x="259" y="168"/>
                    <a:pt x="260" y="136"/>
                  </a:cubicBezTo>
                  <a:cubicBezTo>
                    <a:pt x="248" y="136"/>
                    <a:pt x="248" y="136"/>
                    <a:pt x="248" y="136"/>
                  </a:cubicBezTo>
                  <a:cubicBezTo>
                    <a:pt x="246" y="164"/>
                    <a:pt x="235" y="190"/>
                    <a:pt x="217" y="2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" name="椭圆 18"/>
          <p:cNvSpPr/>
          <p:nvPr/>
        </p:nvSpPr>
        <p:spPr>
          <a:xfrm>
            <a:off x="10019959" y="2508213"/>
            <a:ext cx="179958" cy="179958"/>
          </a:xfrm>
          <a:prstGeom prst="ellipse">
            <a:avLst/>
          </a:prstGeom>
          <a:solidFill>
            <a:srgbClr val="DC6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10144346" y="4026815"/>
            <a:ext cx="179958" cy="179958"/>
          </a:xfrm>
          <a:prstGeom prst="ellipse">
            <a:avLst/>
          </a:prstGeom>
          <a:solidFill>
            <a:srgbClr val="F1A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5457559" y="2325376"/>
            <a:ext cx="179958" cy="179958"/>
          </a:xfrm>
          <a:prstGeom prst="ellipse">
            <a:avLst/>
          </a:prstGeom>
          <a:solidFill>
            <a:srgbClr val="56A8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5491196" y="4072524"/>
            <a:ext cx="179958" cy="17995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5"/>
          <p:cNvSpPr txBox="1"/>
          <p:nvPr/>
        </p:nvSpPr>
        <p:spPr>
          <a:xfrm>
            <a:off x="828094" y="168435"/>
            <a:ext cx="2222992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599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企业理念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988563" y="373592"/>
            <a:ext cx="2407545" cy="338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/>
              <a:t>Enterprise idea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37" name="矩形 36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298706" y="2628127"/>
            <a:ext cx="2065080" cy="916065"/>
            <a:chOff x="929105" y="4234076"/>
            <a:chExt cx="2065558" cy="916277"/>
          </a:xfrm>
        </p:grpSpPr>
        <p:sp>
          <p:nvSpPr>
            <p:cNvPr id="42" name="文本框 5"/>
            <p:cNvSpPr txBox="1"/>
            <p:nvPr/>
          </p:nvSpPr>
          <p:spPr>
            <a:xfrm>
              <a:off x="929105" y="4234076"/>
              <a:ext cx="151264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199" dirty="0">
                  <a:solidFill>
                    <a:srgbClr val="0099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远见力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016735" y="4734855"/>
              <a:ext cx="197792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完成年底计划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65%</a:t>
              </a:r>
              <a:endPara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9928540" y="2738974"/>
            <a:ext cx="1731153" cy="862199"/>
            <a:chOff x="3580735" y="3336836"/>
            <a:chExt cx="1731554" cy="862399"/>
          </a:xfrm>
        </p:grpSpPr>
        <p:sp>
          <p:nvSpPr>
            <p:cNvPr id="45" name="文本框 5"/>
            <p:cNvSpPr txBox="1"/>
            <p:nvPr/>
          </p:nvSpPr>
          <p:spPr>
            <a:xfrm>
              <a:off x="3580735" y="3336836"/>
              <a:ext cx="1598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3199" dirty="0">
                  <a:solidFill>
                    <a:srgbClr val="FF6600"/>
                  </a:solidFill>
                </a:rPr>
                <a:t>决策力</a:t>
              </a:r>
              <a:endParaRPr lang="zh-CN" altLang="zh-CN" sz="3199" dirty="0">
                <a:solidFill>
                  <a:srgbClr val="FF6600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605021" y="3783737"/>
              <a:ext cx="17072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dirty="0"/>
                <a:t>销售额突破</a:t>
              </a:r>
              <a:r>
                <a:rPr lang="en-US" altLang="zh-CN" dirty="0"/>
                <a:t>500</a:t>
              </a:r>
              <a:r>
                <a:rPr lang="zh-CN" altLang="zh-CN" dirty="0"/>
                <a:t>万 </a:t>
              </a:r>
              <a:endParaRPr lang="zh-CN" altLang="en-US" dirty="0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161811" y="4342038"/>
            <a:ext cx="1790590" cy="806194"/>
            <a:chOff x="5302543" y="5102364"/>
            <a:chExt cx="1791004" cy="806381"/>
          </a:xfrm>
        </p:grpSpPr>
        <p:sp>
          <p:nvSpPr>
            <p:cNvPr id="48" name="文本框 5"/>
            <p:cNvSpPr txBox="1"/>
            <p:nvPr/>
          </p:nvSpPr>
          <p:spPr>
            <a:xfrm>
              <a:off x="5515903" y="5102364"/>
              <a:ext cx="14171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3199" dirty="0">
                  <a:solidFill>
                    <a:srgbClr val="00B050"/>
                  </a:solidFill>
                </a:rPr>
                <a:t>执行力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302543" y="5600968"/>
              <a:ext cx="17910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zh-CN" dirty="0"/>
                <a:t>完成了</a:t>
              </a:r>
              <a:r>
                <a:rPr lang="en-US" altLang="zh-CN" dirty="0"/>
                <a:t>3</a:t>
              </a:r>
              <a:r>
                <a:rPr lang="zh-CN" altLang="zh-CN" dirty="0"/>
                <a:t>件大事</a:t>
              </a:r>
              <a:endParaRPr lang="zh-CN" altLang="en-US" dirty="0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0005652" y="4232576"/>
            <a:ext cx="1749269" cy="872486"/>
            <a:chOff x="7296289" y="4666124"/>
            <a:chExt cx="1749674" cy="872688"/>
          </a:xfrm>
        </p:grpSpPr>
        <p:sp>
          <p:nvSpPr>
            <p:cNvPr id="51" name="文本框 5"/>
            <p:cNvSpPr txBox="1"/>
            <p:nvPr/>
          </p:nvSpPr>
          <p:spPr>
            <a:xfrm>
              <a:off x="7296289" y="4666124"/>
              <a:ext cx="17496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solidFill>
                    <a:srgbClr val="0066CC"/>
                  </a:solidFill>
                  <a:effectLst>
                    <a:innerShdw blurRad="63500" dist="38100" dir="135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l"/>
              <a:r>
                <a:rPr lang="zh-CN" altLang="en-US" sz="3199" dirty="0">
                  <a:solidFill>
                    <a:srgbClr val="FFC000"/>
                  </a:solidFill>
                </a:rPr>
                <a:t>创新力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325623" y="5123314"/>
              <a:ext cx="162509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r>
                <a:rPr lang="zh-CN" altLang="zh-CN" dirty="0"/>
                <a:t>首次获得某某奖</a:t>
              </a:r>
              <a:endParaRPr lang="zh-CN" altLang="en-US" dirty="0"/>
            </a:p>
          </p:txBody>
        </p:sp>
      </p:grpSp>
      <p:sp>
        <p:nvSpPr>
          <p:cNvPr id="54" name="Freeform 512"/>
          <p:cNvSpPr>
            <a:spLocks/>
          </p:cNvSpPr>
          <p:nvPr/>
        </p:nvSpPr>
        <p:spPr bwMode="auto">
          <a:xfrm>
            <a:off x="946464" y="2466241"/>
            <a:ext cx="168236" cy="333298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3399FF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165624" y="2371662"/>
            <a:ext cx="2836575" cy="523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9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企业理念</a:t>
            </a:r>
            <a:r>
              <a:rPr lang="zh-CN" altLang="zh-CN" sz="279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概述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177000" y="3027438"/>
            <a:ext cx="2925403" cy="2400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999"/>
              </a:lnSpc>
            </a:pPr>
            <a:r>
              <a:rPr lang="zh-CN" altLang="zh-CN" sz="1600" dirty="0"/>
              <a:t>公司自成立以来，以“策略先行，经营致胜，管理为本”的商业推广理念，一步一个脚印发展成为东莞同类企业中经营范围最广、在行业内颇具影响力的企业。</a:t>
            </a:r>
            <a:endParaRPr lang="zh-CN" altLang="en-US" sz="1600" dirty="0"/>
          </a:p>
        </p:txBody>
      </p:sp>
      <p:sp>
        <p:nvSpPr>
          <p:cNvPr id="57" name="TextBox 56"/>
          <p:cNvSpPr txBox="1"/>
          <p:nvPr/>
        </p:nvSpPr>
        <p:spPr>
          <a:xfrm>
            <a:off x="9060962" y="298025"/>
            <a:ext cx="2793324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58" name="组合 57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59" name="矩形 5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矩形 22"/>
          <p:cNvSpPr/>
          <p:nvPr/>
        </p:nvSpPr>
        <p:spPr>
          <a:xfrm>
            <a:off x="5735241" y="3274354"/>
            <a:ext cx="184688" cy="3692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50135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2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385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95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650"/>
                            </p:stCondLst>
                            <p:childTnLst>
                              <p:par>
                                <p:cTn id="4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4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650"/>
                            </p:stCondLst>
                            <p:childTnLst>
                              <p:par>
                                <p:cTn id="5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150"/>
                            </p:stCondLst>
                            <p:childTnLst>
                              <p:par>
                                <p:cTn id="6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65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900"/>
                            </p:stCondLst>
                            <p:childTnLst>
                              <p:par>
                                <p:cTn id="7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9400"/>
                            </p:stCondLst>
                            <p:childTnLst>
                              <p:par>
                                <p:cTn id="7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 tmFilter="0, 0; .2, .5; .8, .5; 1, 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250" autoRev="1" fill="hold"/>
                                        <p:tgtEl>
                                          <p:spTgt spid="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9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150"/>
                            </p:stCondLst>
                            <p:childTnLst>
                              <p:par>
                                <p:cTn id="8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650"/>
                            </p:stCondLst>
                            <p:childTnLst>
                              <p:par>
                                <p:cTn id="9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5" dur="25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15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400"/>
                            </p:stCondLst>
                            <p:childTnLst>
                              <p:par>
                                <p:cTn id="10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900"/>
                            </p:stCondLst>
                            <p:childTnLst>
                              <p:par>
                                <p:cTn id="10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0" dur="250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 animBg="1"/>
      <p:bldP spid="25" grpId="0" animBg="1"/>
      <p:bldP spid="28" grpId="0" animBg="1"/>
      <p:bldP spid="32" grpId="0"/>
      <p:bldP spid="33" grpId="0"/>
      <p:bldP spid="54" grpId="0" animBg="1"/>
      <p:bldP spid="55" grpId="0"/>
      <p:bldP spid="5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5"/>
          <p:cNvSpPr txBox="1"/>
          <p:nvPr/>
        </p:nvSpPr>
        <p:spPr>
          <a:xfrm>
            <a:off x="961414" y="187481"/>
            <a:ext cx="4732669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需要解决的问题</a:t>
            </a:r>
            <a:endParaRPr lang="zh-CN" altLang="zh-CN" sz="3599" dirty="0"/>
          </a:p>
        </p:txBody>
      </p:sp>
      <p:sp>
        <p:nvSpPr>
          <p:cNvPr id="27" name="TextBox 26"/>
          <p:cNvSpPr txBox="1"/>
          <p:nvPr/>
        </p:nvSpPr>
        <p:spPr>
          <a:xfrm>
            <a:off x="4427160" y="261489"/>
            <a:ext cx="2343388" cy="523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400" dirty="0"/>
              <a:t>Need to solve the problem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29" name="矩形 2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9060962" y="298025"/>
            <a:ext cx="2793324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35" name="矩形 3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57" name="图片 5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6021" y="2099128"/>
            <a:ext cx="5128746" cy="3511722"/>
          </a:xfrm>
          <a:prstGeom prst="rect">
            <a:avLst/>
          </a:prstGeom>
        </p:spPr>
      </p:pic>
      <p:cxnSp>
        <p:nvCxnSpPr>
          <p:cNvPr id="58" name="直接连接符 57"/>
          <p:cNvCxnSpPr/>
          <p:nvPr/>
        </p:nvCxnSpPr>
        <p:spPr>
          <a:xfrm>
            <a:off x="4883201" y="2194813"/>
            <a:ext cx="0" cy="686412"/>
          </a:xfrm>
          <a:prstGeom prst="line">
            <a:avLst/>
          </a:prstGeom>
          <a:noFill/>
          <a:ln w="19050" cap="flat" cmpd="sng" algn="ctr">
            <a:solidFill>
              <a:srgbClr val="0075CC"/>
            </a:solidFill>
            <a:prstDash val="solid"/>
          </a:ln>
          <a:effectLst>
            <a:outerShdw dist="12700" sx="101000" sy="101000" algn="l" rotWithShape="0">
              <a:srgbClr val="43CEFF"/>
            </a:outerShdw>
          </a:effectLst>
        </p:spPr>
      </p:cxnSp>
      <p:cxnSp>
        <p:nvCxnSpPr>
          <p:cNvPr id="59" name="直接连接符 58"/>
          <p:cNvCxnSpPr/>
          <p:nvPr/>
        </p:nvCxnSpPr>
        <p:spPr>
          <a:xfrm>
            <a:off x="4883201" y="3511783"/>
            <a:ext cx="0" cy="686412"/>
          </a:xfrm>
          <a:prstGeom prst="line">
            <a:avLst/>
          </a:prstGeom>
          <a:noFill/>
          <a:ln w="19050" cap="flat" cmpd="sng" algn="ctr">
            <a:solidFill>
              <a:srgbClr val="F79646">
                <a:lumMod val="50000"/>
              </a:srgbClr>
            </a:solidFill>
            <a:prstDash val="solid"/>
          </a:ln>
          <a:effectLst>
            <a:outerShdw dist="12700" sx="101000" sy="101000" algn="l" rotWithShape="0">
              <a:srgbClr val="FFC819"/>
            </a:outerShdw>
          </a:effectLst>
        </p:spPr>
      </p:cxnSp>
      <p:cxnSp>
        <p:nvCxnSpPr>
          <p:cNvPr id="60" name="直接连接符 59"/>
          <p:cNvCxnSpPr/>
          <p:nvPr/>
        </p:nvCxnSpPr>
        <p:spPr>
          <a:xfrm>
            <a:off x="4883201" y="4841709"/>
            <a:ext cx="0" cy="686412"/>
          </a:xfrm>
          <a:prstGeom prst="line">
            <a:avLst/>
          </a:prstGeom>
          <a:noFill/>
          <a:ln w="19050" cap="flat" cmpd="sng" algn="ctr">
            <a:solidFill>
              <a:srgbClr val="3A8A1E"/>
            </a:solidFill>
            <a:prstDash val="solid"/>
          </a:ln>
          <a:effectLst>
            <a:outerShdw dist="12700" sx="101000" sy="101000" algn="l" rotWithShape="0">
              <a:srgbClr val="C7EF85"/>
            </a:outerShdw>
          </a:effectLst>
        </p:spPr>
      </p:cxnSp>
      <p:sp>
        <p:nvSpPr>
          <p:cNvPr id="61" name="文本框 32"/>
          <p:cNvSpPr txBox="1"/>
          <p:nvPr/>
        </p:nvSpPr>
        <p:spPr>
          <a:xfrm>
            <a:off x="5148995" y="2318235"/>
            <a:ext cx="1789734" cy="522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2799" dirty="0">
                <a:solidFill>
                  <a:schemeClr val="bg1"/>
                </a:solidFill>
                <a:effectLst/>
              </a:rPr>
              <a:t>存在问题</a:t>
            </a:r>
            <a:endParaRPr lang="en-US" altLang="zh-CN" sz="2799" dirty="0">
              <a:solidFill>
                <a:schemeClr val="bg1"/>
              </a:solidFill>
              <a:effectLst/>
            </a:endParaRPr>
          </a:p>
        </p:txBody>
      </p:sp>
      <p:sp>
        <p:nvSpPr>
          <p:cNvPr id="62" name="文本框 32"/>
          <p:cNvSpPr txBox="1"/>
          <p:nvPr/>
        </p:nvSpPr>
        <p:spPr>
          <a:xfrm>
            <a:off x="5148995" y="3635205"/>
            <a:ext cx="1789734" cy="522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799" dirty="0">
                <a:solidFill>
                  <a:schemeClr val="bg1"/>
                </a:solidFill>
                <a:effectLst/>
              </a:rPr>
              <a:t>如何解决</a:t>
            </a:r>
            <a:endParaRPr lang="en-US" altLang="zh-CN" sz="2799" dirty="0">
              <a:solidFill>
                <a:schemeClr val="bg1"/>
              </a:solidFill>
              <a:effectLst/>
            </a:endParaRPr>
          </a:p>
        </p:txBody>
      </p:sp>
      <p:sp>
        <p:nvSpPr>
          <p:cNvPr id="63" name="文本框 32"/>
          <p:cNvSpPr txBox="1"/>
          <p:nvPr/>
        </p:nvSpPr>
        <p:spPr>
          <a:xfrm>
            <a:off x="5148995" y="4965130"/>
            <a:ext cx="1789734" cy="522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400">
                <a:solidFill>
                  <a:srgbClr val="FF0000"/>
                </a:solidFill>
                <a:effectLst>
                  <a:innerShdw blurRad="63500" dist="38100" dir="135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2799" dirty="0">
                <a:solidFill>
                  <a:schemeClr val="bg1"/>
                </a:solidFill>
                <a:effectLst/>
              </a:rPr>
              <a:t>采纳办法</a:t>
            </a:r>
            <a:endParaRPr lang="en-US" altLang="zh-CN" sz="2799" dirty="0">
              <a:solidFill>
                <a:schemeClr val="bg1"/>
              </a:solidFill>
              <a:effectLst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784816" y="2099128"/>
            <a:ext cx="2619825" cy="994820"/>
            <a:chOff x="8641357" y="2133650"/>
            <a:chExt cx="2620431" cy="995050"/>
          </a:xfrm>
        </p:grpSpPr>
        <p:sp>
          <p:nvSpPr>
            <p:cNvPr id="65" name="TextBox 64"/>
            <p:cNvSpPr txBox="1"/>
            <p:nvPr/>
          </p:nvSpPr>
          <p:spPr>
            <a:xfrm>
              <a:off x="8785373" y="25234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66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accent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8897217" y="4796234"/>
            <a:ext cx="2619825" cy="994820"/>
            <a:chOff x="8641357" y="2133650"/>
            <a:chExt cx="2620431" cy="995050"/>
          </a:xfrm>
        </p:grpSpPr>
        <p:sp>
          <p:nvSpPr>
            <p:cNvPr id="69" name="TextBox 68"/>
            <p:cNvSpPr txBox="1"/>
            <p:nvPr/>
          </p:nvSpPr>
          <p:spPr>
            <a:xfrm>
              <a:off x="8785373" y="25234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70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785245" y="4246081"/>
            <a:ext cx="2619825" cy="994820"/>
            <a:chOff x="8641357" y="2133650"/>
            <a:chExt cx="2620431" cy="995050"/>
          </a:xfrm>
        </p:grpSpPr>
        <p:sp>
          <p:nvSpPr>
            <p:cNvPr id="73" name="TextBox 72"/>
            <p:cNvSpPr txBox="1"/>
            <p:nvPr/>
          </p:nvSpPr>
          <p:spPr>
            <a:xfrm>
              <a:off x="8785373" y="25234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74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E27100"/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E27100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rgbClr val="E271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8858697" y="2814734"/>
            <a:ext cx="2619825" cy="994820"/>
            <a:chOff x="8641357" y="2133650"/>
            <a:chExt cx="2620431" cy="995050"/>
          </a:xfrm>
        </p:grpSpPr>
        <p:sp>
          <p:nvSpPr>
            <p:cNvPr id="77" name="TextBox 76"/>
            <p:cNvSpPr txBox="1"/>
            <p:nvPr/>
          </p:nvSpPr>
          <p:spPr>
            <a:xfrm>
              <a:off x="8785373" y="25234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78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8784483" y="2133650"/>
              <a:ext cx="247730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accent1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4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787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4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833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7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7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7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257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907"/>
                            </p:stCondLst>
                            <p:childTnLst>
                              <p:par>
                                <p:cTn id="5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407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657"/>
                            </p:stCondLst>
                            <p:childTnLst>
                              <p:par>
                                <p:cTn id="6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307"/>
                            </p:stCondLst>
                            <p:childTnLst>
                              <p:par>
                                <p:cTn id="6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807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57"/>
                            </p:stCondLst>
                            <p:childTnLst>
                              <p:par>
                                <p:cTn id="8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 tmFilter="0,0; .5, 1; 1, 1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707"/>
                            </p:stCondLst>
                            <p:childTnLst>
                              <p:par>
                                <p:cTn id="8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61" grpId="0"/>
      <p:bldP spid="62" grpId="0"/>
      <p:bldP spid="6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892558" y="972607"/>
            <a:ext cx="2448272" cy="244827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08413" y="4406540"/>
            <a:ext cx="1436675" cy="215444"/>
            <a:chOff x="4369395" y="3284984"/>
            <a:chExt cx="1436675" cy="215444"/>
          </a:xfrm>
        </p:grpSpPr>
        <p:sp>
          <p:nvSpPr>
            <p:cNvPr id="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公司战略目标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等腰三角形 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461112" y="4406540"/>
            <a:ext cx="1436675" cy="215444"/>
            <a:chOff x="4369395" y="3284984"/>
            <a:chExt cx="1436675" cy="215444"/>
          </a:xfrm>
        </p:grpSpPr>
        <p:sp>
          <p:nvSpPr>
            <p:cNvPr id="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短期盈利计划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4808413" y="4797732"/>
            <a:ext cx="1436675" cy="215444"/>
            <a:chOff x="4369395" y="3284984"/>
            <a:chExt cx="1436675" cy="215444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五年发展计划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6461112" y="4797152"/>
            <a:ext cx="1436675" cy="215444"/>
            <a:chOff x="4369395" y="3284984"/>
            <a:chExt cx="1436675" cy="215444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产品衍生品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3" name="标题 4"/>
          <p:cNvSpPr txBox="1">
            <a:spLocks/>
          </p:cNvSpPr>
          <p:nvPr/>
        </p:nvSpPr>
        <p:spPr>
          <a:xfrm>
            <a:off x="4945459" y="3819612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发展计划</a:t>
            </a:r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4945459" y="2780928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</a:t>
            </a:r>
          </a:p>
        </p:txBody>
      </p:sp>
      <p:sp>
        <p:nvSpPr>
          <p:cNvPr id="36" name="椭圆 35"/>
          <p:cNvSpPr/>
          <p:nvPr/>
        </p:nvSpPr>
        <p:spPr>
          <a:xfrm>
            <a:off x="4996314" y="1076363"/>
            <a:ext cx="2240761" cy="2240761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8" name="直接连接符 37"/>
          <p:cNvCxnSpPr/>
          <p:nvPr/>
        </p:nvCxnSpPr>
        <p:spPr>
          <a:xfrm>
            <a:off x="4808413" y="4293096"/>
            <a:ext cx="2477306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/>
        </p:nvGrpSpPr>
        <p:grpSpPr>
          <a:xfrm>
            <a:off x="4801443" y="5157772"/>
            <a:ext cx="1436675" cy="215444"/>
            <a:chOff x="4369395" y="3284984"/>
            <a:chExt cx="1436675" cy="215444"/>
          </a:xfrm>
        </p:grpSpPr>
        <p:sp>
          <p:nvSpPr>
            <p:cNvPr id="40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市场拓展计划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等腰三角形 42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6468158" y="5157192"/>
            <a:ext cx="1436675" cy="215444"/>
            <a:chOff x="4369395" y="3284984"/>
            <a:chExt cx="1436675" cy="215444"/>
          </a:xfrm>
        </p:grpSpPr>
        <p:sp>
          <p:nvSpPr>
            <p:cNvPr id="4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未来发展预测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等腰三角形 4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51" name="KSO_Shape"/>
          <p:cNvSpPr>
            <a:spLocks/>
          </p:cNvSpPr>
          <p:nvPr/>
        </p:nvSpPr>
        <p:spPr bwMode="auto">
          <a:xfrm>
            <a:off x="5496161" y="1484784"/>
            <a:ext cx="1346868" cy="1144835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0763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7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7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8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0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9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32" presetClass="emph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500"/>
                            </p:stCondLst>
                            <p:childTnLst>
                              <p:par>
                                <p:cTn id="10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6000"/>
                            </p:stCondLst>
                            <p:childTnLst>
                              <p:par>
                                <p:cTn id="134" presetID="1" presetClass="path" presetSubtype="0" repeatCount="3000" accel="50000" decel="50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1" presetClass="path" presetSubtype="0" repeatCount="3000" accel="50000" decel="50000" fill="remove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" presetClass="path" presetSubtype="0" repeatCount="3000" accel="50000" decel="50000" fill="remove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" presetClass="path" presetSubtype="0" repeatCount="3000" accel="50000" decel="50000" fill="remove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4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42" presetID="1" presetClass="path" presetSubtype="0" repeatCount="3000" accel="50000" decel="50000" fill="remove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4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1" presetClass="path" presetSubtype="0" repeatCount="3000" accel="50000" decel="50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4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1" presetClass="path" presetSubtype="0" repeatCount="3000" accel="50000" decel="50000" fill="remove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4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48" presetID="1" presetClass="path" presetSubtype="0" repeatCount="3000" accel="50000" decel="50000" fill="remove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4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50" presetID="1" presetClass="path" presetSubtype="0" repeatCount="3000" accel="50000" decel="50000" fill="remove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5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52" presetID="1" presetClass="path" presetSubtype="0" repeatCount="3000" accel="50000" decel="50000" fill="remove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5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/>
      <p:bldP spid="36" grpId="0" animBg="1"/>
      <p:bldP spid="5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5"/>
          <p:cNvSpPr txBox="1"/>
          <p:nvPr/>
        </p:nvSpPr>
        <p:spPr>
          <a:xfrm>
            <a:off x="961413" y="187481"/>
            <a:ext cx="3189977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产品形式</a:t>
            </a:r>
            <a:endParaRPr lang="zh-CN" altLang="zh-CN" sz="3599" dirty="0"/>
          </a:p>
        </p:txBody>
      </p:sp>
      <p:sp>
        <p:nvSpPr>
          <p:cNvPr id="27" name="TextBox 26"/>
          <p:cNvSpPr txBox="1"/>
          <p:nvPr/>
        </p:nvSpPr>
        <p:spPr>
          <a:xfrm>
            <a:off x="2979696" y="375763"/>
            <a:ext cx="2343388" cy="307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400" dirty="0"/>
              <a:t>Product form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29" name="矩形 2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9060962" y="298025"/>
            <a:ext cx="2793324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35" name="矩形 3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378140" y="2014947"/>
            <a:ext cx="1535486" cy="1474645"/>
            <a:chOff x="4375361" y="2015414"/>
            <a:chExt cx="1535841" cy="1474986"/>
          </a:xfrm>
        </p:grpSpPr>
        <p:sp>
          <p:nvSpPr>
            <p:cNvPr id="16" name="任意多边形 15"/>
            <p:cNvSpPr/>
            <p:nvPr/>
          </p:nvSpPr>
          <p:spPr>
            <a:xfrm>
              <a:off x="4375361" y="2015414"/>
              <a:ext cx="1483752" cy="1474986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DC6C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59"/>
            <p:cNvSpPr txBox="1"/>
            <p:nvPr/>
          </p:nvSpPr>
          <p:spPr>
            <a:xfrm rot="18900000">
              <a:off x="4740703" y="2566470"/>
              <a:ext cx="1170499" cy="811782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3960648"/>
                </a:avLst>
              </a:prstTxWarp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Business</a:t>
              </a:r>
              <a:endPara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378140" y="3489592"/>
            <a:ext cx="1500254" cy="1474645"/>
            <a:chOff x="4375361" y="3490400"/>
            <a:chExt cx="1500601" cy="1474986"/>
          </a:xfrm>
        </p:grpSpPr>
        <p:sp>
          <p:nvSpPr>
            <p:cNvPr id="19" name="任意多边形 18"/>
            <p:cNvSpPr/>
            <p:nvPr/>
          </p:nvSpPr>
          <p:spPr>
            <a:xfrm flipV="1">
              <a:off x="4375361" y="3490400"/>
              <a:ext cx="1483752" cy="1474986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3A3A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61"/>
            <p:cNvSpPr txBox="1"/>
            <p:nvPr/>
          </p:nvSpPr>
          <p:spPr>
            <a:xfrm rot="13064296">
              <a:off x="4705463" y="3567532"/>
              <a:ext cx="1170499" cy="811782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3960648"/>
                </a:avLst>
              </a:prstTxWarp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Technology</a:t>
              </a:r>
              <a:endPara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816271" y="3489592"/>
            <a:ext cx="1528686" cy="1474645"/>
            <a:chOff x="5813825" y="3490400"/>
            <a:chExt cx="1529040" cy="1474986"/>
          </a:xfrm>
        </p:grpSpPr>
        <p:sp>
          <p:nvSpPr>
            <p:cNvPr id="22" name="任意多边形 21"/>
            <p:cNvSpPr/>
            <p:nvPr/>
          </p:nvSpPr>
          <p:spPr>
            <a:xfrm flipH="1" flipV="1">
              <a:off x="5859113" y="3490400"/>
              <a:ext cx="1483752" cy="1474986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56A8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62"/>
            <p:cNvSpPr txBox="1"/>
            <p:nvPr/>
          </p:nvSpPr>
          <p:spPr>
            <a:xfrm rot="8100000">
              <a:off x="5813825" y="3602548"/>
              <a:ext cx="1170499" cy="811782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3960648"/>
                </a:avLst>
              </a:prstTxWarp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Environment</a:t>
              </a:r>
              <a:endPara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861548" y="2014948"/>
            <a:ext cx="1483409" cy="1645348"/>
            <a:chOff x="5859113" y="2015414"/>
            <a:chExt cx="1483752" cy="1645729"/>
          </a:xfrm>
        </p:grpSpPr>
        <p:sp>
          <p:nvSpPr>
            <p:cNvPr id="25" name="任意多边形 24"/>
            <p:cNvSpPr/>
            <p:nvPr/>
          </p:nvSpPr>
          <p:spPr>
            <a:xfrm flipH="1">
              <a:off x="5859113" y="2015414"/>
              <a:ext cx="1483752" cy="1474986"/>
            </a:xfrm>
            <a:custGeom>
              <a:avLst/>
              <a:gdLst>
                <a:gd name="connsiteX0" fmla="*/ 2005276 w 2011372"/>
                <a:gd name="connsiteY0" fmla="*/ 0 h 1999488"/>
                <a:gd name="connsiteX1" fmla="*/ 2011372 w 2011372"/>
                <a:gd name="connsiteY1" fmla="*/ 308 h 1999488"/>
                <a:gd name="connsiteX2" fmla="*/ 2011372 w 2011372"/>
                <a:gd name="connsiteY2" fmla="*/ 1999488 h 1999488"/>
                <a:gd name="connsiteX3" fmla="*/ 0 w 2011372"/>
                <a:gd name="connsiteY3" fmla="*/ 1999488 h 1999488"/>
                <a:gd name="connsiteX4" fmla="*/ 10047 w 2011372"/>
                <a:gd name="connsiteY4" fmla="*/ 1800525 h 1999488"/>
                <a:gd name="connsiteX5" fmla="*/ 2005276 w 2011372"/>
                <a:gd name="connsiteY5" fmla="*/ 0 h 1999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11372" h="1999488">
                  <a:moveTo>
                    <a:pt x="2005276" y="0"/>
                  </a:moveTo>
                  <a:lnTo>
                    <a:pt x="2011372" y="308"/>
                  </a:lnTo>
                  <a:lnTo>
                    <a:pt x="2011372" y="1999488"/>
                  </a:lnTo>
                  <a:lnTo>
                    <a:pt x="0" y="1999488"/>
                  </a:lnTo>
                  <a:lnTo>
                    <a:pt x="10047" y="1800525"/>
                  </a:lnTo>
                  <a:cubicBezTo>
                    <a:pt x="112753" y="789197"/>
                    <a:pt x="966852" y="0"/>
                    <a:pt x="2005276" y="0"/>
                  </a:cubicBezTo>
                  <a:close/>
                </a:path>
              </a:pathLst>
            </a:custGeom>
            <a:solidFill>
              <a:srgbClr val="F1AF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文本框 60"/>
            <p:cNvSpPr txBox="1"/>
            <p:nvPr/>
          </p:nvSpPr>
          <p:spPr>
            <a:xfrm rot="3088311">
              <a:off x="5820624" y="2670003"/>
              <a:ext cx="1170499" cy="811782"/>
            </a:xfrm>
            <a:prstGeom prst="rect">
              <a:avLst/>
            </a:prstGeom>
            <a:noFill/>
          </p:spPr>
          <p:txBody>
            <a:bodyPr wrap="none" rtlCol="0">
              <a:prstTxWarp prst="textArchUp">
                <a:avLst>
                  <a:gd name="adj" fmla="val 13960648"/>
                </a:avLst>
              </a:prstTxWarp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rPr>
                <a:t>Education</a:t>
              </a:r>
              <a:endParaRPr lang="zh-CN" altLang="en-US" dirty="0">
                <a:solidFill>
                  <a:schemeClr val="bg1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768162" y="1345580"/>
            <a:ext cx="4156426" cy="4252573"/>
            <a:chOff x="3765242" y="1345891"/>
            <a:chExt cx="4157388" cy="4253557"/>
          </a:xfrm>
        </p:grpSpPr>
        <p:grpSp>
          <p:nvGrpSpPr>
            <p:cNvPr id="41" name="组合 40"/>
            <p:cNvGrpSpPr/>
            <p:nvPr/>
          </p:nvGrpSpPr>
          <p:grpSpPr>
            <a:xfrm>
              <a:off x="5683546" y="1345891"/>
              <a:ext cx="320781" cy="4253557"/>
              <a:chOff x="5683546" y="1345891"/>
              <a:chExt cx="320781" cy="4253557"/>
            </a:xfrm>
          </p:grpSpPr>
          <p:sp>
            <p:nvSpPr>
              <p:cNvPr id="48" name="圆角矩形 47"/>
              <p:cNvSpPr/>
              <p:nvPr/>
            </p:nvSpPr>
            <p:spPr>
              <a:xfrm>
                <a:off x="5683546" y="1345891"/>
                <a:ext cx="320781" cy="4253557"/>
              </a:xfrm>
              <a:prstGeom prst="roundRect">
                <a:avLst/>
              </a:prstGeom>
              <a:gradFill>
                <a:gsLst>
                  <a:gs pos="0">
                    <a:schemeClr val="bg1"/>
                  </a:gs>
                  <a:gs pos="37000">
                    <a:srgbClr val="FBFBFB"/>
                  </a:gs>
                  <a:gs pos="54000">
                    <a:srgbClr val="F8F8F8"/>
                  </a:gs>
                  <a:gs pos="83000">
                    <a:srgbClr val="E7E7E7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52400" sx="101000" sy="101000" algn="ctr" rotWithShape="0">
                  <a:prstClr val="black">
                    <a:alpha val="2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Freeform 131"/>
              <p:cNvSpPr>
                <a:spLocks noEditPoints="1"/>
              </p:cNvSpPr>
              <p:nvPr/>
            </p:nvSpPr>
            <p:spPr bwMode="auto">
              <a:xfrm>
                <a:off x="5779477" y="1444943"/>
                <a:ext cx="159271" cy="182173"/>
              </a:xfrm>
              <a:custGeom>
                <a:avLst/>
                <a:gdLst>
                  <a:gd name="T0" fmla="*/ 0 w 153"/>
                  <a:gd name="T1" fmla="*/ 0 h 175"/>
                  <a:gd name="T2" fmla="*/ 109 w 153"/>
                  <a:gd name="T3" fmla="*/ 0 h 175"/>
                  <a:gd name="T4" fmla="*/ 109 w 153"/>
                  <a:gd name="T5" fmla="*/ 20 h 175"/>
                  <a:gd name="T6" fmla="*/ 90 w 153"/>
                  <a:gd name="T7" fmla="*/ 20 h 175"/>
                  <a:gd name="T8" fmla="*/ 90 w 153"/>
                  <a:gd name="T9" fmla="*/ 50 h 175"/>
                  <a:gd name="T10" fmla="*/ 60 w 153"/>
                  <a:gd name="T11" fmla="*/ 50 h 175"/>
                  <a:gd name="T12" fmla="*/ 60 w 153"/>
                  <a:gd name="T13" fmla="*/ 101 h 175"/>
                  <a:gd name="T14" fmla="*/ 90 w 153"/>
                  <a:gd name="T15" fmla="*/ 101 h 175"/>
                  <a:gd name="T16" fmla="*/ 90 w 153"/>
                  <a:gd name="T17" fmla="*/ 132 h 175"/>
                  <a:gd name="T18" fmla="*/ 109 w 153"/>
                  <a:gd name="T19" fmla="*/ 132 h 175"/>
                  <a:gd name="T20" fmla="*/ 109 w 153"/>
                  <a:gd name="T21" fmla="*/ 175 h 175"/>
                  <a:gd name="T22" fmla="*/ 56 w 153"/>
                  <a:gd name="T23" fmla="*/ 125 h 175"/>
                  <a:gd name="T24" fmla="*/ 0 w 153"/>
                  <a:gd name="T25" fmla="*/ 175 h 175"/>
                  <a:gd name="T26" fmla="*/ 0 w 153"/>
                  <a:gd name="T27" fmla="*/ 0 h 175"/>
                  <a:gd name="T28" fmla="*/ 0 w 153"/>
                  <a:gd name="T29" fmla="*/ 0 h 175"/>
                  <a:gd name="T30" fmla="*/ 77 w 153"/>
                  <a:gd name="T31" fmla="*/ 63 h 175"/>
                  <a:gd name="T32" fmla="*/ 77 w 153"/>
                  <a:gd name="T33" fmla="*/ 86 h 175"/>
                  <a:gd name="T34" fmla="*/ 103 w 153"/>
                  <a:gd name="T35" fmla="*/ 86 h 175"/>
                  <a:gd name="T36" fmla="*/ 103 w 153"/>
                  <a:gd name="T37" fmla="*/ 112 h 175"/>
                  <a:gd name="T38" fmla="*/ 127 w 153"/>
                  <a:gd name="T39" fmla="*/ 112 h 175"/>
                  <a:gd name="T40" fmla="*/ 127 w 153"/>
                  <a:gd name="T41" fmla="*/ 86 h 175"/>
                  <a:gd name="T42" fmla="*/ 153 w 153"/>
                  <a:gd name="T43" fmla="*/ 86 h 175"/>
                  <a:gd name="T44" fmla="*/ 153 w 153"/>
                  <a:gd name="T45" fmla="*/ 63 h 175"/>
                  <a:gd name="T46" fmla="*/ 127 w 153"/>
                  <a:gd name="T47" fmla="*/ 63 h 175"/>
                  <a:gd name="T48" fmla="*/ 127 w 153"/>
                  <a:gd name="T49" fmla="*/ 37 h 175"/>
                  <a:gd name="T50" fmla="*/ 103 w 153"/>
                  <a:gd name="T51" fmla="*/ 37 h 175"/>
                  <a:gd name="T52" fmla="*/ 103 w 153"/>
                  <a:gd name="T53" fmla="*/ 63 h 175"/>
                  <a:gd name="T54" fmla="*/ 77 w 153"/>
                  <a:gd name="T55" fmla="*/ 63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53" h="175">
                    <a:moveTo>
                      <a:pt x="0" y="0"/>
                    </a:moveTo>
                    <a:lnTo>
                      <a:pt x="109" y="0"/>
                    </a:lnTo>
                    <a:lnTo>
                      <a:pt x="109" y="20"/>
                    </a:lnTo>
                    <a:lnTo>
                      <a:pt x="90" y="20"/>
                    </a:lnTo>
                    <a:lnTo>
                      <a:pt x="90" y="50"/>
                    </a:lnTo>
                    <a:lnTo>
                      <a:pt x="60" y="50"/>
                    </a:lnTo>
                    <a:lnTo>
                      <a:pt x="60" y="101"/>
                    </a:lnTo>
                    <a:lnTo>
                      <a:pt x="90" y="101"/>
                    </a:lnTo>
                    <a:lnTo>
                      <a:pt x="90" y="132"/>
                    </a:lnTo>
                    <a:lnTo>
                      <a:pt x="109" y="132"/>
                    </a:lnTo>
                    <a:lnTo>
                      <a:pt x="109" y="175"/>
                    </a:lnTo>
                    <a:lnTo>
                      <a:pt x="56" y="125"/>
                    </a:lnTo>
                    <a:lnTo>
                      <a:pt x="0" y="17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  <a:moveTo>
                      <a:pt x="77" y="63"/>
                    </a:moveTo>
                    <a:lnTo>
                      <a:pt x="77" y="86"/>
                    </a:lnTo>
                    <a:lnTo>
                      <a:pt x="103" y="86"/>
                    </a:lnTo>
                    <a:lnTo>
                      <a:pt x="103" y="112"/>
                    </a:lnTo>
                    <a:lnTo>
                      <a:pt x="127" y="112"/>
                    </a:lnTo>
                    <a:lnTo>
                      <a:pt x="127" y="86"/>
                    </a:lnTo>
                    <a:lnTo>
                      <a:pt x="153" y="86"/>
                    </a:lnTo>
                    <a:lnTo>
                      <a:pt x="153" y="63"/>
                    </a:lnTo>
                    <a:lnTo>
                      <a:pt x="127" y="63"/>
                    </a:lnTo>
                    <a:lnTo>
                      <a:pt x="127" y="37"/>
                    </a:lnTo>
                    <a:lnTo>
                      <a:pt x="103" y="37"/>
                    </a:lnTo>
                    <a:lnTo>
                      <a:pt x="103" y="63"/>
                    </a:lnTo>
                    <a:lnTo>
                      <a:pt x="77" y="63"/>
                    </a:lnTo>
                    <a:close/>
                  </a:path>
                </a:pathLst>
              </a:custGeom>
              <a:solidFill>
                <a:srgbClr val="3A3A3A"/>
              </a:solidFill>
              <a:ln>
                <a:noFill/>
              </a:ln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47"/>
              <p:cNvSpPr>
                <a:spLocks noEditPoints="1"/>
              </p:cNvSpPr>
              <p:nvPr/>
            </p:nvSpPr>
            <p:spPr bwMode="auto">
              <a:xfrm>
                <a:off x="5763006" y="5273346"/>
                <a:ext cx="150943" cy="238387"/>
              </a:xfrm>
              <a:custGeom>
                <a:avLst/>
                <a:gdLst>
                  <a:gd name="T0" fmla="*/ 57 w 67"/>
                  <a:gd name="T1" fmla="*/ 10 h 106"/>
                  <a:gd name="T2" fmla="*/ 62 w 67"/>
                  <a:gd name="T3" fmla="*/ 51 h 106"/>
                  <a:gd name="T4" fmla="*/ 51 w 67"/>
                  <a:gd name="T5" fmla="*/ 66 h 106"/>
                  <a:gd name="T6" fmla="*/ 55 w 67"/>
                  <a:gd name="T7" fmla="*/ 65 h 106"/>
                  <a:gd name="T8" fmla="*/ 57 w 67"/>
                  <a:gd name="T9" fmla="*/ 73 h 106"/>
                  <a:gd name="T10" fmla="*/ 56 w 67"/>
                  <a:gd name="T11" fmla="*/ 80 h 106"/>
                  <a:gd name="T12" fmla="*/ 57 w 67"/>
                  <a:gd name="T13" fmla="*/ 86 h 106"/>
                  <a:gd name="T14" fmla="*/ 55 w 67"/>
                  <a:gd name="T15" fmla="*/ 93 h 106"/>
                  <a:gd name="T16" fmla="*/ 15 w 67"/>
                  <a:gd name="T17" fmla="*/ 97 h 106"/>
                  <a:gd name="T18" fmla="*/ 12 w 67"/>
                  <a:gd name="T19" fmla="*/ 95 h 106"/>
                  <a:gd name="T20" fmla="*/ 12 w 67"/>
                  <a:gd name="T21" fmla="*/ 83 h 106"/>
                  <a:gd name="T22" fmla="*/ 12 w 67"/>
                  <a:gd name="T23" fmla="*/ 82 h 106"/>
                  <a:gd name="T24" fmla="*/ 12 w 67"/>
                  <a:gd name="T25" fmla="*/ 71 h 106"/>
                  <a:gd name="T26" fmla="*/ 15 w 67"/>
                  <a:gd name="T27" fmla="*/ 69 h 106"/>
                  <a:gd name="T28" fmla="*/ 16 w 67"/>
                  <a:gd name="T29" fmla="*/ 63 h 106"/>
                  <a:gd name="T30" fmla="*/ 0 w 67"/>
                  <a:gd name="T31" fmla="*/ 34 h 106"/>
                  <a:gd name="T32" fmla="*/ 33 w 67"/>
                  <a:gd name="T33" fmla="*/ 0 h 106"/>
                  <a:gd name="T34" fmla="*/ 28 w 67"/>
                  <a:gd name="T35" fmla="*/ 41 h 106"/>
                  <a:gd name="T36" fmla="*/ 30 w 67"/>
                  <a:gd name="T37" fmla="*/ 39 h 106"/>
                  <a:gd name="T38" fmla="*/ 33 w 67"/>
                  <a:gd name="T39" fmla="*/ 41 h 106"/>
                  <a:gd name="T40" fmla="*/ 36 w 67"/>
                  <a:gd name="T41" fmla="*/ 39 h 106"/>
                  <a:gd name="T42" fmla="*/ 39 w 67"/>
                  <a:gd name="T43" fmla="*/ 41 h 106"/>
                  <a:gd name="T44" fmla="*/ 43 w 67"/>
                  <a:gd name="T45" fmla="*/ 38 h 106"/>
                  <a:gd name="T46" fmla="*/ 39 w 67"/>
                  <a:gd name="T47" fmla="*/ 52 h 106"/>
                  <a:gd name="T48" fmla="*/ 44 w 67"/>
                  <a:gd name="T49" fmla="*/ 66 h 106"/>
                  <a:gd name="T50" fmla="*/ 44 w 67"/>
                  <a:gd name="T51" fmla="*/ 58 h 106"/>
                  <a:gd name="T52" fmla="*/ 56 w 67"/>
                  <a:gd name="T53" fmla="*/ 47 h 106"/>
                  <a:gd name="T54" fmla="*/ 52 w 67"/>
                  <a:gd name="T55" fmla="*/ 15 h 106"/>
                  <a:gd name="T56" fmla="*/ 15 w 67"/>
                  <a:gd name="T57" fmla="*/ 15 h 106"/>
                  <a:gd name="T58" fmla="*/ 11 w 67"/>
                  <a:gd name="T59" fmla="*/ 48 h 106"/>
                  <a:gd name="T60" fmla="*/ 23 w 67"/>
                  <a:gd name="T61" fmla="*/ 59 h 106"/>
                  <a:gd name="T62" fmla="*/ 23 w 67"/>
                  <a:gd name="T63" fmla="*/ 67 h 106"/>
                  <a:gd name="T64" fmla="*/ 29 w 67"/>
                  <a:gd name="T65" fmla="*/ 52 h 106"/>
                  <a:gd name="T66" fmla="*/ 25 w 67"/>
                  <a:gd name="T67" fmla="*/ 38 h 106"/>
                  <a:gd name="T68" fmla="*/ 40 w 67"/>
                  <a:gd name="T69" fmla="*/ 43 h 106"/>
                  <a:gd name="T70" fmla="*/ 36 w 67"/>
                  <a:gd name="T71" fmla="*/ 42 h 106"/>
                  <a:gd name="T72" fmla="*/ 30 w 67"/>
                  <a:gd name="T73" fmla="*/ 42 h 106"/>
                  <a:gd name="T74" fmla="*/ 27 w 67"/>
                  <a:gd name="T75" fmla="*/ 42 h 106"/>
                  <a:gd name="T76" fmla="*/ 32 w 67"/>
                  <a:gd name="T77" fmla="*/ 51 h 106"/>
                  <a:gd name="T78" fmla="*/ 32 w 67"/>
                  <a:gd name="T79" fmla="*/ 67 h 106"/>
                  <a:gd name="T80" fmla="*/ 35 w 67"/>
                  <a:gd name="T81" fmla="*/ 51 h 106"/>
                  <a:gd name="T82" fmla="*/ 35 w 67"/>
                  <a:gd name="T83" fmla="*/ 50 h 106"/>
                  <a:gd name="T84" fmla="*/ 43 w 67"/>
                  <a:gd name="T85" fmla="*/ 96 h 106"/>
                  <a:gd name="T86" fmla="*/ 34 w 67"/>
                  <a:gd name="T87" fmla="*/ 106 h 106"/>
                  <a:gd name="T88" fmla="*/ 43 w 67"/>
                  <a:gd name="T89" fmla="*/ 96 h 106"/>
                  <a:gd name="T90" fmla="*/ 17 w 67"/>
                  <a:gd name="T91" fmla="*/ 88 h 106"/>
                  <a:gd name="T92" fmla="*/ 17 w 67"/>
                  <a:gd name="T93" fmla="*/ 90 h 106"/>
                  <a:gd name="T94" fmla="*/ 50 w 67"/>
                  <a:gd name="T95" fmla="*/ 86 h 106"/>
                  <a:gd name="T96" fmla="*/ 50 w 67"/>
                  <a:gd name="T97" fmla="*/ 73 h 106"/>
                  <a:gd name="T98" fmla="*/ 17 w 67"/>
                  <a:gd name="T99" fmla="*/ 77 h 106"/>
                  <a:gd name="T100" fmla="*/ 50 w 67"/>
                  <a:gd name="T101" fmla="*/ 74 h 106"/>
                  <a:gd name="T102" fmla="*/ 50 w 67"/>
                  <a:gd name="T103" fmla="*/ 73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67" h="106">
                    <a:moveTo>
                      <a:pt x="33" y="0"/>
                    </a:moveTo>
                    <a:cubicBezTo>
                      <a:pt x="43" y="0"/>
                      <a:pt x="51" y="4"/>
                      <a:pt x="57" y="10"/>
                    </a:cubicBezTo>
                    <a:cubicBezTo>
                      <a:pt x="63" y="16"/>
                      <a:pt x="67" y="25"/>
                      <a:pt x="67" y="34"/>
                    </a:cubicBezTo>
                    <a:cubicBezTo>
                      <a:pt x="67" y="40"/>
                      <a:pt x="65" y="46"/>
                      <a:pt x="62" y="51"/>
                    </a:cubicBezTo>
                    <a:cubicBezTo>
                      <a:pt x="59" y="56"/>
                      <a:pt x="56" y="59"/>
                      <a:pt x="51" y="62"/>
                    </a:cubicBezTo>
                    <a:cubicBezTo>
                      <a:pt x="51" y="66"/>
                      <a:pt x="51" y="66"/>
                      <a:pt x="51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6" y="68"/>
                      <a:pt x="56" y="68"/>
                      <a:pt x="56" y="68"/>
                    </a:cubicBezTo>
                    <a:cubicBezTo>
                      <a:pt x="57" y="70"/>
                      <a:pt x="57" y="72"/>
                      <a:pt x="57" y="73"/>
                    </a:cubicBezTo>
                    <a:cubicBezTo>
                      <a:pt x="57" y="75"/>
                      <a:pt x="57" y="77"/>
                      <a:pt x="56" y="79"/>
                    </a:cubicBezTo>
                    <a:cubicBezTo>
                      <a:pt x="56" y="80"/>
                      <a:pt x="56" y="80"/>
                      <a:pt x="56" y="80"/>
                    </a:cubicBezTo>
                    <a:cubicBezTo>
                      <a:pt x="56" y="80"/>
                      <a:pt x="56" y="80"/>
                      <a:pt x="56" y="80"/>
                    </a:cubicBezTo>
                    <a:cubicBezTo>
                      <a:pt x="57" y="82"/>
                      <a:pt x="57" y="84"/>
                      <a:pt x="57" y="86"/>
                    </a:cubicBezTo>
                    <a:cubicBezTo>
                      <a:pt x="57" y="88"/>
                      <a:pt x="57" y="90"/>
                      <a:pt x="56" y="92"/>
                    </a:cubicBezTo>
                    <a:cubicBezTo>
                      <a:pt x="55" y="93"/>
                      <a:pt x="55" y="93"/>
                      <a:pt x="55" y="93"/>
                    </a:cubicBezTo>
                    <a:cubicBezTo>
                      <a:pt x="53" y="94"/>
                      <a:pt x="53" y="94"/>
                      <a:pt x="53" y="94"/>
                    </a:cubicBezTo>
                    <a:cubicBezTo>
                      <a:pt x="15" y="97"/>
                      <a:pt x="15" y="97"/>
                      <a:pt x="15" y="97"/>
                    </a:cubicBezTo>
                    <a:cubicBezTo>
                      <a:pt x="13" y="97"/>
                      <a:pt x="13" y="97"/>
                      <a:pt x="13" y="97"/>
                    </a:cubicBezTo>
                    <a:cubicBezTo>
                      <a:pt x="12" y="95"/>
                      <a:pt x="12" y="95"/>
                      <a:pt x="12" y="95"/>
                    </a:cubicBezTo>
                    <a:cubicBezTo>
                      <a:pt x="11" y="93"/>
                      <a:pt x="11" y="91"/>
                      <a:pt x="10" y="90"/>
                    </a:cubicBezTo>
                    <a:cubicBezTo>
                      <a:pt x="10" y="88"/>
                      <a:pt x="11" y="86"/>
                      <a:pt x="12" y="83"/>
                    </a:cubicBezTo>
                    <a:cubicBezTo>
                      <a:pt x="12" y="83"/>
                      <a:pt x="12" y="83"/>
                      <a:pt x="12" y="83"/>
                    </a:cubicBezTo>
                    <a:cubicBezTo>
                      <a:pt x="12" y="82"/>
                      <a:pt x="12" y="82"/>
                      <a:pt x="12" y="82"/>
                    </a:cubicBezTo>
                    <a:cubicBezTo>
                      <a:pt x="11" y="81"/>
                      <a:pt x="11" y="79"/>
                      <a:pt x="10" y="77"/>
                    </a:cubicBezTo>
                    <a:cubicBezTo>
                      <a:pt x="10" y="75"/>
                      <a:pt x="11" y="73"/>
                      <a:pt x="12" y="71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5" y="69"/>
                      <a:pt x="15" y="69"/>
                      <a:pt x="15" y="69"/>
                    </a:cubicBezTo>
                    <a:cubicBezTo>
                      <a:pt x="16" y="69"/>
                      <a:pt x="16" y="69"/>
                      <a:pt x="16" y="69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1" y="60"/>
                      <a:pt x="7" y="56"/>
                      <a:pt x="5" y="51"/>
                    </a:cubicBezTo>
                    <a:cubicBezTo>
                      <a:pt x="2" y="46"/>
                      <a:pt x="0" y="40"/>
                      <a:pt x="0" y="34"/>
                    </a:cubicBezTo>
                    <a:cubicBezTo>
                      <a:pt x="0" y="25"/>
                      <a:pt x="4" y="16"/>
                      <a:pt x="10" y="10"/>
                    </a:cubicBezTo>
                    <a:cubicBezTo>
                      <a:pt x="16" y="4"/>
                      <a:pt x="24" y="0"/>
                      <a:pt x="33" y="0"/>
                    </a:cubicBezTo>
                    <a:close/>
                    <a:moveTo>
                      <a:pt x="26" y="40"/>
                    </a:moveTo>
                    <a:cubicBezTo>
                      <a:pt x="27" y="41"/>
                      <a:pt x="27" y="41"/>
                      <a:pt x="28" y="41"/>
                    </a:cubicBezTo>
                    <a:cubicBezTo>
                      <a:pt x="28" y="41"/>
                      <a:pt x="29" y="41"/>
                      <a:pt x="30" y="40"/>
                    </a:cubicBezTo>
                    <a:cubicBezTo>
                      <a:pt x="30" y="39"/>
                      <a:pt x="30" y="39"/>
                      <a:pt x="30" y="39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2" y="41"/>
                      <a:pt x="32" y="41"/>
                      <a:pt x="33" y="41"/>
                    </a:cubicBezTo>
                    <a:cubicBezTo>
                      <a:pt x="34" y="41"/>
                      <a:pt x="35" y="41"/>
                      <a:pt x="35" y="40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7" y="41"/>
                      <a:pt x="38" y="41"/>
                      <a:pt x="39" y="41"/>
                    </a:cubicBezTo>
                    <a:cubicBezTo>
                      <a:pt x="40" y="41"/>
                      <a:pt x="41" y="41"/>
                      <a:pt x="42" y="40"/>
                    </a:cubicBezTo>
                    <a:cubicBezTo>
                      <a:pt x="43" y="38"/>
                      <a:pt x="43" y="38"/>
                      <a:pt x="43" y="38"/>
                    </a:cubicBezTo>
                    <a:cubicBezTo>
                      <a:pt x="46" y="40"/>
                      <a:pt x="46" y="40"/>
                      <a:pt x="46" y="40"/>
                    </a:cubicBezTo>
                    <a:cubicBezTo>
                      <a:pt x="39" y="52"/>
                      <a:pt x="39" y="52"/>
                      <a:pt x="39" y="52"/>
                    </a:cubicBezTo>
                    <a:cubicBezTo>
                      <a:pt x="39" y="67"/>
                      <a:pt x="39" y="67"/>
                      <a:pt x="39" y="67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46" y="57"/>
                      <a:pt x="46" y="57"/>
                      <a:pt x="46" y="57"/>
                    </a:cubicBezTo>
                    <a:cubicBezTo>
                      <a:pt x="50" y="55"/>
                      <a:pt x="54" y="52"/>
                      <a:pt x="56" y="47"/>
                    </a:cubicBezTo>
                    <a:cubicBezTo>
                      <a:pt x="59" y="44"/>
                      <a:pt x="60" y="39"/>
                      <a:pt x="60" y="34"/>
                    </a:cubicBezTo>
                    <a:cubicBezTo>
                      <a:pt x="60" y="27"/>
                      <a:pt x="57" y="20"/>
                      <a:pt x="52" y="15"/>
                    </a:cubicBezTo>
                    <a:cubicBezTo>
                      <a:pt x="47" y="10"/>
                      <a:pt x="41" y="7"/>
                      <a:pt x="33" y="7"/>
                    </a:cubicBezTo>
                    <a:cubicBezTo>
                      <a:pt x="26" y="7"/>
                      <a:pt x="19" y="10"/>
                      <a:pt x="15" y="15"/>
                    </a:cubicBezTo>
                    <a:cubicBezTo>
                      <a:pt x="10" y="20"/>
                      <a:pt x="7" y="27"/>
                      <a:pt x="7" y="34"/>
                    </a:cubicBezTo>
                    <a:cubicBezTo>
                      <a:pt x="7" y="39"/>
                      <a:pt x="8" y="44"/>
                      <a:pt x="11" y="48"/>
                    </a:cubicBezTo>
                    <a:cubicBezTo>
                      <a:pt x="13" y="52"/>
                      <a:pt x="17" y="55"/>
                      <a:pt x="21" y="58"/>
                    </a:cubicBezTo>
                    <a:cubicBezTo>
                      <a:pt x="23" y="59"/>
                      <a:pt x="23" y="59"/>
                      <a:pt x="23" y="59"/>
                    </a:cubicBezTo>
                    <a:cubicBezTo>
                      <a:pt x="23" y="61"/>
                      <a:pt x="23" y="61"/>
                      <a:pt x="23" y="61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52"/>
                      <a:pt x="29" y="52"/>
                      <a:pt x="29" y="52"/>
                    </a:cubicBezTo>
                    <a:cubicBezTo>
                      <a:pt x="22" y="40"/>
                      <a:pt x="22" y="40"/>
                      <a:pt x="22" y="40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6" y="40"/>
                      <a:pt x="26" y="40"/>
                      <a:pt x="26" y="40"/>
                    </a:cubicBezTo>
                    <a:close/>
                    <a:moveTo>
                      <a:pt x="40" y="43"/>
                    </a:moveTo>
                    <a:cubicBezTo>
                      <a:pt x="40" y="43"/>
                      <a:pt x="40" y="43"/>
                      <a:pt x="39" y="43"/>
                    </a:cubicBezTo>
                    <a:cubicBezTo>
                      <a:pt x="38" y="43"/>
                      <a:pt x="37" y="43"/>
                      <a:pt x="36" y="42"/>
                    </a:cubicBezTo>
                    <a:cubicBezTo>
                      <a:pt x="35" y="42"/>
                      <a:pt x="34" y="43"/>
                      <a:pt x="33" y="43"/>
                    </a:cubicBezTo>
                    <a:cubicBezTo>
                      <a:pt x="32" y="43"/>
                      <a:pt x="31" y="42"/>
                      <a:pt x="30" y="42"/>
                    </a:cubicBezTo>
                    <a:cubicBezTo>
                      <a:pt x="29" y="42"/>
                      <a:pt x="28" y="43"/>
                      <a:pt x="28" y="43"/>
                    </a:cubicBezTo>
                    <a:cubicBezTo>
                      <a:pt x="27" y="43"/>
                      <a:pt x="27" y="43"/>
                      <a:pt x="27" y="42"/>
                    </a:cubicBezTo>
                    <a:cubicBezTo>
                      <a:pt x="32" y="50"/>
                      <a:pt x="32" y="50"/>
                      <a:pt x="32" y="50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51"/>
                      <a:pt x="32" y="51"/>
                      <a:pt x="32" y="51"/>
                    </a:cubicBezTo>
                    <a:cubicBezTo>
                      <a:pt x="32" y="67"/>
                      <a:pt x="32" y="67"/>
                      <a:pt x="32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1"/>
                      <a:pt x="35" y="51"/>
                      <a:pt x="35" y="51"/>
                    </a:cubicBezTo>
                    <a:cubicBezTo>
                      <a:pt x="35" y="50"/>
                      <a:pt x="35" y="50"/>
                      <a:pt x="35" y="50"/>
                    </a:cubicBezTo>
                    <a:cubicBezTo>
                      <a:pt x="40" y="43"/>
                      <a:pt x="40" y="43"/>
                      <a:pt x="40" y="43"/>
                    </a:cubicBezTo>
                    <a:close/>
                    <a:moveTo>
                      <a:pt x="43" y="96"/>
                    </a:moveTo>
                    <a:cubicBezTo>
                      <a:pt x="24" y="98"/>
                      <a:pt x="24" y="98"/>
                      <a:pt x="24" y="98"/>
                    </a:cubicBezTo>
                    <a:cubicBezTo>
                      <a:pt x="25" y="103"/>
                      <a:pt x="29" y="106"/>
                      <a:pt x="34" y="106"/>
                    </a:cubicBezTo>
                    <a:cubicBezTo>
                      <a:pt x="39" y="106"/>
                      <a:pt x="43" y="102"/>
                      <a:pt x="43" y="97"/>
                    </a:cubicBezTo>
                    <a:cubicBezTo>
                      <a:pt x="43" y="97"/>
                      <a:pt x="43" y="97"/>
                      <a:pt x="43" y="96"/>
                    </a:cubicBezTo>
                    <a:close/>
                    <a:moveTo>
                      <a:pt x="50" y="85"/>
                    </a:moveTo>
                    <a:cubicBezTo>
                      <a:pt x="17" y="88"/>
                      <a:pt x="17" y="88"/>
                      <a:pt x="17" y="88"/>
                    </a:cubicBezTo>
                    <a:cubicBezTo>
                      <a:pt x="17" y="89"/>
                      <a:pt x="17" y="89"/>
                      <a:pt x="17" y="89"/>
                    </a:cubicBezTo>
                    <a:cubicBezTo>
                      <a:pt x="17" y="89"/>
                      <a:pt x="17" y="90"/>
                      <a:pt x="17" y="90"/>
                    </a:cubicBezTo>
                    <a:cubicBezTo>
                      <a:pt x="50" y="87"/>
                      <a:pt x="50" y="87"/>
                      <a:pt x="50" y="87"/>
                    </a:cubicBezTo>
                    <a:cubicBezTo>
                      <a:pt x="50" y="87"/>
                      <a:pt x="50" y="86"/>
                      <a:pt x="50" y="86"/>
                    </a:cubicBezTo>
                    <a:cubicBezTo>
                      <a:pt x="50" y="86"/>
                      <a:pt x="50" y="86"/>
                      <a:pt x="50" y="85"/>
                    </a:cubicBezTo>
                    <a:close/>
                    <a:moveTo>
                      <a:pt x="50" y="73"/>
                    </a:move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76"/>
                      <a:pt x="17" y="76"/>
                      <a:pt x="17" y="77"/>
                    </a:cubicBezTo>
                    <a:cubicBezTo>
                      <a:pt x="17" y="77"/>
                      <a:pt x="17" y="77"/>
                      <a:pt x="17" y="77"/>
                    </a:cubicBezTo>
                    <a:cubicBezTo>
                      <a:pt x="50" y="74"/>
                      <a:pt x="50" y="74"/>
                      <a:pt x="50" y="74"/>
                    </a:cubicBezTo>
                    <a:cubicBezTo>
                      <a:pt x="50" y="74"/>
                      <a:pt x="50" y="74"/>
                      <a:pt x="50" y="73"/>
                    </a:cubicBezTo>
                    <a:cubicBezTo>
                      <a:pt x="50" y="73"/>
                      <a:pt x="50" y="73"/>
                      <a:pt x="50" y="73"/>
                    </a:cubicBezTo>
                    <a:close/>
                  </a:path>
                </a:pathLst>
              </a:custGeom>
              <a:solidFill>
                <a:srgbClr val="3A3A3A"/>
              </a:solidFill>
              <a:ln>
                <a:noFill/>
              </a:ln>
              <a:extLst/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>
              <a:off x="3765242" y="3331124"/>
              <a:ext cx="4157388" cy="320782"/>
              <a:chOff x="3765242" y="3331124"/>
              <a:chExt cx="4157388" cy="320782"/>
            </a:xfrm>
          </p:grpSpPr>
          <p:sp>
            <p:nvSpPr>
              <p:cNvPr id="43" name="圆角矩形 42"/>
              <p:cNvSpPr/>
              <p:nvPr/>
            </p:nvSpPr>
            <p:spPr>
              <a:xfrm rot="5400000">
                <a:off x="5683545" y="1412821"/>
                <a:ext cx="320782" cy="4157388"/>
              </a:xfrm>
              <a:prstGeom prst="roundRect">
                <a:avLst/>
              </a:prstGeom>
              <a:gradFill>
                <a:gsLst>
                  <a:gs pos="0">
                    <a:schemeClr val="bg1"/>
                  </a:gs>
                  <a:gs pos="37000">
                    <a:srgbClr val="FBFBFB"/>
                  </a:gs>
                  <a:gs pos="54000">
                    <a:srgbClr val="F8F8F8"/>
                  </a:gs>
                  <a:gs pos="83000">
                    <a:srgbClr val="E7E7E7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</a:ln>
              <a:effectLst>
                <a:outerShdw blurRad="152400" sx="101000" sy="101000" algn="ctr" rotWithShape="0">
                  <a:prstClr val="black">
                    <a:alpha val="2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44" name="组合 43"/>
              <p:cNvGrpSpPr/>
              <p:nvPr/>
            </p:nvGrpSpPr>
            <p:grpSpPr>
              <a:xfrm>
                <a:off x="7641574" y="3369375"/>
                <a:ext cx="187371" cy="206588"/>
                <a:chOff x="1917700" y="530225"/>
                <a:chExt cx="495300" cy="546100"/>
              </a:xfrm>
              <a:solidFill>
                <a:srgbClr val="3A3A3A"/>
              </a:solidFill>
            </p:grpSpPr>
            <p:sp>
              <p:nvSpPr>
                <p:cNvPr id="46" name="Freeform 23"/>
                <p:cNvSpPr>
                  <a:spLocks noEditPoints="1"/>
                </p:cNvSpPr>
                <p:nvPr/>
              </p:nvSpPr>
              <p:spPr bwMode="auto">
                <a:xfrm>
                  <a:off x="1917700" y="530225"/>
                  <a:ext cx="495300" cy="546100"/>
                </a:xfrm>
                <a:custGeom>
                  <a:avLst/>
                  <a:gdLst>
                    <a:gd name="T0" fmla="*/ 160 w 176"/>
                    <a:gd name="T1" fmla="*/ 130 h 194"/>
                    <a:gd name="T2" fmla="*/ 176 w 176"/>
                    <a:gd name="T3" fmla="*/ 114 h 194"/>
                    <a:gd name="T4" fmla="*/ 160 w 176"/>
                    <a:gd name="T5" fmla="*/ 98 h 194"/>
                    <a:gd name="T6" fmla="*/ 152 w 176"/>
                    <a:gd name="T7" fmla="*/ 100 h 194"/>
                    <a:gd name="T8" fmla="*/ 90 w 176"/>
                    <a:gd name="T9" fmla="*/ 34 h 194"/>
                    <a:gd name="T10" fmla="*/ 91 w 176"/>
                    <a:gd name="T11" fmla="*/ 32 h 194"/>
                    <a:gd name="T12" fmla="*/ 91 w 176"/>
                    <a:gd name="T13" fmla="*/ 7 h 194"/>
                    <a:gd name="T14" fmla="*/ 66 w 176"/>
                    <a:gd name="T15" fmla="*/ 7 h 194"/>
                    <a:gd name="T16" fmla="*/ 51 w 176"/>
                    <a:gd name="T17" fmla="*/ 21 h 194"/>
                    <a:gd name="T18" fmla="*/ 34 w 176"/>
                    <a:gd name="T19" fmla="*/ 18 h 194"/>
                    <a:gd name="T20" fmla="*/ 1 w 176"/>
                    <a:gd name="T21" fmla="*/ 31 h 194"/>
                    <a:gd name="T22" fmla="*/ 1 w 176"/>
                    <a:gd name="T23" fmla="*/ 37 h 194"/>
                    <a:gd name="T24" fmla="*/ 61 w 176"/>
                    <a:gd name="T25" fmla="*/ 97 h 194"/>
                    <a:gd name="T26" fmla="*/ 64 w 176"/>
                    <a:gd name="T27" fmla="*/ 98 h 194"/>
                    <a:gd name="T28" fmla="*/ 67 w 176"/>
                    <a:gd name="T29" fmla="*/ 97 h 194"/>
                    <a:gd name="T30" fmla="*/ 77 w 176"/>
                    <a:gd name="T31" fmla="*/ 47 h 194"/>
                    <a:gd name="T32" fmla="*/ 84 w 176"/>
                    <a:gd name="T33" fmla="*/ 39 h 194"/>
                    <a:gd name="T34" fmla="*/ 146 w 176"/>
                    <a:gd name="T35" fmla="*/ 106 h 194"/>
                    <a:gd name="T36" fmla="*/ 144 w 176"/>
                    <a:gd name="T37" fmla="*/ 114 h 194"/>
                    <a:gd name="T38" fmla="*/ 146 w 176"/>
                    <a:gd name="T39" fmla="*/ 122 h 194"/>
                    <a:gd name="T40" fmla="*/ 126 w 176"/>
                    <a:gd name="T41" fmla="*/ 142 h 194"/>
                    <a:gd name="T42" fmla="*/ 112 w 176"/>
                    <a:gd name="T43" fmla="*/ 138 h 194"/>
                    <a:gd name="T44" fmla="*/ 88 w 176"/>
                    <a:gd name="T45" fmla="*/ 162 h 194"/>
                    <a:gd name="T46" fmla="*/ 52 w 176"/>
                    <a:gd name="T47" fmla="*/ 162 h 194"/>
                    <a:gd name="T48" fmla="*/ 32 w 176"/>
                    <a:gd name="T49" fmla="*/ 182 h 194"/>
                    <a:gd name="T50" fmla="*/ 32 w 176"/>
                    <a:gd name="T51" fmla="*/ 190 h 194"/>
                    <a:gd name="T52" fmla="*/ 36 w 176"/>
                    <a:gd name="T53" fmla="*/ 194 h 194"/>
                    <a:gd name="T54" fmla="*/ 156 w 176"/>
                    <a:gd name="T55" fmla="*/ 194 h 194"/>
                    <a:gd name="T56" fmla="*/ 160 w 176"/>
                    <a:gd name="T57" fmla="*/ 190 h 194"/>
                    <a:gd name="T58" fmla="*/ 160 w 176"/>
                    <a:gd name="T59" fmla="*/ 182 h 194"/>
                    <a:gd name="T60" fmla="*/ 140 w 176"/>
                    <a:gd name="T61" fmla="*/ 162 h 194"/>
                    <a:gd name="T62" fmla="*/ 136 w 176"/>
                    <a:gd name="T63" fmla="*/ 162 h 194"/>
                    <a:gd name="T64" fmla="*/ 132 w 176"/>
                    <a:gd name="T65" fmla="*/ 148 h 194"/>
                    <a:gd name="T66" fmla="*/ 152 w 176"/>
                    <a:gd name="T67" fmla="*/ 128 h 194"/>
                    <a:gd name="T68" fmla="*/ 160 w 176"/>
                    <a:gd name="T69" fmla="*/ 130 h 194"/>
                    <a:gd name="T70" fmla="*/ 55 w 176"/>
                    <a:gd name="T71" fmla="*/ 48 h 194"/>
                    <a:gd name="T72" fmla="*/ 52 w 176"/>
                    <a:gd name="T73" fmla="*/ 50 h 194"/>
                    <a:gd name="T74" fmla="*/ 50 w 176"/>
                    <a:gd name="T75" fmla="*/ 48 h 194"/>
                    <a:gd name="T76" fmla="*/ 31 w 176"/>
                    <a:gd name="T77" fmla="*/ 42 h 194"/>
                    <a:gd name="T78" fmla="*/ 27 w 176"/>
                    <a:gd name="T79" fmla="*/ 39 h 194"/>
                    <a:gd name="T80" fmla="*/ 30 w 176"/>
                    <a:gd name="T81" fmla="*/ 34 h 194"/>
                    <a:gd name="T82" fmla="*/ 34 w 176"/>
                    <a:gd name="T83" fmla="*/ 34 h 194"/>
                    <a:gd name="T84" fmla="*/ 55 w 176"/>
                    <a:gd name="T85" fmla="*/ 43 h 194"/>
                    <a:gd name="T86" fmla="*/ 55 w 176"/>
                    <a:gd name="T87" fmla="*/ 48 h 1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76" h="194">
                      <a:moveTo>
                        <a:pt x="160" y="130"/>
                      </a:moveTo>
                      <a:cubicBezTo>
                        <a:pt x="169" y="130"/>
                        <a:pt x="176" y="123"/>
                        <a:pt x="176" y="114"/>
                      </a:cubicBezTo>
                      <a:cubicBezTo>
                        <a:pt x="176" y="105"/>
                        <a:pt x="169" y="98"/>
                        <a:pt x="160" y="98"/>
                      </a:cubicBezTo>
                      <a:cubicBezTo>
                        <a:pt x="157" y="98"/>
                        <a:pt x="155" y="99"/>
                        <a:pt x="152" y="100"/>
                      </a:cubicBezTo>
                      <a:cubicBezTo>
                        <a:pt x="90" y="34"/>
                        <a:pt x="90" y="34"/>
                        <a:pt x="90" y="34"/>
                      </a:cubicBezTo>
                      <a:cubicBezTo>
                        <a:pt x="91" y="32"/>
                        <a:pt x="91" y="32"/>
                        <a:pt x="91" y="32"/>
                      </a:cubicBezTo>
                      <a:cubicBezTo>
                        <a:pt x="98" y="25"/>
                        <a:pt x="98" y="14"/>
                        <a:pt x="91" y="7"/>
                      </a:cubicBezTo>
                      <a:cubicBezTo>
                        <a:pt x="84" y="0"/>
                        <a:pt x="73" y="0"/>
                        <a:pt x="66" y="7"/>
                      </a:cubicBezTo>
                      <a:cubicBezTo>
                        <a:pt x="51" y="21"/>
                        <a:pt x="51" y="21"/>
                        <a:pt x="51" y="21"/>
                      </a:cubicBezTo>
                      <a:cubicBezTo>
                        <a:pt x="46" y="19"/>
                        <a:pt x="40" y="18"/>
                        <a:pt x="34" y="18"/>
                      </a:cubicBezTo>
                      <a:cubicBezTo>
                        <a:pt x="22" y="18"/>
                        <a:pt x="10" y="23"/>
                        <a:pt x="1" y="31"/>
                      </a:cubicBezTo>
                      <a:cubicBezTo>
                        <a:pt x="0" y="33"/>
                        <a:pt x="0" y="35"/>
                        <a:pt x="1" y="37"/>
                      </a:cubicBezTo>
                      <a:cubicBezTo>
                        <a:pt x="61" y="97"/>
                        <a:pt x="61" y="97"/>
                        <a:pt x="61" y="97"/>
                      </a:cubicBezTo>
                      <a:cubicBezTo>
                        <a:pt x="62" y="97"/>
                        <a:pt x="63" y="98"/>
                        <a:pt x="64" y="98"/>
                      </a:cubicBezTo>
                      <a:cubicBezTo>
                        <a:pt x="65" y="98"/>
                        <a:pt x="66" y="97"/>
                        <a:pt x="67" y="97"/>
                      </a:cubicBezTo>
                      <a:cubicBezTo>
                        <a:pt x="80" y="83"/>
                        <a:pt x="84" y="63"/>
                        <a:pt x="77" y="47"/>
                      </a:cubicBezTo>
                      <a:cubicBezTo>
                        <a:pt x="84" y="39"/>
                        <a:pt x="84" y="39"/>
                        <a:pt x="84" y="39"/>
                      </a:cubicBezTo>
                      <a:cubicBezTo>
                        <a:pt x="146" y="106"/>
                        <a:pt x="146" y="106"/>
                        <a:pt x="146" y="106"/>
                      </a:cubicBezTo>
                      <a:cubicBezTo>
                        <a:pt x="145" y="108"/>
                        <a:pt x="144" y="111"/>
                        <a:pt x="144" y="114"/>
                      </a:cubicBezTo>
                      <a:cubicBezTo>
                        <a:pt x="144" y="117"/>
                        <a:pt x="145" y="120"/>
                        <a:pt x="146" y="122"/>
                      </a:cubicBezTo>
                      <a:cubicBezTo>
                        <a:pt x="126" y="142"/>
                        <a:pt x="126" y="142"/>
                        <a:pt x="126" y="142"/>
                      </a:cubicBezTo>
                      <a:cubicBezTo>
                        <a:pt x="122" y="140"/>
                        <a:pt x="117" y="138"/>
                        <a:pt x="112" y="138"/>
                      </a:cubicBezTo>
                      <a:cubicBezTo>
                        <a:pt x="99" y="138"/>
                        <a:pt x="88" y="149"/>
                        <a:pt x="88" y="162"/>
                      </a:cubicBezTo>
                      <a:cubicBezTo>
                        <a:pt x="52" y="162"/>
                        <a:pt x="52" y="162"/>
                        <a:pt x="52" y="162"/>
                      </a:cubicBezTo>
                      <a:cubicBezTo>
                        <a:pt x="41" y="162"/>
                        <a:pt x="32" y="171"/>
                        <a:pt x="32" y="182"/>
                      </a:cubicBezTo>
                      <a:cubicBezTo>
                        <a:pt x="32" y="190"/>
                        <a:pt x="32" y="190"/>
                        <a:pt x="32" y="190"/>
                      </a:cubicBezTo>
                      <a:cubicBezTo>
                        <a:pt x="32" y="192"/>
                        <a:pt x="34" y="194"/>
                        <a:pt x="36" y="194"/>
                      </a:cubicBezTo>
                      <a:cubicBezTo>
                        <a:pt x="156" y="194"/>
                        <a:pt x="156" y="194"/>
                        <a:pt x="156" y="194"/>
                      </a:cubicBezTo>
                      <a:cubicBezTo>
                        <a:pt x="158" y="194"/>
                        <a:pt x="160" y="192"/>
                        <a:pt x="160" y="190"/>
                      </a:cubicBezTo>
                      <a:cubicBezTo>
                        <a:pt x="160" y="182"/>
                        <a:pt x="160" y="182"/>
                        <a:pt x="160" y="182"/>
                      </a:cubicBezTo>
                      <a:cubicBezTo>
                        <a:pt x="160" y="171"/>
                        <a:pt x="151" y="162"/>
                        <a:pt x="140" y="162"/>
                      </a:cubicBezTo>
                      <a:cubicBezTo>
                        <a:pt x="136" y="162"/>
                        <a:pt x="136" y="162"/>
                        <a:pt x="136" y="162"/>
                      </a:cubicBezTo>
                      <a:cubicBezTo>
                        <a:pt x="136" y="157"/>
                        <a:pt x="134" y="152"/>
                        <a:pt x="132" y="148"/>
                      </a:cubicBezTo>
                      <a:cubicBezTo>
                        <a:pt x="152" y="128"/>
                        <a:pt x="152" y="128"/>
                        <a:pt x="152" y="128"/>
                      </a:cubicBezTo>
                      <a:cubicBezTo>
                        <a:pt x="154" y="129"/>
                        <a:pt x="157" y="130"/>
                        <a:pt x="160" y="130"/>
                      </a:cubicBezTo>
                      <a:close/>
                      <a:moveTo>
                        <a:pt x="55" y="48"/>
                      </a:moveTo>
                      <a:cubicBezTo>
                        <a:pt x="55" y="49"/>
                        <a:pt x="53" y="50"/>
                        <a:pt x="52" y="50"/>
                      </a:cubicBezTo>
                      <a:cubicBezTo>
                        <a:pt x="51" y="50"/>
                        <a:pt x="50" y="49"/>
                        <a:pt x="50" y="48"/>
                      </a:cubicBezTo>
                      <a:cubicBezTo>
                        <a:pt x="45" y="43"/>
                        <a:pt x="38" y="41"/>
                        <a:pt x="31" y="42"/>
                      </a:cubicBezTo>
                      <a:cubicBezTo>
                        <a:pt x="29" y="42"/>
                        <a:pt x="27" y="41"/>
                        <a:pt x="27" y="39"/>
                      </a:cubicBezTo>
                      <a:cubicBezTo>
                        <a:pt x="26" y="36"/>
                        <a:pt x="28" y="34"/>
                        <a:pt x="30" y="34"/>
                      </a:cubicBezTo>
                      <a:cubicBezTo>
                        <a:pt x="31" y="34"/>
                        <a:pt x="33" y="34"/>
                        <a:pt x="34" y="34"/>
                      </a:cubicBezTo>
                      <a:cubicBezTo>
                        <a:pt x="42" y="34"/>
                        <a:pt x="50" y="37"/>
                        <a:pt x="55" y="43"/>
                      </a:cubicBezTo>
                      <a:cubicBezTo>
                        <a:pt x="57" y="44"/>
                        <a:pt x="57" y="47"/>
                        <a:pt x="55" y="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9" tIns="45709" rIns="91419" bIns="4570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" name="Freeform 24"/>
                <p:cNvSpPr>
                  <a:spLocks/>
                </p:cNvSpPr>
                <p:nvPr/>
              </p:nvSpPr>
              <p:spPr bwMode="auto">
                <a:xfrm>
                  <a:off x="1935163" y="690563"/>
                  <a:ext cx="98425" cy="93663"/>
                </a:xfrm>
                <a:custGeom>
                  <a:avLst/>
                  <a:gdLst>
                    <a:gd name="T0" fmla="*/ 4 w 35"/>
                    <a:gd name="T1" fmla="*/ 0 h 33"/>
                    <a:gd name="T2" fmla="*/ 9 w 35"/>
                    <a:gd name="T3" fmla="*/ 26 h 33"/>
                    <a:gd name="T4" fmla="*/ 25 w 35"/>
                    <a:gd name="T5" fmla="*/ 33 h 33"/>
                    <a:gd name="T6" fmla="*/ 35 w 35"/>
                    <a:gd name="T7" fmla="*/ 31 h 33"/>
                    <a:gd name="T8" fmla="*/ 4 w 35"/>
                    <a:gd name="T9" fmla="*/ 0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5" h="33">
                      <a:moveTo>
                        <a:pt x="4" y="0"/>
                      </a:moveTo>
                      <a:cubicBezTo>
                        <a:pt x="0" y="9"/>
                        <a:pt x="2" y="19"/>
                        <a:pt x="9" y="26"/>
                      </a:cubicBezTo>
                      <a:cubicBezTo>
                        <a:pt x="13" y="31"/>
                        <a:pt x="19" y="33"/>
                        <a:pt x="25" y="33"/>
                      </a:cubicBezTo>
                      <a:cubicBezTo>
                        <a:pt x="28" y="33"/>
                        <a:pt x="32" y="32"/>
                        <a:pt x="35" y="31"/>
                      </a:cubicBezTo>
                      <a:lnTo>
                        <a:pt x="4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9" tIns="45709" rIns="91419" bIns="4570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45" name="Freeform 163"/>
              <p:cNvSpPr>
                <a:spLocks noEditPoints="1"/>
              </p:cNvSpPr>
              <p:nvPr/>
            </p:nvSpPr>
            <p:spPr bwMode="auto">
              <a:xfrm>
                <a:off x="3884080" y="3381142"/>
                <a:ext cx="261289" cy="168641"/>
              </a:xfrm>
              <a:custGeom>
                <a:avLst/>
                <a:gdLst>
                  <a:gd name="T0" fmla="*/ 72 w 116"/>
                  <a:gd name="T1" fmla="*/ 27 h 75"/>
                  <a:gd name="T2" fmla="*/ 69 w 116"/>
                  <a:gd name="T3" fmla="*/ 19 h 75"/>
                  <a:gd name="T4" fmla="*/ 65 w 116"/>
                  <a:gd name="T5" fmla="*/ 19 h 75"/>
                  <a:gd name="T6" fmla="*/ 46 w 116"/>
                  <a:gd name="T7" fmla="*/ 18 h 75"/>
                  <a:gd name="T8" fmla="*/ 46 w 116"/>
                  <a:gd name="T9" fmla="*/ 29 h 75"/>
                  <a:gd name="T10" fmla="*/ 79 w 116"/>
                  <a:gd name="T11" fmla="*/ 9 h 75"/>
                  <a:gd name="T12" fmla="*/ 72 w 116"/>
                  <a:gd name="T13" fmla="*/ 29 h 75"/>
                  <a:gd name="T14" fmla="*/ 8 w 116"/>
                  <a:gd name="T15" fmla="*/ 23 h 75"/>
                  <a:gd name="T16" fmla="*/ 29 w 116"/>
                  <a:gd name="T17" fmla="*/ 35 h 75"/>
                  <a:gd name="T18" fmla="*/ 18 w 116"/>
                  <a:gd name="T19" fmla="*/ 46 h 75"/>
                  <a:gd name="T20" fmla="*/ 11 w 116"/>
                  <a:gd name="T21" fmla="*/ 42 h 75"/>
                  <a:gd name="T22" fmla="*/ 25 w 116"/>
                  <a:gd name="T23" fmla="*/ 46 h 75"/>
                  <a:gd name="T24" fmla="*/ 4 w 116"/>
                  <a:gd name="T25" fmla="*/ 48 h 75"/>
                  <a:gd name="T26" fmla="*/ 3 w 116"/>
                  <a:gd name="T27" fmla="*/ 48 h 75"/>
                  <a:gd name="T28" fmla="*/ 0 w 116"/>
                  <a:gd name="T29" fmla="*/ 61 h 75"/>
                  <a:gd name="T30" fmla="*/ 2 w 116"/>
                  <a:gd name="T31" fmla="*/ 62 h 75"/>
                  <a:gd name="T32" fmla="*/ 26 w 116"/>
                  <a:gd name="T33" fmla="*/ 73 h 75"/>
                  <a:gd name="T34" fmla="*/ 28 w 116"/>
                  <a:gd name="T35" fmla="*/ 75 h 75"/>
                  <a:gd name="T36" fmla="*/ 92 w 116"/>
                  <a:gd name="T37" fmla="*/ 75 h 75"/>
                  <a:gd name="T38" fmla="*/ 93 w 116"/>
                  <a:gd name="T39" fmla="*/ 62 h 75"/>
                  <a:gd name="T40" fmla="*/ 116 w 116"/>
                  <a:gd name="T41" fmla="*/ 62 h 75"/>
                  <a:gd name="T42" fmla="*/ 116 w 116"/>
                  <a:gd name="T43" fmla="*/ 55 h 75"/>
                  <a:gd name="T44" fmla="*/ 113 w 116"/>
                  <a:gd name="T45" fmla="*/ 48 h 75"/>
                  <a:gd name="T46" fmla="*/ 105 w 116"/>
                  <a:gd name="T47" fmla="*/ 46 h 75"/>
                  <a:gd name="T48" fmla="*/ 98 w 116"/>
                  <a:gd name="T49" fmla="*/ 59 h 75"/>
                  <a:gd name="T50" fmla="*/ 91 w 116"/>
                  <a:gd name="T51" fmla="*/ 46 h 75"/>
                  <a:gd name="T52" fmla="*/ 72 w 116"/>
                  <a:gd name="T53" fmla="*/ 45 h 75"/>
                  <a:gd name="T54" fmla="*/ 69 w 116"/>
                  <a:gd name="T55" fmla="*/ 50 h 75"/>
                  <a:gd name="T56" fmla="*/ 64 w 116"/>
                  <a:gd name="T57" fmla="*/ 67 h 75"/>
                  <a:gd name="T58" fmla="*/ 64 w 116"/>
                  <a:gd name="T59" fmla="*/ 52 h 75"/>
                  <a:gd name="T60" fmla="*/ 60 w 116"/>
                  <a:gd name="T61" fmla="*/ 47 h 75"/>
                  <a:gd name="T62" fmla="*/ 56 w 116"/>
                  <a:gd name="T63" fmla="*/ 47 h 75"/>
                  <a:gd name="T64" fmla="*/ 57 w 116"/>
                  <a:gd name="T65" fmla="*/ 54 h 75"/>
                  <a:gd name="T66" fmla="*/ 49 w 116"/>
                  <a:gd name="T67" fmla="*/ 50 h 75"/>
                  <a:gd name="T68" fmla="*/ 47 w 116"/>
                  <a:gd name="T69" fmla="*/ 45 h 75"/>
                  <a:gd name="T70" fmla="*/ 33 w 116"/>
                  <a:gd name="T71" fmla="*/ 48 h 75"/>
                  <a:gd name="T72" fmla="*/ 87 w 116"/>
                  <a:gd name="T73" fmla="*/ 36 h 75"/>
                  <a:gd name="T74" fmla="*/ 109 w 116"/>
                  <a:gd name="T75" fmla="*/ 21 h 75"/>
                  <a:gd name="T76" fmla="*/ 106 w 116"/>
                  <a:gd name="T77" fmla="*/ 42 h 75"/>
                  <a:gd name="T78" fmla="*/ 98 w 116"/>
                  <a:gd name="T79" fmla="*/ 46 h 75"/>
                  <a:gd name="T80" fmla="*/ 87 w 116"/>
                  <a:gd name="T81" fmla="*/ 36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6" h="75">
                    <a:moveTo>
                      <a:pt x="72" y="29"/>
                    </a:moveTo>
                    <a:cubicBezTo>
                      <a:pt x="72" y="28"/>
                      <a:pt x="72" y="27"/>
                      <a:pt x="72" y="27"/>
                    </a:cubicBezTo>
                    <a:cubicBezTo>
                      <a:pt x="72" y="19"/>
                      <a:pt x="72" y="19"/>
                      <a:pt x="72" y="19"/>
                    </a:cubicBezTo>
                    <a:cubicBezTo>
                      <a:pt x="71" y="19"/>
                      <a:pt x="70" y="19"/>
                      <a:pt x="69" y="19"/>
                    </a:cubicBezTo>
                    <a:cubicBezTo>
                      <a:pt x="68" y="14"/>
                      <a:pt x="68" y="14"/>
                      <a:pt x="68" y="14"/>
                    </a:cubicBezTo>
                    <a:cubicBezTo>
                      <a:pt x="65" y="19"/>
                      <a:pt x="65" y="19"/>
                      <a:pt x="65" y="19"/>
                    </a:cubicBezTo>
                    <a:cubicBezTo>
                      <a:pt x="60" y="21"/>
                      <a:pt x="56" y="22"/>
                      <a:pt x="47" y="18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7"/>
                      <a:pt x="46" y="28"/>
                      <a:pt x="46" y="29"/>
                    </a:cubicBezTo>
                    <a:cubicBezTo>
                      <a:pt x="38" y="23"/>
                      <a:pt x="41" y="20"/>
                      <a:pt x="39" y="9"/>
                    </a:cubicBezTo>
                    <a:cubicBezTo>
                      <a:pt x="45" y="0"/>
                      <a:pt x="75" y="0"/>
                      <a:pt x="79" y="9"/>
                    </a:cubicBezTo>
                    <a:cubicBezTo>
                      <a:pt x="78" y="17"/>
                      <a:pt x="79" y="24"/>
                      <a:pt x="73" y="29"/>
                    </a:cubicBezTo>
                    <a:cubicBezTo>
                      <a:pt x="72" y="29"/>
                      <a:pt x="72" y="29"/>
                      <a:pt x="72" y="29"/>
                    </a:cubicBezTo>
                    <a:close/>
                    <a:moveTo>
                      <a:pt x="8" y="36"/>
                    </a:moveTo>
                    <a:cubicBezTo>
                      <a:pt x="7" y="30"/>
                      <a:pt x="7" y="27"/>
                      <a:pt x="8" y="23"/>
                    </a:cubicBezTo>
                    <a:cubicBezTo>
                      <a:pt x="18" y="25"/>
                      <a:pt x="20" y="16"/>
                      <a:pt x="29" y="23"/>
                    </a:cubicBezTo>
                    <a:cubicBezTo>
                      <a:pt x="30" y="27"/>
                      <a:pt x="30" y="32"/>
                      <a:pt x="29" y="35"/>
                    </a:cubicBezTo>
                    <a:cubicBezTo>
                      <a:pt x="29" y="38"/>
                      <a:pt x="28" y="40"/>
                      <a:pt x="26" y="42"/>
                    </a:cubicBezTo>
                    <a:cubicBezTo>
                      <a:pt x="24" y="44"/>
                      <a:pt x="21" y="46"/>
                      <a:pt x="18" y="46"/>
                    </a:cubicBezTo>
                    <a:cubicBezTo>
                      <a:pt x="18" y="46"/>
                      <a:pt x="18" y="46"/>
                      <a:pt x="18" y="46"/>
                    </a:cubicBezTo>
                    <a:cubicBezTo>
                      <a:pt x="15" y="46"/>
                      <a:pt x="13" y="44"/>
                      <a:pt x="11" y="42"/>
                    </a:cubicBezTo>
                    <a:cubicBezTo>
                      <a:pt x="9" y="40"/>
                      <a:pt x="8" y="38"/>
                      <a:pt x="8" y="36"/>
                    </a:cubicBezTo>
                    <a:close/>
                    <a:moveTo>
                      <a:pt x="25" y="46"/>
                    </a:moveTo>
                    <a:cubicBezTo>
                      <a:pt x="22" y="52"/>
                      <a:pt x="14" y="52"/>
                      <a:pt x="12" y="46"/>
                    </a:cubicBezTo>
                    <a:cubicBezTo>
                      <a:pt x="4" y="48"/>
                      <a:pt x="4" y="48"/>
                      <a:pt x="4" y="48"/>
                    </a:cubicBezTo>
                    <a:cubicBezTo>
                      <a:pt x="4" y="48"/>
                      <a:pt x="4" y="48"/>
                      <a:pt x="4" y="48"/>
                    </a:cubicBezTo>
                    <a:cubicBezTo>
                      <a:pt x="3" y="48"/>
                      <a:pt x="3" y="48"/>
                      <a:pt x="3" y="48"/>
                    </a:cubicBezTo>
                    <a:cubicBezTo>
                      <a:pt x="2" y="50"/>
                      <a:pt x="1" y="51"/>
                      <a:pt x="0" y="54"/>
                    </a:cubicBezTo>
                    <a:cubicBezTo>
                      <a:pt x="0" y="56"/>
                      <a:pt x="0" y="58"/>
                      <a:pt x="0" y="61"/>
                    </a:cubicBezTo>
                    <a:cubicBezTo>
                      <a:pt x="1" y="62"/>
                      <a:pt x="1" y="62"/>
                      <a:pt x="1" y="62"/>
                    </a:cubicBezTo>
                    <a:cubicBezTo>
                      <a:pt x="2" y="62"/>
                      <a:pt x="2" y="62"/>
                      <a:pt x="2" y="62"/>
                    </a:cubicBezTo>
                    <a:cubicBezTo>
                      <a:pt x="26" y="62"/>
                      <a:pt x="26" y="62"/>
                      <a:pt x="26" y="62"/>
                    </a:cubicBezTo>
                    <a:cubicBezTo>
                      <a:pt x="25" y="65"/>
                      <a:pt x="26" y="69"/>
                      <a:pt x="26" y="73"/>
                    </a:cubicBezTo>
                    <a:cubicBezTo>
                      <a:pt x="27" y="75"/>
                      <a:pt x="27" y="75"/>
                      <a:pt x="27" y="75"/>
                    </a:cubicBezTo>
                    <a:cubicBezTo>
                      <a:pt x="28" y="75"/>
                      <a:pt x="28" y="75"/>
                      <a:pt x="28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92" y="75"/>
                      <a:pt x="92" y="75"/>
                      <a:pt x="92" y="75"/>
                    </a:cubicBezTo>
                    <a:cubicBezTo>
                      <a:pt x="92" y="73"/>
                      <a:pt x="92" y="73"/>
                      <a:pt x="92" y="73"/>
                    </a:cubicBezTo>
                    <a:cubicBezTo>
                      <a:pt x="93" y="69"/>
                      <a:pt x="93" y="66"/>
                      <a:pt x="93" y="62"/>
                    </a:cubicBezTo>
                    <a:cubicBezTo>
                      <a:pt x="115" y="62"/>
                      <a:pt x="115" y="62"/>
                      <a:pt x="115" y="62"/>
                    </a:cubicBezTo>
                    <a:cubicBezTo>
                      <a:pt x="116" y="62"/>
                      <a:pt x="116" y="62"/>
                      <a:pt x="116" y="62"/>
                    </a:cubicBezTo>
                    <a:cubicBezTo>
                      <a:pt x="116" y="61"/>
                      <a:pt x="116" y="61"/>
                      <a:pt x="116" y="61"/>
                    </a:cubicBezTo>
                    <a:cubicBezTo>
                      <a:pt x="116" y="59"/>
                      <a:pt x="116" y="57"/>
                      <a:pt x="116" y="55"/>
                    </a:cubicBezTo>
                    <a:cubicBezTo>
                      <a:pt x="116" y="52"/>
                      <a:pt x="115" y="50"/>
                      <a:pt x="114" y="49"/>
                    </a:cubicBezTo>
                    <a:cubicBezTo>
                      <a:pt x="113" y="48"/>
                      <a:pt x="113" y="48"/>
                      <a:pt x="113" y="48"/>
                    </a:cubicBezTo>
                    <a:cubicBezTo>
                      <a:pt x="113" y="48"/>
                      <a:pt x="113" y="48"/>
                      <a:pt x="113" y="48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3" y="47"/>
                      <a:pt x="103" y="47"/>
                      <a:pt x="103" y="47"/>
                    </a:cubicBezTo>
                    <a:cubicBezTo>
                      <a:pt x="98" y="59"/>
                      <a:pt x="98" y="59"/>
                      <a:pt x="98" y="59"/>
                    </a:cubicBezTo>
                    <a:cubicBezTo>
                      <a:pt x="93" y="47"/>
                      <a:pt x="93" y="47"/>
                      <a:pt x="93" y="47"/>
                    </a:cubicBezTo>
                    <a:cubicBezTo>
                      <a:pt x="91" y="46"/>
                      <a:pt x="91" y="46"/>
                      <a:pt x="91" y="46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72" y="45"/>
                      <a:pt x="72" y="45"/>
                      <a:pt x="72" y="45"/>
                    </a:cubicBezTo>
                    <a:cubicBezTo>
                      <a:pt x="69" y="47"/>
                      <a:pt x="69" y="47"/>
                      <a:pt x="69" y="47"/>
                    </a:cubicBezTo>
                    <a:cubicBezTo>
                      <a:pt x="69" y="50"/>
                      <a:pt x="69" y="50"/>
                      <a:pt x="69" y="50"/>
                    </a:cubicBezTo>
                    <a:cubicBezTo>
                      <a:pt x="64" y="67"/>
                      <a:pt x="64" y="67"/>
                      <a:pt x="64" y="67"/>
                    </a:cubicBezTo>
                    <a:cubicBezTo>
                      <a:pt x="64" y="67"/>
                      <a:pt x="64" y="67"/>
                      <a:pt x="64" y="67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59" y="47"/>
                      <a:pt x="59" y="47"/>
                      <a:pt x="59" y="47"/>
                    </a:cubicBezTo>
                    <a:cubicBezTo>
                      <a:pt x="56" y="47"/>
                      <a:pt x="56" y="47"/>
                      <a:pt x="56" y="47"/>
                    </a:cubicBezTo>
                    <a:cubicBezTo>
                      <a:pt x="55" y="52"/>
                      <a:pt x="55" y="52"/>
                      <a:pt x="55" y="52"/>
                    </a:cubicBezTo>
                    <a:cubicBezTo>
                      <a:pt x="57" y="54"/>
                      <a:pt x="57" y="54"/>
                      <a:pt x="57" y="54"/>
                    </a:cubicBezTo>
                    <a:cubicBezTo>
                      <a:pt x="54" y="67"/>
                      <a:pt x="54" y="67"/>
                      <a:pt x="54" y="67"/>
                    </a:cubicBezTo>
                    <a:cubicBezTo>
                      <a:pt x="49" y="50"/>
                      <a:pt x="49" y="50"/>
                      <a:pt x="49" y="50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7" y="45"/>
                      <a:pt x="47" y="45"/>
                      <a:pt x="47" y="45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25" y="46"/>
                      <a:pt x="25" y="46"/>
                      <a:pt x="25" y="46"/>
                    </a:cubicBezTo>
                    <a:close/>
                    <a:moveTo>
                      <a:pt x="87" y="36"/>
                    </a:moveTo>
                    <a:cubicBezTo>
                      <a:pt x="87" y="30"/>
                      <a:pt x="86" y="25"/>
                      <a:pt x="87" y="21"/>
                    </a:cubicBezTo>
                    <a:cubicBezTo>
                      <a:pt x="91" y="18"/>
                      <a:pt x="106" y="18"/>
                      <a:pt x="109" y="21"/>
                    </a:cubicBezTo>
                    <a:cubicBezTo>
                      <a:pt x="109" y="26"/>
                      <a:pt x="109" y="32"/>
                      <a:pt x="109" y="35"/>
                    </a:cubicBezTo>
                    <a:cubicBezTo>
                      <a:pt x="108" y="38"/>
                      <a:pt x="107" y="40"/>
                      <a:pt x="106" y="42"/>
                    </a:cubicBezTo>
                    <a:cubicBezTo>
                      <a:pt x="104" y="44"/>
                      <a:pt x="101" y="46"/>
                      <a:pt x="98" y="46"/>
                    </a:cubicBezTo>
                    <a:cubicBezTo>
                      <a:pt x="98" y="46"/>
                      <a:pt x="98" y="46"/>
                      <a:pt x="98" y="46"/>
                    </a:cubicBezTo>
                    <a:cubicBezTo>
                      <a:pt x="95" y="46"/>
                      <a:pt x="92" y="44"/>
                      <a:pt x="90" y="42"/>
                    </a:cubicBezTo>
                    <a:cubicBezTo>
                      <a:pt x="89" y="40"/>
                      <a:pt x="88" y="38"/>
                      <a:pt x="87" y="36"/>
                    </a:cubicBezTo>
                    <a:close/>
                  </a:path>
                </a:pathLst>
              </a:custGeom>
              <a:solidFill>
                <a:srgbClr val="3A3A3A"/>
              </a:solidFill>
              <a:ln>
                <a:noFill/>
              </a:ln>
              <a:extLst/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1" name="任意多边形 50"/>
          <p:cNvSpPr/>
          <p:nvPr/>
        </p:nvSpPr>
        <p:spPr>
          <a:xfrm rot="2700000">
            <a:off x="7205800" y="2023214"/>
            <a:ext cx="191297" cy="280094"/>
          </a:xfrm>
          <a:custGeom>
            <a:avLst/>
            <a:gdLst>
              <a:gd name="connsiteX0" fmla="*/ 252423 w 507348"/>
              <a:gd name="connsiteY0" fmla="*/ 0 h 742850"/>
              <a:gd name="connsiteX1" fmla="*/ 431504 w 507348"/>
              <a:gd name="connsiteY1" fmla="*/ 308760 h 742850"/>
              <a:gd name="connsiteX2" fmla="*/ 433049 w 507348"/>
              <a:gd name="connsiteY2" fmla="*/ 309802 h 742850"/>
              <a:gd name="connsiteX3" fmla="*/ 448481 w 507348"/>
              <a:gd name="connsiteY3" fmla="*/ 328506 h 742850"/>
              <a:gd name="connsiteX4" fmla="*/ 490883 w 507348"/>
              <a:gd name="connsiteY4" fmla="*/ 401613 h 742850"/>
              <a:gd name="connsiteX5" fmla="*/ 502194 w 507348"/>
              <a:gd name="connsiteY5" fmla="*/ 438052 h 742850"/>
              <a:gd name="connsiteX6" fmla="*/ 507348 w 507348"/>
              <a:gd name="connsiteY6" fmla="*/ 489176 h 742850"/>
              <a:gd name="connsiteX7" fmla="*/ 503585 w 507348"/>
              <a:gd name="connsiteY7" fmla="*/ 526503 h 742850"/>
              <a:gd name="connsiteX8" fmla="*/ 502194 w 507348"/>
              <a:gd name="connsiteY8" fmla="*/ 540300 h 742850"/>
              <a:gd name="connsiteX9" fmla="*/ 253674 w 507348"/>
              <a:gd name="connsiteY9" fmla="*/ 742850 h 742850"/>
              <a:gd name="connsiteX10" fmla="*/ 5154 w 507348"/>
              <a:gd name="connsiteY10" fmla="*/ 540300 h 742850"/>
              <a:gd name="connsiteX11" fmla="*/ 3763 w 507348"/>
              <a:gd name="connsiteY11" fmla="*/ 526503 h 742850"/>
              <a:gd name="connsiteX12" fmla="*/ 0 w 507348"/>
              <a:gd name="connsiteY12" fmla="*/ 489176 h 742850"/>
              <a:gd name="connsiteX13" fmla="*/ 5154 w 507348"/>
              <a:gd name="connsiteY13" fmla="*/ 438052 h 742850"/>
              <a:gd name="connsiteX14" fmla="*/ 19346 w 507348"/>
              <a:gd name="connsiteY14" fmla="*/ 392332 h 742850"/>
              <a:gd name="connsiteX15" fmla="*/ 50443 w 507348"/>
              <a:gd name="connsiteY15" fmla="*/ 338717 h 742850"/>
              <a:gd name="connsiteX16" fmla="*/ 69042 w 507348"/>
              <a:gd name="connsiteY16" fmla="*/ 316175 h 74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7348" h="742850">
                <a:moveTo>
                  <a:pt x="252423" y="0"/>
                </a:moveTo>
                <a:lnTo>
                  <a:pt x="431504" y="308760"/>
                </a:lnTo>
                <a:lnTo>
                  <a:pt x="433049" y="309802"/>
                </a:lnTo>
                <a:lnTo>
                  <a:pt x="448481" y="328506"/>
                </a:lnTo>
                <a:lnTo>
                  <a:pt x="490883" y="401613"/>
                </a:lnTo>
                <a:lnTo>
                  <a:pt x="502194" y="438052"/>
                </a:lnTo>
                <a:cubicBezTo>
                  <a:pt x="505573" y="454566"/>
                  <a:pt x="507348" y="471664"/>
                  <a:pt x="507348" y="489176"/>
                </a:cubicBezTo>
                <a:lnTo>
                  <a:pt x="503585" y="526503"/>
                </a:lnTo>
                <a:lnTo>
                  <a:pt x="502194" y="540300"/>
                </a:lnTo>
                <a:cubicBezTo>
                  <a:pt x="478540" y="655895"/>
                  <a:pt x="376262" y="742850"/>
                  <a:pt x="253674" y="742850"/>
                </a:cubicBezTo>
                <a:cubicBezTo>
                  <a:pt x="131087" y="742850"/>
                  <a:pt x="28808" y="655895"/>
                  <a:pt x="5154" y="540300"/>
                </a:cubicBezTo>
                <a:lnTo>
                  <a:pt x="3763" y="526503"/>
                </a:lnTo>
                <a:lnTo>
                  <a:pt x="0" y="489176"/>
                </a:lnTo>
                <a:cubicBezTo>
                  <a:pt x="0" y="471664"/>
                  <a:pt x="1775" y="454566"/>
                  <a:pt x="5154" y="438052"/>
                </a:cubicBezTo>
                <a:lnTo>
                  <a:pt x="19346" y="392332"/>
                </a:lnTo>
                <a:lnTo>
                  <a:pt x="50443" y="338717"/>
                </a:lnTo>
                <a:lnTo>
                  <a:pt x="69042" y="316175"/>
                </a:lnTo>
                <a:close/>
              </a:path>
            </a:pathLst>
          </a:custGeom>
          <a:solidFill>
            <a:srgbClr val="F1A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任意多边形 51"/>
          <p:cNvSpPr/>
          <p:nvPr/>
        </p:nvSpPr>
        <p:spPr>
          <a:xfrm rot="18900000" flipH="1">
            <a:off x="4301447" y="2023215"/>
            <a:ext cx="191297" cy="280094"/>
          </a:xfrm>
          <a:custGeom>
            <a:avLst/>
            <a:gdLst>
              <a:gd name="connsiteX0" fmla="*/ 252423 w 507348"/>
              <a:gd name="connsiteY0" fmla="*/ 0 h 742850"/>
              <a:gd name="connsiteX1" fmla="*/ 431504 w 507348"/>
              <a:gd name="connsiteY1" fmla="*/ 308760 h 742850"/>
              <a:gd name="connsiteX2" fmla="*/ 433049 w 507348"/>
              <a:gd name="connsiteY2" fmla="*/ 309802 h 742850"/>
              <a:gd name="connsiteX3" fmla="*/ 448481 w 507348"/>
              <a:gd name="connsiteY3" fmla="*/ 328506 h 742850"/>
              <a:gd name="connsiteX4" fmla="*/ 490883 w 507348"/>
              <a:gd name="connsiteY4" fmla="*/ 401613 h 742850"/>
              <a:gd name="connsiteX5" fmla="*/ 502194 w 507348"/>
              <a:gd name="connsiteY5" fmla="*/ 438052 h 742850"/>
              <a:gd name="connsiteX6" fmla="*/ 507348 w 507348"/>
              <a:gd name="connsiteY6" fmla="*/ 489176 h 742850"/>
              <a:gd name="connsiteX7" fmla="*/ 503585 w 507348"/>
              <a:gd name="connsiteY7" fmla="*/ 526503 h 742850"/>
              <a:gd name="connsiteX8" fmla="*/ 502194 w 507348"/>
              <a:gd name="connsiteY8" fmla="*/ 540300 h 742850"/>
              <a:gd name="connsiteX9" fmla="*/ 253674 w 507348"/>
              <a:gd name="connsiteY9" fmla="*/ 742850 h 742850"/>
              <a:gd name="connsiteX10" fmla="*/ 5154 w 507348"/>
              <a:gd name="connsiteY10" fmla="*/ 540300 h 742850"/>
              <a:gd name="connsiteX11" fmla="*/ 3763 w 507348"/>
              <a:gd name="connsiteY11" fmla="*/ 526503 h 742850"/>
              <a:gd name="connsiteX12" fmla="*/ 0 w 507348"/>
              <a:gd name="connsiteY12" fmla="*/ 489176 h 742850"/>
              <a:gd name="connsiteX13" fmla="*/ 5154 w 507348"/>
              <a:gd name="connsiteY13" fmla="*/ 438052 h 742850"/>
              <a:gd name="connsiteX14" fmla="*/ 19346 w 507348"/>
              <a:gd name="connsiteY14" fmla="*/ 392332 h 742850"/>
              <a:gd name="connsiteX15" fmla="*/ 50443 w 507348"/>
              <a:gd name="connsiteY15" fmla="*/ 338717 h 742850"/>
              <a:gd name="connsiteX16" fmla="*/ 69042 w 507348"/>
              <a:gd name="connsiteY16" fmla="*/ 316175 h 74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7348" h="742850">
                <a:moveTo>
                  <a:pt x="252423" y="0"/>
                </a:moveTo>
                <a:lnTo>
                  <a:pt x="431504" y="308760"/>
                </a:lnTo>
                <a:lnTo>
                  <a:pt x="433049" y="309802"/>
                </a:lnTo>
                <a:lnTo>
                  <a:pt x="448481" y="328506"/>
                </a:lnTo>
                <a:lnTo>
                  <a:pt x="490883" y="401613"/>
                </a:lnTo>
                <a:lnTo>
                  <a:pt x="502194" y="438052"/>
                </a:lnTo>
                <a:cubicBezTo>
                  <a:pt x="505573" y="454566"/>
                  <a:pt x="507348" y="471664"/>
                  <a:pt x="507348" y="489176"/>
                </a:cubicBezTo>
                <a:lnTo>
                  <a:pt x="503585" y="526503"/>
                </a:lnTo>
                <a:lnTo>
                  <a:pt x="502194" y="540300"/>
                </a:lnTo>
                <a:cubicBezTo>
                  <a:pt x="478540" y="655895"/>
                  <a:pt x="376262" y="742850"/>
                  <a:pt x="253674" y="742850"/>
                </a:cubicBezTo>
                <a:cubicBezTo>
                  <a:pt x="131087" y="742850"/>
                  <a:pt x="28808" y="655895"/>
                  <a:pt x="5154" y="540300"/>
                </a:cubicBezTo>
                <a:lnTo>
                  <a:pt x="3763" y="526503"/>
                </a:lnTo>
                <a:lnTo>
                  <a:pt x="0" y="489176"/>
                </a:lnTo>
                <a:cubicBezTo>
                  <a:pt x="0" y="471664"/>
                  <a:pt x="1775" y="454566"/>
                  <a:pt x="5154" y="438052"/>
                </a:cubicBezTo>
                <a:lnTo>
                  <a:pt x="19346" y="392332"/>
                </a:lnTo>
                <a:lnTo>
                  <a:pt x="50443" y="338717"/>
                </a:lnTo>
                <a:lnTo>
                  <a:pt x="69042" y="316175"/>
                </a:lnTo>
                <a:close/>
              </a:path>
            </a:pathLst>
          </a:custGeom>
          <a:solidFill>
            <a:srgbClr val="DC6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任意多边形 52"/>
          <p:cNvSpPr/>
          <p:nvPr/>
        </p:nvSpPr>
        <p:spPr>
          <a:xfrm rot="18900000" flipV="1">
            <a:off x="7205800" y="4802889"/>
            <a:ext cx="191297" cy="280094"/>
          </a:xfrm>
          <a:custGeom>
            <a:avLst/>
            <a:gdLst>
              <a:gd name="connsiteX0" fmla="*/ 252423 w 507348"/>
              <a:gd name="connsiteY0" fmla="*/ 0 h 742850"/>
              <a:gd name="connsiteX1" fmla="*/ 431504 w 507348"/>
              <a:gd name="connsiteY1" fmla="*/ 308760 h 742850"/>
              <a:gd name="connsiteX2" fmla="*/ 433049 w 507348"/>
              <a:gd name="connsiteY2" fmla="*/ 309802 h 742850"/>
              <a:gd name="connsiteX3" fmla="*/ 448481 w 507348"/>
              <a:gd name="connsiteY3" fmla="*/ 328506 h 742850"/>
              <a:gd name="connsiteX4" fmla="*/ 490883 w 507348"/>
              <a:gd name="connsiteY4" fmla="*/ 401613 h 742850"/>
              <a:gd name="connsiteX5" fmla="*/ 502194 w 507348"/>
              <a:gd name="connsiteY5" fmla="*/ 438052 h 742850"/>
              <a:gd name="connsiteX6" fmla="*/ 507348 w 507348"/>
              <a:gd name="connsiteY6" fmla="*/ 489176 h 742850"/>
              <a:gd name="connsiteX7" fmla="*/ 503585 w 507348"/>
              <a:gd name="connsiteY7" fmla="*/ 526503 h 742850"/>
              <a:gd name="connsiteX8" fmla="*/ 502194 w 507348"/>
              <a:gd name="connsiteY8" fmla="*/ 540300 h 742850"/>
              <a:gd name="connsiteX9" fmla="*/ 253674 w 507348"/>
              <a:gd name="connsiteY9" fmla="*/ 742850 h 742850"/>
              <a:gd name="connsiteX10" fmla="*/ 5154 w 507348"/>
              <a:gd name="connsiteY10" fmla="*/ 540300 h 742850"/>
              <a:gd name="connsiteX11" fmla="*/ 3763 w 507348"/>
              <a:gd name="connsiteY11" fmla="*/ 526503 h 742850"/>
              <a:gd name="connsiteX12" fmla="*/ 0 w 507348"/>
              <a:gd name="connsiteY12" fmla="*/ 489176 h 742850"/>
              <a:gd name="connsiteX13" fmla="*/ 5154 w 507348"/>
              <a:gd name="connsiteY13" fmla="*/ 438052 h 742850"/>
              <a:gd name="connsiteX14" fmla="*/ 19346 w 507348"/>
              <a:gd name="connsiteY14" fmla="*/ 392332 h 742850"/>
              <a:gd name="connsiteX15" fmla="*/ 50443 w 507348"/>
              <a:gd name="connsiteY15" fmla="*/ 338717 h 742850"/>
              <a:gd name="connsiteX16" fmla="*/ 69042 w 507348"/>
              <a:gd name="connsiteY16" fmla="*/ 316175 h 74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7348" h="742850">
                <a:moveTo>
                  <a:pt x="252423" y="0"/>
                </a:moveTo>
                <a:lnTo>
                  <a:pt x="431504" y="308760"/>
                </a:lnTo>
                <a:lnTo>
                  <a:pt x="433049" y="309802"/>
                </a:lnTo>
                <a:lnTo>
                  <a:pt x="448481" y="328506"/>
                </a:lnTo>
                <a:lnTo>
                  <a:pt x="490883" y="401613"/>
                </a:lnTo>
                <a:lnTo>
                  <a:pt x="502194" y="438052"/>
                </a:lnTo>
                <a:cubicBezTo>
                  <a:pt x="505573" y="454566"/>
                  <a:pt x="507348" y="471664"/>
                  <a:pt x="507348" y="489176"/>
                </a:cubicBezTo>
                <a:lnTo>
                  <a:pt x="503585" y="526503"/>
                </a:lnTo>
                <a:lnTo>
                  <a:pt x="502194" y="540300"/>
                </a:lnTo>
                <a:cubicBezTo>
                  <a:pt x="478540" y="655895"/>
                  <a:pt x="376262" y="742850"/>
                  <a:pt x="253674" y="742850"/>
                </a:cubicBezTo>
                <a:cubicBezTo>
                  <a:pt x="131087" y="742850"/>
                  <a:pt x="28808" y="655895"/>
                  <a:pt x="5154" y="540300"/>
                </a:cubicBezTo>
                <a:lnTo>
                  <a:pt x="3763" y="526503"/>
                </a:lnTo>
                <a:lnTo>
                  <a:pt x="0" y="489176"/>
                </a:lnTo>
                <a:cubicBezTo>
                  <a:pt x="0" y="471664"/>
                  <a:pt x="1775" y="454566"/>
                  <a:pt x="5154" y="438052"/>
                </a:cubicBezTo>
                <a:lnTo>
                  <a:pt x="19346" y="392332"/>
                </a:lnTo>
                <a:lnTo>
                  <a:pt x="50443" y="338717"/>
                </a:lnTo>
                <a:lnTo>
                  <a:pt x="69042" y="316175"/>
                </a:lnTo>
                <a:close/>
              </a:path>
            </a:pathLst>
          </a:custGeom>
          <a:solidFill>
            <a:srgbClr val="56A8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TextBox 53"/>
          <p:cNvSpPr txBox="1"/>
          <p:nvPr/>
        </p:nvSpPr>
        <p:spPr>
          <a:xfrm>
            <a:off x="7797624" y="2687612"/>
            <a:ext cx="2133450" cy="605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796734" y="2297946"/>
            <a:ext cx="2476732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线下门店</a:t>
            </a:r>
            <a:endParaRPr lang="zh-CN" altLang="zh-CN" sz="2400" dirty="0">
              <a:solidFill>
                <a:schemeClr val="accent4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816236" y="5481928"/>
            <a:ext cx="2133450" cy="605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815347" y="5092263"/>
            <a:ext cx="2476732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009999"/>
                </a:solidFill>
                <a:latin typeface="微软雅黑" pitchFamily="34" charset="-122"/>
                <a:ea typeface="微软雅黑" pitchFamily="34" charset="-122"/>
              </a:rPr>
              <a:t>网站详情</a:t>
            </a:r>
            <a:endParaRPr lang="zh-CN" altLang="zh-CN" sz="2400" dirty="0">
              <a:solidFill>
                <a:srgbClr val="009999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754486" y="5444923"/>
            <a:ext cx="2133450" cy="605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753597" y="5055258"/>
            <a:ext cx="2476732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手机店面</a:t>
            </a:r>
            <a:endParaRPr lang="zh-CN" altLang="zh-CN" sz="2400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739418" y="2702280"/>
            <a:ext cx="2133450" cy="605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738528" y="2312615"/>
            <a:ext cx="2476732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电脑客户端</a:t>
            </a:r>
            <a:endParaRPr lang="zh-CN" altLang="zh-CN" sz="2400" dirty="0">
              <a:solidFill>
                <a:srgbClr val="FF66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5025318" y="2653360"/>
            <a:ext cx="1672462" cy="1672462"/>
            <a:chOff x="5022688" y="2653974"/>
            <a:chExt cx="1672849" cy="1672849"/>
          </a:xfrm>
        </p:grpSpPr>
        <p:sp>
          <p:nvSpPr>
            <p:cNvPr id="63" name="椭圆 62"/>
            <p:cNvSpPr/>
            <p:nvPr/>
          </p:nvSpPr>
          <p:spPr>
            <a:xfrm>
              <a:off x="5022688" y="2653974"/>
              <a:ext cx="1672849" cy="1672849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25000">
                  <a:srgbClr val="FBFBFB"/>
                </a:gs>
                <a:gs pos="41000">
                  <a:srgbClr val="F8F8F8"/>
                </a:gs>
                <a:gs pos="65000">
                  <a:srgbClr val="E7E7E7"/>
                </a:gs>
              </a:gsLst>
              <a:path path="circle">
                <a:fillToRect t="100000" r="100000"/>
              </a:path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14300" h="10160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5103632" y="2734919"/>
              <a:ext cx="1510960" cy="1510961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25000">
                  <a:srgbClr val="FBFBFB"/>
                </a:gs>
                <a:gs pos="41000">
                  <a:srgbClr val="F8F8F8"/>
                </a:gs>
                <a:gs pos="65000">
                  <a:srgbClr val="DBDBDB"/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5" name="直角三角形 64"/>
          <p:cNvSpPr/>
          <p:nvPr/>
        </p:nvSpPr>
        <p:spPr>
          <a:xfrm rot="2700000">
            <a:off x="5874439" y="4486781"/>
            <a:ext cx="264581" cy="264581"/>
          </a:xfrm>
          <a:prstGeom prst="rtTriangle">
            <a:avLst/>
          </a:prstGeom>
          <a:solidFill>
            <a:srgbClr val="56A8BD"/>
          </a:solidFill>
          <a:ln>
            <a:noFill/>
          </a:ln>
          <a:effectLst>
            <a:outerShdw blurRad="114300" dist="63500" dir="8100000" sx="91000" sy="91000" algn="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直角三角形 65"/>
          <p:cNvSpPr/>
          <p:nvPr/>
        </p:nvSpPr>
        <p:spPr>
          <a:xfrm rot="18900000" flipH="1">
            <a:off x="5542170" y="2174742"/>
            <a:ext cx="264581" cy="264581"/>
          </a:xfrm>
          <a:prstGeom prst="rtTriangle">
            <a:avLst/>
          </a:prstGeom>
          <a:solidFill>
            <a:srgbClr val="DC6C7C"/>
          </a:solidFill>
          <a:ln>
            <a:noFill/>
          </a:ln>
          <a:effectLst>
            <a:outerShdw blurRad="101600" dist="50800" sx="91000" sy="91000" algn="l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TextBox 66"/>
          <p:cNvSpPr txBox="1"/>
          <p:nvPr/>
        </p:nvSpPr>
        <p:spPr>
          <a:xfrm>
            <a:off x="5402377" y="2951105"/>
            <a:ext cx="999008" cy="1076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99" dirty="0">
                <a:solidFill>
                  <a:srgbClr val="FF6600"/>
                </a:solidFill>
                <a:latin typeface="微软雅黑" pitchFamily="34" charset="-122"/>
                <a:ea typeface="微软雅黑" pitchFamily="34" charset="-122"/>
              </a:rPr>
              <a:t>产品形式</a:t>
            </a:r>
            <a:endParaRPr lang="zh-CN" altLang="zh-CN" sz="3199" dirty="0">
              <a:solidFill>
                <a:srgbClr val="FF66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8" name="直角三角形 67"/>
          <p:cNvSpPr/>
          <p:nvPr/>
        </p:nvSpPr>
        <p:spPr>
          <a:xfrm rot="8100000">
            <a:off x="4596299" y="3532130"/>
            <a:ext cx="264581" cy="264581"/>
          </a:xfrm>
          <a:prstGeom prst="rtTriangle">
            <a:avLst/>
          </a:prstGeom>
          <a:solidFill>
            <a:srgbClr val="3A3A3A"/>
          </a:solidFill>
          <a:ln>
            <a:noFill/>
          </a:ln>
          <a:effectLst>
            <a:outerShdw blurRad="114300" dist="25400" dir="16200000" sx="97000" sy="97000" rotWithShape="0">
              <a:prstClr val="black">
                <a:alpha val="2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任意多边形 68"/>
          <p:cNvSpPr/>
          <p:nvPr/>
        </p:nvSpPr>
        <p:spPr>
          <a:xfrm rot="2700000" flipH="1" flipV="1">
            <a:off x="4301447" y="4802890"/>
            <a:ext cx="191297" cy="280094"/>
          </a:xfrm>
          <a:custGeom>
            <a:avLst/>
            <a:gdLst>
              <a:gd name="connsiteX0" fmla="*/ 252423 w 507348"/>
              <a:gd name="connsiteY0" fmla="*/ 0 h 742850"/>
              <a:gd name="connsiteX1" fmla="*/ 431504 w 507348"/>
              <a:gd name="connsiteY1" fmla="*/ 308760 h 742850"/>
              <a:gd name="connsiteX2" fmla="*/ 433049 w 507348"/>
              <a:gd name="connsiteY2" fmla="*/ 309802 h 742850"/>
              <a:gd name="connsiteX3" fmla="*/ 448481 w 507348"/>
              <a:gd name="connsiteY3" fmla="*/ 328506 h 742850"/>
              <a:gd name="connsiteX4" fmla="*/ 490883 w 507348"/>
              <a:gd name="connsiteY4" fmla="*/ 401613 h 742850"/>
              <a:gd name="connsiteX5" fmla="*/ 502194 w 507348"/>
              <a:gd name="connsiteY5" fmla="*/ 438052 h 742850"/>
              <a:gd name="connsiteX6" fmla="*/ 507348 w 507348"/>
              <a:gd name="connsiteY6" fmla="*/ 489176 h 742850"/>
              <a:gd name="connsiteX7" fmla="*/ 503585 w 507348"/>
              <a:gd name="connsiteY7" fmla="*/ 526503 h 742850"/>
              <a:gd name="connsiteX8" fmla="*/ 502194 w 507348"/>
              <a:gd name="connsiteY8" fmla="*/ 540300 h 742850"/>
              <a:gd name="connsiteX9" fmla="*/ 253674 w 507348"/>
              <a:gd name="connsiteY9" fmla="*/ 742850 h 742850"/>
              <a:gd name="connsiteX10" fmla="*/ 5154 w 507348"/>
              <a:gd name="connsiteY10" fmla="*/ 540300 h 742850"/>
              <a:gd name="connsiteX11" fmla="*/ 3763 w 507348"/>
              <a:gd name="connsiteY11" fmla="*/ 526503 h 742850"/>
              <a:gd name="connsiteX12" fmla="*/ 0 w 507348"/>
              <a:gd name="connsiteY12" fmla="*/ 489176 h 742850"/>
              <a:gd name="connsiteX13" fmla="*/ 5154 w 507348"/>
              <a:gd name="connsiteY13" fmla="*/ 438052 h 742850"/>
              <a:gd name="connsiteX14" fmla="*/ 19346 w 507348"/>
              <a:gd name="connsiteY14" fmla="*/ 392332 h 742850"/>
              <a:gd name="connsiteX15" fmla="*/ 50443 w 507348"/>
              <a:gd name="connsiteY15" fmla="*/ 338717 h 742850"/>
              <a:gd name="connsiteX16" fmla="*/ 69042 w 507348"/>
              <a:gd name="connsiteY16" fmla="*/ 316175 h 742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07348" h="742850">
                <a:moveTo>
                  <a:pt x="252423" y="0"/>
                </a:moveTo>
                <a:lnTo>
                  <a:pt x="431504" y="308760"/>
                </a:lnTo>
                <a:lnTo>
                  <a:pt x="433049" y="309802"/>
                </a:lnTo>
                <a:lnTo>
                  <a:pt x="448481" y="328506"/>
                </a:lnTo>
                <a:lnTo>
                  <a:pt x="490883" y="401613"/>
                </a:lnTo>
                <a:lnTo>
                  <a:pt x="502194" y="438052"/>
                </a:lnTo>
                <a:cubicBezTo>
                  <a:pt x="505573" y="454566"/>
                  <a:pt x="507348" y="471664"/>
                  <a:pt x="507348" y="489176"/>
                </a:cubicBezTo>
                <a:lnTo>
                  <a:pt x="503585" y="526503"/>
                </a:lnTo>
                <a:lnTo>
                  <a:pt x="502194" y="540300"/>
                </a:lnTo>
                <a:cubicBezTo>
                  <a:pt x="478540" y="655895"/>
                  <a:pt x="376262" y="742850"/>
                  <a:pt x="253674" y="742850"/>
                </a:cubicBezTo>
                <a:cubicBezTo>
                  <a:pt x="131087" y="742850"/>
                  <a:pt x="28808" y="655895"/>
                  <a:pt x="5154" y="540300"/>
                </a:cubicBezTo>
                <a:lnTo>
                  <a:pt x="3763" y="526503"/>
                </a:lnTo>
                <a:lnTo>
                  <a:pt x="0" y="489176"/>
                </a:lnTo>
                <a:cubicBezTo>
                  <a:pt x="0" y="471664"/>
                  <a:pt x="1775" y="454566"/>
                  <a:pt x="5154" y="438052"/>
                </a:cubicBezTo>
                <a:lnTo>
                  <a:pt x="19346" y="392332"/>
                </a:lnTo>
                <a:lnTo>
                  <a:pt x="50443" y="338717"/>
                </a:lnTo>
                <a:lnTo>
                  <a:pt x="69042" y="316175"/>
                </a:lnTo>
                <a:close/>
              </a:path>
            </a:pathLst>
          </a:custGeom>
          <a:solidFill>
            <a:srgbClr val="3A3A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直角三角形 69"/>
          <p:cNvSpPr/>
          <p:nvPr/>
        </p:nvSpPr>
        <p:spPr>
          <a:xfrm rot="18900000">
            <a:off x="6889078" y="3193628"/>
            <a:ext cx="264581" cy="264581"/>
          </a:xfrm>
          <a:prstGeom prst="rtTriangle">
            <a:avLst/>
          </a:prstGeom>
          <a:solidFill>
            <a:srgbClr val="F1AF59"/>
          </a:solidFill>
          <a:ln>
            <a:noFill/>
          </a:ln>
          <a:effectLst>
            <a:outerShdw blurRad="114300" dist="63500" dir="8100000" sx="91000" sy="91000" algn="tr" rotWithShape="0">
              <a:prstClr val="black">
                <a:alpha val="2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1977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2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833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53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53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653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53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53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903"/>
                            </p:stCondLst>
                            <p:childTnLst>
                              <p:par>
                                <p:cTn id="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3"/>
                            </p:stCondLst>
                            <p:childTnLst>
                              <p:par>
                                <p:cTn id="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378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628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128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378"/>
                            </p:stCondLst>
                            <p:childTnLst>
                              <p:par>
                                <p:cTn id="7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 tmFilter="0,0; .5, 1; 1, 1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953"/>
                            </p:stCondLst>
                            <p:childTnLst>
                              <p:par>
                                <p:cTn id="8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 tmFilter="0,0; .5, 1; 1, 1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828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078"/>
                            </p:stCondLst>
                            <p:childTnLst>
                              <p:par>
                                <p:cTn id="9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78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828"/>
                            </p:stCondLst>
                            <p:childTnLst>
                              <p:par>
                                <p:cTn id="10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 tmFilter="0,0; .5, 1; 1, 1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403"/>
                            </p:stCondLst>
                            <p:childTnLst>
                              <p:par>
                                <p:cTn id="1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 tmFilter="0,0; .5, 1; 1, 1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278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528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028"/>
                            </p:stCondLst>
                            <p:childTnLst>
                              <p:par>
                                <p:cTn id="1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1278"/>
                            </p:stCondLst>
                            <p:childTnLst>
                              <p:par>
                                <p:cTn id="1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 tmFilter="0,0; .5, 1; 1, 1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1853"/>
                            </p:stCondLst>
                            <p:childTnLst>
                              <p:par>
                                <p:cTn id="14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 tmFilter="0,0; .5, 1; 1, 1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2728"/>
                            </p:stCondLst>
                            <p:childTnLst>
                              <p:par>
                                <p:cTn id="1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51" grpId="0" animBg="1"/>
      <p:bldP spid="52" grpId="0" animBg="1"/>
      <p:bldP spid="53" grpId="0" animBg="1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5" grpId="0" animBg="1"/>
      <p:bldP spid="66" grpId="0" animBg="1"/>
      <p:bldP spid="67" grpId="0"/>
      <p:bldP spid="68" grpId="0" animBg="1"/>
      <p:bldP spid="69" grpId="0" animBg="1"/>
      <p:bldP spid="7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5"/>
          <p:cNvSpPr txBox="1"/>
          <p:nvPr/>
        </p:nvSpPr>
        <p:spPr>
          <a:xfrm>
            <a:off x="961414" y="187481"/>
            <a:ext cx="3247897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3599" dirty="0"/>
              <a:t>资金预算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075707" y="356718"/>
            <a:ext cx="2603670" cy="307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400" dirty="0"/>
              <a:t>Fund budget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29" name="矩形 2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9060962" y="298025"/>
            <a:ext cx="2793324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35" name="矩形 3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339701" y="1658506"/>
            <a:ext cx="2384196" cy="2384195"/>
            <a:chOff x="1480341" y="924151"/>
            <a:chExt cx="2504849" cy="2504849"/>
          </a:xfrm>
        </p:grpSpPr>
        <p:sp>
          <p:nvSpPr>
            <p:cNvPr id="16" name="泪滴形 15"/>
            <p:cNvSpPr/>
            <p:nvPr/>
          </p:nvSpPr>
          <p:spPr>
            <a:xfrm rot="8297680">
              <a:off x="1480341" y="924151"/>
              <a:ext cx="2504849" cy="2504849"/>
            </a:xfrm>
            <a:prstGeom prst="teardrop">
              <a:avLst>
                <a:gd name="adj" fmla="val 118789"/>
              </a:avLst>
            </a:prstGeom>
            <a:solidFill>
              <a:srgbClr val="F79646"/>
            </a:solidFill>
            <a:ln w="25400" cap="flat" cmpd="sng" algn="ctr">
              <a:solidFill>
                <a:srgbClr val="F79646"/>
              </a:solidFill>
              <a:prstDash val="solid"/>
            </a:ln>
            <a:effectLst>
              <a:outerShdw dist="114300" dir="8100000" algn="tr" rotWithShape="0">
                <a:prstClr val="black">
                  <a:alpha val="13000"/>
                </a:prstClr>
              </a:outerShdw>
            </a:effectLst>
          </p:spPr>
          <p:txBody>
            <a:bodyPr rtlCol="0" anchor="ctr"/>
            <a:lstStyle/>
            <a:p>
              <a:pPr algn="ctr" defTabSz="914217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1632227" y="1076037"/>
              <a:ext cx="2201075" cy="2201075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innerShdw blurRad="152400" dist="203200" dir="13500000">
                <a:srgbClr val="F79646">
                  <a:lumMod val="50000"/>
                </a:srgbClr>
              </a:innerShdw>
            </a:effectLst>
          </p:spPr>
          <p:txBody>
            <a:bodyPr rtlCol="0" anchor="ctr"/>
            <a:lstStyle/>
            <a:p>
              <a:pPr algn="ctr" defTabSz="914217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flipV="1">
              <a:off x="1973761" y="2176575"/>
              <a:ext cx="1518008" cy="244314"/>
            </a:xfrm>
            <a:prstGeom prst="line">
              <a:avLst/>
            </a:prstGeom>
            <a:noFill/>
            <a:ln w="57150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  <p:sp>
          <p:nvSpPr>
            <p:cNvPr id="19" name="矩形 18"/>
            <p:cNvSpPr/>
            <p:nvPr/>
          </p:nvSpPr>
          <p:spPr>
            <a:xfrm rot="21090047">
              <a:off x="2005331" y="2291746"/>
              <a:ext cx="1595967" cy="504055"/>
            </a:xfrm>
            <a:prstGeom prst="rect">
              <a:avLst/>
            </a:prstGeom>
            <a:solidFill>
              <a:srgbClr val="FFFFFF">
                <a:alpha val="67843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217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239013" y="1621277"/>
            <a:ext cx="2389457" cy="2389454"/>
            <a:chOff x="1480341" y="877841"/>
            <a:chExt cx="2504849" cy="2504849"/>
          </a:xfrm>
        </p:grpSpPr>
        <p:sp>
          <p:nvSpPr>
            <p:cNvPr id="21" name="泪滴形 20"/>
            <p:cNvSpPr/>
            <p:nvPr/>
          </p:nvSpPr>
          <p:spPr>
            <a:xfrm rot="8297680">
              <a:off x="1480341" y="877841"/>
              <a:ext cx="2504849" cy="2504849"/>
            </a:xfrm>
            <a:prstGeom prst="teardrop">
              <a:avLst>
                <a:gd name="adj" fmla="val 118789"/>
              </a:avLst>
            </a:prstGeom>
            <a:solidFill>
              <a:srgbClr val="4BACC6"/>
            </a:solidFill>
            <a:ln w="25400" cap="flat" cmpd="sng" algn="ctr">
              <a:solidFill>
                <a:srgbClr val="4BACC6"/>
              </a:solidFill>
              <a:prstDash val="solid"/>
            </a:ln>
            <a:effectLst>
              <a:outerShdw dist="114300" dir="8100000" algn="tr" rotWithShape="0">
                <a:prstClr val="black">
                  <a:alpha val="13000"/>
                </a:prstClr>
              </a:outerShdw>
            </a:effectLst>
          </p:spPr>
          <p:txBody>
            <a:bodyPr rtlCol="0" anchor="ctr"/>
            <a:lstStyle/>
            <a:p>
              <a:pPr algn="ctr" defTabSz="914217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22" name="椭圆 21"/>
            <p:cNvSpPr/>
            <p:nvPr/>
          </p:nvSpPr>
          <p:spPr>
            <a:xfrm>
              <a:off x="1632228" y="1029726"/>
              <a:ext cx="2201074" cy="2201074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innerShdw blurRad="152400" dist="203200" dir="13500000">
                <a:srgbClr val="4BACC6">
                  <a:lumMod val="50000"/>
                </a:srgbClr>
              </a:innerShdw>
            </a:effectLst>
          </p:spPr>
          <p:txBody>
            <a:bodyPr rtlCol="0" anchor="ctr"/>
            <a:lstStyle/>
            <a:p>
              <a:pPr algn="ctr" defTabSz="914217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  <p:cxnSp>
          <p:nvCxnSpPr>
            <p:cNvPr id="23" name="直接连接符 22"/>
            <p:cNvCxnSpPr/>
            <p:nvPr/>
          </p:nvCxnSpPr>
          <p:spPr>
            <a:xfrm flipV="1">
              <a:off x="1973761" y="2176575"/>
              <a:ext cx="1518008" cy="244314"/>
            </a:xfrm>
            <a:prstGeom prst="line">
              <a:avLst/>
            </a:prstGeom>
            <a:noFill/>
            <a:ln w="57150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  <p:sp>
          <p:nvSpPr>
            <p:cNvPr id="24" name="矩形 23"/>
            <p:cNvSpPr/>
            <p:nvPr/>
          </p:nvSpPr>
          <p:spPr>
            <a:xfrm rot="21090047">
              <a:off x="2005331" y="2291746"/>
              <a:ext cx="1595967" cy="504055"/>
            </a:xfrm>
            <a:prstGeom prst="rect">
              <a:avLst/>
            </a:prstGeom>
            <a:solidFill>
              <a:srgbClr val="FFFFFF">
                <a:alpha val="67843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217">
                <a:defRPr/>
              </a:pPr>
              <a:endParaRPr lang="en-US" kern="0">
                <a:solidFill>
                  <a:sysClr val="window" lastClr="FFFFFF"/>
                </a:solidFill>
                <a:latin typeface="Calibri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062636" y="5076757"/>
            <a:ext cx="2663679" cy="1200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计划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资金比例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：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65%</a:t>
            </a:r>
            <a:endParaRPr lang="zh-CN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实际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需要资金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：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800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万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回款数：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750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万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210152" y="5133893"/>
            <a:ext cx="2663679" cy="1200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1"/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计划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资金比例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：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70%</a:t>
            </a:r>
            <a:endParaRPr lang="zh-CN" altLang="zh-C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实际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需要资金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：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1000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万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回款数：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900 </a:t>
            </a:r>
            <a:r>
              <a:rPr lang="zh-CN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万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sp>
        <p:nvSpPr>
          <p:cNvPr id="41" name="文本框 29"/>
          <p:cNvSpPr txBox="1">
            <a:spLocks noChangeArrowheads="1"/>
          </p:cNvSpPr>
          <p:nvPr/>
        </p:nvSpPr>
        <p:spPr bwMode="auto">
          <a:xfrm>
            <a:off x="2770266" y="2410287"/>
            <a:ext cx="1415444" cy="461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/>
            <a:r>
              <a:rPr lang="zh-CN" altLang="en-US" sz="2400" b="1" dirty="0">
                <a:solidFill>
                  <a:srgbClr val="0099CC"/>
                </a:solidFill>
                <a:latin typeface="微软雅黑" pitchFamily="34" charset="-122"/>
                <a:ea typeface="微软雅黑" pitchFamily="34" charset="-122"/>
              </a:rPr>
              <a:t>所需资金</a:t>
            </a:r>
          </a:p>
        </p:txBody>
      </p:sp>
      <p:sp>
        <p:nvSpPr>
          <p:cNvPr id="42" name="文本框 33"/>
          <p:cNvSpPr txBox="1"/>
          <p:nvPr/>
        </p:nvSpPr>
        <p:spPr>
          <a:xfrm>
            <a:off x="2198794" y="2854326"/>
            <a:ext cx="2604487" cy="492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599" dirty="0">
                <a:solidFill>
                  <a:srgbClr val="0099CC"/>
                </a:solidFill>
                <a:latin typeface="微软雅黑" pitchFamily="34" charset="-122"/>
                <a:ea typeface="微软雅黑" pitchFamily="34" charset="-122"/>
              </a:rPr>
              <a:t>1000</a:t>
            </a:r>
            <a:r>
              <a:rPr lang="zh-CN" altLang="en-US" sz="2599" dirty="0">
                <a:solidFill>
                  <a:srgbClr val="0099CC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sp>
        <p:nvSpPr>
          <p:cNvPr id="45" name="文本框 29"/>
          <p:cNvSpPr txBox="1">
            <a:spLocks noChangeArrowheads="1"/>
          </p:cNvSpPr>
          <p:nvPr/>
        </p:nvSpPr>
        <p:spPr bwMode="auto">
          <a:xfrm>
            <a:off x="7889171" y="2433610"/>
            <a:ext cx="1415444" cy="461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just"/>
            <a:r>
              <a:rPr lang="zh-CN" altLang="en-US" sz="2400" b="1" dirty="0">
                <a:solidFill>
                  <a:srgbClr val="E27100"/>
                </a:solidFill>
                <a:latin typeface="微软雅黑" pitchFamily="34" charset="-122"/>
                <a:ea typeface="微软雅黑" pitchFamily="34" charset="-122"/>
              </a:rPr>
              <a:t>现有资金</a:t>
            </a:r>
          </a:p>
        </p:txBody>
      </p:sp>
      <p:sp>
        <p:nvSpPr>
          <p:cNvPr id="46" name="文本框 33"/>
          <p:cNvSpPr txBox="1"/>
          <p:nvPr/>
        </p:nvSpPr>
        <p:spPr>
          <a:xfrm>
            <a:off x="7275603" y="2854326"/>
            <a:ext cx="2604487" cy="492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599" dirty="0">
                <a:solidFill>
                  <a:srgbClr val="E27100"/>
                </a:solidFill>
                <a:latin typeface="微软雅黑" pitchFamily="34" charset="-122"/>
                <a:ea typeface="微软雅黑" pitchFamily="34" charset="-122"/>
              </a:rPr>
              <a:t>800</a:t>
            </a:r>
            <a:r>
              <a:rPr lang="zh-CN" altLang="en-US" sz="2599" dirty="0">
                <a:solidFill>
                  <a:srgbClr val="E27100"/>
                </a:solidFill>
                <a:latin typeface="微软雅黑" pitchFamily="34" charset="-122"/>
                <a:ea typeface="微软雅黑" pitchFamily="34" charset="-122"/>
              </a:rPr>
              <a:t>万</a:t>
            </a:r>
          </a:p>
        </p:txBody>
      </p:sp>
      <p:cxnSp>
        <p:nvCxnSpPr>
          <p:cNvPr id="48" name="直接连接符 47"/>
          <p:cNvCxnSpPr/>
          <p:nvPr/>
        </p:nvCxnSpPr>
        <p:spPr>
          <a:xfrm>
            <a:off x="6061752" y="1654735"/>
            <a:ext cx="0" cy="3815541"/>
          </a:xfrm>
          <a:prstGeom prst="lin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656530" y="2966877"/>
            <a:ext cx="828334" cy="64618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35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VS</a:t>
            </a:r>
            <a:endParaRPr lang="zh-CN" altLang="en-US" sz="359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311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2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833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3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130"/>
                            </p:stCondLst>
                            <p:childTnLst>
                              <p:par>
                                <p:cTn id="3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80"/>
                            </p:stCondLst>
                            <p:childTnLst>
                              <p:par>
                                <p:cTn id="3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480"/>
                            </p:stCondLst>
                            <p:childTnLst>
                              <p:par>
                                <p:cTn id="4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98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48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98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480"/>
                            </p:stCondLst>
                            <p:childTnLst>
                              <p:par>
                                <p:cTn id="7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130"/>
                            </p:stCondLst>
                            <p:childTnLst>
                              <p:par>
                                <p:cTn id="7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780"/>
                            </p:stCondLst>
                            <p:childTnLst>
                              <p:par>
                                <p:cTn id="8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5" grpId="0"/>
      <p:bldP spid="39" grpId="0"/>
      <p:bldP spid="41" grpId="0"/>
      <p:bldP spid="42" grpId="0"/>
      <p:bldP spid="45" grpId="0"/>
      <p:bldP spid="46" grpId="0"/>
      <p:bldP spid="4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5"/>
          <p:cNvSpPr txBox="1"/>
          <p:nvPr/>
        </p:nvSpPr>
        <p:spPr>
          <a:xfrm>
            <a:off x="961414" y="187481"/>
            <a:ext cx="2222992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行业前景</a:t>
            </a:r>
            <a:endParaRPr lang="zh-CN" altLang="zh-CN" sz="3599" dirty="0"/>
          </a:p>
        </p:txBody>
      </p:sp>
      <p:sp>
        <p:nvSpPr>
          <p:cNvPr id="27" name="TextBox 26"/>
          <p:cNvSpPr txBox="1"/>
          <p:nvPr/>
        </p:nvSpPr>
        <p:spPr>
          <a:xfrm>
            <a:off x="2979696" y="375763"/>
            <a:ext cx="2343388" cy="307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400" dirty="0"/>
              <a:t>Industry outlook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29" name="矩形 2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9060962" y="298025"/>
            <a:ext cx="2793324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35" name="矩形 3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15" name="图表 14"/>
          <p:cNvGraphicFramePr/>
          <p:nvPr>
            <p:extLst/>
          </p:nvPr>
        </p:nvGraphicFramePr>
        <p:xfrm>
          <a:off x="4479506" y="1656966"/>
          <a:ext cx="6893723" cy="41519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6" name="组合 15"/>
          <p:cNvGrpSpPr/>
          <p:nvPr/>
        </p:nvGrpSpPr>
        <p:grpSpPr>
          <a:xfrm>
            <a:off x="1097203" y="1797335"/>
            <a:ext cx="2217567" cy="881896"/>
            <a:chOff x="374605" y="2088644"/>
            <a:chExt cx="2218080" cy="882100"/>
          </a:xfrm>
        </p:grpSpPr>
        <p:sp>
          <p:nvSpPr>
            <p:cNvPr id="17" name="TextBox 16"/>
            <p:cNvSpPr txBox="1"/>
            <p:nvPr/>
          </p:nvSpPr>
          <p:spPr>
            <a:xfrm>
              <a:off x="458740" y="2088644"/>
              <a:ext cx="1374899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999"/>
                </a:lnSpc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发展趋势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58741" y="2493690"/>
              <a:ext cx="213394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点击此处添加完成情况具体内容</a:t>
              </a:r>
            </a:p>
          </p:txBody>
        </p:sp>
        <p:sp>
          <p:nvSpPr>
            <p:cNvPr id="19" name="Freeform 512"/>
            <p:cNvSpPr>
              <a:spLocks/>
            </p:cNvSpPr>
            <p:nvPr/>
          </p:nvSpPr>
          <p:spPr bwMode="auto">
            <a:xfrm>
              <a:off x="374605" y="2255331"/>
              <a:ext cx="84138" cy="16668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097203" y="2679230"/>
            <a:ext cx="2217567" cy="881896"/>
            <a:chOff x="374605" y="2088644"/>
            <a:chExt cx="2218080" cy="882100"/>
          </a:xfrm>
        </p:grpSpPr>
        <p:sp>
          <p:nvSpPr>
            <p:cNvPr id="21" name="TextBox 20"/>
            <p:cNvSpPr txBox="1"/>
            <p:nvPr/>
          </p:nvSpPr>
          <p:spPr>
            <a:xfrm>
              <a:off x="458741" y="2088644"/>
              <a:ext cx="137489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999"/>
                </a:lnSpc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消费习惯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8741" y="2493690"/>
              <a:ext cx="213394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点击此处添加完成情况具体内容</a:t>
              </a:r>
            </a:p>
          </p:txBody>
        </p:sp>
        <p:sp>
          <p:nvSpPr>
            <p:cNvPr id="23" name="Freeform 512"/>
            <p:cNvSpPr>
              <a:spLocks/>
            </p:cNvSpPr>
            <p:nvPr/>
          </p:nvSpPr>
          <p:spPr bwMode="auto">
            <a:xfrm>
              <a:off x="374605" y="2255331"/>
              <a:ext cx="84138" cy="16668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97203" y="3615119"/>
            <a:ext cx="2217567" cy="881895"/>
            <a:chOff x="374605" y="2088645"/>
            <a:chExt cx="2218080" cy="882099"/>
          </a:xfrm>
        </p:grpSpPr>
        <p:sp>
          <p:nvSpPr>
            <p:cNvPr id="25" name="TextBox 24"/>
            <p:cNvSpPr txBox="1"/>
            <p:nvPr/>
          </p:nvSpPr>
          <p:spPr>
            <a:xfrm>
              <a:off x="458741" y="2088645"/>
              <a:ext cx="137489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999"/>
                </a:lnSpc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政策扶持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58741" y="2493690"/>
              <a:ext cx="213394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点击此处添加完成情况具体内容</a:t>
              </a:r>
            </a:p>
          </p:txBody>
        </p:sp>
        <p:sp>
          <p:nvSpPr>
            <p:cNvPr id="40" name="Freeform 512"/>
            <p:cNvSpPr>
              <a:spLocks/>
            </p:cNvSpPr>
            <p:nvPr/>
          </p:nvSpPr>
          <p:spPr bwMode="auto">
            <a:xfrm>
              <a:off x="374605" y="2255331"/>
              <a:ext cx="84138" cy="16668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097203" y="4533005"/>
            <a:ext cx="2217567" cy="881896"/>
            <a:chOff x="374605" y="2088644"/>
            <a:chExt cx="2218080" cy="882100"/>
          </a:xfrm>
        </p:grpSpPr>
        <p:sp>
          <p:nvSpPr>
            <p:cNvPr id="42" name="TextBox 41"/>
            <p:cNvSpPr txBox="1"/>
            <p:nvPr/>
          </p:nvSpPr>
          <p:spPr>
            <a:xfrm>
              <a:off x="458741" y="2088644"/>
              <a:ext cx="137489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999"/>
                </a:lnSpc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其他行业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58741" y="2493690"/>
              <a:ext cx="2133944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15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</a:t>
              </a:r>
              <a:endParaRPr lang="en-US" altLang="zh-CN" sz="1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5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点击此处添加完成情况具体内容</a:t>
              </a:r>
            </a:p>
          </p:txBody>
        </p:sp>
        <p:sp>
          <p:nvSpPr>
            <p:cNvPr id="44" name="Freeform 512"/>
            <p:cNvSpPr>
              <a:spLocks/>
            </p:cNvSpPr>
            <p:nvPr/>
          </p:nvSpPr>
          <p:spPr bwMode="auto">
            <a:xfrm>
              <a:off x="374605" y="2255331"/>
              <a:ext cx="84138" cy="16668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1500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2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833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47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47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47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47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47"/>
                            </p:stCondLst>
                            <p:childTnLst>
                              <p:par>
                                <p:cTn id="4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Graphic spid="15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5"/>
          <p:cNvSpPr txBox="1"/>
          <p:nvPr/>
        </p:nvSpPr>
        <p:spPr>
          <a:xfrm>
            <a:off x="961413" y="187481"/>
            <a:ext cx="3189977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可行性分析</a:t>
            </a:r>
            <a:endParaRPr lang="zh-CN" altLang="zh-CN" sz="3599" dirty="0"/>
          </a:p>
        </p:txBody>
      </p:sp>
      <p:sp>
        <p:nvSpPr>
          <p:cNvPr id="27" name="TextBox 26"/>
          <p:cNvSpPr txBox="1"/>
          <p:nvPr/>
        </p:nvSpPr>
        <p:spPr>
          <a:xfrm>
            <a:off x="3503839" y="375763"/>
            <a:ext cx="2343388" cy="307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400" dirty="0"/>
              <a:t>Feasibility analysis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29" name="矩形 2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9060962" y="298025"/>
            <a:ext cx="2793324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35" name="矩形 3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897455" y="2054897"/>
            <a:ext cx="2206634" cy="3591036"/>
            <a:chOff x="2894333" y="2055373"/>
            <a:chExt cx="2207145" cy="3591867"/>
          </a:xfrm>
        </p:grpSpPr>
        <p:sp>
          <p:nvSpPr>
            <p:cNvPr id="16" name="椭圆 15"/>
            <p:cNvSpPr/>
            <p:nvPr/>
          </p:nvSpPr>
          <p:spPr>
            <a:xfrm>
              <a:off x="2894333" y="5313335"/>
              <a:ext cx="2207145" cy="333905"/>
            </a:xfrm>
            <a:prstGeom prst="ellipse">
              <a:avLst/>
            </a:prstGeom>
            <a:gradFill flip="none" rotWithShape="1">
              <a:gsLst>
                <a:gs pos="0">
                  <a:schemeClr val="tx1">
                    <a:alpha val="62000"/>
                  </a:scheme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2975120" y="2077799"/>
              <a:ext cx="2031445" cy="3405635"/>
              <a:chOff x="3546995" y="2016281"/>
              <a:chExt cx="1616382" cy="2709799"/>
            </a:xfrm>
          </p:grpSpPr>
          <p:sp>
            <p:nvSpPr>
              <p:cNvPr id="149" name="Freeform 33"/>
              <p:cNvSpPr>
                <a:spLocks/>
              </p:cNvSpPr>
              <p:nvPr/>
            </p:nvSpPr>
            <p:spPr bwMode="auto">
              <a:xfrm>
                <a:off x="3546995" y="2016281"/>
                <a:ext cx="1616382" cy="2028724"/>
              </a:xfrm>
              <a:custGeom>
                <a:avLst/>
                <a:gdLst>
                  <a:gd name="T0" fmla="*/ 249 w 498"/>
                  <a:gd name="T1" fmla="*/ 0 h 625"/>
                  <a:gd name="T2" fmla="*/ 0 w 498"/>
                  <a:gd name="T3" fmla="*/ 240 h 625"/>
                  <a:gd name="T4" fmla="*/ 17 w 498"/>
                  <a:gd name="T5" fmla="*/ 328 h 625"/>
                  <a:gd name="T6" fmla="*/ 17 w 498"/>
                  <a:gd name="T7" fmla="*/ 328 h 625"/>
                  <a:gd name="T8" fmla="*/ 31 w 498"/>
                  <a:gd name="T9" fmla="*/ 356 h 625"/>
                  <a:gd name="T10" fmla="*/ 95 w 498"/>
                  <a:gd name="T11" fmla="*/ 488 h 625"/>
                  <a:gd name="T12" fmla="*/ 108 w 498"/>
                  <a:gd name="T13" fmla="*/ 539 h 625"/>
                  <a:gd name="T14" fmla="*/ 115 w 498"/>
                  <a:gd name="T15" fmla="*/ 588 h 625"/>
                  <a:gd name="T16" fmla="*/ 153 w 498"/>
                  <a:gd name="T17" fmla="*/ 625 h 625"/>
                  <a:gd name="T18" fmla="*/ 249 w 498"/>
                  <a:gd name="T19" fmla="*/ 625 h 625"/>
                  <a:gd name="T20" fmla="*/ 344 w 498"/>
                  <a:gd name="T21" fmla="*/ 625 h 625"/>
                  <a:gd name="T22" fmla="*/ 382 w 498"/>
                  <a:gd name="T23" fmla="*/ 588 h 625"/>
                  <a:gd name="T24" fmla="*/ 390 w 498"/>
                  <a:gd name="T25" fmla="*/ 539 h 625"/>
                  <a:gd name="T26" fmla="*/ 403 w 498"/>
                  <a:gd name="T27" fmla="*/ 488 h 625"/>
                  <a:gd name="T28" fmla="*/ 467 w 498"/>
                  <a:gd name="T29" fmla="*/ 356 h 625"/>
                  <a:gd name="T30" fmla="*/ 480 w 498"/>
                  <a:gd name="T31" fmla="*/ 328 h 625"/>
                  <a:gd name="T32" fmla="*/ 480 w 498"/>
                  <a:gd name="T33" fmla="*/ 328 h 625"/>
                  <a:gd name="T34" fmla="*/ 498 w 498"/>
                  <a:gd name="T35" fmla="*/ 240 h 625"/>
                  <a:gd name="T36" fmla="*/ 249 w 498"/>
                  <a:gd name="T37" fmla="*/ 0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98" h="625">
                    <a:moveTo>
                      <a:pt x="249" y="0"/>
                    </a:moveTo>
                    <a:cubicBezTo>
                      <a:pt x="113" y="0"/>
                      <a:pt x="0" y="107"/>
                      <a:pt x="0" y="240"/>
                    </a:cubicBezTo>
                    <a:cubicBezTo>
                      <a:pt x="0" y="271"/>
                      <a:pt x="6" y="301"/>
                      <a:pt x="17" y="328"/>
                    </a:cubicBezTo>
                    <a:cubicBezTo>
                      <a:pt x="17" y="328"/>
                      <a:pt x="17" y="328"/>
                      <a:pt x="17" y="328"/>
                    </a:cubicBezTo>
                    <a:cubicBezTo>
                      <a:pt x="21" y="338"/>
                      <a:pt x="26" y="347"/>
                      <a:pt x="31" y="356"/>
                    </a:cubicBezTo>
                    <a:cubicBezTo>
                      <a:pt x="48" y="391"/>
                      <a:pt x="77" y="451"/>
                      <a:pt x="95" y="488"/>
                    </a:cubicBezTo>
                    <a:cubicBezTo>
                      <a:pt x="95" y="488"/>
                      <a:pt x="108" y="525"/>
                      <a:pt x="108" y="539"/>
                    </a:cubicBezTo>
                    <a:cubicBezTo>
                      <a:pt x="108" y="554"/>
                      <a:pt x="109" y="576"/>
                      <a:pt x="115" y="588"/>
                    </a:cubicBezTo>
                    <a:cubicBezTo>
                      <a:pt x="119" y="595"/>
                      <a:pt x="129" y="612"/>
                      <a:pt x="153" y="625"/>
                    </a:cubicBezTo>
                    <a:cubicBezTo>
                      <a:pt x="249" y="625"/>
                      <a:pt x="249" y="625"/>
                      <a:pt x="249" y="625"/>
                    </a:cubicBezTo>
                    <a:cubicBezTo>
                      <a:pt x="344" y="625"/>
                      <a:pt x="344" y="625"/>
                      <a:pt x="344" y="625"/>
                    </a:cubicBezTo>
                    <a:cubicBezTo>
                      <a:pt x="368" y="612"/>
                      <a:pt x="379" y="595"/>
                      <a:pt x="382" y="588"/>
                    </a:cubicBezTo>
                    <a:cubicBezTo>
                      <a:pt x="388" y="576"/>
                      <a:pt x="390" y="554"/>
                      <a:pt x="390" y="539"/>
                    </a:cubicBezTo>
                    <a:cubicBezTo>
                      <a:pt x="390" y="525"/>
                      <a:pt x="403" y="488"/>
                      <a:pt x="403" y="488"/>
                    </a:cubicBezTo>
                    <a:cubicBezTo>
                      <a:pt x="420" y="451"/>
                      <a:pt x="450" y="391"/>
                      <a:pt x="467" y="356"/>
                    </a:cubicBezTo>
                    <a:cubicBezTo>
                      <a:pt x="472" y="347"/>
                      <a:pt x="476" y="338"/>
                      <a:pt x="480" y="328"/>
                    </a:cubicBezTo>
                    <a:cubicBezTo>
                      <a:pt x="480" y="328"/>
                      <a:pt x="480" y="328"/>
                      <a:pt x="480" y="328"/>
                    </a:cubicBezTo>
                    <a:cubicBezTo>
                      <a:pt x="492" y="301"/>
                      <a:pt x="498" y="271"/>
                      <a:pt x="498" y="240"/>
                    </a:cubicBezTo>
                    <a:cubicBezTo>
                      <a:pt x="498" y="107"/>
                      <a:pt x="385" y="0"/>
                      <a:pt x="249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33"/>
              <p:cNvSpPr>
                <a:spLocks/>
              </p:cNvSpPr>
              <p:nvPr/>
            </p:nvSpPr>
            <p:spPr bwMode="auto">
              <a:xfrm>
                <a:off x="3587885" y="2067602"/>
                <a:ext cx="1534601" cy="1926082"/>
              </a:xfrm>
              <a:custGeom>
                <a:avLst/>
                <a:gdLst>
                  <a:gd name="T0" fmla="*/ 249 w 498"/>
                  <a:gd name="T1" fmla="*/ 0 h 625"/>
                  <a:gd name="T2" fmla="*/ 0 w 498"/>
                  <a:gd name="T3" fmla="*/ 240 h 625"/>
                  <a:gd name="T4" fmla="*/ 17 w 498"/>
                  <a:gd name="T5" fmla="*/ 328 h 625"/>
                  <a:gd name="T6" fmla="*/ 17 w 498"/>
                  <a:gd name="T7" fmla="*/ 328 h 625"/>
                  <a:gd name="T8" fmla="*/ 31 w 498"/>
                  <a:gd name="T9" fmla="*/ 356 h 625"/>
                  <a:gd name="T10" fmla="*/ 95 w 498"/>
                  <a:gd name="T11" fmla="*/ 488 h 625"/>
                  <a:gd name="T12" fmla="*/ 108 w 498"/>
                  <a:gd name="T13" fmla="*/ 539 h 625"/>
                  <a:gd name="T14" fmla="*/ 115 w 498"/>
                  <a:gd name="T15" fmla="*/ 588 h 625"/>
                  <a:gd name="T16" fmla="*/ 153 w 498"/>
                  <a:gd name="T17" fmla="*/ 625 h 625"/>
                  <a:gd name="T18" fmla="*/ 249 w 498"/>
                  <a:gd name="T19" fmla="*/ 625 h 625"/>
                  <a:gd name="T20" fmla="*/ 344 w 498"/>
                  <a:gd name="T21" fmla="*/ 625 h 625"/>
                  <a:gd name="T22" fmla="*/ 382 w 498"/>
                  <a:gd name="T23" fmla="*/ 588 h 625"/>
                  <a:gd name="T24" fmla="*/ 390 w 498"/>
                  <a:gd name="T25" fmla="*/ 539 h 625"/>
                  <a:gd name="T26" fmla="*/ 403 w 498"/>
                  <a:gd name="T27" fmla="*/ 488 h 625"/>
                  <a:gd name="T28" fmla="*/ 467 w 498"/>
                  <a:gd name="T29" fmla="*/ 356 h 625"/>
                  <a:gd name="T30" fmla="*/ 480 w 498"/>
                  <a:gd name="T31" fmla="*/ 328 h 625"/>
                  <a:gd name="T32" fmla="*/ 480 w 498"/>
                  <a:gd name="T33" fmla="*/ 328 h 625"/>
                  <a:gd name="T34" fmla="*/ 498 w 498"/>
                  <a:gd name="T35" fmla="*/ 240 h 625"/>
                  <a:gd name="T36" fmla="*/ 249 w 498"/>
                  <a:gd name="T37" fmla="*/ 0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98" h="625">
                    <a:moveTo>
                      <a:pt x="249" y="0"/>
                    </a:moveTo>
                    <a:cubicBezTo>
                      <a:pt x="113" y="0"/>
                      <a:pt x="0" y="107"/>
                      <a:pt x="0" y="240"/>
                    </a:cubicBezTo>
                    <a:cubicBezTo>
                      <a:pt x="0" y="271"/>
                      <a:pt x="6" y="301"/>
                      <a:pt x="17" y="328"/>
                    </a:cubicBezTo>
                    <a:cubicBezTo>
                      <a:pt x="17" y="328"/>
                      <a:pt x="17" y="328"/>
                      <a:pt x="17" y="328"/>
                    </a:cubicBezTo>
                    <a:cubicBezTo>
                      <a:pt x="21" y="338"/>
                      <a:pt x="26" y="347"/>
                      <a:pt x="31" y="356"/>
                    </a:cubicBezTo>
                    <a:cubicBezTo>
                      <a:pt x="48" y="391"/>
                      <a:pt x="77" y="451"/>
                      <a:pt x="95" y="488"/>
                    </a:cubicBezTo>
                    <a:cubicBezTo>
                      <a:pt x="95" y="488"/>
                      <a:pt x="108" y="525"/>
                      <a:pt x="108" y="539"/>
                    </a:cubicBezTo>
                    <a:cubicBezTo>
                      <a:pt x="108" y="554"/>
                      <a:pt x="109" y="576"/>
                      <a:pt x="115" y="588"/>
                    </a:cubicBezTo>
                    <a:cubicBezTo>
                      <a:pt x="119" y="595"/>
                      <a:pt x="129" y="612"/>
                      <a:pt x="153" y="625"/>
                    </a:cubicBezTo>
                    <a:cubicBezTo>
                      <a:pt x="249" y="625"/>
                      <a:pt x="249" y="625"/>
                      <a:pt x="249" y="625"/>
                    </a:cubicBezTo>
                    <a:cubicBezTo>
                      <a:pt x="344" y="625"/>
                      <a:pt x="344" y="625"/>
                      <a:pt x="344" y="625"/>
                    </a:cubicBezTo>
                    <a:cubicBezTo>
                      <a:pt x="368" y="612"/>
                      <a:pt x="379" y="595"/>
                      <a:pt x="382" y="588"/>
                    </a:cubicBezTo>
                    <a:cubicBezTo>
                      <a:pt x="388" y="576"/>
                      <a:pt x="390" y="554"/>
                      <a:pt x="390" y="539"/>
                    </a:cubicBezTo>
                    <a:cubicBezTo>
                      <a:pt x="390" y="525"/>
                      <a:pt x="403" y="488"/>
                      <a:pt x="403" y="488"/>
                    </a:cubicBezTo>
                    <a:cubicBezTo>
                      <a:pt x="420" y="451"/>
                      <a:pt x="450" y="391"/>
                      <a:pt x="467" y="356"/>
                    </a:cubicBezTo>
                    <a:cubicBezTo>
                      <a:pt x="472" y="347"/>
                      <a:pt x="476" y="338"/>
                      <a:pt x="480" y="328"/>
                    </a:cubicBezTo>
                    <a:cubicBezTo>
                      <a:pt x="480" y="328"/>
                      <a:pt x="480" y="328"/>
                      <a:pt x="480" y="328"/>
                    </a:cubicBezTo>
                    <a:cubicBezTo>
                      <a:pt x="492" y="301"/>
                      <a:pt x="498" y="271"/>
                      <a:pt x="498" y="240"/>
                    </a:cubicBezTo>
                    <a:cubicBezTo>
                      <a:pt x="498" y="107"/>
                      <a:pt x="385" y="0"/>
                      <a:pt x="24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grpSp>
            <p:nvGrpSpPr>
              <p:cNvPr id="151" name="组合 150"/>
              <p:cNvGrpSpPr/>
              <p:nvPr/>
            </p:nvGrpSpPr>
            <p:grpSpPr>
              <a:xfrm>
                <a:off x="3999883" y="4025097"/>
                <a:ext cx="716912" cy="700983"/>
                <a:chOff x="3759201" y="3508375"/>
                <a:chExt cx="828024" cy="809626"/>
              </a:xfrm>
            </p:grpSpPr>
            <p:sp>
              <p:nvSpPr>
                <p:cNvPr id="152" name="Freeform 6"/>
                <p:cNvSpPr>
                  <a:spLocks/>
                </p:cNvSpPr>
                <p:nvPr/>
              </p:nvSpPr>
              <p:spPr bwMode="auto">
                <a:xfrm>
                  <a:off x="3764900" y="3508375"/>
                  <a:ext cx="822325" cy="757238"/>
                </a:xfrm>
                <a:custGeom>
                  <a:avLst/>
                  <a:gdLst>
                    <a:gd name="T0" fmla="*/ 216 w 220"/>
                    <a:gd name="T1" fmla="*/ 0 h 202"/>
                    <a:gd name="T2" fmla="*/ 213 w 220"/>
                    <a:gd name="T3" fmla="*/ 3 h 202"/>
                    <a:gd name="T4" fmla="*/ 213 w 220"/>
                    <a:gd name="T5" fmla="*/ 14 h 202"/>
                    <a:gd name="T6" fmla="*/ 211 w 220"/>
                    <a:gd name="T7" fmla="*/ 16 h 202"/>
                    <a:gd name="T8" fmla="*/ 218 w 220"/>
                    <a:gd name="T9" fmla="*/ 24 h 202"/>
                    <a:gd name="T10" fmla="*/ 217 w 220"/>
                    <a:gd name="T11" fmla="*/ 35 h 202"/>
                    <a:gd name="T12" fmla="*/ 210 w 220"/>
                    <a:gd name="T13" fmla="*/ 42 h 202"/>
                    <a:gd name="T14" fmla="*/ 209 w 220"/>
                    <a:gd name="T15" fmla="*/ 48 h 202"/>
                    <a:gd name="T16" fmla="*/ 217 w 220"/>
                    <a:gd name="T17" fmla="*/ 55 h 202"/>
                    <a:gd name="T18" fmla="*/ 216 w 220"/>
                    <a:gd name="T19" fmla="*/ 66 h 202"/>
                    <a:gd name="T20" fmla="*/ 210 w 220"/>
                    <a:gd name="T21" fmla="*/ 71 h 202"/>
                    <a:gd name="T22" fmla="*/ 210 w 220"/>
                    <a:gd name="T23" fmla="*/ 80 h 202"/>
                    <a:gd name="T24" fmla="*/ 218 w 220"/>
                    <a:gd name="T25" fmla="*/ 89 h 202"/>
                    <a:gd name="T26" fmla="*/ 214 w 220"/>
                    <a:gd name="T27" fmla="*/ 97 h 202"/>
                    <a:gd name="T28" fmla="*/ 209 w 220"/>
                    <a:gd name="T29" fmla="*/ 102 h 202"/>
                    <a:gd name="T30" fmla="*/ 210 w 220"/>
                    <a:gd name="T31" fmla="*/ 108 h 202"/>
                    <a:gd name="T32" fmla="*/ 217 w 220"/>
                    <a:gd name="T33" fmla="*/ 116 h 202"/>
                    <a:gd name="T34" fmla="*/ 215 w 220"/>
                    <a:gd name="T35" fmla="*/ 125 h 202"/>
                    <a:gd name="T36" fmla="*/ 209 w 220"/>
                    <a:gd name="T37" fmla="*/ 131 h 202"/>
                    <a:gd name="T38" fmla="*/ 209 w 220"/>
                    <a:gd name="T39" fmla="*/ 138 h 202"/>
                    <a:gd name="T40" fmla="*/ 214 w 220"/>
                    <a:gd name="T41" fmla="*/ 145 h 202"/>
                    <a:gd name="T42" fmla="*/ 206 w 220"/>
                    <a:gd name="T43" fmla="*/ 161 h 202"/>
                    <a:gd name="T44" fmla="*/ 159 w 220"/>
                    <a:gd name="T45" fmla="*/ 202 h 202"/>
                    <a:gd name="T46" fmla="*/ 61 w 220"/>
                    <a:gd name="T47" fmla="*/ 202 h 202"/>
                    <a:gd name="T48" fmla="*/ 13 w 220"/>
                    <a:gd name="T49" fmla="*/ 161 h 202"/>
                    <a:gd name="T50" fmla="*/ 12 w 220"/>
                    <a:gd name="T51" fmla="*/ 152 h 202"/>
                    <a:gd name="T52" fmla="*/ 9 w 220"/>
                    <a:gd name="T53" fmla="*/ 142 h 202"/>
                    <a:gd name="T54" fmla="*/ 2 w 220"/>
                    <a:gd name="T55" fmla="*/ 135 h 202"/>
                    <a:gd name="T56" fmla="*/ 5 w 220"/>
                    <a:gd name="T57" fmla="*/ 126 h 202"/>
                    <a:gd name="T58" fmla="*/ 8 w 220"/>
                    <a:gd name="T59" fmla="*/ 119 h 202"/>
                    <a:gd name="T60" fmla="*/ 4 w 220"/>
                    <a:gd name="T61" fmla="*/ 108 h 202"/>
                    <a:gd name="T62" fmla="*/ 3 w 220"/>
                    <a:gd name="T63" fmla="*/ 97 h 202"/>
                    <a:gd name="T64" fmla="*/ 8 w 220"/>
                    <a:gd name="T65" fmla="*/ 91 h 202"/>
                    <a:gd name="T66" fmla="*/ 8 w 220"/>
                    <a:gd name="T67" fmla="*/ 85 h 202"/>
                    <a:gd name="T68" fmla="*/ 2 w 220"/>
                    <a:gd name="T69" fmla="*/ 76 h 202"/>
                    <a:gd name="T70" fmla="*/ 5 w 220"/>
                    <a:gd name="T71" fmla="*/ 66 h 202"/>
                    <a:gd name="T72" fmla="*/ 9 w 220"/>
                    <a:gd name="T73" fmla="*/ 61 h 202"/>
                    <a:gd name="T74" fmla="*/ 8 w 220"/>
                    <a:gd name="T75" fmla="*/ 54 h 202"/>
                    <a:gd name="T76" fmla="*/ 2 w 220"/>
                    <a:gd name="T77" fmla="*/ 44 h 202"/>
                    <a:gd name="T78" fmla="*/ 2 w 220"/>
                    <a:gd name="T79" fmla="*/ 16 h 202"/>
                    <a:gd name="T80" fmla="*/ 2 w 220"/>
                    <a:gd name="T81" fmla="*/ 11 h 202"/>
                    <a:gd name="T82" fmla="*/ 2 w 220"/>
                    <a:gd name="T83" fmla="*/ 1 h 202"/>
                    <a:gd name="T84" fmla="*/ 0 w 220"/>
                    <a:gd name="T85" fmla="*/ 0 h 202"/>
                    <a:gd name="T86" fmla="*/ 216 w 220"/>
                    <a:gd name="T87" fmla="*/ 0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220" h="202">
                      <a:moveTo>
                        <a:pt x="216" y="0"/>
                      </a:moveTo>
                      <a:cubicBezTo>
                        <a:pt x="213" y="3"/>
                        <a:pt x="213" y="3"/>
                        <a:pt x="213" y="3"/>
                      </a:cubicBezTo>
                      <a:cubicBezTo>
                        <a:pt x="213" y="14"/>
                        <a:pt x="213" y="14"/>
                        <a:pt x="213" y="14"/>
                      </a:cubicBezTo>
                      <a:cubicBezTo>
                        <a:pt x="211" y="16"/>
                        <a:pt x="211" y="16"/>
                        <a:pt x="211" y="16"/>
                      </a:cubicBezTo>
                      <a:cubicBezTo>
                        <a:pt x="211" y="16"/>
                        <a:pt x="216" y="20"/>
                        <a:pt x="218" y="24"/>
                      </a:cubicBezTo>
                      <a:cubicBezTo>
                        <a:pt x="220" y="28"/>
                        <a:pt x="220" y="33"/>
                        <a:pt x="217" y="35"/>
                      </a:cubicBezTo>
                      <a:cubicBezTo>
                        <a:pt x="214" y="38"/>
                        <a:pt x="210" y="39"/>
                        <a:pt x="210" y="42"/>
                      </a:cubicBezTo>
                      <a:cubicBezTo>
                        <a:pt x="210" y="44"/>
                        <a:pt x="209" y="48"/>
                        <a:pt x="209" y="48"/>
                      </a:cubicBezTo>
                      <a:cubicBezTo>
                        <a:pt x="209" y="48"/>
                        <a:pt x="216" y="51"/>
                        <a:pt x="217" y="55"/>
                      </a:cubicBezTo>
                      <a:cubicBezTo>
                        <a:pt x="219" y="60"/>
                        <a:pt x="218" y="64"/>
                        <a:pt x="216" y="66"/>
                      </a:cubicBezTo>
                      <a:cubicBezTo>
                        <a:pt x="213" y="67"/>
                        <a:pt x="210" y="71"/>
                        <a:pt x="210" y="71"/>
                      </a:cubicBezTo>
                      <a:cubicBezTo>
                        <a:pt x="210" y="80"/>
                        <a:pt x="210" y="80"/>
                        <a:pt x="210" y="80"/>
                      </a:cubicBezTo>
                      <a:cubicBezTo>
                        <a:pt x="210" y="80"/>
                        <a:pt x="218" y="85"/>
                        <a:pt x="218" y="89"/>
                      </a:cubicBezTo>
                      <a:cubicBezTo>
                        <a:pt x="218" y="94"/>
                        <a:pt x="214" y="97"/>
                        <a:pt x="214" y="97"/>
                      </a:cubicBezTo>
                      <a:cubicBezTo>
                        <a:pt x="209" y="102"/>
                        <a:pt x="209" y="102"/>
                        <a:pt x="209" y="102"/>
                      </a:cubicBezTo>
                      <a:cubicBezTo>
                        <a:pt x="210" y="108"/>
                        <a:pt x="210" y="108"/>
                        <a:pt x="210" y="108"/>
                      </a:cubicBezTo>
                      <a:cubicBezTo>
                        <a:pt x="210" y="108"/>
                        <a:pt x="216" y="112"/>
                        <a:pt x="217" y="116"/>
                      </a:cubicBezTo>
                      <a:cubicBezTo>
                        <a:pt x="218" y="120"/>
                        <a:pt x="217" y="123"/>
                        <a:pt x="215" y="125"/>
                      </a:cubicBezTo>
                      <a:cubicBezTo>
                        <a:pt x="213" y="127"/>
                        <a:pt x="209" y="131"/>
                        <a:pt x="209" y="131"/>
                      </a:cubicBezTo>
                      <a:cubicBezTo>
                        <a:pt x="209" y="138"/>
                        <a:pt x="209" y="138"/>
                        <a:pt x="209" y="138"/>
                      </a:cubicBezTo>
                      <a:cubicBezTo>
                        <a:pt x="209" y="138"/>
                        <a:pt x="213" y="141"/>
                        <a:pt x="214" y="145"/>
                      </a:cubicBezTo>
                      <a:cubicBezTo>
                        <a:pt x="214" y="148"/>
                        <a:pt x="209" y="158"/>
                        <a:pt x="206" y="161"/>
                      </a:cubicBezTo>
                      <a:cubicBezTo>
                        <a:pt x="203" y="163"/>
                        <a:pt x="159" y="202"/>
                        <a:pt x="159" y="202"/>
                      </a:cubicBezTo>
                      <a:cubicBezTo>
                        <a:pt x="61" y="202"/>
                        <a:pt x="61" y="202"/>
                        <a:pt x="61" y="202"/>
                      </a:cubicBezTo>
                      <a:cubicBezTo>
                        <a:pt x="13" y="161"/>
                        <a:pt x="13" y="161"/>
                        <a:pt x="13" y="161"/>
                      </a:cubicBezTo>
                      <a:cubicBezTo>
                        <a:pt x="13" y="161"/>
                        <a:pt x="12" y="155"/>
                        <a:pt x="12" y="152"/>
                      </a:cubicBezTo>
                      <a:cubicBezTo>
                        <a:pt x="11" y="149"/>
                        <a:pt x="12" y="144"/>
                        <a:pt x="9" y="142"/>
                      </a:cubicBezTo>
                      <a:cubicBezTo>
                        <a:pt x="7" y="140"/>
                        <a:pt x="2" y="139"/>
                        <a:pt x="2" y="135"/>
                      </a:cubicBezTo>
                      <a:cubicBezTo>
                        <a:pt x="2" y="130"/>
                        <a:pt x="3" y="127"/>
                        <a:pt x="5" y="126"/>
                      </a:cubicBezTo>
                      <a:cubicBezTo>
                        <a:pt x="7" y="125"/>
                        <a:pt x="9" y="122"/>
                        <a:pt x="8" y="119"/>
                      </a:cubicBezTo>
                      <a:cubicBezTo>
                        <a:pt x="8" y="116"/>
                        <a:pt x="6" y="112"/>
                        <a:pt x="4" y="108"/>
                      </a:cubicBezTo>
                      <a:cubicBezTo>
                        <a:pt x="2" y="104"/>
                        <a:pt x="2" y="100"/>
                        <a:pt x="3" y="97"/>
                      </a:cubicBezTo>
                      <a:cubicBezTo>
                        <a:pt x="5" y="94"/>
                        <a:pt x="8" y="91"/>
                        <a:pt x="8" y="91"/>
                      </a:cubicBezTo>
                      <a:cubicBezTo>
                        <a:pt x="8" y="85"/>
                        <a:pt x="8" y="85"/>
                        <a:pt x="8" y="85"/>
                      </a:cubicBezTo>
                      <a:cubicBezTo>
                        <a:pt x="8" y="85"/>
                        <a:pt x="2" y="81"/>
                        <a:pt x="2" y="76"/>
                      </a:cubicBezTo>
                      <a:cubicBezTo>
                        <a:pt x="2" y="70"/>
                        <a:pt x="3" y="67"/>
                        <a:pt x="5" y="66"/>
                      </a:cubicBezTo>
                      <a:cubicBezTo>
                        <a:pt x="7" y="64"/>
                        <a:pt x="9" y="61"/>
                        <a:pt x="9" y="61"/>
                      </a:cubicBezTo>
                      <a:cubicBezTo>
                        <a:pt x="9" y="61"/>
                        <a:pt x="10" y="57"/>
                        <a:pt x="8" y="54"/>
                      </a:cubicBezTo>
                      <a:cubicBezTo>
                        <a:pt x="7" y="52"/>
                        <a:pt x="3" y="48"/>
                        <a:pt x="2" y="44"/>
                      </a:cubicBezTo>
                      <a:cubicBezTo>
                        <a:pt x="2" y="16"/>
                        <a:pt x="2" y="16"/>
                        <a:pt x="2" y="16"/>
                      </a:cubicBezTo>
                      <a:cubicBezTo>
                        <a:pt x="2" y="16"/>
                        <a:pt x="2" y="14"/>
                        <a:pt x="2" y="11"/>
                      </a:cubicBezTo>
                      <a:cubicBezTo>
                        <a:pt x="2" y="8"/>
                        <a:pt x="2" y="1"/>
                        <a:pt x="2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30323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9" tIns="45709" rIns="91419" bIns="4570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3" name="Freeform 7"/>
                <p:cNvSpPr>
                  <a:spLocks/>
                </p:cNvSpPr>
                <p:nvPr/>
              </p:nvSpPr>
              <p:spPr bwMode="auto">
                <a:xfrm>
                  <a:off x="3996676" y="4268788"/>
                  <a:ext cx="350838" cy="49213"/>
                </a:xfrm>
                <a:custGeom>
                  <a:avLst/>
                  <a:gdLst>
                    <a:gd name="T0" fmla="*/ 0 w 94"/>
                    <a:gd name="T1" fmla="*/ 0 h 13"/>
                    <a:gd name="T2" fmla="*/ 94 w 94"/>
                    <a:gd name="T3" fmla="*/ 0 h 13"/>
                    <a:gd name="T4" fmla="*/ 85 w 94"/>
                    <a:gd name="T5" fmla="*/ 9 h 13"/>
                    <a:gd name="T6" fmla="*/ 74 w 94"/>
                    <a:gd name="T7" fmla="*/ 13 h 13"/>
                    <a:gd name="T8" fmla="*/ 19 w 94"/>
                    <a:gd name="T9" fmla="*/ 13 h 13"/>
                    <a:gd name="T10" fmla="*/ 8 w 94"/>
                    <a:gd name="T11" fmla="*/ 9 h 13"/>
                    <a:gd name="T12" fmla="*/ 0 w 94"/>
                    <a:gd name="T13" fmla="*/ 0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94" h="13">
                      <a:moveTo>
                        <a:pt x="0" y="0"/>
                      </a:moveTo>
                      <a:cubicBezTo>
                        <a:pt x="94" y="0"/>
                        <a:pt x="94" y="0"/>
                        <a:pt x="94" y="0"/>
                      </a:cubicBezTo>
                      <a:cubicBezTo>
                        <a:pt x="94" y="0"/>
                        <a:pt x="88" y="6"/>
                        <a:pt x="85" y="9"/>
                      </a:cubicBezTo>
                      <a:cubicBezTo>
                        <a:pt x="82" y="11"/>
                        <a:pt x="77" y="13"/>
                        <a:pt x="74" y="13"/>
                      </a:cubicBezTo>
                      <a:cubicBezTo>
                        <a:pt x="71" y="13"/>
                        <a:pt x="19" y="13"/>
                        <a:pt x="19" y="13"/>
                      </a:cubicBezTo>
                      <a:cubicBezTo>
                        <a:pt x="19" y="13"/>
                        <a:pt x="11" y="13"/>
                        <a:pt x="8" y="9"/>
                      </a:cubicBezTo>
                      <a:cubicBezTo>
                        <a:pt x="5" y="6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39363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9" tIns="45709" rIns="91419" bIns="4570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4" name="Freeform 8"/>
                <p:cNvSpPr>
                  <a:spLocks/>
                </p:cNvSpPr>
                <p:nvPr/>
              </p:nvSpPr>
              <p:spPr bwMode="auto">
                <a:xfrm>
                  <a:off x="4173538" y="3527425"/>
                  <a:ext cx="247650" cy="33338"/>
                </a:xfrm>
                <a:custGeom>
                  <a:avLst/>
                  <a:gdLst>
                    <a:gd name="T0" fmla="*/ 4 w 66"/>
                    <a:gd name="T1" fmla="*/ 1 h 9"/>
                    <a:gd name="T2" fmla="*/ 64 w 66"/>
                    <a:gd name="T3" fmla="*/ 1 h 9"/>
                    <a:gd name="T4" fmla="*/ 62 w 66"/>
                    <a:gd name="T5" fmla="*/ 7 h 9"/>
                    <a:gd name="T6" fmla="*/ 0 w 66"/>
                    <a:gd name="T7" fmla="*/ 9 h 9"/>
                    <a:gd name="T8" fmla="*/ 20 w 66"/>
                    <a:gd name="T9" fmla="*/ 5 h 9"/>
                    <a:gd name="T10" fmla="*/ 17 w 66"/>
                    <a:gd name="T11" fmla="*/ 3 h 9"/>
                    <a:gd name="T12" fmla="*/ 4 w 66"/>
                    <a:gd name="T13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6" h="9">
                      <a:moveTo>
                        <a:pt x="4" y="1"/>
                      </a:moveTo>
                      <a:cubicBezTo>
                        <a:pt x="4" y="1"/>
                        <a:pt x="62" y="0"/>
                        <a:pt x="64" y="1"/>
                      </a:cubicBezTo>
                      <a:cubicBezTo>
                        <a:pt x="66" y="3"/>
                        <a:pt x="66" y="5"/>
                        <a:pt x="62" y="7"/>
                      </a:cubicBezTo>
                      <a:cubicBezTo>
                        <a:pt x="58" y="8"/>
                        <a:pt x="0" y="9"/>
                        <a:pt x="0" y="9"/>
                      </a:cubicBezTo>
                      <a:cubicBezTo>
                        <a:pt x="0" y="9"/>
                        <a:pt x="20" y="7"/>
                        <a:pt x="20" y="5"/>
                      </a:cubicBezTo>
                      <a:cubicBezTo>
                        <a:pt x="20" y="3"/>
                        <a:pt x="21" y="4"/>
                        <a:pt x="17" y="3"/>
                      </a:cubicBezTo>
                      <a:cubicBezTo>
                        <a:pt x="13" y="3"/>
                        <a:pt x="4" y="1"/>
                        <a:pt x="4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9" tIns="45709" rIns="91419" bIns="4570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5" name="Freeform 9"/>
                <p:cNvSpPr>
                  <a:spLocks/>
                </p:cNvSpPr>
                <p:nvPr/>
              </p:nvSpPr>
              <p:spPr bwMode="auto">
                <a:xfrm>
                  <a:off x="4173538" y="3571875"/>
                  <a:ext cx="242888" cy="93663"/>
                </a:xfrm>
                <a:custGeom>
                  <a:avLst/>
                  <a:gdLst>
                    <a:gd name="T0" fmla="*/ 11 w 65"/>
                    <a:gd name="T1" fmla="*/ 0 h 25"/>
                    <a:gd name="T2" fmla="*/ 60 w 65"/>
                    <a:gd name="T3" fmla="*/ 1 h 25"/>
                    <a:gd name="T4" fmla="*/ 65 w 65"/>
                    <a:gd name="T5" fmla="*/ 10 h 25"/>
                    <a:gd name="T6" fmla="*/ 57 w 65"/>
                    <a:gd name="T7" fmla="*/ 21 h 25"/>
                    <a:gd name="T8" fmla="*/ 0 w 65"/>
                    <a:gd name="T9" fmla="*/ 25 h 25"/>
                    <a:gd name="T10" fmla="*/ 21 w 65"/>
                    <a:gd name="T11" fmla="*/ 20 h 25"/>
                    <a:gd name="T12" fmla="*/ 22 w 65"/>
                    <a:gd name="T13" fmla="*/ 12 h 25"/>
                    <a:gd name="T14" fmla="*/ 23 w 65"/>
                    <a:gd name="T15" fmla="*/ 6 h 25"/>
                    <a:gd name="T16" fmla="*/ 23 w 65"/>
                    <a:gd name="T17" fmla="*/ 3 h 25"/>
                    <a:gd name="T18" fmla="*/ 11 w 65"/>
                    <a:gd name="T19" fmla="*/ 0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65" h="25">
                      <a:moveTo>
                        <a:pt x="11" y="0"/>
                      </a:moveTo>
                      <a:cubicBezTo>
                        <a:pt x="11" y="0"/>
                        <a:pt x="58" y="0"/>
                        <a:pt x="60" y="1"/>
                      </a:cubicBezTo>
                      <a:cubicBezTo>
                        <a:pt x="63" y="2"/>
                        <a:pt x="65" y="7"/>
                        <a:pt x="65" y="10"/>
                      </a:cubicBezTo>
                      <a:cubicBezTo>
                        <a:pt x="65" y="14"/>
                        <a:pt x="65" y="19"/>
                        <a:pt x="57" y="21"/>
                      </a:cubicBezTo>
                      <a:cubicBezTo>
                        <a:pt x="49" y="23"/>
                        <a:pt x="0" y="25"/>
                        <a:pt x="0" y="25"/>
                      </a:cubicBezTo>
                      <a:cubicBezTo>
                        <a:pt x="0" y="25"/>
                        <a:pt x="20" y="22"/>
                        <a:pt x="21" y="20"/>
                      </a:cubicBezTo>
                      <a:cubicBezTo>
                        <a:pt x="23" y="18"/>
                        <a:pt x="21" y="14"/>
                        <a:pt x="22" y="12"/>
                      </a:cubicBezTo>
                      <a:cubicBezTo>
                        <a:pt x="23" y="10"/>
                        <a:pt x="24" y="10"/>
                        <a:pt x="23" y="6"/>
                      </a:cubicBezTo>
                      <a:cubicBezTo>
                        <a:pt x="23" y="3"/>
                        <a:pt x="23" y="3"/>
                        <a:pt x="23" y="3"/>
                      </a:cubicBez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9" tIns="45709" rIns="91419" bIns="4570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6" name="Freeform 10"/>
                <p:cNvSpPr>
                  <a:spLocks/>
                </p:cNvSpPr>
                <p:nvPr/>
              </p:nvSpPr>
              <p:spPr bwMode="auto">
                <a:xfrm>
                  <a:off x="4106863" y="3698875"/>
                  <a:ext cx="303213" cy="34925"/>
                </a:xfrm>
                <a:custGeom>
                  <a:avLst/>
                  <a:gdLst>
                    <a:gd name="T0" fmla="*/ 20 w 81"/>
                    <a:gd name="T1" fmla="*/ 1 h 9"/>
                    <a:gd name="T2" fmla="*/ 73 w 81"/>
                    <a:gd name="T3" fmla="*/ 0 h 9"/>
                    <a:gd name="T4" fmla="*/ 80 w 81"/>
                    <a:gd name="T5" fmla="*/ 3 h 9"/>
                    <a:gd name="T6" fmla="*/ 3 w 81"/>
                    <a:gd name="T7" fmla="*/ 9 h 9"/>
                    <a:gd name="T8" fmla="*/ 24 w 81"/>
                    <a:gd name="T9" fmla="*/ 5 h 9"/>
                    <a:gd name="T10" fmla="*/ 20 w 81"/>
                    <a:gd name="T11" fmla="*/ 1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81" h="9">
                      <a:moveTo>
                        <a:pt x="20" y="1"/>
                      </a:moveTo>
                      <a:cubicBezTo>
                        <a:pt x="20" y="1"/>
                        <a:pt x="66" y="0"/>
                        <a:pt x="73" y="0"/>
                      </a:cubicBezTo>
                      <a:cubicBezTo>
                        <a:pt x="81" y="0"/>
                        <a:pt x="81" y="3"/>
                        <a:pt x="80" y="3"/>
                      </a:cubicBezTo>
                      <a:cubicBezTo>
                        <a:pt x="78" y="4"/>
                        <a:pt x="5" y="9"/>
                        <a:pt x="3" y="9"/>
                      </a:cubicBezTo>
                      <a:cubicBezTo>
                        <a:pt x="0" y="9"/>
                        <a:pt x="21" y="6"/>
                        <a:pt x="24" y="5"/>
                      </a:cubicBezTo>
                      <a:cubicBezTo>
                        <a:pt x="27" y="4"/>
                        <a:pt x="26" y="2"/>
                        <a:pt x="2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9" tIns="45709" rIns="91419" bIns="4570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7" name="Freeform 11"/>
                <p:cNvSpPr>
                  <a:spLocks/>
                </p:cNvSpPr>
                <p:nvPr/>
              </p:nvSpPr>
              <p:spPr bwMode="auto">
                <a:xfrm>
                  <a:off x="4140201" y="3756025"/>
                  <a:ext cx="269875" cy="25400"/>
                </a:xfrm>
                <a:custGeom>
                  <a:avLst/>
                  <a:gdLst>
                    <a:gd name="T0" fmla="*/ 26 w 72"/>
                    <a:gd name="T1" fmla="*/ 1 h 7"/>
                    <a:gd name="T2" fmla="*/ 72 w 72"/>
                    <a:gd name="T3" fmla="*/ 0 h 7"/>
                    <a:gd name="T4" fmla="*/ 49 w 72"/>
                    <a:gd name="T5" fmla="*/ 5 h 7"/>
                    <a:gd name="T6" fmla="*/ 4 w 72"/>
                    <a:gd name="T7" fmla="*/ 7 h 7"/>
                    <a:gd name="T8" fmla="*/ 26 w 72"/>
                    <a:gd name="T9" fmla="*/ 1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2" h="7">
                      <a:moveTo>
                        <a:pt x="26" y="1"/>
                      </a:moveTo>
                      <a:cubicBezTo>
                        <a:pt x="72" y="0"/>
                        <a:pt x="72" y="0"/>
                        <a:pt x="72" y="0"/>
                      </a:cubicBezTo>
                      <a:cubicBezTo>
                        <a:pt x="72" y="0"/>
                        <a:pt x="51" y="5"/>
                        <a:pt x="49" y="5"/>
                      </a:cubicBezTo>
                      <a:cubicBezTo>
                        <a:pt x="47" y="5"/>
                        <a:pt x="9" y="7"/>
                        <a:pt x="4" y="7"/>
                      </a:cubicBezTo>
                      <a:cubicBezTo>
                        <a:pt x="0" y="7"/>
                        <a:pt x="35" y="3"/>
                        <a:pt x="26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9" tIns="45709" rIns="91419" bIns="4570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8" name="Freeform 12"/>
                <p:cNvSpPr>
                  <a:spLocks/>
                </p:cNvSpPr>
                <p:nvPr/>
              </p:nvSpPr>
              <p:spPr bwMode="auto">
                <a:xfrm>
                  <a:off x="4125913" y="3811588"/>
                  <a:ext cx="287338" cy="38100"/>
                </a:xfrm>
                <a:custGeom>
                  <a:avLst/>
                  <a:gdLst>
                    <a:gd name="T0" fmla="*/ 15 w 77"/>
                    <a:gd name="T1" fmla="*/ 2 h 10"/>
                    <a:gd name="T2" fmla="*/ 73 w 77"/>
                    <a:gd name="T3" fmla="*/ 0 h 10"/>
                    <a:gd name="T4" fmla="*/ 72 w 77"/>
                    <a:gd name="T5" fmla="*/ 5 h 10"/>
                    <a:gd name="T6" fmla="*/ 0 w 77"/>
                    <a:gd name="T7" fmla="*/ 10 h 10"/>
                    <a:gd name="T8" fmla="*/ 31 w 77"/>
                    <a:gd name="T9" fmla="*/ 5 h 10"/>
                    <a:gd name="T10" fmla="*/ 15 w 77"/>
                    <a:gd name="T11" fmla="*/ 2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7" h="10">
                      <a:moveTo>
                        <a:pt x="15" y="2"/>
                      </a:moveTo>
                      <a:cubicBezTo>
                        <a:pt x="15" y="2"/>
                        <a:pt x="69" y="0"/>
                        <a:pt x="73" y="0"/>
                      </a:cubicBezTo>
                      <a:cubicBezTo>
                        <a:pt x="77" y="0"/>
                        <a:pt x="75" y="4"/>
                        <a:pt x="72" y="5"/>
                      </a:cubicBezTo>
                      <a:cubicBezTo>
                        <a:pt x="68" y="6"/>
                        <a:pt x="0" y="10"/>
                        <a:pt x="0" y="10"/>
                      </a:cubicBezTo>
                      <a:cubicBezTo>
                        <a:pt x="0" y="10"/>
                        <a:pt x="29" y="6"/>
                        <a:pt x="31" y="5"/>
                      </a:cubicBezTo>
                      <a:cubicBezTo>
                        <a:pt x="32" y="4"/>
                        <a:pt x="15" y="2"/>
                        <a:pt x="15" y="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9" tIns="45709" rIns="91419" bIns="4570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59" name="Freeform 13"/>
                <p:cNvSpPr>
                  <a:spLocks/>
                </p:cNvSpPr>
                <p:nvPr/>
              </p:nvSpPr>
              <p:spPr bwMode="auto">
                <a:xfrm>
                  <a:off x="4195763" y="3868738"/>
                  <a:ext cx="217488" cy="33338"/>
                </a:xfrm>
                <a:custGeom>
                  <a:avLst/>
                  <a:gdLst>
                    <a:gd name="T0" fmla="*/ 0 w 58"/>
                    <a:gd name="T1" fmla="*/ 4 h 9"/>
                    <a:gd name="T2" fmla="*/ 56 w 58"/>
                    <a:gd name="T3" fmla="*/ 0 h 9"/>
                    <a:gd name="T4" fmla="*/ 0 w 58"/>
                    <a:gd name="T5" fmla="*/ 4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8" h="9">
                      <a:moveTo>
                        <a:pt x="0" y="4"/>
                      </a:moveTo>
                      <a:cubicBezTo>
                        <a:pt x="0" y="4"/>
                        <a:pt x="55" y="0"/>
                        <a:pt x="56" y="0"/>
                      </a:cubicBezTo>
                      <a:cubicBezTo>
                        <a:pt x="58" y="0"/>
                        <a:pt x="22" y="9"/>
                        <a:pt x="0" y="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9" tIns="45709" rIns="91419" bIns="4570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0" name="Freeform 14"/>
                <p:cNvSpPr>
                  <a:spLocks/>
                </p:cNvSpPr>
                <p:nvPr/>
              </p:nvSpPr>
              <p:spPr bwMode="auto">
                <a:xfrm>
                  <a:off x="4117976" y="3935413"/>
                  <a:ext cx="280988" cy="30163"/>
                </a:xfrm>
                <a:custGeom>
                  <a:avLst/>
                  <a:gdLst>
                    <a:gd name="T0" fmla="*/ 23 w 75"/>
                    <a:gd name="T1" fmla="*/ 0 h 8"/>
                    <a:gd name="T2" fmla="*/ 71 w 75"/>
                    <a:gd name="T3" fmla="*/ 0 h 8"/>
                    <a:gd name="T4" fmla="*/ 65 w 75"/>
                    <a:gd name="T5" fmla="*/ 4 h 8"/>
                    <a:gd name="T6" fmla="*/ 0 w 75"/>
                    <a:gd name="T7" fmla="*/ 8 h 8"/>
                    <a:gd name="T8" fmla="*/ 31 w 75"/>
                    <a:gd name="T9" fmla="*/ 3 h 8"/>
                    <a:gd name="T10" fmla="*/ 23 w 75"/>
                    <a:gd name="T11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5" h="8">
                      <a:moveTo>
                        <a:pt x="23" y="0"/>
                      </a:moveTo>
                      <a:cubicBezTo>
                        <a:pt x="23" y="0"/>
                        <a:pt x="67" y="0"/>
                        <a:pt x="71" y="0"/>
                      </a:cubicBezTo>
                      <a:cubicBezTo>
                        <a:pt x="75" y="1"/>
                        <a:pt x="68" y="3"/>
                        <a:pt x="65" y="4"/>
                      </a:cubicBezTo>
                      <a:cubicBezTo>
                        <a:pt x="62" y="5"/>
                        <a:pt x="0" y="8"/>
                        <a:pt x="0" y="8"/>
                      </a:cubicBezTo>
                      <a:cubicBezTo>
                        <a:pt x="0" y="8"/>
                        <a:pt x="28" y="4"/>
                        <a:pt x="31" y="3"/>
                      </a:cubicBezTo>
                      <a:cubicBezTo>
                        <a:pt x="33" y="3"/>
                        <a:pt x="33" y="3"/>
                        <a:pt x="2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9" tIns="45709" rIns="91419" bIns="4570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1" name="Freeform 15"/>
                <p:cNvSpPr>
                  <a:spLocks/>
                </p:cNvSpPr>
                <p:nvPr/>
              </p:nvSpPr>
              <p:spPr bwMode="auto">
                <a:xfrm>
                  <a:off x="4206876" y="3984625"/>
                  <a:ext cx="206375" cy="25400"/>
                </a:xfrm>
                <a:custGeom>
                  <a:avLst/>
                  <a:gdLst>
                    <a:gd name="T0" fmla="*/ 0 w 55"/>
                    <a:gd name="T1" fmla="*/ 3 h 7"/>
                    <a:gd name="T2" fmla="*/ 53 w 55"/>
                    <a:gd name="T3" fmla="*/ 0 h 7"/>
                    <a:gd name="T4" fmla="*/ 0 w 55"/>
                    <a:gd name="T5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5" h="7">
                      <a:moveTo>
                        <a:pt x="0" y="3"/>
                      </a:moveTo>
                      <a:cubicBezTo>
                        <a:pt x="0" y="3"/>
                        <a:pt x="51" y="0"/>
                        <a:pt x="53" y="0"/>
                      </a:cubicBezTo>
                      <a:cubicBezTo>
                        <a:pt x="55" y="0"/>
                        <a:pt x="28" y="7"/>
                        <a:pt x="0" y="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9" tIns="45709" rIns="91419" bIns="4570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2" name="Freeform 16"/>
                <p:cNvSpPr>
                  <a:spLocks/>
                </p:cNvSpPr>
                <p:nvPr/>
              </p:nvSpPr>
              <p:spPr bwMode="auto">
                <a:xfrm>
                  <a:off x="4222751" y="4044949"/>
                  <a:ext cx="160338" cy="28576"/>
                </a:xfrm>
                <a:custGeom>
                  <a:avLst/>
                  <a:gdLst>
                    <a:gd name="T0" fmla="*/ 0 w 43"/>
                    <a:gd name="T1" fmla="*/ 2 h 8"/>
                    <a:gd name="T2" fmla="*/ 41 w 43"/>
                    <a:gd name="T3" fmla="*/ 1 h 8"/>
                    <a:gd name="T4" fmla="*/ 26 w 43"/>
                    <a:gd name="T5" fmla="*/ 7 h 8"/>
                    <a:gd name="T6" fmla="*/ 0 w 43"/>
                    <a:gd name="T7" fmla="*/ 2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3" h="8">
                      <a:moveTo>
                        <a:pt x="0" y="2"/>
                      </a:moveTo>
                      <a:cubicBezTo>
                        <a:pt x="0" y="2"/>
                        <a:pt x="38" y="0"/>
                        <a:pt x="41" y="1"/>
                      </a:cubicBezTo>
                      <a:cubicBezTo>
                        <a:pt x="43" y="1"/>
                        <a:pt x="31" y="5"/>
                        <a:pt x="26" y="7"/>
                      </a:cubicBezTo>
                      <a:cubicBezTo>
                        <a:pt x="20" y="8"/>
                        <a:pt x="12" y="7"/>
                        <a:pt x="0" y="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9" tIns="45709" rIns="91419" bIns="4570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3" name="Freeform 17"/>
                <p:cNvSpPr>
                  <a:spLocks/>
                </p:cNvSpPr>
                <p:nvPr/>
              </p:nvSpPr>
              <p:spPr bwMode="auto">
                <a:xfrm>
                  <a:off x="4151313" y="4070350"/>
                  <a:ext cx="314325" cy="30163"/>
                </a:xfrm>
                <a:custGeom>
                  <a:avLst/>
                  <a:gdLst>
                    <a:gd name="T0" fmla="*/ 0 w 84"/>
                    <a:gd name="T1" fmla="*/ 5 h 8"/>
                    <a:gd name="T2" fmla="*/ 84 w 84"/>
                    <a:gd name="T3" fmla="*/ 0 h 8"/>
                    <a:gd name="T4" fmla="*/ 32 w 84"/>
                    <a:gd name="T5" fmla="*/ 8 h 8"/>
                    <a:gd name="T6" fmla="*/ 0 w 84"/>
                    <a:gd name="T7" fmla="*/ 5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4" h="8">
                      <a:moveTo>
                        <a:pt x="0" y="5"/>
                      </a:moveTo>
                      <a:cubicBezTo>
                        <a:pt x="0" y="5"/>
                        <a:pt x="76" y="2"/>
                        <a:pt x="84" y="0"/>
                      </a:cubicBezTo>
                      <a:cubicBezTo>
                        <a:pt x="84" y="0"/>
                        <a:pt x="75" y="6"/>
                        <a:pt x="32" y="8"/>
                      </a:cubicBezTo>
                      <a:cubicBezTo>
                        <a:pt x="32" y="8"/>
                        <a:pt x="9" y="7"/>
                        <a:pt x="0" y="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9" tIns="45709" rIns="91419" bIns="4570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4" name="Freeform 18"/>
                <p:cNvSpPr>
                  <a:spLocks/>
                </p:cNvSpPr>
                <p:nvPr/>
              </p:nvSpPr>
              <p:spPr bwMode="auto">
                <a:xfrm>
                  <a:off x="4514851" y="3703638"/>
                  <a:ext cx="36513" cy="22225"/>
                </a:xfrm>
                <a:custGeom>
                  <a:avLst/>
                  <a:gdLst>
                    <a:gd name="T0" fmla="*/ 7 w 10"/>
                    <a:gd name="T1" fmla="*/ 0 h 6"/>
                    <a:gd name="T2" fmla="*/ 0 w 10"/>
                    <a:gd name="T3" fmla="*/ 6 h 6"/>
                    <a:gd name="T4" fmla="*/ 7 w 10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0" h="6">
                      <a:moveTo>
                        <a:pt x="7" y="0"/>
                      </a:moveTo>
                      <a:cubicBezTo>
                        <a:pt x="7" y="0"/>
                        <a:pt x="10" y="5"/>
                        <a:pt x="0" y="6"/>
                      </a:cubicBezTo>
                      <a:lnTo>
                        <a:pt x="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9" tIns="45709" rIns="91419" bIns="4570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5" name="Freeform 19"/>
                <p:cNvSpPr>
                  <a:spLocks/>
                </p:cNvSpPr>
                <p:nvPr/>
              </p:nvSpPr>
              <p:spPr bwMode="auto">
                <a:xfrm>
                  <a:off x="4510088" y="3579813"/>
                  <a:ext cx="41275" cy="19050"/>
                </a:xfrm>
                <a:custGeom>
                  <a:avLst/>
                  <a:gdLst>
                    <a:gd name="T0" fmla="*/ 8 w 11"/>
                    <a:gd name="T1" fmla="*/ 0 h 5"/>
                    <a:gd name="T2" fmla="*/ 0 w 11"/>
                    <a:gd name="T3" fmla="*/ 5 h 5"/>
                    <a:gd name="T4" fmla="*/ 8 w 11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" h="5">
                      <a:moveTo>
                        <a:pt x="8" y="0"/>
                      </a:moveTo>
                      <a:cubicBezTo>
                        <a:pt x="8" y="0"/>
                        <a:pt x="11" y="4"/>
                        <a:pt x="0" y="5"/>
                      </a:cubicBez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9" tIns="45709" rIns="91419" bIns="4570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6" name="Freeform 20"/>
                <p:cNvSpPr>
                  <a:spLocks/>
                </p:cNvSpPr>
                <p:nvPr/>
              </p:nvSpPr>
              <p:spPr bwMode="auto">
                <a:xfrm>
                  <a:off x="4495801" y="3819525"/>
                  <a:ext cx="55563" cy="19050"/>
                </a:xfrm>
                <a:custGeom>
                  <a:avLst/>
                  <a:gdLst>
                    <a:gd name="T0" fmla="*/ 11 w 15"/>
                    <a:gd name="T1" fmla="*/ 0 h 5"/>
                    <a:gd name="T2" fmla="*/ 0 w 15"/>
                    <a:gd name="T3" fmla="*/ 5 h 5"/>
                    <a:gd name="T4" fmla="*/ 11 w 15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5" h="5">
                      <a:moveTo>
                        <a:pt x="11" y="0"/>
                      </a:moveTo>
                      <a:cubicBezTo>
                        <a:pt x="11" y="0"/>
                        <a:pt x="15" y="4"/>
                        <a:pt x="0" y="5"/>
                      </a:cubicBezTo>
                      <a:lnTo>
                        <a:pt x="1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9" tIns="45709" rIns="91419" bIns="4570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7" name="Freeform 21"/>
                <p:cNvSpPr>
                  <a:spLocks/>
                </p:cNvSpPr>
                <p:nvPr/>
              </p:nvSpPr>
              <p:spPr bwMode="auto">
                <a:xfrm>
                  <a:off x="4498976" y="3894138"/>
                  <a:ext cx="46038" cy="57150"/>
                </a:xfrm>
                <a:custGeom>
                  <a:avLst/>
                  <a:gdLst>
                    <a:gd name="T0" fmla="*/ 6 w 12"/>
                    <a:gd name="T1" fmla="*/ 0 h 15"/>
                    <a:gd name="T2" fmla="*/ 7 w 12"/>
                    <a:gd name="T3" fmla="*/ 6 h 15"/>
                    <a:gd name="T4" fmla="*/ 12 w 12"/>
                    <a:gd name="T5" fmla="*/ 12 h 15"/>
                    <a:gd name="T6" fmla="*/ 0 w 12"/>
                    <a:gd name="T7" fmla="*/ 14 h 15"/>
                    <a:gd name="T8" fmla="*/ 6 w 12"/>
                    <a:gd name="T9" fmla="*/ 10 h 15"/>
                    <a:gd name="T10" fmla="*/ 6 w 12"/>
                    <a:gd name="T11" fmla="*/ 0 h 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5">
                      <a:moveTo>
                        <a:pt x="6" y="0"/>
                      </a:moveTo>
                      <a:cubicBezTo>
                        <a:pt x="6" y="0"/>
                        <a:pt x="6" y="5"/>
                        <a:pt x="7" y="6"/>
                      </a:cubicBezTo>
                      <a:cubicBezTo>
                        <a:pt x="8" y="7"/>
                        <a:pt x="12" y="12"/>
                        <a:pt x="12" y="12"/>
                      </a:cubicBezTo>
                      <a:cubicBezTo>
                        <a:pt x="12" y="12"/>
                        <a:pt x="3" y="15"/>
                        <a:pt x="0" y="14"/>
                      </a:cubicBezTo>
                      <a:cubicBezTo>
                        <a:pt x="0" y="14"/>
                        <a:pt x="5" y="12"/>
                        <a:pt x="6" y="10"/>
                      </a:cubicBezTo>
                      <a:cubicBezTo>
                        <a:pt x="6" y="9"/>
                        <a:pt x="5" y="1"/>
                        <a:pt x="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9" tIns="45709" rIns="91419" bIns="4570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8" name="Freeform 22"/>
                <p:cNvSpPr>
                  <a:spLocks/>
                </p:cNvSpPr>
                <p:nvPr/>
              </p:nvSpPr>
              <p:spPr bwMode="auto">
                <a:xfrm>
                  <a:off x="4518026" y="4037013"/>
                  <a:ext cx="22225" cy="19050"/>
                </a:xfrm>
                <a:custGeom>
                  <a:avLst/>
                  <a:gdLst>
                    <a:gd name="T0" fmla="*/ 3 w 6"/>
                    <a:gd name="T1" fmla="*/ 0 h 5"/>
                    <a:gd name="T2" fmla="*/ 0 w 6"/>
                    <a:gd name="T3" fmla="*/ 5 h 5"/>
                    <a:gd name="T4" fmla="*/ 3 w 6"/>
                    <a:gd name="T5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" h="5">
                      <a:moveTo>
                        <a:pt x="3" y="0"/>
                      </a:moveTo>
                      <a:cubicBezTo>
                        <a:pt x="3" y="0"/>
                        <a:pt x="6" y="4"/>
                        <a:pt x="0" y="5"/>
                      </a:cubicBez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9" tIns="45709" rIns="91419" bIns="4570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69" name="Freeform 23"/>
                <p:cNvSpPr>
                  <a:spLocks/>
                </p:cNvSpPr>
                <p:nvPr/>
              </p:nvSpPr>
              <p:spPr bwMode="auto">
                <a:xfrm>
                  <a:off x="3814763" y="3557588"/>
                  <a:ext cx="206375" cy="22225"/>
                </a:xfrm>
                <a:custGeom>
                  <a:avLst/>
                  <a:gdLst>
                    <a:gd name="T0" fmla="*/ 0 w 55"/>
                    <a:gd name="T1" fmla="*/ 0 h 6"/>
                    <a:gd name="T2" fmla="*/ 55 w 55"/>
                    <a:gd name="T3" fmla="*/ 3 h 6"/>
                    <a:gd name="T4" fmla="*/ 0 w 55"/>
                    <a:gd name="T5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5" h="6">
                      <a:moveTo>
                        <a:pt x="0" y="0"/>
                      </a:moveTo>
                      <a:cubicBezTo>
                        <a:pt x="55" y="3"/>
                        <a:pt x="55" y="3"/>
                        <a:pt x="55" y="3"/>
                      </a:cubicBezTo>
                      <a:cubicBezTo>
                        <a:pt x="55" y="3"/>
                        <a:pt x="15" y="6"/>
                        <a:pt x="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9" tIns="45709" rIns="91419" bIns="4570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0" name="Freeform 24"/>
                <p:cNvSpPr>
                  <a:spLocks/>
                </p:cNvSpPr>
                <p:nvPr/>
              </p:nvSpPr>
              <p:spPr bwMode="auto">
                <a:xfrm>
                  <a:off x="3762376" y="3744913"/>
                  <a:ext cx="71438" cy="17463"/>
                </a:xfrm>
                <a:custGeom>
                  <a:avLst/>
                  <a:gdLst>
                    <a:gd name="T0" fmla="*/ 7 w 19"/>
                    <a:gd name="T1" fmla="*/ 0 h 5"/>
                    <a:gd name="T2" fmla="*/ 19 w 19"/>
                    <a:gd name="T3" fmla="*/ 1 h 5"/>
                    <a:gd name="T4" fmla="*/ 4 w 19"/>
                    <a:gd name="T5" fmla="*/ 4 h 5"/>
                    <a:gd name="T6" fmla="*/ 7 w 19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5">
                      <a:moveTo>
                        <a:pt x="7" y="0"/>
                      </a:moveTo>
                      <a:cubicBezTo>
                        <a:pt x="19" y="1"/>
                        <a:pt x="19" y="1"/>
                        <a:pt x="19" y="1"/>
                      </a:cubicBezTo>
                      <a:cubicBezTo>
                        <a:pt x="19" y="1"/>
                        <a:pt x="7" y="4"/>
                        <a:pt x="4" y="4"/>
                      </a:cubicBezTo>
                      <a:cubicBezTo>
                        <a:pt x="0" y="5"/>
                        <a:pt x="7" y="0"/>
                        <a:pt x="7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9" tIns="45709" rIns="91419" bIns="4570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1" name="Freeform 25"/>
                <p:cNvSpPr>
                  <a:spLocks/>
                </p:cNvSpPr>
                <p:nvPr/>
              </p:nvSpPr>
              <p:spPr bwMode="auto">
                <a:xfrm>
                  <a:off x="3762376" y="3857625"/>
                  <a:ext cx="74613" cy="14288"/>
                </a:xfrm>
                <a:custGeom>
                  <a:avLst/>
                  <a:gdLst>
                    <a:gd name="T0" fmla="*/ 6 w 20"/>
                    <a:gd name="T1" fmla="*/ 0 h 4"/>
                    <a:gd name="T2" fmla="*/ 20 w 20"/>
                    <a:gd name="T3" fmla="*/ 0 h 4"/>
                    <a:gd name="T4" fmla="*/ 2 w 20"/>
                    <a:gd name="T5" fmla="*/ 4 h 4"/>
                    <a:gd name="T6" fmla="*/ 6 w 20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4">
                      <a:moveTo>
                        <a:pt x="6" y="0"/>
                      </a:move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20" y="0"/>
                        <a:pt x="4" y="4"/>
                        <a:pt x="2" y="4"/>
                      </a:cubicBezTo>
                      <a:cubicBezTo>
                        <a:pt x="0" y="4"/>
                        <a:pt x="6" y="0"/>
                        <a:pt x="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9" tIns="45709" rIns="91419" bIns="4570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2" name="Freeform 26"/>
                <p:cNvSpPr>
                  <a:spLocks/>
                </p:cNvSpPr>
                <p:nvPr/>
              </p:nvSpPr>
              <p:spPr bwMode="auto">
                <a:xfrm>
                  <a:off x="3759201" y="3979863"/>
                  <a:ext cx="74613" cy="19050"/>
                </a:xfrm>
                <a:custGeom>
                  <a:avLst/>
                  <a:gdLst>
                    <a:gd name="T0" fmla="*/ 6 w 20"/>
                    <a:gd name="T1" fmla="*/ 0 h 5"/>
                    <a:gd name="T2" fmla="*/ 20 w 20"/>
                    <a:gd name="T3" fmla="*/ 1 h 5"/>
                    <a:gd name="T4" fmla="*/ 2 w 20"/>
                    <a:gd name="T5" fmla="*/ 5 h 5"/>
                    <a:gd name="T6" fmla="*/ 6 w 20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5">
                      <a:moveTo>
                        <a:pt x="6" y="0"/>
                      </a:moveTo>
                      <a:cubicBezTo>
                        <a:pt x="20" y="1"/>
                        <a:pt x="20" y="1"/>
                        <a:pt x="20" y="1"/>
                      </a:cubicBezTo>
                      <a:cubicBezTo>
                        <a:pt x="20" y="1"/>
                        <a:pt x="3" y="5"/>
                        <a:pt x="2" y="5"/>
                      </a:cubicBezTo>
                      <a:cubicBezTo>
                        <a:pt x="0" y="5"/>
                        <a:pt x="6" y="0"/>
                        <a:pt x="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9" tIns="45709" rIns="91419" bIns="4570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3" name="Freeform 27"/>
                <p:cNvSpPr>
                  <a:spLocks/>
                </p:cNvSpPr>
                <p:nvPr/>
              </p:nvSpPr>
              <p:spPr bwMode="auto">
                <a:xfrm>
                  <a:off x="3822701" y="4086225"/>
                  <a:ext cx="268288" cy="33338"/>
                </a:xfrm>
                <a:custGeom>
                  <a:avLst/>
                  <a:gdLst>
                    <a:gd name="T0" fmla="*/ 0 w 72"/>
                    <a:gd name="T1" fmla="*/ 0 h 9"/>
                    <a:gd name="T2" fmla="*/ 68 w 72"/>
                    <a:gd name="T3" fmla="*/ 1 h 9"/>
                    <a:gd name="T4" fmla="*/ 0 w 72"/>
                    <a:gd name="T5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2" h="9">
                      <a:moveTo>
                        <a:pt x="0" y="0"/>
                      </a:moveTo>
                      <a:cubicBezTo>
                        <a:pt x="0" y="0"/>
                        <a:pt x="65" y="2"/>
                        <a:pt x="68" y="1"/>
                      </a:cubicBezTo>
                      <a:cubicBezTo>
                        <a:pt x="72" y="1"/>
                        <a:pt x="24" y="9"/>
                        <a:pt x="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9" tIns="45709" rIns="91419" bIns="4570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174" name="Freeform 28"/>
                <p:cNvSpPr>
                  <a:spLocks/>
                </p:cNvSpPr>
                <p:nvPr/>
              </p:nvSpPr>
              <p:spPr bwMode="auto">
                <a:xfrm>
                  <a:off x="4300538" y="4114800"/>
                  <a:ext cx="134938" cy="120650"/>
                </a:xfrm>
                <a:custGeom>
                  <a:avLst/>
                  <a:gdLst>
                    <a:gd name="T0" fmla="*/ 36 w 36"/>
                    <a:gd name="T1" fmla="*/ 0 h 32"/>
                    <a:gd name="T2" fmla="*/ 3 w 36"/>
                    <a:gd name="T3" fmla="*/ 31 h 32"/>
                    <a:gd name="T4" fmla="*/ 36 w 36"/>
                    <a:gd name="T5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" h="32">
                      <a:moveTo>
                        <a:pt x="36" y="0"/>
                      </a:moveTo>
                      <a:cubicBezTo>
                        <a:pt x="36" y="0"/>
                        <a:pt x="5" y="30"/>
                        <a:pt x="3" y="31"/>
                      </a:cubicBezTo>
                      <a:cubicBezTo>
                        <a:pt x="0" y="32"/>
                        <a:pt x="21" y="8"/>
                        <a:pt x="3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19" tIns="45709" rIns="91419" bIns="45709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8" name="Group 37"/>
            <p:cNvGrpSpPr>
              <a:grpSpLocks noChangeAspect="1"/>
            </p:cNvGrpSpPr>
            <p:nvPr/>
          </p:nvGrpSpPr>
          <p:grpSpPr bwMode="auto">
            <a:xfrm>
              <a:off x="2950075" y="2055373"/>
              <a:ext cx="2081532" cy="2518581"/>
              <a:chOff x="2250" y="790"/>
              <a:chExt cx="1205" cy="1458"/>
            </a:xfrm>
          </p:grpSpPr>
          <p:sp>
            <p:nvSpPr>
              <p:cNvPr id="19" name="Rectangle 38"/>
              <p:cNvSpPr>
                <a:spLocks noChangeArrowheads="1"/>
              </p:cNvSpPr>
              <p:nvPr/>
            </p:nvSpPr>
            <p:spPr bwMode="auto">
              <a:xfrm>
                <a:off x="2847" y="1827"/>
                <a:ext cx="12" cy="369"/>
              </a:xfrm>
              <a:prstGeom prst="rect">
                <a:avLst/>
              </a:pr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39"/>
              <p:cNvSpPr>
                <a:spLocks/>
              </p:cNvSpPr>
              <p:nvPr/>
            </p:nvSpPr>
            <p:spPr bwMode="auto">
              <a:xfrm>
                <a:off x="2852" y="2189"/>
                <a:ext cx="170" cy="19"/>
              </a:xfrm>
              <a:custGeom>
                <a:avLst/>
                <a:gdLst>
                  <a:gd name="T0" fmla="*/ 170 w 170"/>
                  <a:gd name="T1" fmla="*/ 19 h 19"/>
                  <a:gd name="T2" fmla="*/ 0 w 170"/>
                  <a:gd name="T3" fmla="*/ 12 h 19"/>
                  <a:gd name="T4" fmla="*/ 0 w 170"/>
                  <a:gd name="T5" fmla="*/ 0 h 19"/>
                  <a:gd name="T6" fmla="*/ 170 w 170"/>
                  <a:gd name="T7" fmla="*/ 7 h 19"/>
                  <a:gd name="T8" fmla="*/ 170 w 170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" h="19">
                    <a:moveTo>
                      <a:pt x="170" y="19"/>
                    </a:moveTo>
                    <a:lnTo>
                      <a:pt x="0" y="12"/>
                    </a:lnTo>
                    <a:lnTo>
                      <a:pt x="0" y="0"/>
                    </a:lnTo>
                    <a:lnTo>
                      <a:pt x="170" y="7"/>
                    </a:lnTo>
                    <a:lnTo>
                      <a:pt x="170" y="19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40"/>
              <p:cNvSpPr>
                <a:spLocks/>
              </p:cNvSpPr>
              <p:nvPr/>
            </p:nvSpPr>
            <p:spPr bwMode="auto">
              <a:xfrm>
                <a:off x="2725" y="2028"/>
                <a:ext cx="130" cy="170"/>
              </a:xfrm>
              <a:custGeom>
                <a:avLst/>
                <a:gdLst>
                  <a:gd name="T0" fmla="*/ 120 w 130"/>
                  <a:gd name="T1" fmla="*/ 170 h 170"/>
                  <a:gd name="T2" fmla="*/ 0 w 130"/>
                  <a:gd name="T3" fmla="*/ 7 h 170"/>
                  <a:gd name="T4" fmla="*/ 9 w 130"/>
                  <a:gd name="T5" fmla="*/ 0 h 170"/>
                  <a:gd name="T6" fmla="*/ 130 w 130"/>
                  <a:gd name="T7" fmla="*/ 163 h 170"/>
                  <a:gd name="T8" fmla="*/ 120 w 130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0" h="170">
                    <a:moveTo>
                      <a:pt x="120" y="170"/>
                    </a:moveTo>
                    <a:lnTo>
                      <a:pt x="0" y="7"/>
                    </a:lnTo>
                    <a:lnTo>
                      <a:pt x="9" y="0"/>
                    </a:lnTo>
                    <a:lnTo>
                      <a:pt x="130" y="163"/>
                    </a:lnTo>
                    <a:lnTo>
                      <a:pt x="120" y="170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41"/>
              <p:cNvSpPr>
                <a:spLocks/>
              </p:cNvSpPr>
              <p:nvPr/>
            </p:nvSpPr>
            <p:spPr bwMode="auto">
              <a:xfrm>
                <a:off x="2845" y="2047"/>
                <a:ext cx="191" cy="151"/>
              </a:xfrm>
              <a:custGeom>
                <a:avLst/>
                <a:gdLst>
                  <a:gd name="T0" fmla="*/ 7 w 191"/>
                  <a:gd name="T1" fmla="*/ 151 h 151"/>
                  <a:gd name="T2" fmla="*/ 0 w 191"/>
                  <a:gd name="T3" fmla="*/ 142 h 151"/>
                  <a:gd name="T4" fmla="*/ 184 w 191"/>
                  <a:gd name="T5" fmla="*/ 0 h 151"/>
                  <a:gd name="T6" fmla="*/ 191 w 191"/>
                  <a:gd name="T7" fmla="*/ 10 h 151"/>
                  <a:gd name="T8" fmla="*/ 7 w 191"/>
                  <a:gd name="T9" fmla="*/ 15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1" h="151">
                    <a:moveTo>
                      <a:pt x="7" y="151"/>
                    </a:moveTo>
                    <a:lnTo>
                      <a:pt x="0" y="142"/>
                    </a:lnTo>
                    <a:lnTo>
                      <a:pt x="184" y="0"/>
                    </a:lnTo>
                    <a:lnTo>
                      <a:pt x="191" y="10"/>
                    </a:lnTo>
                    <a:lnTo>
                      <a:pt x="7" y="151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42"/>
              <p:cNvSpPr>
                <a:spLocks/>
              </p:cNvSpPr>
              <p:nvPr/>
            </p:nvSpPr>
            <p:spPr bwMode="auto">
              <a:xfrm>
                <a:off x="2585" y="2191"/>
                <a:ext cx="265" cy="19"/>
              </a:xfrm>
              <a:custGeom>
                <a:avLst/>
                <a:gdLst>
                  <a:gd name="T0" fmla="*/ 0 w 265"/>
                  <a:gd name="T1" fmla="*/ 19 h 19"/>
                  <a:gd name="T2" fmla="*/ 0 w 265"/>
                  <a:gd name="T3" fmla="*/ 7 h 19"/>
                  <a:gd name="T4" fmla="*/ 265 w 265"/>
                  <a:gd name="T5" fmla="*/ 0 h 19"/>
                  <a:gd name="T6" fmla="*/ 265 w 265"/>
                  <a:gd name="T7" fmla="*/ 12 h 19"/>
                  <a:gd name="T8" fmla="*/ 0 w 265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5" h="19">
                    <a:moveTo>
                      <a:pt x="0" y="19"/>
                    </a:moveTo>
                    <a:lnTo>
                      <a:pt x="0" y="7"/>
                    </a:lnTo>
                    <a:lnTo>
                      <a:pt x="265" y="0"/>
                    </a:lnTo>
                    <a:lnTo>
                      <a:pt x="265" y="12"/>
                    </a:lnTo>
                    <a:lnTo>
                      <a:pt x="0" y="19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43"/>
              <p:cNvSpPr>
                <a:spLocks/>
              </p:cNvSpPr>
              <p:nvPr/>
            </p:nvSpPr>
            <p:spPr bwMode="auto">
              <a:xfrm>
                <a:off x="2524" y="2005"/>
                <a:ext cx="66" cy="201"/>
              </a:xfrm>
              <a:custGeom>
                <a:avLst/>
                <a:gdLst>
                  <a:gd name="T0" fmla="*/ 54 w 66"/>
                  <a:gd name="T1" fmla="*/ 201 h 201"/>
                  <a:gd name="T2" fmla="*/ 0 w 66"/>
                  <a:gd name="T3" fmla="*/ 2 h 201"/>
                  <a:gd name="T4" fmla="*/ 12 w 66"/>
                  <a:gd name="T5" fmla="*/ 0 h 201"/>
                  <a:gd name="T6" fmla="*/ 66 w 66"/>
                  <a:gd name="T7" fmla="*/ 198 h 201"/>
                  <a:gd name="T8" fmla="*/ 54 w 66"/>
                  <a:gd name="T9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201">
                    <a:moveTo>
                      <a:pt x="54" y="201"/>
                    </a:moveTo>
                    <a:lnTo>
                      <a:pt x="0" y="2"/>
                    </a:lnTo>
                    <a:lnTo>
                      <a:pt x="12" y="0"/>
                    </a:lnTo>
                    <a:lnTo>
                      <a:pt x="66" y="198"/>
                    </a:lnTo>
                    <a:lnTo>
                      <a:pt x="54" y="201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44"/>
              <p:cNvSpPr>
                <a:spLocks/>
              </p:cNvSpPr>
              <p:nvPr/>
            </p:nvSpPr>
            <p:spPr bwMode="auto">
              <a:xfrm>
                <a:off x="2578" y="2031"/>
                <a:ext cx="154" cy="175"/>
              </a:xfrm>
              <a:custGeom>
                <a:avLst/>
                <a:gdLst>
                  <a:gd name="T0" fmla="*/ 9 w 154"/>
                  <a:gd name="T1" fmla="*/ 175 h 175"/>
                  <a:gd name="T2" fmla="*/ 0 w 154"/>
                  <a:gd name="T3" fmla="*/ 167 h 175"/>
                  <a:gd name="T4" fmla="*/ 147 w 154"/>
                  <a:gd name="T5" fmla="*/ 0 h 175"/>
                  <a:gd name="T6" fmla="*/ 154 w 154"/>
                  <a:gd name="T7" fmla="*/ 7 h 175"/>
                  <a:gd name="T8" fmla="*/ 9 w 154"/>
                  <a:gd name="T9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" h="175">
                    <a:moveTo>
                      <a:pt x="9" y="175"/>
                    </a:moveTo>
                    <a:lnTo>
                      <a:pt x="0" y="167"/>
                    </a:lnTo>
                    <a:lnTo>
                      <a:pt x="147" y="0"/>
                    </a:lnTo>
                    <a:lnTo>
                      <a:pt x="154" y="7"/>
                    </a:lnTo>
                    <a:lnTo>
                      <a:pt x="9" y="175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45"/>
              <p:cNvSpPr>
                <a:spLocks/>
              </p:cNvSpPr>
              <p:nvPr/>
            </p:nvSpPr>
            <p:spPr bwMode="auto">
              <a:xfrm>
                <a:off x="2526" y="2000"/>
                <a:ext cx="203" cy="35"/>
              </a:xfrm>
              <a:custGeom>
                <a:avLst/>
                <a:gdLst>
                  <a:gd name="T0" fmla="*/ 203 w 203"/>
                  <a:gd name="T1" fmla="*/ 35 h 35"/>
                  <a:gd name="T2" fmla="*/ 0 w 203"/>
                  <a:gd name="T3" fmla="*/ 9 h 35"/>
                  <a:gd name="T4" fmla="*/ 2 w 203"/>
                  <a:gd name="T5" fmla="*/ 0 h 35"/>
                  <a:gd name="T6" fmla="*/ 203 w 203"/>
                  <a:gd name="T7" fmla="*/ 26 h 35"/>
                  <a:gd name="T8" fmla="*/ 203 w 203"/>
                  <a:gd name="T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35">
                    <a:moveTo>
                      <a:pt x="203" y="35"/>
                    </a:moveTo>
                    <a:lnTo>
                      <a:pt x="0" y="9"/>
                    </a:lnTo>
                    <a:lnTo>
                      <a:pt x="2" y="0"/>
                    </a:lnTo>
                    <a:lnTo>
                      <a:pt x="203" y="26"/>
                    </a:lnTo>
                    <a:lnTo>
                      <a:pt x="203" y="35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46"/>
              <p:cNvSpPr>
                <a:spLocks/>
              </p:cNvSpPr>
              <p:nvPr/>
            </p:nvSpPr>
            <p:spPr bwMode="auto">
              <a:xfrm>
                <a:off x="2725" y="1827"/>
                <a:ext cx="132" cy="206"/>
              </a:xfrm>
              <a:custGeom>
                <a:avLst/>
                <a:gdLst>
                  <a:gd name="T0" fmla="*/ 9 w 132"/>
                  <a:gd name="T1" fmla="*/ 206 h 206"/>
                  <a:gd name="T2" fmla="*/ 0 w 132"/>
                  <a:gd name="T3" fmla="*/ 199 h 206"/>
                  <a:gd name="T4" fmla="*/ 122 w 132"/>
                  <a:gd name="T5" fmla="*/ 0 h 206"/>
                  <a:gd name="T6" fmla="*/ 132 w 132"/>
                  <a:gd name="T7" fmla="*/ 8 h 206"/>
                  <a:gd name="T8" fmla="*/ 9 w 132"/>
                  <a:gd name="T9" fmla="*/ 206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" h="206">
                    <a:moveTo>
                      <a:pt x="9" y="206"/>
                    </a:moveTo>
                    <a:lnTo>
                      <a:pt x="0" y="199"/>
                    </a:lnTo>
                    <a:lnTo>
                      <a:pt x="122" y="0"/>
                    </a:lnTo>
                    <a:lnTo>
                      <a:pt x="132" y="8"/>
                    </a:lnTo>
                    <a:lnTo>
                      <a:pt x="9" y="206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47"/>
              <p:cNvSpPr>
                <a:spLocks/>
              </p:cNvSpPr>
              <p:nvPr/>
            </p:nvSpPr>
            <p:spPr bwMode="auto">
              <a:xfrm>
                <a:off x="3027" y="1939"/>
                <a:ext cx="156" cy="118"/>
              </a:xfrm>
              <a:custGeom>
                <a:avLst/>
                <a:gdLst>
                  <a:gd name="T0" fmla="*/ 7 w 156"/>
                  <a:gd name="T1" fmla="*/ 118 h 118"/>
                  <a:gd name="T2" fmla="*/ 0 w 156"/>
                  <a:gd name="T3" fmla="*/ 108 h 118"/>
                  <a:gd name="T4" fmla="*/ 149 w 156"/>
                  <a:gd name="T5" fmla="*/ 0 h 118"/>
                  <a:gd name="T6" fmla="*/ 156 w 156"/>
                  <a:gd name="T7" fmla="*/ 7 h 118"/>
                  <a:gd name="T8" fmla="*/ 7 w 156"/>
                  <a:gd name="T9" fmla="*/ 118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6" h="118">
                    <a:moveTo>
                      <a:pt x="7" y="118"/>
                    </a:moveTo>
                    <a:lnTo>
                      <a:pt x="0" y="108"/>
                    </a:lnTo>
                    <a:lnTo>
                      <a:pt x="149" y="0"/>
                    </a:lnTo>
                    <a:lnTo>
                      <a:pt x="156" y="7"/>
                    </a:lnTo>
                    <a:lnTo>
                      <a:pt x="7" y="118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48"/>
              <p:cNvSpPr>
                <a:spLocks/>
              </p:cNvSpPr>
              <p:nvPr/>
            </p:nvSpPr>
            <p:spPr bwMode="auto">
              <a:xfrm>
                <a:off x="3018" y="2054"/>
                <a:ext cx="18" cy="144"/>
              </a:xfrm>
              <a:custGeom>
                <a:avLst/>
                <a:gdLst>
                  <a:gd name="T0" fmla="*/ 11 w 18"/>
                  <a:gd name="T1" fmla="*/ 144 h 144"/>
                  <a:gd name="T2" fmla="*/ 0 w 18"/>
                  <a:gd name="T3" fmla="*/ 144 h 144"/>
                  <a:gd name="T4" fmla="*/ 7 w 18"/>
                  <a:gd name="T5" fmla="*/ 0 h 144"/>
                  <a:gd name="T6" fmla="*/ 18 w 18"/>
                  <a:gd name="T7" fmla="*/ 0 h 144"/>
                  <a:gd name="T8" fmla="*/ 11 w 18"/>
                  <a:gd name="T9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44">
                    <a:moveTo>
                      <a:pt x="11" y="144"/>
                    </a:moveTo>
                    <a:lnTo>
                      <a:pt x="0" y="144"/>
                    </a:lnTo>
                    <a:lnTo>
                      <a:pt x="7" y="0"/>
                    </a:lnTo>
                    <a:lnTo>
                      <a:pt x="18" y="0"/>
                    </a:lnTo>
                    <a:lnTo>
                      <a:pt x="11" y="144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49"/>
              <p:cNvSpPr>
                <a:spLocks/>
              </p:cNvSpPr>
              <p:nvPr/>
            </p:nvSpPr>
            <p:spPr bwMode="auto">
              <a:xfrm>
                <a:off x="2732" y="2021"/>
                <a:ext cx="297" cy="40"/>
              </a:xfrm>
              <a:custGeom>
                <a:avLst/>
                <a:gdLst>
                  <a:gd name="T0" fmla="*/ 297 w 297"/>
                  <a:gd name="T1" fmla="*/ 40 h 40"/>
                  <a:gd name="T2" fmla="*/ 0 w 297"/>
                  <a:gd name="T3" fmla="*/ 10 h 40"/>
                  <a:gd name="T4" fmla="*/ 0 w 297"/>
                  <a:gd name="T5" fmla="*/ 0 h 40"/>
                  <a:gd name="T6" fmla="*/ 297 w 297"/>
                  <a:gd name="T7" fmla="*/ 29 h 40"/>
                  <a:gd name="T8" fmla="*/ 297 w 297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7" h="40">
                    <a:moveTo>
                      <a:pt x="297" y="40"/>
                    </a:moveTo>
                    <a:lnTo>
                      <a:pt x="0" y="10"/>
                    </a:lnTo>
                    <a:lnTo>
                      <a:pt x="0" y="0"/>
                    </a:lnTo>
                    <a:lnTo>
                      <a:pt x="297" y="29"/>
                    </a:lnTo>
                    <a:lnTo>
                      <a:pt x="297" y="40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50"/>
              <p:cNvSpPr>
                <a:spLocks/>
              </p:cNvSpPr>
              <p:nvPr/>
            </p:nvSpPr>
            <p:spPr bwMode="auto">
              <a:xfrm>
                <a:off x="3022" y="1853"/>
                <a:ext cx="14" cy="199"/>
              </a:xfrm>
              <a:custGeom>
                <a:avLst/>
                <a:gdLst>
                  <a:gd name="T0" fmla="*/ 3 w 14"/>
                  <a:gd name="T1" fmla="*/ 199 h 199"/>
                  <a:gd name="T2" fmla="*/ 0 w 14"/>
                  <a:gd name="T3" fmla="*/ 0 h 199"/>
                  <a:gd name="T4" fmla="*/ 12 w 14"/>
                  <a:gd name="T5" fmla="*/ 0 h 199"/>
                  <a:gd name="T6" fmla="*/ 14 w 14"/>
                  <a:gd name="T7" fmla="*/ 199 h 199"/>
                  <a:gd name="T8" fmla="*/ 3 w 14"/>
                  <a:gd name="T9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99">
                    <a:moveTo>
                      <a:pt x="3" y="199"/>
                    </a:moveTo>
                    <a:lnTo>
                      <a:pt x="0" y="0"/>
                    </a:lnTo>
                    <a:lnTo>
                      <a:pt x="12" y="0"/>
                    </a:lnTo>
                    <a:lnTo>
                      <a:pt x="14" y="199"/>
                    </a:lnTo>
                    <a:lnTo>
                      <a:pt x="3" y="199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51"/>
              <p:cNvSpPr>
                <a:spLocks/>
              </p:cNvSpPr>
              <p:nvPr/>
            </p:nvSpPr>
            <p:spPr bwMode="auto">
              <a:xfrm>
                <a:off x="3027" y="2042"/>
                <a:ext cx="123" cy="133"/>
              </a:xfrm>
              <a:custGeom>
                <a:avLst/>
                <a:gdLst>
                  <a:gd name="T0" fmla="*/ 49 w 52"/>
                  <a:gd name="T1" fmla="*/ 56 h 56"/>
                  <a:gd name="T2" fmla="*/ 0 w 52"/>
                  <a:gd name="T3" fmla="*/ 2 h 56"/>
                  <a:gd name="T4" fmla="*/ 4 w 52"/>
                  <a:gd name="T5" fmla="*/ 0 h 56"/>
                  <a:gd name="T6" fmla="*/ 2 w 52"/>
                  <a:gd name="T7" fmla="*/ 1 h 56"/>
                  <a:gd name="T8" fmla="*/ 4 w 52"/>
                  <a:gd name="T9" fmla="*/ 0 h 56"/>
                  <a:gd name="T10" fmla="*/ 52 w 52"/>
                  <a:gd name="T11" fmla="*/ 53 h 56"/>
                  <a:gd name="T12" fmla="*/ 49 w 52"/>
                  <a:gd name="T13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2" h="56">
                    <a:moveTo>
                      <a:pt x="49" y="56"/>
                    </a:moveTo>
                    <a:cubicBezTo>
                      <a:pt x="1" y="4"/>
                      <a:pt x="0" y="2"/>
                      <a:pt x="0" y="2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2"/>
                      <a:pt x="34" y="33"/>
                      <a:pt x="52" y="53"/>
                    </a:cubicBezTo>
                    <a:lnTo>
                      <a:pt x="49" y="56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52"/>
              <p:cNvSpPr>
                <a:spLocks/>
              </p:cNvSpPr>
              <p:nvPr/>
            </p:nvSpPr>
            <p:spPr bwMode="auto">
              <a:xfrm>
                <a:off x="3025" y="2168"/>
                <a:ext cx="123" cy="40"/>
              </a:xfrm>
              <a:custGeom>
                <a:avLst/>
                <a:gdLst>
                  <a:gd name="T0" fmla="*/ 2 w 123"/>
                  <a:gd name="T1" fmla="*/ 40 h 40"/>
                  <a:gd name="T2" fmla="*/ 0 w 123"/>
                  <a:gd name="T3" fmla="*/ 30 h 40"/>
                  <a:gd name="T4" fmla="*/ 120 w 123"/>
                  <a:gd name="T5" fmla="*/ 0 h 40"/>
                  <a:gd name="T6" fmla="*/ 123 w 123"/>
                  <a:gd name="T7" fmla="*/ 12 h 40"/>
                  <a:gd name="T8" fmla="*/ 2 w 123"/>
                  <a:gd name="T9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" h="40">
                    <a:moveTo>
                      <a:pt x="2" y="40"/>
                    </a:moveTo>
                    <a:lnTo>
                      <a:pt x="0" y="30"/>
                    </a:lnTo>
                    <a:lnTo>
                      <a:pt x="120" y="0"/>
                    </a:lnTo>
                    <a:lnTo>
                      <a:pt x="123" y="12"/>
                    </a:lnTo>
                    <a:lnTo>
                      <a:pt x="2" y="40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53"/>
              <p:cNvSpPr>
                <a:spLocks/>
              </p:cNvSpPr>
              <p:nvPr/>
            </p:nvSpPr>
            <p:spPr bwMode="auto">
              <a:xfrm>
                <a:off x="3145" y="1943"/>
                <a:ext cx="38" cy="232"/>
              </a:xfrm>
              <a:custGeom>
                <a:avLst/>
                <a:gdLst>
                  <a:gd name="T0" fmla="*/ 10 w 38"/>
                  <a:gd name="T1" fmla="*/ 232 h 232"/>
                  <a:gd name="T2" fmla="*/ 0 w 38"/>
                  <a:gd name="T3" fmla="*/ 232 h 232"/>
                  <a:gd name="T4" fmla="*/ 26 w 38"/>
                  <a:gd name="T5" fmla="*/ 0 h 232"/>
                  <a:gd name="T6" fmla="*/ 38 w 38"/>
                  <a:gd name="T7" fmla="*/ 0 h 232"/>
                  <a:gd name="T8" fmla="*/ 10 w 38"/>
                  <a:gd name="T9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232">
                    <a:moveTo>
                      <a:pt x="10" y="232"/>
                    </a:moveTo>
                    <a:lnTo>
                      <a:pt x="0" y="232"/>
                    </a:lnTo>
                    <a:lnTo>
                      <a:pt x="26" y="0"/>
                    </a:lnTo>
                    <a:lnTo>
                      <a:pt x="38" y="0"/>
                    </a:lnTo>
                    <a:lnTo>
                      <a:pt x="10" y="232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54"/>
              <p:cNvSpPr>
                <a:spLocks/>
              </p:cNvSpPr>
              <p:nvPr/>
            </p:nvSpPr>
            <p:spPr bwMode="auto">
              <a:xfrm>
                <a:off x="3174" y="1733"/>
                <a:ext cx="111" cy="215"/>
              </a:xfrm>
              <a:custGeom>
                <a:avLst/>
                <a:gdLst>
                  <a:gd name="T0" fmla="*/ 9 w 111"/>
                  <a:gd name="T1" fmla="*/ 215 h 215"/>
                  <a:gd name="T2" fmla="*/ 0 w 111"/>
                  <a:gd name="T3" fmla="*/ 210 h 215"/>
                  <a:gd name="T4" fmla="*/ 101 w 111"/>
                  <a:gd name="T5" fmla="*/ 0 h 215"/>
                  <a:gd name="T6" fmla="*/ 111 w 111"/>
                  <a:gd name="T7" fmla="*/ 7 h 215"/>
                  <a:gd name="T8" fmla="*/ 9 w 111"/>
                  <a:gd name="T9" fmla="*/ 215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15">
                    <a:moveTo>
                      <a:pt x="9" y="215"/>
                    </a:moveTo>
                    <a:lnTo>
                      <a:pt x="0" y="210"/>
                    </a:lnTo>
                    <a:lnTo>
                      <a:pt x="101" y="0"/>
                    </a:lnTo>
                    <a:lnTo>
                      <a:pt x="111" y="7"/>
                    </a:lnTo>
                    <a:lnTo>
                      <a:pt x="9" y="215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55"/>
              <p:cNvSpPr>
                <a:spLocks/>
              </p:cNvSpPr>
              <p:nvPr/>
            </p:nvSpPr>
            <p:spPr bwMode="auto">
              <a:xfrm>
                <a:off x="3273" y="1478"/>
                <a:ext cx="132" cy="262"/>
              </a:xfrm>
              <a:custGeom>
                <a:avLst/>
                <a:gdLst>
                  <a:gd name="T0" fmla="*/ 12 w 132"/>
                  <a:gd name="T1" fmla="*/ 262 h 262"/>
                  <a:gd name="T2" fmla="*/ 0 w 132"/>
                  <a:gd name="T3" fmla="*/ 257 h 262"/>
                  <a:gd name="T4" fmla="*/ 123 w 132"/>
                  <a:gd name="T5" fmla="*/ 0 h 262"/>
                  <a:gd name="T6" fmla="*/ 132 w 132"/>
                  <a:gd name="T7" fmla="*/ 5 h 262"/>
                  <a:gd name="T8" fmla="*/ 12 w 132"/>
                  <a:gd name="T9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" h="262">
                    <a:moveTo>
                      <a:pt x="12" y="262"/>
                    </a:moveTo>
                    <a:lnTo>
                      <a:pt x="0" y="257"/>
                    </a:lnTo>
                    <a:lnTo>
                      <a:pt x="123" y="0"/>
                    </a:lnTo>
                    <a:lnTo>
                      <a:pt x="132" y="5"/>
                    </a:lnTo>
                    <a:lnTo>
                      <a:pt x="12" y="262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56"/>
              <p:cNvSpPr>
                <a:spLocks/>
              </p:cNvSpPr>
              <p:nvPr/>
            </p:nvSpPr>
            <p:spPr bwMode="auto">
              <a:xfrm>
                <a:off x="3145" y="1591"/>
                <a:ext cx="140" cy="149"/>
              </a:xfrm>
              <a:custGeom>
                <a:avLst/>
                <a:gdLst>
                  <a:gd name="T0" fmla="*/ 130 w 140"/>
                  <a:gd name="T1" fmla="*/ 149 h 149"/>
                  <a:gd name="T2" fmla="*/ 0 w 140"/>
                  <a:gd name="T3" fmla="*/ 10 h 149"/>
                  <a:gd name="T4" fmla="*/ 7 w 140"/>
                  <a:gd name="T5" fmla="*/ 0 h 149"/>
                  <a:gd name="T6" fmla="*/ 140 w 140"/>
                  <a:gd name="T7" fmla="*/ 142 h 149"/>
                  <a:gd name="T8" fmla="*/ 130 w 140"/>
                  <a:gd name="T9" fmla="*/ 149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149">
                    <a:moveTo>
                      <a:pt x="130" y="149"/>
                    </a:moveTo>
                    <a:lnTo>
                      <a:pt x="0" y="10"/>
                    </a:lnTo>
                    <a:lnTo>
                      <a:pt x="7" y="0"/>
                    </a:lnTo>
                    <a:lnTo>
                      <a:pt x="140" y="142"/>
                    </a:lnTo>
                    <a:lnTo>
                      <a:pt x="130" y="149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57"/>
              <p:cNvSpPr>
                <a:spLocks/>
              </p:cNvSpPr>
              <p:nvPr/>
            </p:nvSpPr>
            <p:spPr bwMode="auto">
              <a:xfrm>
                <a:off x="3025" y="1591"/>
                <a:ext cx="127" cy="267"/>
              </a:xfrm>
              <a:custGeom>
                <a:avLst/>
                <a:gdLst>
                  <a:gd name="T0" fmla="*/ 9 w 127"/>
                  <a:gd name="T1" fmla="*/ 267 h 267"/>
                  <a:gd name="T2" fmla="*/ 0 w 127"/>
                  <a:gd name="T3" fmla="*/ 262 h 267"/>
                  <a:gd name="T4" fmla="*/ 118 w 127"/>
                  <a:gd name="T5" fmla="*/ 0 h 267"/>
                  <a:gd name="T6" fmla="*/ 127 w 127"/>
                  <a:gd name="T7" fmla="*/ 5 h 267"/>
                  <a:gd name="T8" fmla="*/ 9 w 127"/>
                  <a:gd name="T9" fmla="*/ 267 h 2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7" h="267">
                    <a:moveTo>
                      <a:pt x="9" y="267"/>
                    </a:moveTo>
                    <a:lnTo>
                      <a:pt x="0" y="262"/>
                    </a:lnTo>
                    <a:lnTo>
                      <a:pt x="118" y="0"/>
                    </a:lnTo>
                    <a:lnTo>
                      <a:pt x="127" y="5"/>
                    </a:lnTo>
                    <a:lnTo>
                      <a:pt x="9" y="267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58"/>
              <p:cNvSpPr>
                <a:spLocks/>
              </p:cNvSpPr>
              <p:nvPr/>
            </p:nvSpPr>
            <p:spPr bwMode="auto">
              <a:xfrm>
                <a:off x="2852" y="1823"/>
                <a:ext cx="175" cy="38"/>
              </a:xfrm>
              <a:custGeom>
                <a:avLst/>
                <a:gdLst>
                  <a:gd name="T0" fmla="*/ 173 w 175"/>
                  <a:gd name="T1" fmla="*/ 38 h 38"/>
                  <a:gd name="T2" fmla="*/ 0 w 175"/>
                  <a:gd name="T3" fmla="*/ 12 h 38"/>
                  <a:gd name="T4" fmla="*/ 3 w 175"/>
                  <a:gd name="T5" fmla="*/ 0 h 38"/>
                  <a:gd name="T6" fmla="*/ 175 w 175"/>
                  <a:gd name="T7" fmla="*/ 26 h 38"/>
                  <a:gd name="T8" fmla="*/ 173 w 175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" h="38">
                    <a:moveTo>
                      <a:pt x="173" y="38"/>
                    </a:moveTo>
                    <a:lnTo>
                      <a:pt x="0" y="12"/>
                    </a:lnTo>
                    <a:lnTo>
                      <a:pt x="3" y="0"/>
                    </a:lnTo>
                    <a:lnTo>
                      <a:pt x="175" y="26"/>
                    </a:lnTo>
                    <a:lnTo>
                      <a:pt x="173" y="38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59"/>
              <p:cNvSpPr>
                <a:spLocks/>
              </p:cNvSpPr>
              <p:nvPr/>
            </p:nvSpPr>
            <p:spPr bwMode="auto">
              <a:xfrm>
                <a:off x="3027" y="1849"/>
                <a:ext cx="154" cy="97"/>
              </a:xfrm>
              <a:custGeom>
                <a:avLst/>
                <a:gdLst>
                  <a:gd name="T0" fmla="*/ 147 w 154"/>
                  <a:gd name="T1" fmla="*/ 97 h 97"/>
                  <a:gd name="T2" fmla="*/ 0 w 154"/>
                  <a:gd name="T3" fmla="*/ 9 h 97"/>
                  <a:gd name="T4" fmla="*/ 7 w 154"/>
                  <a:gd name="T5" fmla="*/ 0 h 97"/>
                  <a:gd name="T6" fmla="*/ 154 w 154"/>
                  <a:gd name="T7" fmla="*/ 87 h 97"/>
                  <a:gd name="T8" fmla="*/ 147 w 154"/>
                  <a:gd name="T9" fmla="*/ 9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" h="97">
                    <a:moveTo>
                      <a:pt x="147" y="97"/>
                    </a:moveTo>
                    <a:lnTo>
                      <a:pt x="0" y="9"/>
                    </a:lnTo>
                    <a:lnTo>
                      <a:pt x="7" y="0"/>
                    </a:lnTo>
                    <a:lnTo>
                      <a:pt x="154" y="87"/>
                    </a:lnTo>
                    <a:lnTo>
                      <a:pt x="147" y="97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60"/>
              <p:cNvSpPr>
                <a:spLocks/>
              </p:cNvSpPr>
              <p:nvPr/>
            </p:nvSpPr>
            <p:spPr bwMode="auto">
              <a:xfrm>
                <a:off x="3029" y="1731"/>
                <a:ext cx="251" cy="125"/>
              </a:xfrm>
              <a:custGeom>
                <a:avLst/>
                <a:gdLst>
                  <a:gd name="T0" fmla="*/ 5 w 251"/>
                  <a:gd name="T1" fmla="*/ 125 h 125"/>
                  <a:gd name="T2" fmla="*/ 0 w 251"/>
                  <a:gd name="T3" fmla="*/ 115 h 125"/>
                  <a:gd name="T4" fmla="*/ 246 w 251"/>
                  <a:gd name="T5" fmla="*/ 0 h 125"/>
                  <a:gd name="T6" fmla="*/ 251 w 251"/>
                  <a:gd name="T7" fmla="*/ 11 h 125"/>
                  <a:gd name="T8" fmla="*/ 5 w 251"/>
                  <a:gd name="T9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125">
                    <a:moveTo>
                      <a:pt x="5" y="125"/>
                    </a:moveTo>
                    <a:lnTo>
                      <a:pt x="0" y="115"/>
                    </a:lnTo>
                    <a:lnTo>
                      <a:pt x="246" y="0"/>
                    </a:lnTo>
                    <a:lnTo>
                      <a:pt x="251" y="11"/>
                    </a:lnTo>
                    <a:lnTo>
                      <a:pt x="5" y="125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61"/>
              <p:cNvSpPr>
                <a:spLocks/>
              </p:cNvSpPr>
              <p:nvPr/>
            </p:nvSpPr>
            <p:spPr bwMode="auto">
              <a:xfrm>
                <a:off x="2989" y="1636"/>
                <a:ext cx="45" cy="215"/>
              </a:xfrm>
              <a:custGeom>
                <a:avLst/>
                <a:gdLst>
                  <a:gd name="T0" fmla="*/ 36 w 45"/>
                  <a:gd name="T1" fmla="*/ 215 h 215"/>
                  <a:gd name="T2" fmla="*/ 0 w 45"/>
                  <a:gd name="T3" fmla="*/ 2 h 215"/>
                  <a:gd name="T4" fmla="*/ 12 w 45"/>
                  <a:gd name="T5" fmla="*/ 0 h 215"/>
                  <a:gd name="T6" fmla="*/ 45 w 45"/>
                  <a:gd name="T7" fmla="*/ 213 h 215"/>
                  <a:gd name="T8" fmla="*/ 36 w 45"/>
                  <a:gd name="T9" fmla="*/ 215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215">
                    <a:moveTo>
                      <a:pt x="36" y="215"/>
                    </a:moveTo>
                    <a:lnTo>
                      <a:pt x="0" y="2"/>
                    </a:lnTo>
                    <a:lnTo>
                      <a:pt x="12" y="0"/>
                    </a:lnTo>
                    <a:lnTo>
                      <a:pt x="45" y="213"/>
                    </a:lnTo>
                    <a:lnTo>
                      <a:pt x="36" y="215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62"/>
              <p:cNvSpPr>
                <a:spLocks/>
              </p:cNvSpPr>
              <p:nvPr/>
            </p:nvSpPr>
            <p:spPr bwMode="auto">
              <a:xfrm>
                <a:off x="2845" y="1641"/>
                <a:ext cx="14" cy="186"/>
              </a:xfrm>
              <a:custGeom>
                <a:avLst/>
                <a:gdLst>
                  <a:gd name="T0" fmla="*/ 2 w 14"/>
                  <a:gd name="T1" fmla="*/ 186 h 186"/>
                  <a:gd name="T2" fmla="*/ 0 w 14"/>
                  <a:gd name="T3" fmla="*/ 0 h 186"/>
                  <a:gd name="T4" fmla="*/ 12 w 14"/>
                  <a:gd name="T5" fmla="*/ 0 h 186"/>
                  <a:gd name="T6" fmla="*/ 14 w 14"/>
                  <a:gd name="T7" fmla="*/ 186 h 186"/>
                  <a:gd name="T8" fmla="*/ 2 w 14"/>
                  <a:gd name="T9" fmla="*/ 18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" h="186">
                    <a:moveTo>
                      <a:pt x="2" y="186"/>
                    </a:moveTo>
                    <a:lnTo>
                      <a:pt x="0" y="0"/>
                    </a:lnTo>
                    <a:lnTo>
                      <a:pt x="12" y="0"/>
                    </a:lnTo>
                    <a:lnTo>
                      <a:pt x="14" y="186"/>
                    </a:lnTo>
                    <a:lnTo>
                      <a:pt x="2" y="186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63"/>
              <p:cNvSpPr>
                <a:spLocks/>
              </p:cNvSpPr>
              <p:nvPr/>
            </p:nvSpPr>
            <p:spPr bwMode="auto">
              <a:xfrm>
                <a:off x="2833" y="1350"/>
                <a:ext cx="24" cy="293"/>
              </a:xfrm>
              <a:custGeom>
                <a:avLst/>
                <a:gdLst>
                  <a:gd name="T0" fmla="*/ 12 w 24"/>
                  <a:gd name="T1" fmla="*/ 293 h 293"/>
                  <a:gd name="T2" fmla="*/ 0 w 24"/>
                  <a:gd name="T3" fmla="*/ 3 h 293"/>
                  <a:gd name="T4" fmla="*/ 12 w 24"/>
                  <a:gd name="T5" fmla="*/ 0 h 293"/>
                  <a:gd name="T6" fmla="*/ 24 w 24"/>
                  <a:gd name="T7" fmla="*/ 293 h 293"/>
                  <a:gd name="T8" fmla="*/ 12 w 24"/>
                  <a:gd name="T9" fmla="*/ 29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293">
                    <a:moveTo>
                      <a:pt x="12" y="293"/>
                    </a:moveTo>
                    <a:lnTo>
                      <a:pt x="0" y="3"/>
                    </a:lnTo>
                    <a:lnTo>
                      <a:pt x="12" y="0"/>
                    </a:lnTo>
                    <a:lnTo>
                      <a:pt x="24" y="293"/>
                    </a:lnTo>
                    <a:lnTo>
                      <a:pt x="12" y="293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64"/>
              <p:cNvSpPr>
                <a:spLocks/>
              </p:cNvSpPr>
              <p:nvPr/>
            </p:nvSpPr>
            <p:spPr bwMode="auto">
              <a:xfrm>
                <a:off x="2855" y="1631"/>
                <a:ext cx="141" cy="22"/>
              </a:xfrm>
              <a:custGeom>
                <a:avLst/>
                <a:gdLst>
                  <a:gd name="T0" fmla="*/ 0 w 141"/>
                  <a:gd name="T1" fmla="*/ 22 h 22"/>
                  <a:gd name="T2" fmla="*/ 0 w 141"/>
                  <a:gd name="T3" fmla="*/ 10 h 22"/>
                  <a:gd name="T4" fmla="*/ 141 w 141"/>
                  <a:gd name="T5" fmla="*/ 0 h 22"/>
                  <a:gd name="T6" fmla="*/ 141 w 141"/>
                  <a:gd name="T7" fmla="*/ 12 h 22"/>
                  <a:gd name="T8" fmla="*/ 0 w 141"/>
                  <a:gd name="T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22">
                    <a:moveTo>
                      <a:pt x="0" y="22"/>
                    </a:moveTo>
                    <a:lnTo>
                      <a:pt x="0" y="10"/>
                    </a:lnTo>
                    <a:lnTo>
                      <a:pt x="141" y="0"/>
                    </a:lnTo>
                    <a:lnTo>
                      <a:pt x="141" y="12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65"/>
              <p:cNvSpPr>
                <a:spLocks/>
              </p:cNvSpPr>
              <p:nvPr/>
            </p:nvSpPr>
            <p:spPr bwMode="auto">
              <a:xfrm>
                <a:off x="2649" y="1643"/>
                <a:ext cx="206" cy="140"/>
              </a:xfrm>
              <a:custGeom>
                <a:avLst/>
                <a:gdLst>
                  <a:gd name="T0" fmla="*/ 7 w 206"/>
                  <a:gd name="T1" fmla="*/ 140 h 140"/>
                  <a:gd name="T2" fmla="*/ 0 w 206"/>
                  <a:gd name="T3" fmla="*/ 130 h 140"/>
                  <a:gd name="T4" fmla="*/ 198 w 206"/>
                  <a:gd name="T5" fmla="*/ 0 h 140"/>
                  <a:gd name="T6" fmla="*/ 206 w 206"/>
                  <a:gd name="T7" fmla="*/ 10 h 140"/>
                  <a:gd name="T8" fmla="*/ 7 w 206"/>
                  <a:gd name="T9" fmla="*/ 14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6" h="140">
                    <a:moveTo>
                      <a:pt x="7" y="140"/>
                    </a:moveTo>
                    <a:lnTo>
                      <a:pt x="0" y="130"/>
                    </a:lnTo>
                    <a:lnTo>
                      <a:pt x="198" y="0"/>
                    </a:lnTo>
                    <a:lnTo>
                      <a:pt x="206" y="10"/>
                    </a:lnTo>
                    <a:lnTo>
                      <a:pt x="7" y="140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66"/>
              <p:cNvSpPr>
                <a:spLocks/>
              </p:cNvSpPr>
              <p:nvPr/>
            </p:nvSpPr>
            <p:spPr bwMode="auto">
              <a:xfrm>
                <a:off x="2524" y="1776"/>
                <a:ext cx="134" cy="231"/>
              </a:xfrm>
              <a:custGeom>
                <a:avLst/>
                <a:gdLst>
                  <a:gd name="T0" fmla="*/ 9 w 134"/>
                  <a:gd name="T1" fmla="*/ 231 h 231"/>
                  <a:gd name="T2" fmla="*/ 0 w 134"/>
                  <a:gd name="T3" fmla="*/ 224 h 231"/>
                  <a:gd name="T4" fmla="*/ 125 w 134"/>
                  <a:gd name="T5" fmla="*/ 0 h 231"/>
                  <a:gd name="T6" fmla="*/ 134 w 134"/>
                  <a:gd name="T7" fmla="*/ 4 h 231"/>
                  <a:gd name="T8" fmla="*/ 9 w 134"/>
                  <a:gd name="T9" fmla="*/ 231 h 2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4" h="231">
                    <a:moveTo>
                      <a:pt x="9" y="231"/>
                    </a:moveTo>
                    <a:lnTo>
                      <a:pt x="0" y="224"/>
                    </a:lnTo>
                    <a:lnTo>
                      <a:pt x="125" y="0"/>
                    </a:lnTo>
                    <a:lnTo>
                      <a:pt x="134" y="4"/>
                    </a:lnTo>
                    <a:lnTo>
                      <a:pt x="9" y="231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67"/>
              <p:cNvSpPr>
                <a:spLocks/>
              </p:cNvSpPr>
              <p:nvPr/>
            </p:nvSpPr>
            <p:spPr bwMode="auto">
              <a:xfrm>
                <a:off x="2526" y="1825"/>
                <a:ext cx="329" cy="177"/>
              </a:xfrm>
              <a:custGeom>
                <a:avLst/>
                <a:gdLst>
                  <a:gd name="T0" fmla="*/ 5 w 329"/>
                  <a:gd name="T1" fmla="*/ 177 h 177"/>
                  <a:gd name="T2" fmla="*/ 0 w 329"/>
                  <a:gd name="T3" fmla="*/ 168 h 177"/>
                  <a:gd name="T4" fmla="*/ 324 w 329"/>
                  <a:gd name="T5" fmla="*/ 0 h 177"/>
                  <a:gd name="T6" fmla="*/ 329 w 329"/>
                  <a:gd name="T7" fmla="*/ 10 h 177"/>
                  <a:gd name="T8" fmla="*/ 5 w 329"/>
                  <a:gd name="T9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9" h="177">
                    <a:moveTo>
                      <a:pt x="5" y="177"/>
                    </a:moveTo>
                    <a:lnTo>
                      <a:pt x="0" y="168"/>
                    </a:lnTo>
                    <a:lnTo>
                      <a:pt x="324" y="0"/>
                    </a:lnTo>
                    <a:lnTo>
                      <a:pt x="329" y="10"/>
                    </a:lnTo>
                    <a:lnTo>
                      <a:pt x="5" y="177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68"/>
              <p:cNvSpPr>
                <a:spLocks/>
              </p:cNvSpPr>
              <p:nvPr/>
            </p:nvSpPr>
            <p:spPr bwMode="auto">
              <a:xfrm>
                <a:off x="2649" y="1773"/>
                <a:ext cx="83" cy="255"/>
              </a:xfrm>
              <a:custGeom>
                <a:avLst/>
                <a:gdLst>
                  <a:gd name="T0" fmla="*/ 73 w 83"/>
                  <a:gd name="T1" fmla="*/ 255 h 255"/>
                  <a:gd name="T2" fmla="*/ 0 w 83"/>
                  <a:gd name="T3" fmla="*/ 5 h 255"/>
                  <a:gd name="T4" fmla="*/ 12 w 83"/>
                  <a:gd name="T5" fmla="*/ 0 h 255"/>
                  <a:gd name="T6" fmla="*/ 83 w 83"/>
                  <a:gd name="T7" fmla="*/ 251 h 255"/>
                  <a:gd name="T8" fmla="*/ 73 w 83"/>
                  <a:gd name="T9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3" h="255">
                    <a:moveTo>
                      <a:pt x="73" y="255"/>
                    </a:moveTo>
                    <a:lnTo>
                      <a:pt x="0" y="5"/>
                    </a:lnTo>
                    <a:lnTo>
                      <a:pt x="12" y="0"/>
                    </a:lnTo>
                    <a:lnTo>
                      <a:pt x="83" y="251"/>
                    </a:lnTo>
                    <a:lnTo>
                      <a:pt x="73" y="255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69"/>
              <p:cNvSpPr>
                <a:spLocks/>
              </p:cNvSpPr>
              <p:nvPr/>
            </p:nvSpPr>
            <p:spPr bwMode="auto">
              <a:xfrm>
                <a:off x="2358" y="1650"/>
                <a:ext cx="175" cy="350"/>
              </a:xfrm>
              <a:custGeom>
                <a:avLst/>
                <a:gdLst>
                  <a:gd name="T0" fmla="*/ 163 w 175"/>
                  <a:gd name="T1" fmla="*/ 350 h 350"/>
                  <a:gd name="T2" fmla="*/ 0 w 175"/>
                  <a:gd name="T3" fmla="*/ 5 h 350"/>
                  <a:gd name="T4" fmla="*/ 10 w 175"/>
                  <a:gd name="T5" fmla="*/ 0 h 350"/>
                  <a:gd name="T6" fmla="*/ 175 w 175"/>
                  <a:gd name="T7" fmla="*/ 345 h 350"/>
                  <a:gd name="T8" fmla="*/ 163 w 175"/>
                  <a:gd name="T9" fmla="*/ 350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" h="350">
                    <a:moveTo>
                      <a:pt x="163" y="350"/>
                    </a:moveTo>
                    <a:lnTo>
                      <a:pt x="0" y="5"/>
                    </a:lnTo>
                    <a:lnTo>
                      <a:pt x="10" y="0"/>
                    </a:lnTo>
                    <a:lnTo>
                      <a:pt x="175" y="345"/>
                    </a:lnTo>
                    <a:lnTo>
                      <a:pt x="163" y="350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70"/>
              <p:cNvSpPr>
                <a:spLocks/>
              </p:cNvSpPr>
              <p:nvPr/>
            </p:nvSpPr>
            <p:spPr bwMode="auto">
              <a:xfrm>
                <a:off x="2283" y="1289"/>
                <a:ext cx="85" cy="366"/>
              </a:xfrm>
              <a:custGeom>
                <a:avLst/>
                <a:gdLst>
                  <a:gd name="T0" fmla="*/ 73 w 85"/>
                  <a:gd name="T1" fmla="*/ 366 h 366"/>
                  <a:gd name="T2" fmla="*/ 0 w 85"/>
                  <a:gd name="T3" fmla="*/ 2 h 366"/>
                  <a:gd name="T4" fmla="*/ 11 w 85"/>
                  <a:gd name="T5" fmla="*/ 0 h 366"/>
                  <a:gd name="T6" fmla="*/ 85 w 85"/>
                  <a:gd name="T7" fmla="*/ 366 h 366"/>
                  <a:gd name="T8" fmla="*/ 73 w 85"/>
                  <a:gd name="T9" fmla="*/ 366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366">
                    <a:moveTo>
                      <a:pt x="73" y="366"/>
                    </a:moveTo>
                    <a:lnTo>
                      <a:pt x="0" y="2"/>
                    </a:lnTo>
                    <a:lnTo>
                      <a:pt x="11" y="0"/>
                    </a:lnTo>
                    <a:lnTo>
                      <a:pt x="85" y="366"/>
                    </a:lnTo>
                    <a:lnTo>
                      <a:pt x="73" y="366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71"/>
              <p:cNvSpPr>
                <a:spLocks/>
              </p:cNvSpPr>
              <p:nvPr/>
            </p:nvSpPr>
            <p:spPr bwMode="auto">
              <a:xfrm>
                <a:off x="2285" y="1289"/>
                <a:ext cx="168" cy="139"/>
              </a:xfrm>
              <a:custGeom>
                <a:avLst/>
                <a:gdLst>
                  <a:gd name="T0" fmla="*/ 161 w 168"/>
                  <a:gd name="T1" fmla="*/ 139 h 139"/>
                  <a:gd name="T2" fmla="*/ 0 w 168"/>
                  <a:gd name="T3" fmla="*/ 7 h 139"/>
                  <a:gd name="T4" fmla="*/ 7 w 168"/>
                  <a:gd name="T5" fmla="*/ 0 h 139"/>
                  <a:gd name="T6" fmla="*/ 168 w 168"/>
                  <a:gd name="T7" fmla="*/ 130 h 139"/>
                  <a:gd name="T8" fmla="*/ 161 w 168"/>
                  <a:gd name="T9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" h="139">
                    <a:moveTo>
                      <a:pt x="161" y="139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168" y="130"/>
                    </a:lnTo>
                    <a:lnTo>
                      <a:pt x="161" y="139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72"/>
              <p:cNvSpPr>
                <a:spLocks/>
              </p:cNvSpPr>
              <p:nvPr/>
            </p:nvSpPr>
            <p:spPr bwMode="auto">
              <a:xfrm>
                <a:off x="2356" y="1423"/>
                <a:ext cx="99" cy="227"/>
              </a:xfrm>
              <a:custGeom>
                <a:avLst/>
                <a:gdLst>
                  <a:gd name="T0" fmla="*/ 9 w 99"/>
                  <a:gd name="T1" fmla="*/ 227 h 227"/>
                  <a:gd name="T2" fmla="*/ 0 w 99"/>
                  <a:gd name="T3" fmla="*/ 223 h 227"/>
                  <a:gd name="T4" fmla="*/ 90 w 99"/>
                  <a:gd name="T5" fmla="*/ 0 h 227"/>
                  <a:gd name="T6" fmla="*/ 99 w 99"/>
                  <a:gd name="T7" fmla="*/ 5 h 227"/>
                  <a:gd name="T8" fmla="*/ 9 w 99"/>
                  <a:gd name="T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" h="227">
                    <a:moveTo>
                      <a:pt x="9" y="227"/>
                    </a:moveTo>
                    <a:lnTo>
                      <a:pt x="0" y="223"/>
                    </a:lnTo>
                    <a:lnTo>
                      <a:pt x="90" y="0"/>
                    </a:lnTo>
                    <a:lnTo>
                      <a:pt x="99" y="5"/>
                    </a:lnTo>
                    <a:lnTo>
                      <a:pt x="9" y="227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73"/>
              <p:cNvSpPr>
                <a:spLocks/>
              </p:cNvSpPr>
              <p:nvPr/>
            </p:nvSpPr>
            <p:spPr bwMode="auto">
              <a:xfrm>
                <a:off x="2446" y="1419"/>
                <a:ext cx="179" cy="106"/>
              </a:xfrm>
              <a:custGeom>
                <a:avLst/>
                <a:gdLst>
                  <a:gd name="T0" fmla="*/ 175 w 179"/>
                  <a:gd name="T1" fmla="*/ 106 h 106"/>
                  <a:gd name="T2" fmla="*/ 0 w 179"/>
                  <a:gd name="T3" fmla="*/ 9 h 106"/>
                  <a:gd name="T4" fmla="*/ 4 w 179"/>
                  <a:gd name="T5" fmla="*/ 0 h 106"/>
                  <a:gd name="T6" fmla="*/ 179 w 179"/>
                  <a:gd name="T7" fmla="*/ 97 h 106"/>
                  <a:gd name="T8" fmla="*/ 175 w 179"/>
                  <a:gd name="T9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106">
                    <a:moveTo>
                      <a:pt x="175" y="106"/>
                    </a:moveTo>
                    <a:lnTo>
                      <a:pt x="0" y="9"/>
                    </a:lnTo>
                    <a:lnTo>
                      <a:pt x="4" y="0"/>
                    </a:lnTo>
                    <a:lnTo>
                      <a:pt x="179" y="97"/>
                    </a:lnTo>
                    <a:lnTo>
                      <a:pt x="175" y="106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74"/>
              <p:cNvSpPr>
                <a:spLocks/>
              </p:cNvSpPr>
              <p:nvPr/>
            </p:nvSpPr>
            <p:spPr bwMode="auto">
              <a:xfrm>
                <a:off x="2613" y="1518"/>
                <a:ext cx="43" cy="262"/>
              </a:xfrm>
              <a:custGeom>
                <a:avLst/>
                <a:gdLst>
                  <a:gd name="T0" fmla="*/ 34 w 43"/>
                  <a:gd name="T1" fmla="*/ 262 h 262"/>
                  <a:gd name="T2" fmla="*/ 0 w 43"/>
                  <a:gd name="T3" fmla="*/ 2 h 262"/>
                  <a:gd name="T4" fmla="*/ 12 w 43"/>
                  <a:gd name="T5" fmla="*/ 0 h 262"/>
                  <a:gd name="T6" fmla="*/ 43 w 43"/>
                  <a:gd name="T7" fmla="*/ 260 h 262"/>
                  <a:gd name="T8" fmla="*/ 34 w 43"/>
                  <a:gd name="T9" fmla="*/ 262 h 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262">
                    <a:moveTo>
                      <a:pt x="34" y="262"/>
                    </a:moveTo>
                    <a:lnTo>
                      <a:pt x="0" y="2"/>
                    </a:lnTo>
                    <a:lnTo>
                      <a:pt x="12" y="0"/>
                    </a:lnTo>
                    <a:lnTo>
                      <a:pt x="43" y="260"/>
                    </a:lnTo>
                    <a:lnTo>
                      <a:pt x="34" y="262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75"/>
              <p:cNvSpPr>
                <a:spLocks/>
              </p:cNvSpPr>
              <p:nvPr/>
            </p:nvSpPr>
            <p:spPr bwMode="auto">
              <a:xfrm>
                <a:off x="2621" y="1516"/>
                <a:ext cx="231" cy="134"/>
              </a:xfrm>
              <a:custGeom>
                <a:avLst/>
                <a:gdLst>
                  <a:gd name="T0" fmla="*/ 226 w 231"/>
                  <a:gd name="T1" fmla="*/ 134 h 134"/>
                  <a:gd name="T2" fmla="*/ 0 w 231"/>
                  <a:gd name="T3" fmla="*/ 9 h 134"/>
                  <a:gd name="T4" fmla="*/ 4 w 231"/>
                  <a:gd name="T5" fmla="*/ 0 h 134"/>
                  <a:gd name="T6" fmla="*/ 231 w 231"/>
                  <a:gd name="T7" fmla="*/ 125 h 134"/>
                  <a:gd name="T8" fmla="*/ 226 w 231"/>
                  <a:gd name="T9" fmla="*/ 134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1" h="134">
                    <a:moveTo>
                      <a:pt x="226" y="134"/>
                    </a:moveTo>
                    <a:lnTo>
                      <a:pt x="0" y="9"/>
                    </a:lnTo>
                    <a:lnTo>
                      <a:pt x="4" y="0"/>
                    </a:lnTo>
                    <a:lnTo>
                      <a:pt x="231" y="125"/>
                    </a:lnTo>
                    <a:lnTo>
                      <a:pt x="226" y="134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76"/>
              <p:cNvSpPr>
                <a:spLocks/>
              </p:cNvSpPr>
              <p:nvPr/>
            </p:nvSpPr>
            <p:spPr bwMode="auto">
              <a:xfrm>
                <a:off x="2595" y="1383"/>
                <a:ext cx="33" cy="140"/>
              </a:xfrm>
              <a:custGeom>
                <a:avLst/>
                <a:gdLst>
                  <a:gd name="T0" fmla="*/ 21 w 33"/>
                  <a:gd name="T1" fmla="*/ 140 h 140"/>
                  <a:gd name="T2" fmla="*/ 0 w 33"/>
                  <a:gd name="T3" fmla="*/ 0 h 140"/>
                  <a:gd name="T4" fmla="*/ 9 w 33"/>
                  <a:gd name="T5" fmla="*/ 0 h 140"/>
                  <a:gd name="T6" fmla="*/ 33 w 33"/>
                  <a:gd name="T7" fmla="*/ 137 h 140"/>
                  <a:gd name="T8" fmla="*/ 21 w 33"/>
                  <a:gd name="T9" fmla="*/ 14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140">
                    <a:moveTo>
                      <a:pt x="21" y="140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33" y="137"/>
                    </a:lnTo>
                    <a:lnTo>
                      <a:pt x="21" y="140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77"/>
              <p:cNvSpPr>
                <a:spLocks/>
              </p:cNvSpPr>
              <p:nvPr/>
            </p:nvSpPr>
            <p:spPr bwMode="auto">
              <a:xfrm>
                <a:off x="2361" y="1513"/>
                <a:ext cx="262" cy="135"/>
              </a:xfrm>
              <a:custGeom>
                <a:avLst/>
                <a:gdLst>
                  <a:gd name="T0" fmla="*/ 4 w 262"/>
                  <a:gd name="T1" fmla="*/ 135 h 135"/>
                  <a:gd name="T2" fmla="*/ 0 w 262"/>
                  <a:gd name="T3" fmla="*/ 125 h 135"/>
                  <a:gd name="T4" fmla="*/ 257 w 262"/>
                  <a:gd name="T5" fmla="*/ 0 h 135"/>
                  <a:gd name="T6" fmla="*/ 262 w 262"/>
                  <a:gd name="T7" fmla="*/ 10 h 135"/>
                  <a:gd name="T8" fmla="*/ 4 w 262"/>
                  <a:gd name="T9" fmla="*/ 13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2" h="135">
                    <a:moveTo>
                      <a:pt x="4" y="135"/>
                    </a:moveTo>
                    <a:lnTo>
                      <a:pt x="0" y="125"/>
                    </a:lnTo>
                    <a:lnTo>
                      <a:pt x="257" y="0"/>
                    </a:lnTo>
                    <a:lnTo>
                      <a:pt x="262" y="10"/>
                    </a:lnTo>
                    <a:lnTo>
                      <a:pt x="4" y="135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78"/>
              <p:cNvSpPr>
                <a:spLocks/>
              </p:cNvSpPr>
              <p:nvPr/>
            </p:nvSpPr>
            <p:spPr bwMode="auto">
              <a:xfrm>
                <a:off x="2361" y="1641"/>
                <a:ext cx="290" cy="135"/>
              </a:xfrm>
              <a:custGeom>
                <a:avLst/>
                <a:gdLst>
                  <a:gd name="T0" fmla="*/ 288 w 290"/>
                  <a:gd name="T1" fmla="*/ 135 h 135"/>
                  <a:gd name="T2" fmla="*/ 0 w 290"/>
                  <a:gd name="T3" fmla="*/ 9 h 135"/>
                  <a:gd name="T4" fmla="*/ 4 w 290"/>
                  <a:gd name="T5" fmla="*/ 0 h 135"/>
                  <a:gd name="T6" fmla="*/ 290 w 290"/>
                  <a:gd name="T7" fmla="*/ 125 h 135"/>
                  <a:gd name="T8" fmla="*/ 288 w 290"/>
                  <a:gd name="T9" fmla="*/ 13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0" h="135">
                    <a:moveTo>
                      <a:pt x="288" y="135"/>
                    </a:moveTo>
                    <a:lnTo>
                      <a:pt x="0" y="9"/>
                    </a:lnTo>
                    <a:lnTo>
                      <a:pt x="4" y="0"/>
                    </a:lnTo>
                    <a:lnTo>
                      <a:pt x="290" y="125"/>
                    </a:lnTo>
                    <a:lnTo>
                      <a:pt x="288" y="135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79"/>
              <p:cNvSpPr>
                <a:spLocks/>
              </p:cNvSpPr>
              <p:nvPr/>
            </p:nvSpPr>
            <p:spPr bwMode="auto">
              <a:xfrm>
                <a:off x="2656" y="1731"/>
                <a:ext cx="619" cy="52"/>
              </a:xfrm>
              <a:custGeom>
                <a:avLst/>
                <a:gdLst>
                  <a:gd name="T0" fmla="*/ 0 w 619"/>
                  <a:gd name="T1" fmla="*/ 52 h 52"/>
                  <a:gd name="T2" fmla="*/ 0 w 619"/>
                  <a:gd name="T3" fmla="*/ 40 h 52"/>
                  <a:gd name="T4" fmla="*/ 619 w 619"/>
                  <a:gd name="T5" fmla="*/ 0 h 52"/>
                  <a:gd name="T6" fmla="*/ 619 w 619"/>
                  <a:gd name="T7" fmla="*/ 11 h 52"/>
                  <a:gd name="T8" fmla="*/ 0 w 619"/>
                  <a:gd name="T9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9" h="52">
                    <a:moveTo>
                      <a:pt x="0" y="52"/>
                    </a:moveTo>
                    <a:lnTo>
                      <a:pt x="0" y="40"/>
                    </a:lnTo>
                    <a:lnTo>
                      <a:pt x="619" y="0"/>
                    </a:lnTo>
                    <a:lnTo>
                      <a:pt x="619" y="11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80"/>
              <p:cNvSpPr>
                <a:spLocks/>
              </p:cNvSpPr>
              <p:nvPr/>
            </p:nvSpPr>
            <p:spPr bwMode="auto">
              <a:xfrm>
                <a:off x="3145" y="1475"/>
                <a:ext cx="258" cy="123"/>
              </a:xfrm>
              <a:custGeom>
                <a:avLst/>
                <a:gdLst>
                  <a:gd name="T0" fmla="*/ 5 w 258"/>
                  <a:gd name="T1" fmla="*/ 123 h 123"/>
                  <a:gd name="T2" fmla="*/ 0 w 258"/>
                  <a:gd name="T3" fmla="*/ 114 h 123"/>
                  <a:gd name="T4" fmla="*/ 253 w 258"/>
                  <a:gd name="T5" fmla="*/ 0 h 123"/>
                  <a:gd name="T6" fmla="*/ 258 w 258"/>
                  <a:gd name="T7" fmla="*/ 10 h 123"/>
                  <a:gd name="T8" fmla="*/ 5 w 258"/>
                  <a:gd name="T9" fmla="*/ 123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8" h="123">
                    <a:moveTo>
                      <a:pt x="5" y="123"/>
                    </a:moveTo>
                    <a:lnTo>
                      <a:pt x="0" y="114"/>
                    </a:lnTo>
                    <a:lnTo>
                      <a:pt x="253" y="0"/>
                    </a:lnTo>
                    <a:lnTo>
                      <a:pt x="258" y="10"/>
                    </a:lnTo>
                    <a:lnTo>
                      <a:pt x="5" y="123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81"/>
              <p:cNvSpPr>
                <a:spLocks/>
              </p:cNvSpPr>
              <p:nvPr/>
            </p:nvSpPr>
            <p:spPr bwMode="auto">
              <a:xfrm>
                <a:off x="2994" y="1589"/>
                <a:ext cx="156" cy="52"/>
              </a:xfrm>
              <a:custGeom>
                <a:avLst/>
                <a:gdLst>
                  <a:gd name="T0" fmla="*/ 2 w 156"/>
                  <a:gd name="T1" fmla="*/ 52 h 52"/>
                  <a:gd name="T2" fmla="*/ 0 w 156"/>
                  <a:gd name="T3" fmla="*/ 40 h 52"/>
                  <a:gd name="T4" fmla="*/ 154 w 156"/>
                  <a:gd name="T5" fmla="*/ 0 h 52"/>
                  <a:gd name="T6" fmla="*/ 156 w 156"/>
                  <a:gd name="T7" fmla="*/ 9 h 52"/>
                  <a:gd name="T8" fmla="*/ 2 w 156"/>
                  <a:gd name="T9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6" h="52">
                    <a:moveTo>
                      <a:pt x="2" y="52"/>
                    </a:moveTo>
                    <a:lnTo>
                      <a:pt x="0" y="40"/>
                    </a:lnTo>
                    <a:lnTo>
                      <a:pt x="154" y="0"/>
                    </a:lnTo>
                    <a:lnTo>
                      <a:pt x="156" y="9"/>
                    </a:lnTo>
                    <a:lnTo>
                      <a:pt x="2" y="52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82"/>
              <p:cNvSpPr>
                <a:spLocks/>
              </p:cNvSpPr>
              <p:nvPr/>
            </p:nvSpPr>
            <p:spPr bwMode="auto">
              <a:xfrm>
                <a:off x="3379" y="1152"/>
                <a:ext cx="26" cy="328"/>
              </a:xfrm>
              <a:custGeom>
                <a:avLst/>
                <a:gdLst>
                  <a:gd name="T0" fmla="*/ 14 w 26"/>
                  <a:gd name="T1" fmla="*/ 328 h 328"/>
                  <a:gd name="T2" fmla="*/ 0 w 26"/>
                  <a:gd name="T3" fmla="*/ 0 h 328"/>
                  <a:gd name="T4" fmla="*/ 12 w 26"/>
                  <a:gd name="T5" fmla="*/ 0 h 328"/>
                  <a:gd name="T6" fmla="*/ 26 w 26"/>
                  <a:gd name="T7" fmla="*/ 328 h 328"/>
                  <a:gd name="T8" fmla="*/ 14 w 26"/>
                  <a:gd name="T9" fmla="*/ 328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328">
                    <a:moveTo>
                      <a:pt x="14" y="328"/>
                    </a:moveTo>
                    <a:lnTo>
                      <a:pt x="0" y="0"/>
                    </a:lnTo>
                    <a:lnTo>
                      <a:pt x="12" y="0"/>
                    </a:lnTo>
                    <a:lnTo>
                      <a:pt x="26" y="328"/>
                    </a:lnTo>
                    <a:lnTo>
                      <a:pt x="14" y="328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83"/>
              <p:cNvSpPr>
                <a:spLocks/>
              </p:cNvSpPr>
              <p:nvPr/>
            </p:nvSpPr>
            <p:spPr bwMode="auto">
              <a:xfrm>
                <a:off x="3202" y="944"/>
                <a:ext cx="187" cy="212"/>
              </a:xfrm>
              <a:custGeom>
                <a:avLst/>
                <a:gdLst>
                  <a:gd name="T0" fmla="*/ 179 w 187"/>
                  <a:gd name="T1" fmla="*/ 212 h 212"/>
                  <a:gd name="T2" fmla="*/ 0 w 187"/>
                  <a:gd name="T3" fmla="*/ 7 h 212"/>
                  <a:gd name="T4" fmla="*/ 9 w 187"/>
                  <a:gd name="T5" fmla="*/ 0 h 212"/>
                  <a:gd name="T6" fmla="*/ 187 w 187"/>
                  <a:gd name="T7" fmla="*/ 205 h 212"/>
                  <a:gd name="T8" fmla="*/ 179 w 187"/>
                  <a:gd name="T9" fmla="*/ 212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7" h="212">
                    <a:moveTo>
                      <a:pt x="179" y="212"/>
                    </a:moveTo>
                    <a:lnTo>
                      <a:pt x="0" y="7"/>
                    </a:lnTo>
                    <a:lnTo>
                      <a:pt x="9" y="0"/>
                    </a:lnTo>
                    <a:lnTo>
                      <a:pt x="187" y="205"/>
                    </a:lnTo>
                    <a:lnTo>
                      <a:pt x="179" y="212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84"/>
              <p:cNvSpPr>
                <a:spLocks/>
              </p:cNvSpPr>
              <p:nvPr/>
            </p:nvSpPr>
            <p:spPr bwMode="auto">
              <a:xfrm>
                <a:off x="3237" y="1149"/>
                <a:ext cx="149" cy="119"/>
              </a:xfrm>
              <a:custGeom>
                <a:avLst/>
                <a:gdLst>
                  <a:gd name="T0" fmla="*/ 7 w 149"/>
                  <a:gd name="T1" fmla="*/ 119 h 119"/>
                  <a:gd name="T2" fmla="*/ 0 w 149"/>
                  <a:gd name="T3" fmla="*/ 109 h 119"/>
                  <a:gd name="T4" fmla="*/ 142 w 149"/>
                  <a:gd name="T5" fmla="*/ 0 h 119"/>
                  <a:gd name="T6" fmla="*/ 149 w 149"/>
                  <a:gd name="T7" fmla="*/ 10 h 119"/>
                  <a:gd name="T8" fmla="*/ 7 w 149"/>
                  <a:gd name="T9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19">
                    <a:moveTo>
                      <a:pt x="7" y="119"/>
                    </a:moveTo>
                    <a:lnTo>
                      <a:pt x="0" y="109"/>
                    </a:lnTo>
                    <a:lnTo>
                      <a:pt x="142" y="0"/>
                    </a:lnTo>
                    <a:lnTo>
                      <a:pt x="149" y="10"/>
                    </a:lnTo>
                    <a:lnTo>
                      <a:pt x="7" y="119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85"/>
              <p:cNvSpPr>
                <a:spLocks/>
              </p:cNvSpPr>
              <p:nvPr/>
            </p:nvSpPr>
            <p:spPr bwMode="auto">
              <a:xfrm>
                <a:off x="3086" y="1258"/>
                <a:ext cx="161" cy="137"/>
              </a:xfrm>
              <a:custGeom>
                <a:avLst/>
                <a:gdLst>
                  <a:gd name="T0" fmla="*/ 7 w 161"/>
                  <a:gd name="T1" fmla="*/ 137 h 137"/>
                  <a:gd name="T2" fmla="*/ 0 w 161"/>
                  <a:gd name="T3" fmla="*/ 130 h 137"/>
                  <a:gd name="T4" fmla="*/ 154 w 161"/>
                  <a:gd name="T5" fmla="*/ 0 h 137"/>
                  <a:gd name="T6" fmla="*/ 161 w 161"/>
                  <a:gd name="T7" fmla="*/ 10 h 137"/>
                  <a:gd name="T8" fmla="*/ 7 w 161"/>
                  <a:gd name="T9" fmla="*/ 137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137">
                    <a:moveTo>
                      <a:pt x="7" y="137"/>
                    </a:moveTo>
                    <a:lnTo>
                      <a:pt x="0" y="130"/>
                    </a:lnTo>
                    <a:lnTo>
                      <a:pt x="154" y="0"/>
                    </a:lnTo>
                    <a:lnTo>
                      <a:pt x="161" y="10"/>
                    </a:lnTo>
                    <a:lnTo>
                      <a:pt x="7" y="137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86"/>
              <p:cNvSpPr>
                <a:spLocks/>
              </p:cNvSpPr>
              <p:nvPr/>
            </p:nvSpPr>
            <p:spPr bwMode="auto">
              <a:xfrm>
                <a:off x="2838" y="1353"/>
                <a:ext cx="255" cy="42"/>
              </a:xfrm>
              <a:custGeom>
                <a:avLst/>
                <a:gdLst>
                  <a:gd name="T0" fmla="*/ 253 w 255"/>
                  <a:gd name="T1" fmla="*/ 42 h 42"/>
                  <a:gd name="T2" fmla="*/ 0 w 255"/>
                  <a:gd name="T3" fmla="*/ 9 h 42"/>
                  <a:gd name="T4" fmla="*/ 2 w 255"/>
                  <a:gd name="T5" fmla="*/ 0 h 42"/>
                  <a:gd name="T6" fmla="*/ 255 w 255"/>
                  <a:gd name="T7" fmla="*/ 33 h 42"/>
                  <a:gd name="T8" fmla="*/ 253 w 255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42">
                    <a:moveTo>
                      <a:pt x="253" y="42"/>
                    </a:moveTo>
                    <a:lnTo>
                      <a:pt x="0" y="9"/>
                    </a:lnTo>
                    <a:lnTo>
                      <a:pt x="2" y="0"/>
                    </a:lnTo>
                    <a:lnTo>
                      <a:pt x="255" y="33"/>
                    </a:lnTo>
                    <a:lnTo>
                      <a:pt x="253" y="42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87"/>
              <p:cNvSpPr>
                <a:spLocks/>
              </p:cNvSpPr>
              <p:nvPr/>
            </p:nvSpPr>
            <p:spPr bwMode="auto">
              <a:xfrm>
                <a:off x="2599" y="1355"/>
                <a:ext cx="239" cy="33"/>
              </a:xfrm>
              <a:custGeom>
                <a:avLst/>
                <a:gdLst>
                  <a:gd name="T0" fmla="*/ 0 w 239"/>
                  <a:gd name="T1" fmla="*/ 33 h 33"/>
                  <a:gd name="T2" fmla="*/ 0 w 239"/>
                  <a:gd name="T3" fmla="*/ 24 h 33"/>
                  <a:gd name="T4" fmla="*/ 239 w 239"/>
                  <a:gd name="T5" fmla="*/ 0 h 33"/>
                  <a:gd name="T6" fmla="*/ 239 w 239"/>
                  <a:gd name="T7" fmla="*/ 12 h 33"/>
                  <a:gd name="T8" fmla="*/ 0 w 239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33">
                    <a:moveTo>
                      <a:pt x="0" y="33"/>
                    </a:moveTo>
                    <a:lnTo>
                      <a:pt x="0" y="24"/>
                    </a:lnTo>
                    <a:lnTo>
                      <a:pt x="239" y="0"/>
                    </a:lnTo>
                    <a:lnTo>
                      <a:pt x="239" y="12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88"/>
              <p:cNvSpPr>
                <a:spLocks/>
              </p:cNvSpPr>
              <p:nvPr/>
            </p:nvSpPr>
            <p:spPr bwMode="auto">
              <a:xfrm>
                <a:off x="2287" y="1286"/>
                <a:ext cx="315" cy="104"/>
              </a:xfrm>
              <a:custGeom>
                <a:avLst/>
                <a:gdLst>
                  <a:gd name="T0" fmla="*/ 310 w 315"/>
                  <a:gd name="T1" fmla="*/ 104 h 104"/>
                  <a:gd name="T2" fmla="*/ 0 w 315"/>
                  <a:gd name="T3" fmla="*/ 10 h 104"/>
                  <a:gd name="T4" fmla="*/ 5 w 315"/>
                  <a:gd name="T5" fmla="*/ 0 h 104"/>
                  <a:gd name="T6" fmla="*/ 315 w 315"/>
                  <a:gd name="T7" fmla="*/ 95 h 104"/>
                  <a:gd name="T8" fmla="*/ 310 w 315"/>
                  <a:gd name="T9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5" h="104">
                    <a:moveTo>
                      <a:pt x="310" y="104"/>
                    </a:moveTo>
                    <a:lnTo>
                      <a:pt x="0" y="10"/>
                    </a:lnTo>
                    <a:lnTo>
                      <a:pt x="5" y="0"/>
                    </a:lnTo>
                    <a:lnTo>
                      <a:pt x="315" y="95"/>
                    </a:lnTo>
                    <a:lnTo>
                      <a:pt x="310" y="104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89"/>
              <p:cNvSpPr>
                <a:spLocks/>
              </p:cNvSpPr>
              <p:nvPr/>
            </p:nvSpPr>
            <p:spPr bwMode="auto">
              <a:xfrm>
                <a:off x="2448" y="1383"/>
                <a:ext cx="149" cy="48"/>
              </a:xfrm>
              <a:custGeom>
                <a:avLst/>
                <a:gdLst>
                  <a:gd name="T0" fmla="*/ 5 w 149"/>
                  <a:gd name="T1" fmla="*/ 48 h 48"/>
                  <a:gd name="T2" fmla="*/ 0 w 149"/>
                  <a:gd name="T3" fmla="*/ 36 h 48"/>
                  <a:gd name="T4" fmla="*/ 147 w 149"/>
                  <a:gd name="T5" fmla="*/ 0 h 48"/>
                  <a:gd name="T6" fmla="*/ 149 w 149"/>
                  <a:gd name="T7" fmla="*/ 10 h 48"/>
                  <a:gd name="T8" fmla="*/ 5 w 149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48">
                    <a:moveTo>
                      <a:pt x="5" y="48"/>
                    </a:moveTo>
                    <a:lnTo>
                      <a:pt x="0" y="36"/>
                    </a:lnTo>
                    <a:lnTo>
                      <a:pt x="147" y="0"/>
                    </a:lnTo>
                    <a:lnTo>
                      <a:pt x="149" y="10"/>
                    </a:lnTo>
                    <a:lnTo>
                      <a:pt x="5" y="48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90"/>
              <p:cNvSpPr>
                <a:spLocks/>
              </p:cNvSpPr>
              <p:nvPr/>
            </p:nvSpPr>
            <p:spPr bwMode="auto">
              <a:xfrm>
                <a:off x="2618" y="1386"/>
                <a:ext cx="473" cy="132"/>
              </a:xfrm>
              <a:custGeom>
                <a:avLst/>
                <a:gdLst>
                  <a:gd name="T0" fmla="*/ 0 w 200"/>
                  <a:gd name="T1" fmla="*/ 56 h 56"/>
                  <a:gd name="T2" fmla="*/ 0 w 200"/>
                  <a:gd name="T3" fmla="*/ 56 h 56"/>
                  <a:gd name="T4" fmla="*/ 1 w 200"/>
                  <a:gd name="T5" fmla="*/ 54 h 56"/>
                  <a:gd name="T6" fmla="*/ 1 w 200"/>
                  <a:gd name="T7" fmla="*/ 52 h 56"/>
                  <a:gd name="T8" fmla="*/ 199 w 200"/>
                  <a:gd name="T9" fmla="*/ 0 h 56"/>
                  <a:gd name="T10" fmla="*/ 200 w 200"/>
                  <a:gd name="T11" fmla="*/ 4 h 56"/>
                  <a:gd name="T12" fmla="*/ 0 w 200"/>
                  <a:gd name="T13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0" h="56">
                    <a:moveTo>
                      <a:pt x="0" y="56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1" y="54"/>
                      <a:pt x="1" y="54"/>
                      <a:pt x="1" y="54"/>
                    </a:cubicBezTo>
                    <a:cubicBezTo>
                      <a:pt x="1" y="52"/>
                      <a:pt x="1" y="52"/>
                      <a:pt x="1" y="52"/>
                    </a:cubicBezTo>
                    <a:cubicBezTo>
                      <a:pt x="6" y="51"/>
                      <a:pt x="145" y="14"/>
                      <a:pt x="199" y="0"/>
                    </a:cubicBezTo>
                    <a:cubicBezTo>
                      <a:pt x="200" y="4"/>
                      <a:pt x="200" y="4"/>
                      <a:pt x="200" y="4"/>
                    </a:cubicBezTo>
                    <a:cubicBezTo>
                      <a:pt x="18" y="53"/>
                      <a:pt x="2" y="56"/>
                      <a:pt x="0" y="56"/>
                    </a:cubicBez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91"/>
              <p:cNvSpPr>
                <a:spLocks/>
              </p:cNvSpPr>
              <p:nvPr/>
            </p:nvSpPr>
            <p:spPr bwMode="auto">
              <a:xfrm>
                <a:off x="2618" y="1357"/>
                <a:ext cx="225" cy="163"/>
              </a:xfrm>
              <a:custGeom>
                <a:avLst/>
                <a:gdLst>
                  <a:gd name="T0" fmla="*/ 7 w 225"/>
                  <a:gd name="T1" fmla="*/ 163 h 163"/>
                  <a:gd name="T2" fmla="*/ 0 w 225"/>
                  <a:gd name="T3" fmla="*/ 154 h 163"/>
                  <a:gd name="T4" fmla="*/ 218 w 225"/>
                  <a:gd name="T5" fmla="*/ 0 h 163"/>
                  <a:gd name="T6" fmla="*/ 225 w 225"/>
                  <a:gd name="T7" fmla="*/ 10 h 163"/>
                  <a:gd name="T8" fmla="*/ 7 w 225"/>
                  <a:gd name="T9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5" h="163">
                    <a:moveTo>
                      <a:pt x="7" y="163"/>
                    </a:moveTo>
                    <a:lnTo>
                      <a:pt x="0" y="154"/>
                    </a:lnTo>
                    <a:lnTo>
                      <a:pt x="218" y="0"/>
                    </a:lnTo>
                    <a:lnTo>
                      <a:pt x="225" y="10"/>
                    </a:lnTo>
                    <a:lnTo>
                      <a:pt x="7" y="163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92"/>
              <p:cNvSpPr>
                <a:spLocks/>
              </p:cNvSpPr>
              <p:nvPr/>
            </p:nvSpPr>
            <p:spPr bwMode="auto">
              <a:xfrm>
                <a:off x="2845" y="1258"/>
                <a:ext cx="395" cy="99"/>
              </a:xfrm>
              <a:custGeom>
                <a:avLst/>
                <a:gdLst>
                  <a:gd name="T0" fmla="*/ 2 w 395"/>
                  <a:gd name="T1" fmla="*/ 99 h 99"/>
                  <a:gd name="T2" fmla="*/ 0 w 395"/>
                  <a:gd name="T3" fmla="*/ 88 h 99"/>
                  <a:gd name="T4" fmla="*/ 392 w 395"/>
                  <a:gd name="T5" fmla="*/ 0 h 99"/>
                  <a:gd name="T6" fmla="*/ 395 w 395"/>
                  <a:gd name="T7" fmla="*/ 12 h 99"/>
                  <a:gd name="T8" fmla="*/ 2 w 395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5" h="99">
                    <a:moveTo>
                      <a:pt x="2" y="99"/>
                    </a:moveTo>
                    <a:lnTo>
                      <a:pt x="0" y="88"/>
                    </a:lnTo>
                    <a:lnTo>
                      <a:pt x="392" y="0"/>
                    </a:lnTo>
                    <a:lnTo>
                      <a:pt x="395" y="12"/>
                    </a:ln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93"/>
              <p:cNvSpPr>
                <a:spLocks/>
              </p:cNvSpPr>
              <p:nvPr/>
            </p:nvSpPr>
            <p:spPr bwMode="auto">
              <a:xfrm>
                <a:off x="3086" y="1393"/>
                <a:ext cx="69" cy="198"/>
              </a:xfrm>
              <a:custGeom>
                <a:avLst/>
                <a:gdLst>
                  <a:gd name="T0" fmla="*/ 59 w 69"/>
                  <a:gd name="T1" fmla="*/ 198 h 198"/>
                  <a:gd name="T2" fmla="*/ 0 w 69"/>
                  <a:gd name="T3" fmla="*/ 2 h 198"/>
                  <a:gd name="T4" fmla="*/ 12 w 69"/>
                  <a:gd name="T5" fmla="*/ 0 h 198"/>
                  <a:gd name="T6" fmla="*/ 69 w 69"/>
                  <a:gd name="T7" fmla="*/ 196 h 198"/>
                  <a:gd name="T8" fmla="*/ 59 w 69"/>
                  <a:gd name="T9" fmla="*/ 19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198">
                    <a:moveTo>
                      <a:pt x="59" y="198"/>
                    </a:moveTo>
                    <a:lnTo>
                      <a:pt x="0" y="2"/>
                    </a:lnTo>
                    <a:lnTo>
                      <a:pt x="12" y="0"/>
                    </a:lnTo>
                    <a:lnTo>
                      <a:pt x="69" y="196"/>
                    </a:lnTo>
                    <a:lnTo>
                      <a:pt x="59" y="198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94"/>
              <p:cNvSpPr>
                <a:spLocks/>
              </p:cNvSpPr>
              <p:nvPr/>
            </p:nvSpPr>
            <p:spPr bwMode="auto">
              <a:xfrm>
                <a:off x="2980" y="1105"/>
                <a:ext cx="401" cy="51"/>
              </a:xfrm>
              <a:custGeom>
                <a:avLst/>
                <a:gdLst>
                  <a:gd name="T0" fmla="*/ 399 w 401"/>
                  <a:gd name="T1" fmla="*/ 51 h 51"/>
                  <a:gd name="T2" fmla="*/ 0 w 401"/>
                  <a:gd name="T3" fmla="*/ 11 h 51"/>
                  <a:gd name="T4" fmla="*/ 0 w 401"/>
                  <a:gd name="T5" fmla="*/ 0 h 51"/>
                  <a:gd name="T6" fmla="*/ 401 w 401"/>
                  <a:gd name="T7" fmla="*/ 42 h 51"/>
                  <a:gd name="T8" fmla="*/ 399 w 401"/>
                  <a:gd name="T9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1" h="51">
                    <a:moveTo>
                      <a:pt x="399" y="5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401" y="42"/>
                    </a:lnTo>
                    <a:lnTo>
                      <a:pt x="399" y="51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95"/>
              <p:cNvSpPr>
                <a:spLocks/>
              </p:cNvSpPr>
              <p:nvPr/>
            </p:nvSpPr>
            <p:spPr bwMode="auto">
              <a:xfrm>
                <a:off x="2977" y="944"/>
                <a:ext cx="232" cy="168"/>
              </a:xfrm>
              <a:custGeom>
                <a:avLst/>
                <a:gdLst>
                  <a:gd name="T0" fmla="*/ 7 w 232"/>
                  <a:gd name="T1" fmla="*/ 168 h 168"/>
                  <a:gd name="T2" fmla="*/ 0 w 232"/>
                  <a:gd name="T3" fmla="*/ 161 h 168"/>
                  <a:gd name="T4" fmla="*/ 225 w 232"/>
                  <a:gd name="T5" fmla="*/ 0 h 168"/>
                  <a:gd name="T6" fmla="*/ 232 w 232"/>
                  <a:gd name="T7" fmla="*/ 9 h 168"/>
                  <a:gd name="T8" fmla="*/ 7 w 232"/>
                  <a:gd name="T9" fmla="*/ 168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" h="168">
                    <a:moveTo>
                      <a:pt x="7" y="168"/>
                    </a:moveTo>
                    <a:lnTo>
                      <a:pt x="0" y="161"/>
                    </a:lnTo>
                    <a:lnTo>
                      <a:pt x="225" y="0"/>
                    </a:lnTo>
                    <a:lnTo>
                      <a:pt x="232" y="9"/>
                    </a:lnTo>
                    <a:lnTo>
                      <a:pt x="7" y="168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96"/>
              <p:cNvSpPr>
                <a:spLocks/>
              </p:cNvSpPr>
              <p:nvPr/>
            </p:nvSpPr>
            <p:spPr bwMode="auto">
              <a:xfrm>
                <a:off x="2283" y="1038"/>
                <a:ext cx="111" cy="253"/>
              </a:xfrm>
              <a:custGeom>
                <a:avLst/>
                <a:gdLst>
                  <a:gd name="T0" fmla="*/ 9 w 111"/>
                  <a:gd name="T1" fmla="*/ 253 h 253"/>
                  <a:gd name="T2" fmla="*/ 0 w 111"/>
                  <a:gd name="T3" fmla="*/ 248 h 253"/>
                  <a:gd name="T4" fmla="*/ 99 w 111"/>
                  <a:gd name="T5" fmla="*/ 0 h 253"/>
                  <a:gd name="T6" fmla="*/ 111 w 111"/>
                  <a:gd name="T7" fmla="*/ 5 h 253"/>
                  <a:gd name="T8" fmla="*/ 9 w 111"/>
                  <a:gd name="T9" fmla="*/ 253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1" h="253">
                    <a:moveTo>
                      <a:pt x="9" y="253"/>
                    </a:moveTo>
                    <a:lnTo>
                      <a:pt x="0" y="248"/>
                    </a:lnTo>
                    <a:lnTo>
                      <a:pt x="99" y="0"/>
                    </a:lnTo>
                    <a:lnTo>
                      <a:pt x="111" y="5"/>
                    </a:lnTo>
                    <a:lnTo>
                      <a:pt x="9" y="253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97"/>
              <p:cNvSpPr>
                <a:spLocks/>
              </p:cNvSpPr>
              <p:nvPr/>
            </p:nvSpPr>
            <p:spPr bwMode="auto">
              <a:xfrm>
                <a:off x="2389" y="1034"/>
                <a:ext cx="173" cy="241"/>
              </a:xfrm>
              <a:custGeom>
                <a:avLst/>
                <a:gdLst>
                  <a:gd name="T0" fmla="*/ 163 w 173"/>
                  <a:gd name="T1" fmla="*/ 241 h 241"/>
                  <a:gd name="T2" fmla="*/ 0 w 173"/>
                  <a:gd name="T3" fmla="*/ 7 h 241"/>
                  <a:gd name="T4" fmla="*/ 9 w 173"/>
                  <a:gd name="T5" fmla="*/ 0 h 241"/>
                  <a:gd name="T6" fmla="*/ 173 w 173"/>
                  <a:gd name="T7" fmla="*/ 234 h 241"/>
                  <a:gd name="T8" fmla="*/ 163 w 173"/>
                  <a:gd name="T9" fmla="*/ 241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" h="241">
                    <a:moveTo>
                      <a:pt x="163" y="241"/>
                    </a:moveTo>
                    <a:lnTo>
                      <a:pt x="0" y="7"/>
                    </a:lnTo>
                    <a:lnTo>
                      <a:pt x="9" y="0"/>
                    </a:lnTo>
                    <a:lnTo>
                      <a:pt x="173" y="234"/>
                    </a:lnTo>
                    <a:lnTo>
                      <a:pt x="163" y="241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98"/>
              <p:cNvSpPr>
                <a:spLocks/>
              </p:cNvSpPr>
              <p:nvPr/>
            </p:nvSpPr>
            <p:spPr bwMode="auto">
              <a:xfrm>
                <a:off x="2562" y="1263"/>
                <a:ext cx="285" cy="99"/>
              </a:xfrm>
              <a:custGeom>
                <a:avLst/>
                <a:gdLst>
                  <a:gd name="T0" fmla="*/ 283 w 285"/>
                  <a:gd name="T1" fmla="*/ 99 h 99"/>
                  <a:gd name="T2" fmla="*/ 0 w 285"/>
                  <a:gd name="T3" fmla="*/ 9 h 99"/>
                  <a:gd name="T4" fmla="*/ 2 w 285"/>
                  <a:gd name="T5" fmla="*/ 0 h 99"/>
                  <a:gd name="T6" fmla="*/ 285 w 285"/>
                  <a:gd name="T7" fmla="*/ 87 h 99"/>
                  <a:gd name="T8" fmla="*/ 283 w 285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5" h="99">
                    <a:moveTo>
                      <a:pt x="283" y="99"/>
                    </a:moveTo>
                    <a:lnTo>
                      <a:pt x="0" y="9"/>
                    </a:lnTo>
                    <a:lnTo>
                      <a:pt x="2" y="0"/>
                    </a:lnTo>
                    <a:lnTo>
                      <a:pt x="285" y="87"/>
                    </a:lnTo>
                    <a:lnTo>
                      <a:pt x="283" y="99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99"/>
              <p:cNvSpPr>
                <a:spLocks/>
              </p:cNvSpPr>
              <p:nvPr/>
            </p:nvSpPr>
            <p:spPr bwMode="auto">
              <a:xfrm>
                <a:off x="2554" y="1265"/>
                <a:ext cx="48" cy="121"/>
              </a:xfrm>
              <a:custGeom>
                <a:avLst/>
                <a:gdLst>
                  <a:gd name="T0" fmla="*/ 38 w 48"/>
                  <a:gd name="T1" fmla="*/ 121 h 121"/>
                  <a:gd name="T2" fmla="*/ 0 w 48"/>
                  <a:gd name="T3" fmla="*/ 5 h 121"/>
                  <a:gd name="T4" fmla="*/ 12 w 48"/>
                  <a:gd name="T5" fmla="*/ 0 h 121"/>
                  <a:gd name="T6" fmla="*/ 48 w 48"/>
                  <a:gd name="T7" fmla="*/ 118 h 121"/>
                  <a:gd name="T8" fmla="*/ 38 w 48"/>
                  <a:gd name="T9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121">
                    <a:moveTo>
                      <a:pt x="38" y="121"/>
                    </a:moveTo>
                    <a:lnTo>
                      <a:pt x="0" y="5"/>
                    </a:lnTo>
                    <a:lnTo>
                      <a:pt x="12" y="0"/>
                    </a:lnTo>
                    <a:lnTo>
                      <a:pt x="48" y="118"/>
                    </a:lnTo>
                    <a:lnTo>
                      <a:pt x="38" y="121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100"/>
              <p:cNvSpPr>
                <a:spLocks/>
              </p:cNvSpPr>
              <p:nvPr/>
            </p:nvSpPr>
            <p:spPr bwMode="auto">
              <a:xfrm>
                <a:off x="2443" y="1263"/>
                <a:ext cx="121" cy="165"/>
              </a:xfrm>
              <a:custGeom>
                <a:avLst/>
                <a:gdLst>
                  <a:gd name="T0" fmla="*/ 10 w 121"/>
                  <a:gd name="T1" fmla="*/ 165 h 165"/>
                  <a:gd name="T2" fmla="*/ 0 w 121"/>
                  <a:gd name="T3" fmla="*/ 158 h 165"/>
                  <a:gd name="T4" fmla="*/ 111 w 121"/>
                  <a:gd name="T5" fmla="*/ 0 h 165"/>
                  <a:gd name="T6" fmla="*/ 121 w 121"/>
                  <a:gd name="T7" fmla="*/ 7 h 165"/>
                  <a:gd name="T8" fmla="*/ 10 w 121"/>
                  <a:gd name="T9" fmla="*/ 16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" h="165">
                    <a:moveTo>
                      <a:pt x="10" y="165"/>
                    </a:moveTo>
                    <a:lnTo>
                      <a:pt x="0" y="158"/>
                    </a:lnTo>
                    <a:lnTo>
                      <a:pt x="111" y="0"/>
                    </a:lnTo>
                    <a:lnTo>
                      <a:pt x="121" y="7"/>
                    </a:lnTo>
                    <a:lnTo>
                      <a:pt x="10" y="165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101"/>
              <p:cNvSpPr>
                <a:spLocks/>
              </p:cNvSpPr>
              <p:nvPr/>
            </p:nvSpPr>
            <p:spPr bwMode="auto">
              <a:xfrm>
                <a:off x="2382" y="885"/>
                <a:ext cx="198" cy="160"/>
              </a:xfrm>
              <a:custGeom>
                <a:avLst/>
                <a:gdLst>
                  <a:gd name="T0" fmla="*/ 7 w 198"/>
                  <a:gd name="T1" fmla="*/ 160 h 160"/>
                  <a:gd name="T2" fmla="*/ 0 w 198"/>
                  <a:gd name="T3" fmla="*/ 151 h 160"/>
                  <a:gd name="T4" fmla="*/ 191 w 198"/>
                  <a:gd name="T5" fmla="*/ 0 h 160"/>
                  <a:gd name="T6" fmla="*/ 198 w 198"/>
                  <a:gd name="T7" fmla="*/ 7 h 160"/>
                  <a:gd name="T8" fmla="*/ 7 w 198"/>
                  <a:gd name="T9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8" h="160">
                    <a:moveTo>
                      <a:pt x="7" y="160"/>
                    </a:moveTo>
                    <a:lnTo>
                      <a:pt x="0" y="151"/>
                    </a:lnTo>
                    <a:lnTo>
                      <a:pt x="191" y="0"/>
                    </a:lnTo>
                    <a:lnTo>
                      <a:pt x="198" y="7"/>
                    </a:lnTo>
                    <a:lnTo>
                      <a:pt x="7" y="160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102"/>
              <p:cNvSpPr>
                <a:spLocks/>
              </p:cNvSpPr>
              <p:nvPr/>
            </p:nvSpPr>
            <p:spPr bwMode="auto">
              <a:xfrm>
                <a:off x="2569" y="885"/>
                <a:ext cx="208" cy="250"/>
              </a:xfrm>
              <a:custGeom>
                <a:avLst/>
                <a:gdLst>
                  <a:gd name="T0" fmla="*/ 200 w 208"/>
                  <a:gd name="T1" fmla="*/ 250 h 250"/>
                  <a:gd name="T2" fmla="*/ 0 w 208"/>
                  <a:gd name="T3" fmla="*/ 7 h 250"/>
                  <a:gd name="T4" fmla="*/ 9 w 208"/>
                  <a:gd name="T5" fmla="*/ 0 h 250"/>
                  <a:gd name="T6" fmla="*/ 208 w 208"/>
                  <a:gd name="T7" fmla="*/ 243 h 250"/>
                  <a:gd name="T8" fmla="*/ 200 w 208"/>
                  <a:gd name="T9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" h="250">
                    <a:moveTo>
                      <a:pt x="200" y="250"/>
                    </a:moveTo>
                    <a:lnTo>
                      <a:pt x="0" y="7"/>
                    </a:lnTo>
                    <a:lnTo>
                      <a:pt x="9" y="0"/>
                    </a:lnTo>
                    <a:lnTo>
                      <a:pt x="208" y="243"/>
                    </a:lnTo>
                    <a:lnTo>
                      <a:pt x="200" y="250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103"/>
              <p:cNvSpPr>
                <a:spLocks/>
              </p:cNvSpPr>
              <p:nvPr/>
            </p:nvSpPr>
            <p:spPr bwMode="auto">
              <a:xfrm>
                <a:off x="2554" y="1123"/>
                <a:ext cx="220" cy="147"/>
              </a:xfrm>
              <a:custGeom>
                <a:avLst/>
                <a:gdLst>
                  <a:gd name="T0" fmla="*/ 8 w 220"/>
                  <a:gd name="T1" fmla="*/ 147 h 147"/>
                  <a:gd name="T2" fmla="*/ 0 w 220"/>
                  <a:gd name="T3" fmla="*/ 137 h 147"/>
                  <a:gd name="T4" fmla="*/ 215 w 220"/>
                  <a:gd name="T5" fmla="*/ 0 h 147"/>
                  <a:gd name="T6" fmla="*/ 220 w 220"/>
                  <a:gd name="T7" fmla="*/ 10 h 147"/>
                  <a:gd name="T8" fmla="*/ 8 w 220"/>
                  <a:gd name="T9" fmla="*/ 14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0" h="147">
                    <a:moveTo>
                      <a:pt x="8" y="147"/>
                    </a:moveTo>
                    <a:lnTo>
                      <a:pt x="0" y="137"/>
                    </a:lnTo>
                    <a:lnTo>
                      <a:pt x="215" y="0"/>
                    </a:lnTo>
                    <a:lnTo>
                      <a:pt x="220" y="10"/>
                    </a:lnTo>
                    <a:lnTo>
                      <a:pt x="8" y="147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104"/>
              <p:cNvSpPr>
                <a:spLocks/>
              </p:cNvSpPr>
              <p:nvPr/>
            </p:nvSpPr>
            <p:spPr bwMode="auto">
              <a:xfrm>
                <a:off x="2290" y="1263"/>
                <a:ext cx="269" cy="28"/>
              </a:xfrm>
              <a:custGeom>
                <a:avLst/>
                <a:gdLst>
                  <a:gd name="T0" fmla="*/ 0 w 269"/>
                  <a:gd name="T1" fmla="*/ 28 h 28"/>
                  <a:gd name="T2" fmla="*/ 0 w 269"/>
                  <a:gd name="T3" fmla="*/ 16 h 28"/>
                  <a:gd name="T4" fmla="*/ 269 w 269"/>
                  <a:gd name="T5" fmla="*/ 0 h 28"/>
                  <a:gd name="T6" fmla="*/ 269 w 269"/>
                  <a:gd name="T7" fmla="*/ 9 h 28"/>
                  <a:gd name="T8" fmla="*/ 0 w 269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9" h="28">
                    <a:moveTo>
                      <a:pt x="0" y="28"/>
                    </a:moveTo>
                    <a:lnTo>
                      <a:pt x="0" y="16"/>
                    </a:lnTo>
                    <a:lnTo>
                      <a:pt x="269" y="0"/>
                    </a:lnTo>
                    <a:lnTo>
                      <a:pt x="269" y="9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105"/>
              <p:cNvSpPr>
                <a:spLocks/>
              </p:cNvSpPr>
              <p:nvPr/>
            </p:nvSpPr>
            <p:spPr bwMode="auto">
              <a:xfrm>
                <a:off x="2772" y="1102"/>
                <a:ext cx="210" cy="31"/>
              </a:xfrm>
              <a:custGeom>
                <a:avLst/>
                <a:gdLst>
                  <a:gd name="T0" fmla="*/ 2 w 210"/>
                  <a:gd name="T1" fmla="*/ 31 h 31"/>
                  <a:gd name="T2" fmla="*/ 0 w 210"/>
                  <a:gd name="T3" fmla="*/ 19 h 31"/>
                  <a:gd name="T4" fmla="*/ 210 w 210"/>
                  <a:gd name="T5" fmla="*/ 0 h 31"/>
                  <a:gd name="T6" fmla="*/ 210 w 210"/>
                  <a:gd name="T7" fmla="*/ 12 h 31"/>
                  <a:gd name="T8" fmla="*/ 2 w 210"/>
                  <a:gd name="T9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1">
                    <a:moveTo>
                      <a:pt x="2" y="31"/>
                    </a:moveTo>
                    <a:lnTo>
                      <a:pt x="0" y="19"/>
                    </a:lnTo>
                    <a:lnTo>
                      <a:pt x="210" y="0"/>
                    </a:lnTo>
                    <a:lnTo>
                      <a:pt x="210" y="12"/>
                    </a:lnTo>
                    <a:lnTo>
                      <a:pt x="2" y="31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106"/>
              <p:cNvSpPr>
                <a:spLocks/>
              </p:cNvSpPr>
              <p:nvPr/>
            </p:nvSpPr>
            <p:spPr bwMode="auto">
              <a:xfrm>
                <a:off x="2899" y="814"/>
                <a:ext cx="308" cy="139"/>
              </a:xfrm>
              <a:custGeom>
                <a:avLst/>
                <a:gdLst>
                  <a:gd name="T0" fmla="*/ 303 w 308"/>
                  <a:gd name="T1" fmla="*/ 139 h 139"/>
                  <a:gd name="T2" fmla="*/ 0 w 308"/>
                  <a:gd name="T3" fmla="*/ 9 h 139"/>
                  <a:gd name="T4" fmla="*/ 5 w 308"/>
                  <a:gd name="T5" fmla="*/ 0 h 139"/>
                  <a:gd name="T6" fmla="*/ 308 w 308"/>
                  <a:gd name="T7" fmla="*/ 127 h 139"/>
                  <a:gd name="T8" fmla="*/ 303 w 308"/>
                  <a:gd name="T9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8" h="139">
                    <a:moveTo>
                      <a:pt x="303" y="139"/>
                    </a:moveTo>
                    <a:lnTo>
                      <a:pt x="0" y="9"/>
                    </a:lnTo>
                    <a:lnTo>
                      <a:pt x="5" y="0"/>
                    </a:lnTo>
                    <a:lnTo>
                      <a:pt x="308" y="127"/>
                    </a:lnTo>
                    <a:lnTo>
                      <a:pt x="303" y="139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107"/>
              <p:cNvSpPr>
                <a:spLocks/>
              </p:cNvSpPr>
              <p:nvPr/>
            </p:nvSpPr>
            <p:spPr bwMode="auto">
              <a:xfrm>
                <a:off x="2571" y="814"/>
                <a:ext cx="331" cy="78"/>
              </a:xfrm>
              <a:custGeom>
                <a:avLst/>
                <a:gdLst>
                  <a:gd name="T0" fmla="*/ 2 w 331"/>
                  <a:gd name="T1" fmla="*/ 78 h 78"/>
                  <a:gd name="T2" fmla="*/ 0 w 331"/>
                  <a:gd name="T3" fmla="*/ 66 h 78"/>
                  <a:gd name="T4" fmla="*/ 328 w 331"/>
                  <a:gd name="T5" fmla="*/ 0 h 78"/>
                  <a:gd name="T6" fmla="*/ 331 w 331"/>
                  <a:gd name="T7" fmla="*/ 12 h 78"/>
                  <a:gd name="T8" fmla="*/ 2 w 331"/>
                  <a:gd name="T9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1" h="78">
                    <a:moveTo>
                      <a:pt x="2" y="78"/>
                    </a:moveTo>
                    <a:lnTo>
                      <a:pt x="0" y="66"/>
                    </a:lnTo>
                    <a:lnTo>
                      <a:pt x="328" y="0"/>
                    </a:lnTo>
                    <a:lnTo>
                      <a:pt x="331" y="12"/>
                    </a:lnTo>
                    <a:lnTo>
                      <a:pt x="2" y="78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108"/>
              <p:cNvSpPr>
                <a:spLocks/>
              </p:cNvSpPr>
              <p:nvPr/>
            </p:nvSpPr>
            <p:spPr bwMode="auto">
              <a:xfrm>
                <a:off x="2895" y="819"/>
                <a:ext cx="94" cy="290"/>
              </a:xfrm>
              <a:custGeom>
                <a:avLst/>
                <a:gdLst>
                  <a:gd name="T0" fmla="*/ 82 w 94"/>
                  <a:gd name="T1" fmla="*/ 290 h 290"/>
                  <a:gd name="T2" fmla="*/ 0 w 94"/>
                  <a:gd name="T3" fmla="*/ 2 h 290"/>
                  <a:gd name="T4" fmla="*/ 11 w 94"/>
                  <a:gd name="T5" fmla="*/ 0 h 290"/>
                  <a:gd name="T6" fmla="*/ 94 w 94"/>
                  <a:gd name="T7" fmla="*/ 288 h 290"/>
                  <a:gd name="T8" fmla="*/ 82 w 94"/>
                  <a:gd name="T9" fmla="*/ 290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290">
                    <a:moveTo>
                      <a:pt x="82" y="290"/>
                    </a:moveTo>
                    <a:lnTo>
                      <a:pt x="0" y="2"/>
                    </a:lnTo>
                    <a:lnTo>
                      <a:pt x="11" y="0"/>
                    </a:lnTo>
                    <a:lnTo>
                      <a:pt x="94" y="288"/>
                    </a:lnTo>
                    <a:lnTo>
                      <a:pt x="82" y="290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109"/>
              <p:cNvSpPr>
                <a:spLocks/>
              </p:cNvSpPr>
              <p:nvPr/>
            </p:nvSpPr>
            <p:spPr bwMode="auto">
              <a:xfrm>
                <a:off x="2762" y="823"/>
                <a:ext cx="142" cy="305"/>
              </a:xfrm>
              <a:custGeom>
                <a:avLst/>
                <a:gdLst>
                  <a:gd name="T0" fmla="*/ 10 w 142"/>
                  <a:gd name="T1" fmla="*/ 305 h 305"/>
                  <a:gd name="T2" fmla="*/ 0 w 142"/>
                  <a:gd name="T3" fmla="*/ 300 h 305"/>
                  <a:gd name="T4" fmla="*/ 130 w 142"/>
                  <a:gd name="T5" fmla="*/ 0 h 305"/>
                  <a:gd name="T6" fmla="*/ 142 w 142"/>
                  <a:gd name="T7" fmla="*/ 5 h 305"/>
                  <a:gd name="T8" fmla="*/ 10 w 142"/>
                  <a:gd name="T9" fmla="*/ 305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305">
                    <a:moveTo>
                      <a:pt x="10" y="305"/>
                    </a:moveTo>
                    <a:lnTo>
                      <a:pt x="0" y="300"/>
                    </a:lnTo>
                    <a:lnTo>
                      <a:pt x="130" y="0"/>
                    </a:lnTo>
                    <a:lnTo>
                      <a:pt x="142" y="5"/>
                    </a:lnTo>
                    <a:lnTo>
                      <a:pt x="10" y="305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110"/>
              <p:cNvSpPr>
                <a:spLocks/>
              </p:cNvSpPr>
              <p:nvPr/>
            </p:nvSpPr>
            <p:spPr bwMode="auto">
              <a:xfrm>
                <a:off x="2550" y="887"/>
                <a:ext cx="28" cy="373"/>
              </a:xfrm>
              <a:custGeom>
                <a:avLst/>
                <a:gdLst>
                  <a:gd name="T0" fmla="*/ 12 w 28"/>
                  <a:gd name="T1" fmla="*/ 373 h 373"/>
                  <a:gd name="T2" fmla="*/ 0 w 28"/>
                  <a:gd name="T3" fmla="*/ 373 h 373"/>
                  <a:gd name="T4" fmla="*/ 16 w 28"/>
                  <a:gd name="T5" fmla="*/ 0 h 373"/>
                  <a:gd name="T6" fmla="*/ 28 w 28"/>
                  <a:gd name="T7" fmla="*/ 0 h 373"/>
                  <a:gd name="T8" fmla="*/ 12 w 28"/>
                  <a:gd name="T9" fmla="*/ 373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373">
                    <a:moveTo>
                      <a:pt x="12" y="373"/>
                    </a:moveTo>
                    <a:lnTo>
                      <a:pt x="0" y="373"/>
                    </a:lnTo>
                    <a:lnTo>
                      <a:pt x="16" y="0"/>
                    </a:lnTo>
                    <a:lnTo>
                      <a:pt x="28" y="0"/>
                    </a:lnTo>
                    <a:lnTo>
                      <a:pt x="12" y="373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11"/>
              <p:cNvSpPr>
                <a:spLocks/>
              </p:cNvSpPr>
              <p:nvPr/>
            </p:nvSpPr>
            <p:spPr bwMode="auto">
              <a:xfrm>
                <a:off x="2977" y="1107"/>
                <a:ext cx="121" cy="281"/>
              </a:xfrm>
              <a:custGeom>
                <a:avLst/>
                <a:gdLst>
                  <a:gd name="T0" fmla="*/ 109 w 121"/>
                  <a:gd name="T1" fmla="*/ 281 h 281"/>
                  <a:gd name="T2" fmla="*/ 0 w 121"/>
                  <a:gd name="T3" fmla="*/ 2 h 281"/>
                  <a:gd name="T4" fmla="*/ 12 w 121"/>
                  <a:gd name="T5" fmla="*/ 0 h 281"/>
                  <a:gd name="T6" fmla="*/ 121 w 121"/>
                  <a:gd name="T7" fmla="*/ 276 h 281"/>
                  <a:gd name="T8" fmla="*/ 109 w 121"/>
                  <a:gd name="T9" fmla="*/ 281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" h="281">
                    <a:moveTo>
                      <a:pt x="109" y="281"/>
                    </a:moveTo>
                    <a:lnTo>
                      <a:pt x="0" y="2"/>
                    </a:lnTo>
                    <a:lnTo>
                      <a:pt x="12" y="0"/>
                    </a:lnTo>
                    <a:lnTo>
                      <a:pt x="121" y="276"/>
                    </a:lnTo>
                    <a:lnTo>
                      <a:pt x="109" y="281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112"/>
              <p:cNvSpPr>
                <a:spLocks/>
              </p:cNvSpPr>
              <p:nvPr/>
            </p:nvSpPr>
            <p:spPr bwMode="auto">
              <a:xfrm>
                <a:off x="2769" y="1126"/>
                <a:ext cx="74" cy="224"/>
              </a:xfrm>
              <a:custGeom>
                <a:avLst/>
                <a:gdLst>
                  <a:gd name="T0" fmla="*/ 62 w 74"/>
                  <a:gd name="T1" fmla="*/ 224 h 224"/>
                  <a:gd name="T2" fmla="*/ 0 w 74"/>
                  <a:gd name="T3" fmla="*/ 5 h 224"/>
                  <a:gd name="T4" fmla="*/ 12 w 74"/>
                  <a:gd name="T5" fmla="*/ 0 h 224"/>
                  <a:gd name="T6" fmla="*/ 74 w 74"/>
                  <a:gd name="T7" fmla="*/ 222 h 224"/>
                  <a:gd name="T8" fmla="*/ 62 w 74"/>
                  <a:gd name="T9" fmla="*/ 22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224">
                    <a:moveTo>
                      <a:pt x="62" y="224"/>
                    </a:moveTo>
                    <a:lnTo>
                      <a:pt x="0" y="5"/>
                    </a:lnTo>
                    <a:lnTo>
                      <a:pt x="12" y="0"/>
                    </a:lnTo>
                    <a:lnTo>
                      <a:pt x="74" y="222"/>
                    </a:lnTo>
                    <a:lnTo>
                      <a:pt x="62" y="224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113"/>
              <p:cNvSpPr>
                <a:spLocks/>
              </p:cNvSpPr>
              <p:nvPr/>
            </p:nvSpPr>
            <p:spPr bwMode="auto">
              <a:xfrm>
                <a:off x="2836" y="1109"/>
                <a:ext cx="148" cy="248"/>
              </a:xfrm>
              <a:custGeom>
                <a:avLst/>
                <a:gdLst>
                  <a:gd name="T0" fmla="*/ 9 w 148"/>
                  <a:gd name="T1" fmla="*/ 248 h 248"/>
                  <a:gd name="T2" fmla="*/ 0 w 148"/>
                  <a:gd name="T3" fmla="*/ 244 h 248"/>
                  <a:gd name="T4" fmla="*/ 139 w 148"/>
                  <a:gd name="T5" fmla="*/ 0 h 248"/>
                  <a:gd name="T6" fmla="*/ 148 w 148"/>
                  <a:gd name="T7" fmla="*/ 7 h 248"/>
                  <a:gd name="T8" fmla="*/ 9 w 148"/>
                  <a:gd name="T9" fmla="*/ 248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" h="248">
                    <a:moveTo>
                      <a:pt x="9" y="248"/>
                    </a:moveTo>
                    <a:lnTo>
                      <a:pt x="0" y="244"/>
                    </a:lnTo>
                    <a:lnTo>
                      <a:pt x="139" y="0"/>
                    </a:lnTo>
                    <a:lnTo>
                      <a:pt x="148" y="7"/>
                    </a:lnTo>
                    <a:lnTo>
                      <a:pt x="9" y="248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114"/>
              <p:cNvSpPr>
                <a:spLocks/>
              </p:cNvSpPr>
              <p:nvPr/>
            </p:nvSpPr>
            <p:spPr bwMode="auto">
              <a:xfrm>
                <a:off x="2987" y="1105"/>
                <a:ext cx="255" cy="160"/>
              </a:xfrm>
              <a:custGeom>
                <a:avLst/>
                <a:gdLst>
                  <a:gd name="T0" fmla="*/ 250 w 255"/>
                  <a:gd name="T1" fmla="*/ 160 h 160"/>
                  <a:gd name="T2" fmla="*/ 0 w 255"/>
                  <a:gd name="T3" fmla="*/ 9 h 160"/>
                  <a:gd name="T4" fmla="*/ 5 w 255"/>
                  <a:gd name="T5" fmla="*/ 0 h 160"/>
                  <a:gd name="T6" fmla="*/ 255 w 255"/>
                  <a:gd name="T7" fmla="*/ 151 h 160"/>
                  <a:gd name="T8" fmla="*/ 250 w 255"/>
                  <a:gd name="T9" fmla="*/ 16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160">
                    <a:moveTo>
                      <a:pt x="250" y="160"/>
                    </a:moveTo>
                    <a:lnTo>
                      <a:pt x="0" y="9"/>
                    </a:lnTo>
                    <a:lnTo>
                      <a:pt x="5" y="0"/>
                    </a:lnTo>
                    <a:lnTo>
                      <a:pt x="255" y="151"/>
                    </a:lnTo>
                    <a:lnTo>
                      <a:pt x="250" y="160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115"/>
              <p:cNvSpPr>
                <a:spLocks/>
              </p:cNvSpPr>
              <p:nvPr/>
            </p:nvSpPr>
            <p:spPr bwMode="auto">
              <a:xfrm>
                <a:off x="3235" y="1263"/>
                <a:ext cx="165" cy="217"/>
              </a:xfrm>
              <a:custGeom>
                <a:avLst/>
                <a:gdLst>
                  <a:gd name="T0" fmla="*/ 156 w 165"/>
                  <a:gd name="T1" fmla="*/ 217 h 217"/>
                  <a:gd name="T2" fmla="*/ 0 w 165"/>
                  <a:gd name="T3" fmla="*/ 7 h 217"/>
                  <a:gd name="T4" fmla="*/ 9 w 165"/>
                  <a:gd name="T5" fmla="*/ 0 h 217"/>
                  <a:gd name="T6" fmla="*/ 165 w 165"/>
                  <a:gd name="T7" fmla="*/ 212 h 217"/>
                  <a:gd name="T8" fmla="*/ 156 w 165"/>
                  <a:gd name="T9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5" h="217">
                    <a:moveTo>
                      <a:pt x="156" y="217"/>
                    </a:moveTo>
                    <a:lnTo>
                      <a:pt x="0" y="7"/>
                    </a:lnTo>
                    <a:lnTo>
                      <a:pt x="9" y="0"/>
                    </a:lnTo>
                    <a:lnTo>
                      <a:pt x="165" y="212"/>
                    </a:lnTo>
                    <a:lnTo>
                      <a:pt x="156" y="217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116"/>
              <p:cNvSpPr>
                <a:spLocks/>
              </p:cNvSpPr>
              <p:nvPr/>
            </p:nvSpPr>
            <p:spPr bwMode="auto">
              <a:xfrm>
                <a:off x="3150" y="1270"/>
                <a:ext cx="94" cy="321"/>
              </a:xfrm>
              <a:custGeom>
                <a:avLst/>
                <a:gdLst>
                  <a:gd name="T0" fmla="*/ 9 w 94"/>
                  <a:gd name="T1" fmla="*/ 321 h 321"/>
                  <a:gd name="T2" fmla="*/ 0 w 94"/>
                  <a:gd name="T3" fmla="*/ 319 h 321"/>
                  <a:gd name="T4" fmla="*/ 83 w 94"/>
                  <a:gd name="T5" fmla="*/ 0 h 321"/>
                  <a:gd name="T6" fmla="*/ 94 w 94"/>
                  <a:gd name="T7" fmla="*/ 2 h 321"/>
                  <a:gd name="T8" fmla="*/ 9 w 94"/>
                  <a:gd name="T9" fmla="*/ 321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321">
                    <a:moveTo>
                      <a:pt x="9" y="321"/>
                    </a:moveTo>
                    <a:lnTo>
                      <a:pt x="0" y="319"/>
                    </a:lnTo>
                    <a:lnTo>
                      <a:pt x="83" y="0"/>
                    </a:lnTo>
                    <a:lnTo>
                      <a:pt x="94" y="2"/>
                    </a:lnTo>
                    <a:lnTo>
                      <a:pt x="9" y="321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117"/>
              <p:cNvSpPr>
                <a:spLocks/>
              </p:cNvSpPr>
              <p:nvPr/>
            </p:nvSpPr>
            <p:spPr bwMode="auto">
              <a:xfrm>
                <a:off x="2838" y="1357"/>
                <a:ext cx="158" cy="284"/>
              </a:xfrm>
              <a:custGeom>
                <a:avLst/>
                <a:gdLst>
                  <a:gd name="T0" fmla="*/ 149 w 158"/>
                  <a:gd name="T1" fmla="*/ 284 h 284"/>
                  <a:gd name="T2" fmla="*/ 0 w 158"/>
                  <a:gd name="T3" fmla="*/ 5 h 284"/>
                  <a:gd name="T4" fmla="*/ 9 w 158"/>
                  <a:gd name="T5" fmla="*/ 0 h 284"/>
                  <a:gd name="T6" fmla="*/ 158 w 158"/>
                  <a:gd name="T7" fmla="*/ 277 h 284"/>
                  <a:gd name="T8" fmla="*/ 149 w 158"/>
                  <a:gd name="T9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8" h="284">
                    <a:moveTo>
                      <a:pt x="149" y="284"/>
                    </a:moveTo>
                    <a:lnTo>
                      <a:pt x="0" y="5"/>
                    </a:lnTo>
                    <a:lnTo>
                      <a:pt x="9" y="0"/>
                    </a:lnTo>
                    <a:lnTo>
                      <a:pt x="158" y="277"/>
                    </a:lnTo>
                    <a:lnTo>
                      <a:pt x="149" y="284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118"/>
              <p:cNvSpPr>
                <a:spLocks/>
              </p:cNvSpPr>
              <p:nvPr/>
            </p:nvSpPr>
            <p:spPr bwMode="auto">
              <a:xfrm>
                <a:off x="2987" y="1390"/>
                <a:ext cx="109" cy="246"/>
              </a:xfrm>
              <a:custGeom>
                <a:avLst/>
                <a:gdLst>
                  <a:gd name="T0" fmla="*/ 9 w 109"/>
                  <a:gd name="T1" fmla="*/ 246 h 246"/>
                  <a:gd name="T2" fmla="*/ 0 w 109"/>
                  <a:gd name="T3" fmla="*/ 241 h 246"/>
                  <a:gd name="T4" fmla="*/ 99 w 109"/>
                  <a:gd name="T5" fmla="*/ 0 h 246"/>
                  <a:gd name="T6" fmla="*/ 109 w 109"/>
                  <a:gd name="T7" fmla="*/ 5 h 246"/>
                  <a:gd name="T8" fmla="*/ 9 w 109"/>
                  <a:gd name="T9" fmla="*/ 246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" h="246">
                    <a:moveTo>
                      <a:pt x="9" y="246"/>
                    </a:moveTo>
                    <a:lnTo>
                      <a:pt x="0" y="241"/>
                    </a:lnTo>
                    <a:lnTo>
                      <a:pt x="99" y="0"/>
                    </a:lnTo>
                    <a:lnTo>
                      <a:pt x="109" y="5"/>
                    </a:lnTo>
                    <a:lnTo>
                      <a:pt x="9" y="246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119"/>
              <p:cNvSpPr>
                <a:spLocks/>
              </p:cNvSpPr>
              <p:nvPr/>
            </p:nvSpPr>
            <p:spPr bwMode="auto">
              <a:xfrm>
                <a:off x="2850" y="1634"/>
                <a:ext cx="142" cy="196"/>
              </a:xfrm>
              <a:custGeom>
                <a:avLst/>
                <a:gdLst>
                  <a:gd name="T0" fmla="*/ 9 w 142"/>
                  <a:gd name="T1" fmla="*/ 196 h 196"/>
                  <a:gd name="T2" fmla="*/ 0 w 142"/>
                  <a:gd name="T3" fmla="*/ 189 h 196"/>
                  <a:gd name="T4" fmla="*/ 132 w 142"/>
                  <a:gd name="T5" fmla="*/ 0 h 196"/>
                  <a:gd name="T6" fmla="*/ 142 w 142"/>
                  <a:gd name="T7" fmla="*/ 7 h 196"/>
                  <a:gd name="T8" fmla="*/ 9 w 142"/>
                  <a:gd name="T9" fmla="*/ 19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96">
                    <a:moveTo>
                      <a:pt x="9" y="196"/>
                    </a:moveTo>
                    <a:lnTo>
                      <a:pt x="0" y="189"/>
                    </a:lnTo>
                    <a:lnTo>
                      <a:pt x="132" y="0"/>
                    </a:lnTo>
                    <a:lnTo>
                      <a:pt x="142" y="7"/>
                    </a:lnTo>
                    <a:lnTo>
                      <a:pt x="9" y="196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120"/>
              <p:cNvSpPr>
                <a:spLocks/>
              </p:cNvSpPr>
              <p:nvPr/>
            </p:nvSpPr>
            <p:spPr bwMode="auto">
              <a:xfrm>
                <a:off x="2850" y="1837"/>
                <a:ext cx="175" cy="205"/>
              </a:xfrm>
              <a:custGeom>
                <a:avLst/>
                <a:gdLst>
                  <a:gd name="T0" fmla="*/ 165 w 175"/>
                  <a:gd name="T1" fmla="*/ 205 h 205"/>
                  <a:gd name="T2" fmla="*/ 0 w 175"/>
                  <a:gd name="T3" fmla="*/ 7 h 205"/>
                  <a:gd name="T4" fmla="*/ 7 w 175"/>
                  <a:gd name="T5" fmla="*/ 0 h 205"/>
                  <a:gd name="T6" fmla="*/ 175 w 175"/>
                  <a:gd name="T7" fmla="*/ 198 h 205"/>
                  <a:gd name="T8" fmla="*/ 165 w 175"/>
                  <a:gd name="T9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" h="205">
                    <a:moveTo>
                      <a:pt x="165" y="205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175" y="198"/>
                    </a:lnTo>
                    <a:lnTo>
                      <a:pt x="165" y="205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121"/>
              <p:cNvSpPr>
                <a:spLocks/>
              </p:cNvSpPr>
              <p:nvPr/>
            </p:nvSpPr>
            <p:spPr bwMode="auto">
              <a:xfrm>
                <a:off x="2616" y="1523"/>
                <a:ext cx="241" cy="321"/>
              </a:xfrm>
              <a:custGeom>
                <a:avLst/>
                <a:gdLst>
                  <a:gd name="T0" fmla="*/ 234 w 241"/>
                  <a:gd name="T1" fmla="*/ 321 h 321"/>
                  <a:gd name="T2" fmla="*/ 0 w 241"/>
                  <a:gd name="T3" fmla="*/ 7 h 321"/>
                  <a:gd name="T4" fmla="*/ 9 w 241"/>
                  <a:gd name="T5" fmla="*/ 0 h 321"/>
                  <a:gd name="T6" fmla="*/ 241 w 241"/>
                  <a:gd name="T7" fmla="*/ 316 h 321"/>
                  <a:gd name="T8" fmla="*/ 234 w 241"/>
                  <a:gd name="T9" fmla="*/ 321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1" h="321">
                    <a:moveTo>
                      <a:pt x="234" y="321"/>
                    </a:moveTo>
                    <a:lnTo>
                      <a:pt x="0" y="7"/>
                    </a:lnTo>
                    <a:lnTo>
                      <a:pt x="9" y="0"/>
                    </a:lnTo>
                    <a:lnTo>
                      <a:pt x="241" y="316"/>
                    </a:lnTo>
                    <a:lnTo>
                      <a:pt x="234" y="321"/>
                    </a:lnTo>
                    <a:close/>
                  </a:path>
                </a:pathLst>
              </a:custGeom>
              <a:solidFill>
                <a:srgbClr val="505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Oval 122"/>
              <p:cNvSpPr>
                <a:spLocks noChangeArrowheads="1"/>
              </p:cNvSpPr>
              <p:nvPr/>
            </p:nvSpPr>
            <p:spPr bwMode="auto">
              <a:xfrm>
                <a:off x="2786" y="1291"/>
                <a:ext cx="111" cy="111"/>
              </a:xfrm>
              <a:prstGeom prst="ellipse">
                <a:avLst/>
              </a:prstGeom>
              <a:gradFill>
                <a:gsLst>
                  <a:gs pos="0">
                    <a:srgbClr val="56C7CA"/>
                  </a:gs>
                  <a:gs pos="100000">
                    <a:srgbClr val="11817E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7" name="Oval 123"/>
              <p:cNvSpPr>
                <a:spLocks noChangeArrowheads="1"/>
              </p:cNvSpPr>
              <p:nvPr/>
            </p:nvSpPr>
            <p:spPr bwMode="auto">
              <a:xfrm>
                <a:off x="2306" y="1591"/>
                <a:ext cx="111" cy="114"/>
              </a:xfrm>
              <a:prstGeom prst="ellipse">
                <a:avLst/>
              </a:prstGeom>
              <a:gradFill>
                <a:gsLst>
                  <a:gs pos="100000">
                    <a:srgbClr val="EC880E"/>
                  </a:gs>
                  <a:gs pos="0">
                    <a:srgbClr val="FFC00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8" name="Oval 124"/>
              <p:cNvSpPr>
                <a:spLocks noChangeArrowheads="1"/>
              </p:cNvSpPr>
              <p:nvPr/>
            </p:nvSpPr>
            <p:spPr bwMode="auto">
              <a:xfrm>
                <a:off x="2798" y="2137"/>
                <a:ext cx="111" cy="111"/>
              </a:xfrm>
              <a:prstGeom prst="ellipse">
                <a:avLst/>
              </a:prstGeom>
              <a:gradFill>
                <a:gsLst>
                  <a:gs pos="0">
                    <a:srgbClr val="56C7CA"/>
                  </a:gs>
                  <a:gs pos="100000">
                    <a:srgbClr val="11817E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Oval 125"/>
              <p:cNvSpPr>
                <a:spLocks noChangeArrowheads="1"/>
              </p:cNvSpPr>
              <p:nvPr/>
            </p:nvSpPr>
            <p:spPr bwMode="auto">
              <a:xfrm>
                <a:off x="2798" y="1579"/>
                <a:ext cx="111" cy="111"/>
              </a:xfrm>
              <a:prstGeom prst="ellipse">
                <a:avLst/>
              </a:prstGeom>
              <a:gradFill>
                <a:gsLst>
                  <a:gs pos="100000">
                    <a:srgbClr val="0070C0"/>
                  </a:gs>
                  <a:gs pos="0">
                    <a:srgbClr val="00B0F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0" name="Oval 126"/>
              <p:cNvSpPr>
                <a:spLocks noChangeArrowheads="1"/>
              </p:cNvSpPr>
              <p:nvPr/>
            </p:nvSpPr>
            <p:spPr bwMode="auto">
              <a:xfrm>
                <a:off x="2781" y="1761"/>
                <a:ext cx="144" cy="144"/>
              </a:xfrm>
              <a:prstGeom prst="ellipse">
                <a:avLst/>
              </a:prstGeom>
              <a:gradFill>
                <a:gsLst>
                  <a:gs pos="100000">
                    <a:srgbClr val="0070C0"/>
                  </a:gs>
                  <a:gs pos="0">
                    <a:srgbClr val="00B0F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1" name="Oval 127"/>
              <p:cNvSpPr>
                <a:spLocks noChangeArrowheads="1"/>
              </p:cNvSpPr>
              <p:nvPr/>
            </p:nvSpPr>
            <p:spPr bwMode="auto">
              <a:xfrm>
                <a:off x="3341" y="1421"/>
                <a:ext cx="114" cy="111"/>
              </a:xfrm>
              <a:prstGeom prst="ellipse">
                <a:avLst/>
              </a:prstGeom>
              <a:gradFill>
                <a:gsLst>
                  <a:gs pos="100000">
                    <a:srgbClr val="EC880E"/>
                  </a:gs>
                  <a:gs pos="0">
                    <a:srgbClr val="FFC00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2" name="Oval 128"/>
              <p:cNvSpPr>
                <a:spLocks noChangeArrowheads="1"/>
              </p:cNvSpPr>
              <p:nvPr/>
            </p:nvSpPr>
            <p:spPr bwMode="auto">
              <a:xfrm>
                <a:off x="2524" y="835"/>
                <a:ext cx="111" cy="111"/>
              </a:xfrm>
              <a:prstGeom prst="ellipse">
                <a:avLst/>
              </a:prstGeom>
              <a:gradFill>
                <a:gsLst>
                  <a:gs pos="0">
                    <a:srgbClr val="56C7CA"/>
                  </a:gs>
                  <a:gs pos="100000">
                    <a:srgbClr val="11817E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3" name="Oval 129"/>
              <p:cNvSpPr>
                <a:spLocks noChangeArrowheads="1"/>
              </p:cNvSpPr>
              <p:nvPr/>
            </p:nvSpPr>
            <p:spPr bwMode="auto">
              <a:xfrm>
                <a:off x="2521" y="1227"/>
                <a:ext cx="81" cy="81"/>
              </a:xfrm>
              <a:prstGeom prst="ellipse">
                <a:avLst/>
              </a:prstGeom>
              <a:gradFill>
                <a:gsLst>
                  <a:gs pos="100000">
                    <a:srgbClr val="0070C0"/>
                  </a:gs>
                  <a:gs pos="0">
                    <a:srgbClr val="00B0F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4" name="Oval 130"/>
              <p:cNvSpPr>
                <a:spLocks noChangeArrowheads="1"/>
              </p:cNvSpPr>
              <p:nvPr/>
            </p:nvSpPr>
            <p:spPr bwMode="auto">
              <a:xfrm>
                <a:off x="2250" y="1249"/>
                <a:ext cx="80" cy="80"/>
              </a:xfrm>
              <a:prstGeom prst="ellipse">
                <a:avLst/>
              </a:prstGeom>
              <a:gradFill>
                <a:gsLst>
                  <a:gs pos="0">
                    <a:srgbClr val="F05F55"/>
                  </a:gs>
                  <a:gs pos="100000">
                    <a:srgbClr val="D7190F"/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5" name="Oval 131"/>
              <p:cNvSpPr>
                <a:spLocks noChangeArrowheads="1"/>
              </p:cNvSpPr>
              <p:nvPr/>
            </p:nvSpPr>
            <p:spPr bwMode="auto">
              <a:xfrm>
                <a:off x="2351" y="1001"/>
                <a:ext cx="81" cy="80"/>
              </a:xfrm>
              <a:prstGeom prst="ellipse">
                <a:avLst/>
              </a:prstGeom>
              <a:gradFill>
                <a:gsLst>
                  <a:gs pos="0">
                    <a:srgbClr val="76B531"/>
                  </a:gs>
                  <a:gs pos="100000">
                    <a:srgbClr val="5B960C"/>
                  </a:gs>
                </a:gsLst>
                <a:lin ang="90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Oval 132"/>
              <p:cNvSpPr>
                <a:spLocks noChangeArrowheads="1"/>
              </p:cNvSpPr>
              <p:nvPr/>
            </p:nvSpPr>
            <p:spPr bwMode="auto">
              <a:xfrm>
                <a:off x="2942" y="1069"/>
                <a:ext cx="80" cy="80"/>
              </a:xfrm>
              <a:prstGeom prst="ellipse">
                <a:avLst/>
              </a:prstGeom>
              <a:gradFill>
                <a:gsLst>
                  <a:gs pos="100000">
                    <a:srgbClr val="0070C0"/>
                  </a:gs>
                  <a:gs pos="0">
                    <a:srgbClr val="00B0F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7" name="Oval 133"/>
              <p:cNvSpPr>
                <a:spLocks noChangeArrowheads="1"/>
              </p:cNvSpPr>
              <p:nvPr/>
            </p:nvSpPr>
            <p:spPr bwMode="auto">
              <a:xfrm>
                <a:off x="3346" y="1109"/>
                <a:ext cx="80" cy="81"/>
              </a:xfrm>
              <a:prstGeom prst="ellipse">
                <a:avLst/>
              </a:prstGeom>
              <a:gradFill>
                <a:gsLst>
                  <a:gs pos="0">
                    <a:srgbClr val="56C7CA"/>
                  </a:gs>
                  <a:gs pos="100000">
                    <a:srgbClr val="11817E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8" name="Oval 134"/>
              <p:cNvSpPr>
                <a:spLocks noChangeArrowheads="1"/>
              </p:cNvSpPr>
              <p:nvPr/>
            </p:nvSpPr>
            <p:spPr bwMode="auto">
              <a:xfrm>
                <a:off x="3110" y="1558"/>
                <a:ext cx="80" cy="80"/>
              </a:xfrm>
              <a:prstGeom prst="ellipse">
                <a:avLst/>
              </a:prstGeom>
              <a:gradFill>
                <a:gsLst>
                  <a:gs pos="100000">
                    <a:srgbClr val="0070C0"/>
                  </a:gs>
                  <a:gs pos="0">
                    <a:srgbClr val="00B0F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9" name="Oval 135"/>
              <p:cNvSpPr>
                <a:spLocks noChangeArrowheads="1"/>
              </p:cNvSpPr>
              <p:nvPr/>
            </p:nvSpPr>
            <p:spPr bwMode="auto">
              <a:xfrm>
                <a:off x="3204" y="1225"/>
                <a:ext cx="78" cy="78"/>
              </a:xfrm>
              <a:prstGeom prst="ellipse">
                <a:avLst/>
              </a:prstGeom>
              <a:gradFill>
                <a:gsLst>
                  <a:gs pos="100000">
                    <a:srgbClr val="0070C0"/>
                  </a:gs>
                  <a:gs pos="0">
                    <a:srgbClr val="00B0F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0" name="Oval 136"/>
              <p:cNvSpPr>
                <a:spLocks noChangeArrowheads="1"/>
              </p:cNvSpPr>
              <p:nvPr/>
            </p:nvSpPr>
            <p:spPr bwMode="auto">
              <a:xfrm>
                <a:off x="2491" y="1962"/>
                <a:ext cx="80" cy="80"/>
              </a:xfrm>
              <a:prstGeom prst="ellipse">
                <a:avLst/>
              </a:prstGeom>
              <a:gradFill>
                <a:gsLst>
                  <a:gs pos="0">
                    <a:srgbClr val="56C7CA"/>
                  </a:gs>
                  <a:gs pos="100000">
                    <a:srgbClr val="11817E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1" name="Oval 137"/>
              <p:cNvSpPr>
                <a:spLocks noChangeArrowheads="1"/>
              </p:cNvSpPr>
              <p:nvPr/>
            </p:nvSpPr>
            <p:spPr bwMode="auto">
              <a:xfrm>
                <a:off x="3136" y="1901"/>
                <a:ext cx="80" cy="80"/>
              </a:xfrm>
              <a:prstGeom prst="ellipse">
                <a:avLst/>
              </a:prstGeom>
              <a:gradFill>
                <a:gsLst>
                  <a:gs pos="100000">
                    <a:srgbClr val="0070C0"/>
                  </a:gs>
                  <a:gs pos="0">
                    <a:srgbClr val="00B0F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2" name="Oval 138"/>
              <p:cNvSpPr>
                <a:spLocks noChangeArrowheads="1"/>
              </p:cNvSpPr>
              <p:nvPr/>
            </p:nvSpPr>
            <p:spPr bwMode="auto">
              <a:xfrm>
                <a:off x="2746" y="1102"/>
                <a:ext cx="57" cy="59"/>
              </a:xfrm>
              <a:prstGeom prst="ellipse">
                <a:avLst/>
              </a:prstGeom>
              <a:gradFill>
                <a:gsLst>
                  <a:gs pos="100000">
                    <a:srgbClr val="0070C0"/>
                  </a:gs>
                  <a:gs pos="0">
                    <a:srgbClr val="00B0F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3" name="Oval 139"/>
              <p:cNvSpPr>
                <a:spLocks noChangeArrowheads="1"/>
              </p:cNvSpPr>
              <p:nvPr/>
            </p:nvSpPr>
            <p:spPr bwMode="auto">
              <a:xfrm>
                <a:off x="2422" y="1395"/>
                <a:ext cx="57" cy="59"/>
              </a:xfrm>
              <a:prstGeom prst="ellipse">
                <a:avLst/>
              </a:prstGeom>
              <a:gradFill>
                <a:gsLst>
                  <a:gs pos="0">
                    <a:srgbClr val="76B531"/>
                  </a:gs>
                  <a:gs pos="100000">
                    <a:srgbClr val="5B960C"/>
                  </a:gs>
                </a:gsLst>
                <a:lin ang="90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Oval 140"/>
              <p:cNvSpPr>
                <a:spLocks noChangeArrowheads="1"/>
              </p:cNvSpPr>
              <p:nvPr/>
            </p:nvSpPr>
            <p:spPr bwMode="auto">
              <a:xfrm>
                <a:off x="2573" y="1357"/>
                <a:ext cx="57" cy="59"/>
              </a:xfrm>
              <a:prstGeom prst="ellipse">
                <a:avLst/>
              </a:prstGeom>
              <a:gradFill>
                <a:gsLst>
                  <a:gs pos="100000">
                    <a:srgbClr val="EC880E"/>
                  </a:gs>
                  <a:gs pos="0">
                    <a:srgbClr val="FFC00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" name="Oval 141"/>
              <p:cNvSpPr>
                <a:spLocks noChangeArrowheads="1"/>
              </p:cNvSpPr>
              <p:nvPr/>
            </p:nvSpPr>
            <p:spPr bwMode="auto">
              <a:xfrm>
                <a:off x="3065" y="1362"/>
                <a:ext cx="59" cy="57"/>
              </a:xfrm>
              <a:prstGeom prst="ellipse">
                <a:avLst/>
              </a:prstGeom>
              <a:gradFill>
                <a:gsLst>
                  <a:gs pos="0">
                    <a:srgbClr val="76B531"/>
                  </a:gs>
                  <a:gs pos="100000">
                    <a:srgbClr val="5B960C"/>
                  </a:gs>
                </a:gsLst>
                <a:lin ang="90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6" name="Oval 142"/>
              <p:cNvSpPr>
                <a:spLocks noChangeArrowheads="1"/>
              </p:cNvSpPr>
              <p:nvPr/>
            </p:nvSpPr>
            <p:spPr bwMode="auto">
              <a:xfrm>
                <a:off x="2968" y="1610"/>
                <a:ext cx="57" cy="57"/>
              </a:xfrm>
              <a:prstGeom prst="ellipse">
                <a:avLst/>
              </a:prstGeom>
              <a:gradFill>
                <a:gsLst>
                  <a:gs pos="0">
                    <a:srgbClr val="F05F55"/>
                  </a:gs>
                  <a:gs pos="100000">
                    <a:srgbClr val="D7190F"/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7" name="Oval 143"/>
              <p:cNvSpPr>
                <a:spLocks noChangeArrowheads="1"/>
              </p:cNvSpPr>
              <p:nvPr/>
            </p:nvSpPr>
            <p:spPr bwMode="auto">
              <a:xfrm>
                <a:off x="2873" y="790"/>
                <a:ext cx="57" cy="59"/>
              </a:xfrm>
              <a:prstGeom prst="ellipse">
                <a:avLst/>
              </a:prstGeom>
              <a:gradFill>
                <a:gsLst>
                  <a:gs pos="100000">
                    <a:srgbClr val="EC880E"/>
                  </a:gs>
                  <a:gs pos="0">
                    <a:srgbClr val="FFC00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8" name="Oval 144"/>
              <p:cNvSpPr>
                <a:spLocks noChangeArrowheads="1"/>
              </p:cNvSpPr>
              <p:nvPr/>
            </p:nvSpPr>
            <p:spPr bwMode="auto">
              <a:xfrm>
                <a:off x="3178" y="923"/>
                <a:ext cx="57" cy="56"/>
              </a:xfrm>
              <a:prstGeom prst="ellipse">
                <a:avLst/>
              </a:prstGeom>
              <a:gradFill>
                <a:gsLst>
                  <a:gs pos="0">
                    <a:srgbClr val="76B531"/>
                  </a:gs>
                  <a:gs pos="100000">
                    <a:srgbClr val="5B960C"/>
                  </a:gs>
                </a:gsLst>
                <a:lin ang="90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9" name="Oval 145"/>
              <p:cNvSpPr>
                <a:spLocks noChangeArrowheads="1"/>
              </p:cNvSpPr>
              <p:nvPr/>
            </p:nvSpPr>
            <p:spPr bwMode="auto">
              <a:xfrm>
                <a:off x="3254" y="1707"/>
                <a:ext cx="57" cy="59"/>
              </a:xfrm>
              <a:prstGeom prst="ellipse">
                <a:avLst/>
              </a:prstGeom>
              <a:gradFill>
                <a:gsLst>
                  <a:gs pos="0">
                    <a:srgbClr val="F05F55"/>
                  </a:gs>
                  <a:gs pos="100000">
                    <a:srgbClr val="D7190F"/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0" name="Oval 146"/>
              <p:cNvSpPr>
                <a:spLocks noChangeArrowheads="1"/>
              </p:cNvSpPr>
              <p:nvPr/>
            </p:nvSpPr>
            <p:spPr bwMode="auto">
              <a:xfrm>
                <a:off x="3119" y="2139"/>
                <a:ext cx="57" cy="59"/>
              </a:xfrm>
              <a:prstGeom prst="ellipse">
                <a:avLst/>
              </a:prstGeom>
              <a:gradFill>
                <a:gsLst>
                  <a:gs pos="0">
                    <a:srgbClr val="76B531"/>
                  </a:gs>
                  <a:gs pos="100000">
                    <a:srgbClr val="5B960C"/>
                  </a:gs>
                </a:gsLst>
                <a:lin ang="90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1" name="Oval 147"/>
              <p:cNvSpPr>
                <a:spLocks noChangeArrowheads="1"/>
              </p:cNvSpPr>
              <p:nvPr/>
            </p:nvSpPr>
            <p:spPr bwMode="auto">
              <a:xfrm>
                <a:off x="2994" y="2170"/>
                <a:ext cx="57" cy="59"/>
              </a:xfrm>
              <a:prstGeom prst="ellipse">
                <a:avLst/>
              </a:prstGeom>
              <a:gradFill>
                <a:gsLst>
                  <a:gs pos="0">
                    <a:srgbClr val="76B531"/>
                  </a:gs>
                  <a:gs pos="100000">
                    <a:srgbClr val="5B960C"/>
                  </a:gs>
                </a:gsLst>
                <a:lin ang="90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2" name="Oval 148"/>
              <p:cNvSpPr>
                <a:spLocks noChangeArrowheads="1"/>
              </p:cNvSpPr>
              <p:nvPr/>
            </p:nvSpPr>
            <p:spPr bwMode="auto">
              <a:xfrm>
                <a:off x="2557" y="2172"/>
                <a:ext cx="56" cy="59"/>
              </a:xfrm>
              <a:prstGeom prst="ellipse">
                <a:avLst/>
              </a:prstGeom>
              <a:gradFill>
                <a:gsLst>
                  <a:gs pos="0">
                    <a:srgbClr val="F05F55"/>
                  </a:gs>
                  <a:gs pos="100000">
                    <a:srgbClr val="D7190F"/>
                  </a:gs>
                </a:gsLst>
                <a:lin ang="54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3" name="Oval 149"/>
              <p:cNvSpPr>
                <a:spLocks noChangeArrowheads="1"/>
              </p:cNvSpPr>
              <p:nvPr/>
            </p:nvSpPr>
            <p:spPr bwMode="auto">
              <a:xfrm>
                <a:off x="2618" y="1735"/>
                <a:ext cx="81" cy="81"/>
              </a:xfrm>
              <a:prstGeom prst="ellipse">
                <a:avLst/>
              </a:prstGeom>
              <a:gradFill>
                <a:gsLst>
                  <a:gs pos="100000">
                    <a:srgbClr val="EC880E"/>
                  </a:gs>
                  <a:gs pos="0">
                    <a:srgbClr val="FFC00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4" name="Oval 150"/>
              <p:cNvSpPr>
                <a:spLocks noChangeArrowheads="1"/>
              </p:cNvSpPr>
              <p:nvPr/>
            </p:nvSpPr>
            <p:spPr bwMode="auto">
              <a:xfrm>
                <a:off x="2989" y="1809"/>
                <a:ext cx="81" cy="80"/>
              </a:xfrm>
              <a:prstGeom prst="ellipse">
                <a:avLst/>
              </a:prstGeom>
              <a:gradFill>
                <a:gsLst>
                  <a:gs pos="0">
                    <a:srgbClr val="76B531"/>
                  </a:gs>
                  <a:gs pos="100000">
                    <a:srgbClr val="5B960C"/>
                  </a:gs>
                </a:gsLst>
                <a:lin ang="90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5" name="Oval 151"/>
              <p:cNvSpPr>
                <a:spLocks noChangeArrowheads="1"/>
              </p:cNvSpPr>
              <p:nvPr/>
            </p:nvSpPr>
            <p:spPr bwMode="auto">
              <a:xfrm>
                <a:off x="2994" y="2009"/>
                <a:ext cx="80" cy="81"/>
              </a:xfrm>
              <a:prstGeom prst="ellipse">
                <a:avLst/>
              </a:prstGeom>
              <a:gradFill>
                <a:gsLst>
                  <a:gs pos="0">
                    <a:srgbClr val="76B531"/>
                  </a:gs>
                  <a:gs pos="100000">
                    <a:srgbClr val="5B960C"/>
                  </a:gs>
                </a:gsLst>
                <a:lin ang="90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254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6" name="Oval 152"/>
              <p:cNvSpPr>
                <a:spLocks noChangeArrowheads="1"/>
              </p:cNvSpPr>
              <p:nvPr/>
            </p:nvSpPr>
            <p:spPr bwMode="auto">
              <a:xfrm>
                <a:off x="2694" y="1991"/>
                <a:ext cx="80" cy="80"/>
              </a:xfrm>
              <a:prstGeom prst="ellipse">
                <a:avLst/>
              </a:prstGeom>
              <a:gradFill>
                <a:gsLst>
                  <a:gs pos="100000">
                    <a:srgbClr val="0070C0"/>
                  </a:gs>
                  <a:gs pos="0">
                    <a:srgbClr val="00B0F0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7" name="Oval 153"/>
              <p:cNvSpPr>
                <a:spLocks noChangeArrowheads="1"/>
              </p:cNvSpPr>
              <p:nvPr/>
            </p:nvSpPr>
            <p:spPr bwMode="auto">
              <a:xfrm>
                <a:off x="2583" y="1483"/>
                <a:ext cx="80" cy="80"/>
              </a:xfrm>
              <a:prstGeom prst="ellipse">
                <a:avLst/>
              </a:prstGeom>
              <a:gradFill>
                <a:gsLst>
                  <a:gs pos="0">
                    <a:srgbClr val="56C7CA"/>
                  </a:gs>
                  <a:gs pos="100000">
                    <a:srgbClr val="11817E"/>
                  </a:gs>
                </a:gsLst>
                <a:lin ang="7200000" scaled="0"/>
              </a:gradFill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38100" h="12700"/>
                <a:bevelB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8" name="Freeform 154"/>
              <p:cNvSpPr>
                <a:spLocks/>
              </p:cNvSpPr>
              <p:nvPr/>
            </p:nvSpPr>
            <p:spPr bwMode="auto">
              <a:xfrm>
                <a:off x="2810" y="1787"/>
                <a:ext cx="87" cy="90"/>
              </a:xfrm>
              <a:custGeom>
                <a:avLst/>
                <a:gdLst>
                  <a:gd name="T0" fmla="*/ 18 w 37"/>
                  <a:gd name="T1" fmla="*/ 38 h 38"/>
                  <a:gd name="T2" fmla="*/ 14 w 37"/>
                  <a:gd name="T3" fmla="*/ 33 h 38"/>
                  <a:gd name="T4" fmla="*/ 14 w 37"/>
                  <a:gd name="T5" fmla="*/ 23 h 38"/>
                  <a:gd name="T6" fmla="*/ 4 w 37"/>
                  <a:gd name="T7" fmla="*/ 23 h 38"/>
                  <a:gd name="T8" fmla="*/ 0 w 37"/>
                  <a:gd name="T9" fmla="*/ 19 h 38"/>
                  <a:gd name="T10" fmla="*/ 4 w 37"/>
                  <a:gd name="T11" fmla="*/ 15 h 38"/>
                  <a:gd name="T12" fmla="*/ 14 w 37"/>
                  <a:gd name="T13" fmla="*/ 15 h 38"/>
                  <a:gd name="T14" fmla="*/ 14 w 37"/>
                  <a:gd name="T15" fmla="*/ 4 h 38"/>
                  <a:gd name="T16" fmla="*/ 18 w 37"/>
                  <a:gd name="T17" fmla="*/ 0 h 38"/>
                  <a:gd name="T18" fmla="*/ 23 w 37"/>
                  <a:gd name="T19" fmla="*/ 4 h 38"/>
                  <a:gd name="T20" fmla="*/ 23 w 37"/>
                  <a:gd name="T21" fmla="*/ 15 h 38"/>
                  <a:gd name="T22" fmla="*/ 33 w 37"/>
                  <a:gd name="T23" fmla="*/ 15 h 38"/>
                  <a:gd name="T24" fmla="*/ 37 w 37"/>
                  <a:gd name="T25" fmla="*/ 19 h 38"/>
                  <a:gd name="T26" fmla="*/ 33 w 37"/>
                  <a:gd name="T27" fmla="*/ 23 h 38"/>
                  <a:gd name="T28" fmla="*/ 23 w 37"/>
                  <a:gd name="T29" fmla="*/ 23 h 38"/>
                  <a:gd name="T30" fmla="*/ 23 w 37"/>
                  <a:gd name="T31" fmla="*/ 33 h 38"/>
                  <a:gd name="T32" fmla="*/ 18 w 37"/>
                  <a:gd name="T33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38">
                    <a:moveTo>
                      <a:pt x="18" y="38"/>
                    </a:moveTo>
                    <a:cubicBezTo>
                      <a:pt x="16" y="38"/>
                      <a:pt x="14" y="36"/>
                      <a:pt x="14" y="3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2" y="23"/>
                      <a:pt x="0" y="21"/>
                      <a:pt x="0" y="19"/>
                    </a:cubicBezTo>
                    <a:cubicBezTo>
                      <a:pt x="0" y="17"/>
                      <a:pt x="2" y="15"/>
                      <a:pt x="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6" y="0"/>
                      <a:pt x="18" y="0"/>
                    </a:cubicBezTo>
                    <a:cubicBezTo>
                      <a:pt x="21" y="0"/>
                      <a:pt x="23" y="2"/>
                      <a:pt x="23" y="4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5" y="15"/>
                      <a:pt x="37" y="17"/>
                      <a:pt x="37" y="19"/>
                    </a:cubicBezTo>
                    <a:cubicBezTo>
                      <a:pt x="37" y="21"/>
                      <a:pt x="35" y="23"/>
                      <a:pt x="33" y="23"/>
                    </a:cubicBezTo>
                    <a:cubicBezTo>
                      <a:pt x="23" y="23"/>
                      <a:pt x="23" y="23"/>
                      <a:pt x="23" y="23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3" y="36"/>
                      <a:pt x="21" y="38"/>
                      <a:pt x="18" y="3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19" tIns="45709" rIns="91419" bIns="45709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75" name="组合 174"/>
          <p:cNvGrpSpPr/>
          <p:nvPr/>
        </p:nvGrpSpPr>
        <p:grpSpPr>
          <a:xfrm>
            <a:off x="2264732" y="3895086"/>
            <a:ext cx="333946" cy="333946"/>
            <a:chOff x="2771800" y="2974815"/>
            <a:chExt cx="265776" cy="265776"/>
          </a:xfrm>
        </p:grpSpPr>
        <p:sp>
          <p:nvSpPr>
            <p:cNvPr id="176" name="椭圆 175"/>
            <p:cNvSpPr/>
            <p:nvPr/>
          </p:nvSpPr>
          <p:spPr>
            <a:xfrm>
              <a:off x="2771800" y="2974815"/>
              <a:ext cx="265776" cy="265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椭圆 176"/>
            <p:cNvSpPr/>
            <p:nvPr/>
          </p:nvSpPr>
          <p:spPr>
            <a:xfrm>
              <a:off x="2798757" y="2999947"/>
              <a:ext cx="211861" cy="211861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Freeform 154"/>
            <p:cNvSpPr>
              <a:spLocks/>
            </p:cNvSpPr>
            <p:nvPr/>
          </p:nvSpPr>
          <p:spPr bwMode="auto">
            <a:xfrm>
              <a:off x="2838622" y="3032686"/>
              <a:ext cx="132129" cy="136685"/>
            </a:xfrm>
            <a:custGeom>
              <a:avLst/>
              <a:gdLst>
                <a:gd name="T0" fmla="*/ 18 w 37"/>
                <a:gd name="T1" fmla="*/ 38 h 38"/>
                <a:gd name="T2" fmla="*/ 14 w 37"/>
                <a:gd name="T3" fmla="*/ 33 h 38"/>
                <a:gd name="T4" fmla="*/ 14 w 37"/>
                <a:gd name="T5" fmla="*/ 23 h 38"/>
                <a:gd name="T6" fmla="*/ 4 w 37"/>
                <a:gd name="T7" fmla="*/ 23 h 38"/>
                <a:gd name="T8" fmla="*/ 0 w 37"/>
                <a:gd name="T9" fmla="*/ 19 h 38"/>
                <a:gd name="T10" fmla="*/ 4 w 37"/>
                <a:gd name="T11" fmla="*/ 15 h 38"/>
                <a:gd name="T12" fmla="*/ 14 w 37"/>
                <a:gd name="T13" fmla="*/ 15 h 38"/>
                <a:gd name="T14" fmla="*/ 14 w 37"/>
                <a:gd name="T15" fmla="*/ 4 h 38"/>
                <a:gd name="T16" fmla="*/ 18 w 37"/>
                <a:gd name="T17" fmla="*/ 0 h 38"/>
                <a:gd name="T18" fmla="*/ 23 w 37"/>
                <a:gd name="T19" fmla="*/ 4 h 38"/>
                <a:gd name="T20" fmla="*/ 23 w 37"/>
                <a:gd name="T21" fmla="*/ 15 h 38"/>
                <a:gd name="T22" fmla="*/ 33 w 37"/>
                <a:gd name="T23" fmla="*/ 15 h 38"/>
                <a:gd name="T24" fmla="*/ 37 w 37"/>
                <a:gd name="T25" fmla="*/ 19 h 38"/>
                <a:gd name="T26" fmla="*/ 33 w 37"/>
                <a:gd name="T27" fmla="*/ 23 h 38"/>
                <a:gd name="T28" fmla="*/ 23 w 37"/>
                <a:gd name="T29" fmla="*/ 23 h 38"/>
                <a:gd name="T30" fmla="*/ 23 w 37"/>
                <a:gd name="T31" fmla="*/ 33 h 38"/>
                <a:gd name="T32" fmla="*/ 18 w 37"/>
                <a:gd name="T3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38">
                  <a:moveTo>
                    <a:pt x="18" y="38"/>
                  </a:moveTo>
                  <a:cubicBezTo>
                    <a:pt x="16" y="38"/>
                    <a:pt x="14" y="36"/>
                    <a:pt x="14" y="3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2" y="23"/>
                    <a:pt x="0" y="21"/>
                    <a:pt x="0" y="19"/>
                  </a:cubicBezTo>
                  <a:cubicBezTo>
                    <a:pt x="0" y="17"/>
                    <a:pt x="2" y="15"/>
                    <a:pt x="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6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5" y="15"/>
                    <a:pt x="37" y="17"/>
                    <a:pt x="37" y="19"/>
                  </a:cubicBezTo>
                  <a:cubicBezTo>
                    <a:pt x="37" y="21"/>
                    <a:pt x="35" y="23"/>
                    <a:pt x="3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6"/>
                    <a:pt x="21" y="38"/>
                    <a:pt x="18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2264732" y="2266488"/>
            <a:ext cx="333946" cy="333946"/>
            <a:chOff x="2771800" y="2974815"/>
            <a:chExt cx="265776" cy="265776"/>
          </a:xfrm>
        </p:grpSpPr>
        <p:sp>
          <p:nvSpPr>
            <p:cNvPr id="180" name="椭圆 179"/>
            <p:cNvSpPr/>
            <p:nvPr/>
          </p:nvSpPr>
          <p:spPr>
            <a:xfrm>
              <a:off x="2771800" y="2974815"/>
              <a:ext cx="265776" cy="265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椭圆 180"/>
            <p:cNvSpPr/>
            <p:nvPr/>
          </p:nvSpPr>
          <p:spPr>
            <a:xfrm>
              <a:off x="2798757" y="2999947"/>
              <a:ext cx="211861" cy="211861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2" name="Freeform 154"/>
            <p:cNvSpPr>
              <a:spLocks/>
            </p:cNvSpPr>
            <p:nvPr/>
          </p:nvSpPr>
          <p:spPr bwMode="auto">
            <a:xfrm>
              <a:off x="2838622" y="3032686"/>
              <a:ext cx="132129" cy="136685"/>
            </a:xfrm>
            <a:custGeom>
              <a:avLst/>
              <a:gdLst>
                <a:gd name="T0" fmla="*/ 18 w 37"/>
                <a:gd name="T1" fmla="*/ 38 h 38"/>
                <a:gd name="T2" fmla="*/ 14 w 37"/>
                <a:gd name="T3" fmla="*/ 33 h 38"/>
                <a:gd name="T4" fmla="*/ 14 w 37"/>
                <a:gd name="T5" fmla="*/ 23 h 38"/>
                <a:gd name="T6" fmla="*/ 4 w 37"/>
                <a:gd name="T7" fmla="*/ 23 h 38"/>
                <a:gd name="T8" fmla="*/ 0 w 37"/>
                <a:gd name="T9" fmla="*/ 19 h 38"/>
                <a:gd name="T10" fmla="*/ 4 w 37"/>
                <a:gd name="T11" fmla="*/ 15 h 38"/>
                <a:gd name="T12" fmla="*/ 14 w 37"/>
                <a:gd name="T13" fmla="*/ 15 h 38"/>
                <a:gd name="T14" fmla="*/ 14 w 37"/>
                <a:gd name="T15" fmla="*/ 4 h 38"/>
                <a:gd name="T16" fmla="*/ 18 w 37"/>
                <a:gd name="T17" fmla="*/ 0 h 38"/>
                <a:gd name="T18" fmla="*/ 23 w 37"/>
                <a:gd name="T19" fmla="*/ 4 h 38"/>
                <a:gd name="T20" fmla="*/ 23 w 37"/>
                <a:gd name="T21" fmla="*/ 15 h 38"/>
                <a:gd name="T22" fmla="*/ 33 w 37"/>
                <a:gd name="T23" fmla="*/ 15 h 38"/>
                <a:gd name="T24" fmla="*/ 37 w 37"/>
                <a:gd name="T25" fmla="*/ 19 h 38"/>
                <a:gd name="T26" fmla="*/ 33 w 37"/>
                <a:gd name="T27" fmla="*/ 23 h 38"/>
                <a:gd name="T28" fmla="*/ 23 w 37"/>
                <a:gd name="T29" fmla="*/ 23 h 38"/>
                <a:gd name="T30" fmla="*/ 23 w 37"/>
                <a:gd name="T31" fmla="*/ 33 h 38"/>
                <a:gd name="T32" fmla="*/ 18 w 37"/>
                <a:gd name="T3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38">
                  <a:moveTo>
                    <a:pt x="18" y="38"/>
                  </a:moveTo>
                  <a:cubicBezTo>
                    <a:pt x="16" y="38"/>
                    <a:pt x="14" y="36"/>
                    <a:pt x="14" y="3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2" y="23"/>
                    <a:pt x="0" y="21"/>
                    <a:pt x="0" y="19"/>
                  </a:cubicBezTo>
                  <a:cubicBezTo>
                    <a:pt x="0" y="17"/>
                    <a:pt x="2" y="15"/>
                    <a:pt x="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6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5" y="15"/>
                    <a:pt x="37" y="17"/>
                    <a:pt x="37" y="19"/>
                  </a:cubicBezTo>
                  <a:cubicBezTo>
                    <a:pt x="37" y="21"/>
                    <a:pt x="35" y="23"/>
                    <a:pt x="3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6"/>
                    <a:pt x="21" y="38"/>
                    <a:pt x="18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5414560" y="2266488"/>
            <a:ext cx="333946" cy="333946"/>
            <a:chOff x="2771800" y="2974815"/>
            <a:chExt cx="265776" cy="265776"/>
          </a:xfrm>
        </p:grpSpPr>
        <p:sp>
          <p:nvSpPr>
            <p:cNvPr id="184" name="椭圆 183"/>
            <p:cNvSpPr/>
            <p:nvPr/>
          </p:nvSpPr>
          <p:spPr>
            <a:xfrm>
              <a:off x="2771800" y="2974815"/>
              <a:ext cx="265776" cy="265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5" name="椭圆 184"/>
            <p:cNvSpPr/>
            <p:nvPr/>
          </p:nvSpPr>
          <p:spPr>
            <a:xfrm>
              <a:off x="2798757" y="2999947"/>
              <a:ext cx="211861" cy="211861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6" name="Freeform 154"/>
            <p:cNvSpPr>
              <a:spLocks/>
            </p:cNvSpPr>
            <p:nvPr/>
          </p:nvSpPr>
          <p:spPr bwMode="auto">
            <a:xfrm>
              <a:off x="2838622" y="3032686"/>
              <a:ext cx="132129" cy="136685"/>
            </a:xfrm>
            <a:custGeom>
              <a:avLst/>
              <a:gdLst>
                <a:gd name="T0" fmla="*/ 18 w 37"/>
                <a:gd name="T1" fmla="*/ 38 h 38"/>
                <a:gd name="T2" fmla="*/ 14 w 37"/>
                <a:gd name="T3" fmla="*/ 33 h 38"/>
                <a:gd name="T4" fmla="*/ 14 w 37"/>
                <a:gd name="T5" fmla="*/ 23 h 38"/>
                <a:gd name="T6" fmla="*/ 4 w 37"/>
                <a:gd name="T7" fmla="*/ 23 h 38"/>
                <a:gd name="T8" fmla="*/ 0 w 37"/>
                <a:gd name="T9" fmla="*/ 19 h 38"/>
                <a:gd name="T10" fmla="*/ 4 w 37"/>
                <a:gd name="T11" fmla="*/ 15 h 38"/>
                <a:gd name="T12" fmla="*/ 14 w 37"/>
                <a:gd name="T13" fmla="*/ 15 h 38"/>
                <a:gd name="T14" fmla="*/ 14 w 37"/>
                <a:gd name="T15" fmla="*/ 4 h 38"/>
                <a:gd name="T16" fmla="*/ 18 w 37"/>
                <a:gd name="T17" fmla="*/ 0 h 38"/>
                <a:gd name="T18" fmla="*/ 23 w 37"/>
                <a:gd name="T19" fmla="*/ 4 h 38"/>
                <a:gd name="T20" fmla="*/ 23 w 37"/>
                <a:gd name="T21" fmla="*/ 15 h 38"/>
                <a:gd name="T22" fmla="*/ 33 w 37"/>
                <a:gd name="T23" fmla="*/ 15 h 38"/>
                <a:gd name="T24" fmla="*/ 37 w 37"/>
                <a:gd name="T25" fmla="*/ 19 h 38"/>
                <a:gd name="T26" fmla="*/ 33 w 37"/>
                <a:gd name="T27" fmla="*/ 23 h 38"/>
                <a:gd name="T28" fmla="*/ 23 w 37"/>
                <a:gd name="T29" fmla="*/ 23 h 38"/>
                <a:gd name="T30" fmla="*/ 23 w 37"/>
                <a:gd name="T31" fmla="*/ 33 h 38"/>
                <a:gd name="T32" fmla="*/ 18 w 37"/>
                <a:gd name="T3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38">
                  <a:moveTo>
                    <a:pt x="18" y="38"/>
                  </a:moveTo>
                  <a:cubicBezTo>
                    <a:pt x="16" y="38"/>
                    <a:pt x="14" y="36"/>
                    <a:pt x="14" y="3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2" y="23"/>
                    <a:pt x="0" y="21"/>
                    <a:pt x="0" y="19"/>
                  </a:cubicBezTo>
                  <a:cubicBezTo>
                    <a:pt x="0" y="17"/>
                    <a:pt x="2" y="15"/>
                    <a:pt x="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6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5" y="15"/>
                    <a:pt x="37" y="17"/>
                    <a:pt x="37" y="19"/>
                  </a:cubicBezTo>
                  <a:cubicBezTo>
                    <a:pt x="37" y="21"/>
                    <a:pt x="35" y="23"/>
                    <a:pt x="3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6"/>
                    <a:pt x="21" y="38"/>
                    <a:pt x="18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5414560" y="3895086"/>
            <a:ext cx="333946" cy="333946"/>
            <a:chOff x="2771800" y="2974815"/>
            <a:chExt cx="265776" cy="265776"/>
          </a:xfrm>
        </p:grpSpPr>
        <p:sp>
          <p:nvSpPr>
            <p:cNvPr id="188" name="椭圆 187"/>
            <p:cNvSpPr/>
            <p:nvPr/>
          </p:nvSpPr>
          <p:spPr>
            <a:xfrm>
              <a:off x="2771800" y="2974815"/>
              <a:ext cx="265776" cy="265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9" name="椭圆 188"/>
            <p:cNvSpPr/>
            <p:nvPr/>
          </p:nvSpPr>
          <p:spPr>
            <a:xfrm>
              <a:off x="2798757" y="2999947"/>
              <a:ext cx="211861" cy="211861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0" name="Freeform 154"/>
            <p:cNvSpPr>
              <a:spLocks/>
            </p:cNvSpPr>
            <p:nvPr/>
          </p:nvSpPr>
          <p:spPr bwMode="auto">
            <a:xfrm>
              <a:off x="2838622" y="3032686"/>
              <a:ext cx="132129" cy="136685"/>
            </a:xfrm>
            <a:custGeom>
              <a:avLst/>
              <a:gdLst>
                <a:gd name="T0" fmla="*/ 18 w 37"/>
                <a:gd name="T1" fmla="*/ 38 h 38"/>
                <a:gd name="T2" fmla="*/ 14 w 37"/>
                <a:gd name="T3" fmla="*/ 33 h 38"/>
                <a:gd name="T4" fmla="*/ 14 w 37"/>
                <a:gd name="T5" fmla="*/ 23 h 38"/>
                <a:gd name="T6" fmla="*/ 4 w 37"/>
                <a:gd name="T7" fmla="*/ 23 h 38"/>
                <a:gd name="T8" fmla="*/ 0 w 37"/>
                <a:gd name="T9" fmla="*/ 19 h 38"/>
                <a:gd name="T10" fmla="*/ 4 w 37"/>
                <a:gd name="T11" fmla="*/ 15 h 38"/>
                <a:gd name="T12" fmla="*/ 14 w 37"/>
                <a:gd name="T13" fmla="*/ 15 h 38"/>
                <a:gd name="T14" fmla="*/ 14 w 37"/>
                <a:gd name="T15" fmla="*/ 4 h 38"/>
                <a:gd name="T16" fmla="*/ 18 w 37"/>
                <a:gd name="T17" fmla="*/ 0 h 38"/>
                <a:gd name="T18" fmla="*/ 23 w 37"/>
                <a:gd name="T19" fmla="*/ 4 h 38"/>
                <a:gd name="T20" fmla="*/ 23 w 37"/>
                <a:gd name="T21" fmla="*/ 15 h 38"/>
                <a:gd name="T22" fmla="*/ 33 w 37"/>
                <a:gd name="T23" fmla="*/ 15 h 38"/>
                <a:gd name="T24" fmla="*/ 37 w 37"/>
                <a:gd name="T25" fmla="*/ 19 h 38"/>
                <a:gd name="T26" fmla="*/ 33 w 37"/>
                <a:gd name="T27" fmla="*/ 23 h 38"/>
                <a:gd name="T28" fmla="*/ 23 w 37"/>
                <a:gd name="T29" fmla="*/ 23 h 38"/>
                <a:gd name="T30" fmla="*/ 23 w 37"/>
                <a:gd name="T31" fmla="*/ 33 h 38"/>
                <a:gd name="T32" fmla="*/ 18 w 37"/>
                <a:gd name="T33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" h="38">
                  <a:moveTo>
                    <a:pt x="18" y="38"/>
                  </a:moveTo>
                  <a:cubicBezTo>
                    <a:pt x="16" y="38"/>
                    <a:pt x="14" y="36"/>
                    <a:pt x="14" y="3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2" y="23"/>
                    <a:pt x="0" y="21"/>
                    <a:pt x="0" y="19"/>
                  </a:cubicBezTo>
                  <a:cubicBezTo>
                    <a:pt x="0" y="17"/>
                    <a:pt x="2" y="15"/>
                    <a:pt x="4" y="15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2"/>
                    <a:pt x="16" y="0"/>
                    <a:pt x="18" y="0"/>
                  </a:cubicBezTo>
                  <a:cubicBezTo>
                    <a:pt x="21" y="0"/>
                    <a:pt x="23" y="2"/>
                    <a:pt x="23" y="4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5" y="15"/>
                    <a:pt x="37" y="17"/>
                    <a:pt x="37" y="19"/>
                  </a:cubicBezTo>
                  <a:cubicBezTo>
                    <a:pt x="37" y="21"/>
                    <a:pt x="35" y="23"/>
                    <a:pt x="33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6"/>
                    <a:pt x="21" y="38"/>
                    <a:pt x="18" y="3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91" name="TextBox 190"/>
          <p:cNvSpPr txBox="1"/>
          <p:nvPr/>
        </p:nvSpPr>
        <p:spPr>
          <a:xfrm>
            <a:off x="413220" y="3020426"/>
            <a:ext cx="2133450" cy="605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 algn="r"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192" name="TextBox 191"/>
          <p:cNvSpPr txBox="1"/>
          <p:nvPr/>
        </p:nvSpPr>
        <p:spPr>
          <a:xfrm>
            <a:off x="564695" y="2687897"/>
            <a:ext cx="2000109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主要任务</a:t>
            </a:r>
            <a:endParaRPr lang="zh-CN" altLang="zh-CN" sz="2000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538176" y="4712851"/>
            <a:ext cx="2133450" cy="605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r"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 algn="r"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194" name="TextBox 193"/>
          <p:cNvSpPr txBox="1"/>
          <p:nvPr/>
        </p:nvSpPr>
        <p:spPr>
          <a:xfrm>
            <a:off x="203488" y="4343528"/>
            <a:ext cx="2476732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资金运转</a:t>
            </a:r>
            <a:endParaRPr lang="zh-CN" altLang="zh-CN" sz="2000" dirty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5" name="TextBox 194"/>
          <p:cNvSpPr txBox="1"/>
          <p:nvPr/>
        </p:nvSpPr>
        <p:spPr>
          <a:xfrm>
            <a:off x="5501406" y="2960662"/>
            <a:ext cx="2133450" cy="605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196" name="TextBox 195"/>
          <p:cNvSpPr txBox="1"/>
          <p:nvPr/>
        </p:nvSpPr>
        <p:spPr>
          <a:xfrm>
            <a:off x="5424334" y="2647179"/>
            <a:ext cx="2476732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B050"/>
                </a:solidFill>
                <a:latin typeface="微软雅黑" pitchFamily="34" charset="-122"/>
                <a:ea typeface="微软雅黑" pitchFamily="34" charset="-122"/>
              </a:rPr>
              <a:t>团队协作能力</a:t>
            </a:r>
            <a:endParaRPr lang="zh-CN" altLang="zh-CN" sz="2000" dirty="0">
              <a:solidFill>
                <a:srgbClr val="00B05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5451265" y="4658707"/>
            <a:ext cx="2133450" cy="605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198" name="TextBox 197"/>
          <p:cNvSpPr txBox="1"/>
          <p:nvPr/>
        </p:nvSpPr>
        <p:spPr>
          <a:xfrm>
            <a:off x="5431330" y="4288087"/>
            <a:ext cx="2476732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E27100"/>
                </a:solidFill>
                <a:latin typeface="微软雅黑" pitchFamily="34" charset="-122"/>
                <a:ea typeface="微软雅黑" pitchFamily="34" charset="-122"/>
              </a:rPr>
              <a:t>科学的操作方式</a:t>
            </a:r>
            <a:endParaRPr lang="zh-CN" altLang="zh-CN" sz="2000" dirty="0">
              <a:solidFill>
                <a:srgbClr val="E271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9" name="Freeform 512"/>
          <p:cNvSpPr>
            <a:spLocks/>
          </p:cNvSpPr>
          <p:nvPr/>
        </p:nvSpPr>
        <p:spPr bwMode="auto">
          <a:xfrm>
            <a:off x="8403287" y="2338432"/>
            <a:ext cx="113496" cy="224850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3399FF"/>
              </a:solidFill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8527607" y="2238139"/>
            <a:ext cx="3002904" cy="463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分析结果</a:t>
            </a:r>
            <a:r>
              <a:rPr lang="zh-CN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概述</a:t>
            </a:r>
          </a:p>
        </p:txBody>
      </p:sp>
      <p:sp>
        <p:nvSpPr>
          <p:cNvPr id="201" name="TextBox 200"/>
          <p:cNvSpPr txBox="1"/>
          <p:nvPr/>
        </p:nvSpPr>
        <p:spPr>
          <a:xfrm>
            <a:off x="8538984" y="2779641"/>
            <a:ext cx="2925403" cy="2015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999"/>
              </a:lnSpc>
            </a:pPr>
            <a:r>
              <a:rPr lang="zh-CN" altLang="zh-CN" sz="1600" dirty="0"/>
              <a:t>“策略先行，经营致胜，管理为本”的商业推广理念，一步一个脚印发展成为东莞同类企业中经营范围最广、在行业内颇具影响力的企业。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33142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6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833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8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8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63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30"/>
                            </p:stCondLst>
                            <p:childTnLst>
                              <p:par>
                                <p:cTn id="4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 tmFilter="0,0; .5, 1; 1, 1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73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980"/>
                            </p:stCondLst>
                            <p:childTnLst>
                              <p:par>
                                <p:cTn id="5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80"/>
                            </p:stCondLst>
                            <p:childTnLst>
                              <p:par>
                                <p:cTn id="6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50" tmFilter="0,0; .5, 1; 1, 1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8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330"/>
                            </p:stCondLst>
                            <p:childTnLst>
                              <p:par>
                                <p:cTn id="7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 tmFilter="0,0; .5, 1; 1, 1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997"/>
                            </p:stCondLst>
                            <p:childTnLst>
                              <p:par>
                                <p:cTn id="8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250" tmFilter="0,0; .5, 1; 1, 1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497"/>
                            </p:stCondLst>
                            <p:childTnLst>
                              <p:par>
                                <p:cTn id="9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747"/>
                            </p:stCondLst>
                            <p:childTnLst>
                              <p:par>
                                <p:cTn id="9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 tmFilter="0,0; .5, 1; 1, 1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447"/>
                            </p:stCondLst>
                            <p:childTnLst>
                              <p:par>
                                <p:cTn id="10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5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50" tmFilter="0,0; .5, 1; 1, 1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947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25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8197"/>
                            </p:stCondLst>
                            <p:childTnLst>
                              <p:par>
                                <p:cTn id="1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 tmFilter="0,0; .5, 1; 1, 1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863"/>
                            </p:stCondLst>
                            <p:childTnLst>
                              <p:par>
                                <p:cTn id="1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191" grpId="0"/>
      <p:bldP spid="192" grpId="0"/>
      <p:bldP spid="193" grpId="0"/>
      <p:bldP spid="194" grpId="0"/>
      <p:bldP spid="195" grpId="0"/>
      <p:bldP spid="196" grpId="0"/>
      <p:bldP spid="197" grpId="0"/>
      <p:bldP spid="198" grpId="0"/>
      <p:bldP spid="199" grpId="0" animBg="1"/>
      <p:bldP spid="200" grpId="0"/>
      <p:bldP spid="20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15" y="1628800"/>
            <a:ext cx="8408402" cy="41764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前言"/>
          <p:cNvSpPr>
            <a:spLocks noChangeArrowheads="1"/>
          </p:cNvSpPr>
          <p:nvPr/>
        </p:nvSpPr>
        <p:spPr bwMode="auto">
          <a:xfrm>
            <a:off x="404681" y="908720"/>
            <a:ext cx="4612786" cy="738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2" tIns="60956" rIns="121912" bIns="6095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4000" b="1" dirty="0" smtClean="0"/>
              <a:t>前言</a:t>
            </a:r>
            <a:r>
              <a:rPr lang="zh-CN" altLang="en-US" sz="3600" b="1" dirty="0" smtClean="0"/>
              <a:t> </a:t>
            </a:r>
            <a:r>
              <a:rPr lang="en-US" altLang="zh-CN" sz="3600" b="1" dirty="0" smtClean="0"/>
              <a:t>/</a:t>
            </a:r>
            <a:r>
              <a:rPr lang="zh-CN" altLang="en-US" sz="3600" b="1" dirty="0" smtClean="0"/>
              <a:t>  </a:t>
            </a:r>
            <a:r>
              <a:rPr lang="en-US" altLang="zh-CN" sz="3600" dirty="0" smtClean="0">
                <a:latin typeface="Impact MT Std" pitchFamily="34" charset="0"/>
              </a:rPr>
              <a:t>INTRODUCTION</a:t>
            </a:r>
            <a:endParaRPr lang="zh-CN" altLang="en-US" sz="3600" dirty="0">
              <a:latin typeface="Impact MT Std" pitchFamily="34" charset="0"/>
              <a:sym typeface="Impact" pitchFamily="34" charset="0"/>
            </a:endParaRPr>
          </a:p>
        </p:txBody>
      </p:sp>
      <p:sp>
        <p:nvSpPr>
          <p:cNvPr id="7" name="TextBox 504"/>
          <p:cNvSpPr txBox="1"/>
          <p:nvPr/>
        </p:nvSpPr>
        <p:spPr>
          <a:xfrm>
            <a:off x="430677" y="1815053"/>
            <a:ext cx="7488832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sz="2400" b="1" dirty="0">
                <a:solidFill>
                  <a:schemeClr val="tx1"/>
                </a:solidFill>
                <a:sym typeface="微软雅黑" pitchFamily="34" charset="-122"/>
              </a:rPr>
              <a:t>首先</a:t>
            </a:r>
            <a:r>
              <a:rPr lang="zh-CN" altLang="en-US" dirty="0">
                <a:solidFill>
                  <a:schemeClr val="tx1"/>
                </a:solidFill>
                <a:sym typeface="微软雅黑" pitchFamily="34" charset="-122"/>
              </a:rPr>
              <a:t>感谢您在百忙之中审阅我，当您打开这个文件时，您将开始对我的能力进行评估，对我的经历进行阅读；希望当您关闭这个胶片时，我能够契合您的要求，加入一个新的家庭，共同奋斗！</a:t>
            </a:r>
            <a:r>
              <a:rPr lang="zh-CN" altLang="en-US" dirty="0">
                <a:solidFill>
                  <a:schemeClr val="tx1"/>
                </a:solidFill>
              </a:rPr>
              <a:t>您的内容打在这里，或者通过复制您的文本后，在此框中选择粘贴，并选择只保留文字。</a:t>
            </a:r>
            <a:r>
              <a:rPr lang="zh-CN" altLang="en-US" dirty="0">
                <a:solidFill>
                  <a:schemeClr val="tx1"/>
                </a:solidFill>
                <a:sym typeface="微软雅黑" pitchFamily="34" charset="-122"/>
              </a:rPr>
              <a:t>在此录入上述图表的综合描述说明，在此录入上述图表的综合描述说明。在此录入上述图表的综合描述说明，在此录入上述图表的综合描述说明，在此录入上述图表的综合描述说明，在此录入上述图表的综合描述说明。</a:t>
            </a:r>
            <a:endParaRPr lang="en-US" altLang="zh-CN" dirty="0">
              <a:solidFill>
                <a:schemeClr val="tx1"/>
              </a:solidFill>
              <a:sym typeface="微软雅黑" pitchFamily="34" charset="-122"/>
            </a:endParaRPr>
          </a:p>
          <a:p>
            <a:pPr algn="just">
              <a:lnSpc>
                <a:spcPct val="150000"/>
              </a:lnSpc>
              <a:spcAft>
                <a:spcPts val="1200"/>
              </a:spcAft>
            </a:pPr>
            <a:r>
              <a:rPr lang="zh-CN" altLang="en-US" dirty="0">
                <a:solidFill>
                  <a:schemeClr val="tx1"/>
                </a:solidFill>
                <a:sym typeface="微软雅黑" pitchFamily="34" charset="-122"/>
              </a:rPr>
              <a:t>右键点击图片选择设置图片格式可直接替换图片。</a:t>
            </a:r>
            <a:r>
              <a:rPr lang="zh-CN" altLang="en-US" dirty="0">
                <a:solidFill>
                  <a:schemeClr val="tx1"/>
                </a:solidFill>
              </a:rPr>
              <a:t>您的内容打在这里，或者通过复制您的文本后，在此框中选择粘贴，并选择只保留文字。</a:t>
            </a:r>
            <a:r>
              <a:rPr lang="zh-CN" altLang="en-US" dirty="0">
                <a:solidFill>
                  <a:schemeClr val="tx1"/>
                </a:solidFill>
                <a:sym typeface="微软雅黑" pitchFamily="34" charset="-122"/>
              </a:rPr>
              <a:t>在此录入上述图表的描述说明，在此录入上述图表的综合描述说明，在此录入上述图表的综合描述说明，在此录入上述图表的综合描述</a:t>
            </a:r>
            <a:r>
              <a:rPr lang="zh-CN" altLang="en-US" dirty="0" smtClean="0">
                <a:solidFill>
                  <a:schemeClr val="tx1"/>
                </a:solidFill>
                <a:sym typeface="微软雅黑" pitchFamily="34" charset="-122"/>
              </a:rPr>
              <a:t>说明</a:t>
            </a:r>
            <a:r>
              <a:rPr lang="zh-CN" altLang="en-US" dirty="0">
                <a:solidFill>
                  <a:schemeClr val="tx1"/>
                </a:solidFill>
                <a:sym typeface="微软雅黑" pitchFamily="34" charset="-122"/>
              </a:rPr>
              <a:t>在此录入上述图表的综合描述说明</a:t>
            </a:r>
            <a:r>
              <a:rPr lang="zh-CN" altLang="en-US" dirty="0" smtClean="0">
                <a:solidFill>
                  <a:schemeClr val="tx1"/>
                </a:solidFill>
                <a:sym typeface="微软雅黑" pitchFamily="34" charset="-122"/>
              </a:rPr>
              <a:t>。</a:t>
            </a:r>
            <a:endParaRPr lang="en-US" altLang="zh-CN" dirty="0">
              <a:solidFill>
                <a:schemeClr val="tx1"/>
              </a:solidFill>
              <a:sym typeface="微软雅黑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8043985" y="2132856"/>
            <a:ext cx="715716" cy="719823"/>
            <a:chOff x="1721162" y="4373847"/>
            <a:chExt cx="715716" cy="719823"/>
          </a:xfrm>
        </p:grpSpPr>
        <p:sp>
          <p:nvSpPr>
            <p:cNvPr id="17" name="Oval 28"/>
            <p:cNvSpPr/>
            <p:nvPr/>
          </p:nvSpPr>
          <p:spPr>
            <a:xfrm>
              <a:off x="1721162" y="4373847"/>
              <a:ext cx="715716" cy="71982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733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1892225" y="4715743"/>
              <a:ext cx="388938" cy="225425"/>
            </a:xfrm>
            <a:custGeom>
              <a:avLst/>
              <a:gdLst>
                <a:gd name="T0" fmla="*/ 103 w 103"/>
                <a:gd name="T1" fmla="*/ 33 h 60"/>
                <a:gd name="T2" fmla="*/ 94 w 103"/>
                <a:gd name="T3" fmla="*/ 10 h 60"/>
                <a:gd name="T4" fmla="*/ 68 w 103"/>
                <a:gd name="T5" fmla="*/ 0 h 60"/>
                <a:gd name="T6" fmla="*/ 68 w 103"/>
                <a:gd name="T7" fmla="*/ 0 h 60"/>
                <a:gd name="T8" fmla="*/ 67 w 103"/>
                <a:gd name="T9" fmla="*/ 0 h 60"/>
                <a:gd name="T10" fmla="*/ 59 w 103"/>
                <a:gd name="T11" fmla="*/ 38 h 60"/>
                <a:gd name="T12" fmla="*/ 55 w 103"/>
                <a:gd name="T13" fmla="*/ 12 h 60"/>
                <a:gd name="T14" fmla="*/ 58 w 103"/>
                <a:gd name="T15" fmla="*/ 6 h 60"/>
                <a:gd name="T16" fmla="*/ 53 w 103"/>
                <a:gd name="T17" fmla="*/ 2 h 60"/>
                <a:gd name="T18" fmla="*/ 52 w 103"/>
                <a:gd name="T19" fmla="*/ 2 h 60"/>
                <a:gd name="T20" fmla="*/ 52 w 103"/>
                <a:gd name="T21" fmla="*/ 2 h 60"/>
                <a:gd name="T22" fmla="*/ 50 w 103"/>
                <a:gd name="T23" fmla="*/ 2 h 60"/>
                <a:gd name="T24" fmla="*/ 46 w 103"/>
                <a:gd name="T25" fmla="*/ 6 h 60"/>
                <a:gd name="T26" fmla="*/ 49 w 103"/>
                <a:gd name="T27" fmla="*/ 12 h 60"/>
                <a:gd name="T28" fmla="*/ 44 w 103"/>
                <a:gd name="T29" fmla="*/ 38 h 60"/>
                <a:gd name="T30" fmla="*/ 36 w 103"/>
                <a:gd name="T31" fmla="*/ 0 h 60"/>
                <a:gd name="T32" fmla="*/ 36 w 103"/>
                <a:gd name="T33" fmla="*/ 0 h 60"/>
                <a:gd name="T34" fmla="*/ 35 w 103"/>
                <a:gd name="T35" fmla="*/ 0 h 60"/>
                <a:gd name="T36" fmla="*/ 9 w 103"/>
                <a:gd name="T37" fmla="*/ 10 h 60"/>
                <a:gd name="T38" fmla="*/ 1 w 103"/>
                <a:gd name="T39" fmla="*/ 33 h 60"/>
                <a:gd name="T40" fmla="*/ 0 w 103"/>
                <a:gd name="T41" fmla="*/ 57 h 60"/>
                <a:gd name="T42" fmla="*/ 19 w 103"/>
                <a:gd name="T43" fmla="*/ 59 h 60"/>
                <a:gd name="T44" fmla="*/ 19 w 103"/>
                <a:gd name="T45" fmla="*/ 38 h 60"/>
                <a:gd name="T46" fmla="*/ 21 w 103"/>
                <a:gd name="T47" fmla="*/ 30 h 60"/>
                <a:gd name="T48" fmla="*/ 21 w 103"/>
                <a:gd name="T49" fmla="*/ 59 h 60"/>
                <a:gd name="T50" fmla="*/ 52 w 103"/>
                <a:gd name="T51" fmla="*/ 60 h 60"/>
                <a:gd name="T52" fmla="*/ 82 w 103"/>
                <a:gd name="T53" fmla="*/ 59 h 60"/>
                <a:gd name="T54" fmla="*/ 82 w 103"/>
                <a:gd name="T55" fmla="*/ 30 h 60"/>
                <a:gd name="T56" fmla="*/ 84 w 103"/>
                <a:gd name="T57" fmla="*/ 38 h 60"/>
                <a:gd name="T58" fmla="*/ 84 w 103"/>
                <a:gd name="T59" fmla="*/ 59 h 60"/>
                <a:gd name="T60" fmla="*/ 103 w 103"/>
                <a:gd name="T61" fmla="*/ 57 h 60"/>
                <a:gd name="T62" fmla="*/ 103 w 103"/>
                <a:gd name="T63" fmla="*/ 3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60">
                  <a:moveTo>
                    <a:pt x="103" y="33"/>
                  </a:moveTo>
                  <a:cubicBezTo>
                    <a:pt x="101" y="17"/>
                    <a:pt x="97" y="12"/>
                    <a:pt x="94" y="10"/>
                  </a:cubicBezTo>
                  <a:cubicBezTo>
                    <a:pt x="87" y="6"/>
                    <a:pt x="73" y="2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0"/>
                    <a:pt x="68" y="0"/>
                    <a:pt x="67" y="0"/>
                  </a:cubicBezTo>
                  <a:cubicBezTo>
                    <a:pt x="67" y="5"/>
                    <a:pt x="59" y="38"/>
                    <a:pt x="59" y="38"/>
                  </a:cubicBezTo>
                  <a:cubicBezTo>
                    <a:pt x="59" y="38"/>
                    <a:pt x="55" y="12"/>
                    <a:pt x="55" y="12"/>
                  </a:cubicBezTo>
                  <a:cubicBezTo>
                    <a:pt x="55" y="12"/>
                    <a:pt x="58" y="6"/>
                    <a:pt x="58" y="6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4" y="38"/>
                    <a:pt x="37" y="5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5" y="0"/>
                    <a:pt x="35" y="0"/>
                  </a:cubicBezTo>
                  <a:cubicBezTo>
                    <a:pt x="30" y="2"/>
                    <a:pt x="16" y="6"/>
                    <a:pt x="9" y="10"/>
                  </a:cubicBezTo>
                  <a:cubicBezTo>
                    <a:pt x="7" y="12"/>
                    <a:pt x="2" y="17"/>
                    <a:pt x="1" y="33"/>
                  </a:cubicBezTo>
                  <a:cubicBezTo>
                    <a:pt x="1" y="34"/>
                    <a:pt x="1" y="47"/>
                    <a:pt x="0" y="57"/>
                  </a:cubicBezTo>
                  <a:cubicBezTo>
                    <a:pt x="7" y="58"/>
                    <a:pt x="12" y="59"/>
                    <a:pt x="19" y="59"/>
                  </a:cubicBezTo>
                  <a:cubicBezTo>
                    <a:pt x="19" y="52"/>
                    <a:pt x="19" y="41"/>
                    <a:pt x="19" y="38"/>
                  </a:cubicBezTo>
                  <a:cubicBezTo>
                    <a:pt x="19" y="35"/>
                    <a:pt x="20" y="32"/>
                    <a:pt x="21" y="30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30" y="60"/>
                    <a:pt x="42" y="60"/>
                    <a:pt x="52" y="60"/>
                  </a:cubicBezTo>
                  <a:cubicBezTo>
                    <a:pt x="62" y="60"/>
                    <a:pt x="73" y="60"/>
                    <a:pt x="82" y="59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83" y="32"/>
                    <a:pt x="84" y="35"/>
                    <a:pt x="84" y="38"/>
                  </a:cubicBezTo>
                  <a:cubicBezTo>
                    <a:pt x="84" y="41"/>
                    <a:pt x="84" y="52"/>
                    <a:pt x="84" y="59"/>
                  </a:cubicBezTo>
                  <a:cubicBezTo>
                    <a:pt x="91" y="58"/>
                    <a:pt x="97" y="58"/>
                    <a:pt x="103" y="57"/>
                  </a:cubicBezTo>
                  <a:cubicBezTo>
                    <a:pt x="103" y="47"/>
                    <a:pt x="103" y="34"/>
                    <a:pt x="103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1990650" y="4469681"/>
              <a:ext cx="196850" cy="230188"/>
            </a:xfrm>
            <a:custGeom>
              <a:avLst/>
              <a:gdLst>
                <a:gd name="T0" fmla="*/ 4 w 52"/>
                <a:gd name="T1" fmla="*/ 25 h 61"/>
                <a:gd name="T2" fmla="*/ 0 w 52"/>
                <a:gd name="T3" fmla="*/ 29 h 61"/>
                <a:gd name="T4" fmla="*/ 5 w 52"/>
                <a:gd name="T5" fmla="*/ 39 h 61"/>
                <a:gd name="T6" fmla="*/ 26 w 52"/>
                <a:gd name="T7" fmla="*/ 61 h 61"/>
                <a:gd name="T8" fmla="*/ 47 w 52"/>
                <a:gd name="T9" fmla="*/ 39 h 61"/>
                <a:gd name="T10" fmla="*/ 52 w 52"/>
                <a:gd name="T11" fmla="*/ 29 h 61"/>
                <a:gd name="T12" fmla="*/ 48 w 52"/>
                <a:gd name="T13" fmla="*/ 25 h 61"/>
                <a:gd name="T14" fmla="*/ 26 w 52"/>
                <a:gd name="T15" fmla="*/ 0 h 61"/>
                <a:gd name="T16" fmla="*/ 4 w 52"/>
                <a:gd name="T17" fmla="*/ 2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1">
                  <a:moveTo>
                    <a:pt x="4" y="25"/>
                  </a:moveTo>
                  <a:cubicBezTo>
                    <a:pt x="2" y="25"/>
                    <a:pt x="0" y="27"/>
                    <a:pt x="0" y="29"/>
                  </a:cubicBezTo>
                  <a:cubicBezTo>
                    <a:pt x="0" y="33"/>
                    <a:pt x="2" y="39"/>
                    <a:pt x="5" y="39"/>
                  </a:cubicBezTo>
                  <a:cubicBezTo>
                    <a:pt x="8" y="51"/>
                    <a:pt x="15" y="61"/>
                    <a:pt x="26" y="61"/>
                  </a:cubicBezTo>
                  <a:cubicBezTo>
                    <a:pt x="37" y="61"/>
                    <a:pt x="44" y="51"/>
                    <a:pt x="47" y="39"/>
                  </a:cubicBezTo>
                  <a:cubicBezTo>
                    <a:pt x="50" y="38"/>
                    <a:pt x="52" y="33"/>
                    <a:pt x="52" y="29"/>
                  </a:cubicBezTo>
                  <a:cubicBezTo>
                    <a:pt x="51" y="27"/>
                    <a:pt x="50" y="26"/>
                    <a:pt x="48" y="25"/>
                  </a:cubicBezTo>
                  <a:cubicBezTo>
                    <a:pt x="48" y="11"/>
                    <a:pt x="39" y="0"/>
                    <a:pt x="26" y="0"/>
                  </a:cubicBezTo>
                  <a:cubicBezTo>
                    <a:pt x="13" y="0"/>
                    <a:pt x="4" y="11"/>
                    <a:pt x="4" y="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0" name="矩形 47"/>
          <p:cNvSpPr>
            <a:spLocks noChangeArrowheads="1"/>
          </p:cNvSpPr>
          <p:nvPr/>
        </p:nvSpPr>
        <p:spPr bwMode="auto">
          <a:xfrm>
            <a:off x="8605763" y="3476601"/>
            <a:ext cx="3468488" cy="118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现任职销售部经理，毕业于美国麻省理工大学设计系，曾获全国“十佳青年”。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相信在我的带领下，公司一定会步入一个新的纪元，开拓创新。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21" name="矩形 3"/>
          <p:cNvSpPr>
            <a:spLocks noChangeArrowheads="1"/>
          </p:cNvSpPr>
          <p:nvPr/>
        </p:nvSpPr>
        <p:spPr bwMode="auto">
          <a:xfrm>
            <a:off x="8622286" y="2924944"/>
            <a:ext cx="2174299" cy="377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汇报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人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：第一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PPT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681409" y="3385895"/>
            <a:ext cx="599800" cy="405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296259" y="3385895"/>
            <a:ext cx="1215000" cy="405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398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66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16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66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16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910"/>
                            </p:stCondLst>
                            <p:childTnLst>
                              <p:par>
                                <p:cTn id="3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20" grpId="0"/>
      <p:bldP spid="21" grpId="0"/>
      <p:bldP spid="22" grpId="0" animBg="1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5"/>
          <p:cNvSpPr txBox="1"/>
          <p:nvPr/>
        </p:nvSpPr>
        <p:spPr>
          <a:xfrm>
            <a:off x="961413" y="187481"/>
            <a:ext cx="3189977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3599" dirty="0"/>
              <a:t>线下推广方案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875622" y="356718"/>
            <a:ext cx="2343388" cy="307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400" dirty="0"/>
              <a:t>Line extension scheme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29" name="矩形 2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9060962" y="298025"/>
            <a:ext cx="2793324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35" name="矩形 3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 rot="10800000">
            <a:off x="1476651" y="4024968"/>
            <a:ext cx="1968044" cy="18537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16200000" sx="97000" sy="97000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 rot="10800000">
            <a:off x="3824891" y="4024968"/>
            <a:ext cx="1968044" cy="18537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16200000" sx="97000" sy="97000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 rot="10800000">
            <a:off x="6201904" y="4024968"/>
            <a:ext cx="1968044" cy="18537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16200000" sx="97000" sy="97000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 rot="10800000">
            <a:off x="8578663" y="4024968"/>
            <a:ext cx="1968044" cy="185377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76200" dist="50800" dir="16200000" sx="97000" sy="97000" rotWithShape="0">
              <a:prstClr val="black">
                <a:alpha val="2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1476651" y="3186962"/>
            <a:ext cx="1968044" cy="838006"/>
          </a:xfrm>
          <a:prstGeom prst="rect">
            <a:avLst/>
          </a:prstGeom>
          <a:solidFill>
            <a:srgbClr val="F1AF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8"/>
          <p:cNvSpPr txBox="1"/>
          <p:nvPr/>
        </p:nvSpPr>
        <p:spPr>
          <a:xfrm>
            <a:off x="1988539" y="3207319"/>
            <a:ext cx="944270" cy="830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7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4799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828700" y="3186962"/>
            <a:ext cx="1968044" cy="838006"/>
          </a:xfrm>
          <a:prstGeom prst="rect">
            <a:avLst/>
          </a:prstGeom>
          <a:solidFill>
            <a:srgbClr val="DC6C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40"/>
          <p:cNvSpPr txBox="1"/>
          <p:nvPr/>
        </p:nvSpPr>
        <p:spPr>
          <a:xfrm>
            <a:off x="4340588" y="3207319"/>
            <a:ext cx="944271" cy="830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7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4799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201904" y="3186962"/>
            <a:ext cx="1968044" cy="838006"/>
          </a:xfrm>
          <a:prstGeom prst="rect">
            <a:avLst/>
          </a:prstGeom>
          <a:solidFill>
            <a:srgbClr val="56A8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57"/>
          <p:cNvSpPr txBox="1"/>
          <p:nvPr/>
        </p:nvSpPr>
        <p:spPr>
          <a:xfrm>
            <a:off x="6713792" y="3207319"/>
            <a:ext cx="944271" cy="830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7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4799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575108" y="3186962"/>
            <a:ext cx="1968044" cy="83800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74"/>
          <p:cNvSpPr txBox="1"/>
          <p:nvPr/>
        </p:nvSpPr>
        <p:spPr>
          <a:xfrm>
            <a:off x="9086995" y="3207319"/>
            <a:ext cx="944271" cy="830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799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4799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571903" y="1330811"/>
            <a:ext cx="1974804" cy="185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76650" y="1498254"/>
            <a:ext cx="1968045" cy="1709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828701" y="1498254"/>
            <a:ext cx="1968043" cy="1709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201904" y="1498253"/>
            <a:ext cx="1968044" cy="168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1716767" y="4816724"/>
            <a:ext cx="1824063" cy="605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45" name="Freeform 512"/>
          <p:cNvSpPr>
            <a:spLocks/>
          </p:cNvSpPr>
          <p:nvPr/>
        </p:nvSpPr>
        <p:spPr bwMode="auto">
          <a:xfrm>
            <a:off x="1629921" y="4464501"/>
            <a:ext cx="118460" cy="234684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rgbClr val="E27100"/>
          </a:solidFill>
          <a:ln>
            <a:noFill/>
          </a:ln>
          <a:ex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1715878" y="4408012"/>
            <a:ext cx="1824952" cy="369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E27100"/>
                </a:solidFill>
                <a:latin typeface="微软雅黑" pitchFamily="34" charset="-122"/>
                <a:ea typeface="微软雅黑" pitchFamily="34" charset="-122"/>
              </a:rPr>
              <a:t>楼体广告</a:t>
            </a:r>
            <a:endParaRPr lang="zh-CN" altLang="zh-CN" dirty="0">
              <a:solidFill>
                <a:srgbClr val="E271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054305" y="4816724"/>
            <a:ext cx="1824063" cy="605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48" name="Freeform 512"/>
          <p:cNvSpPr>
            <a:spLocks/>
          </p:cNvSpPr>
          <p:nvPr/>
        </p:nvSpPr>
        <p:spPr bwMode="auto">
          <a:xfrm>
            <a:off x="3967459" y="4464501"/>
            <a:ext cx="118460" cy="234684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rgbClr val="C30D23"/>
          </a:solidFill>
          <a:ln>
            <a:noFill/>
          </a:ln>
          <a:ex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C30D23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085919" y="4408012"/>
            <a:ext cx="1792449" cy="369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C30D23"/>
                </a:solidFill>
                <a:latin typeface="微软雅黑" pitchFamily="34" charset="-122"/>
                <a:ea typeface="微软雅黑" pitchFamily="34" charset="-122"/>
              </a:rPr>
              <a:t>LED</a:t>
            </a:r>
            <a:r>
              <a:rPr lang="zh-CN" altLang="en-US" dirty="0">
                <a:solidFill>
                  <a:srgbClr val="C30D23"/>
                </a:solidFill>
                <a:latin typeface="微软雅黑" pitchFamily="34" charset="-122"/>
                <a:ea typeface="微软雅黑" pitchFamily="34" charset="-122"/>
              </a:rPr>
              <a:t>广告</a:t>
            </a:r>
            <a:endParaRPr lang="zh-CN" altLang="zh-CN" dirty="0">
              <a:solidFill>
                <a:srgbClr val="C30D2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422975" y="4816724"/>
            <a:ext cx="1824063" cy="605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51" name="Freeform 512"/>
          <p:cNvSpPr>
            <a:spLocks/>
          </p:cNvSpPr>
          <p:nvPr/>
        </p:nvSpPr>
        <p:spPr bwMode="auto">
          <a:xfrm>
            <a:off x="6336129" y="4464501"/>
            <a:ext cx="118460" cy="234684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rgbClr val="33CCCC"/>
          </a:solidFill>
          <a:ln>
            <a:noFill/>
          </a:ln>
          <a:ex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6499244" y="4408012"/>
            <a:ext cx="1652565" cy="369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33CCCC"/>
                </a:solidFill>
                <a:latin typeface="微软雅黑" pitchFamily="34" charset="-122"/>
                <a:ea typeface="微软雅黑" pitchFamily="34" charset="-122"/>
              </a:rPr>
              <a:t>候车厅广告</a:t>
            </a:r>
            <a:endParaRPr lang="zh-CN" altLang="zh-CN" dirty="0">
              <a:solidFill>
                <a:srgbClr val="33CCC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804268" y="4816724"/>
            <a:ext cx="1824063" cy="605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54" name="Freeform 512"/>
          <p:cNvSpPr>
            <a:spLocks/>
          </p:cNvSpPr>
          <p:nvPr/>
        </p:nvSpPr>
        <p:spPr bwMode="auto">
          <a:xfrm>
            <a:off x="8717422" y="4464501"/>
            <a:ext cx="118460" cy="234684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TextBox 54"/>
          <p:cNvSpPr txBox="1"/>
          <p:nvPr/>
        </p:nvSpPr>
        <p:spPr>
          <a:xfrm>
            <a:off x="8803378" y="4408012"/>
            <a:ext cx="1824952" cy="369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2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电梯广告</a:t>
            </a:r>
            <a:endParaRPr lang="zh-CN" altLang="zh-CN" dirty="0">
              <a:solidFill>
                <a:schemeClr val="tx2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392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833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2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2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67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7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42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670"/>
                            </p:stCondLst>
                            <p:childTnLst>
                              <p:par>
                                <p:cTn id="4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32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82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32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70"/>
                            </p:stCondLst>
                            <p:childTnLst>
                              <p:par>
                                <p:cTn id="6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7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32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70"/>
                            </p:stCondLst>
                            <p:childTnLst>
                              <p:par>
                                <p:cTn id="8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27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770"/>
                            </p:stCondLst>
                            <p:childTnLst>
                              <p:par>
                                <p:cTn id="9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270"/>
                            </p:stCondLst>
                            <p:childTnLst>
                              <p:par>
                                <p:cTn id="9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20"/>
                            </p:stCondLst>
                            <p:childTnLst>
                              <p:par>
                                <p:cTn id="10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02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27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9520"/>
                            </p:stCondLst>
                            <p:childTnLst>
                              <p:par>
                                <p:cTn id="11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0220"/>
                            </p:stCondLst>
                            <p:childTnLst>
                              <p:par>
                                <p:cTn id="1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720"/>
                            </p:stCondLst>
                            <p:childTnLst>
                              <p:par>
                                <p:cTn id="1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220"/>
                            </p:stCondLst>
                            <p:childTnLst>
                              <p:par>
                                <p:cTn id="1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1470"/>
                            </p:stCondLst>
                            <p:childTnLst>
                              <p:par>
                                <p:cTn id="1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1970"/>
                            </p:stCondLst>
                            <p:childTnLst>
                              <p:par>
                                <p:cTn id="1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222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2470"/>
                            </p:stCondLst>
                            <p:childTnLst>
                              <p:par>
                                <p:cTn id="1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 tmFilter="0,0; .5, 1; 1, 1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3120"/>
                            </p:stCondLst>
                            <p:childTnLst>
                              <p:par>
                                <p:cTn id="1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 animBg="1"/>
      <p:bldP spid="22" grpId="0"/>
      <p:bldP spid="23" grpId="0" animBg="1"/>
      <p:bldP spid="24" grpId="0"/>
      <p:bldP spid="25" grpId="0" animBg="1"/>
      <p:bldP spid="39" grpId="0"/>
      <p:bldP spid="44" grpId="0"/>
      <p:bldP spid="45" grpId="0" animBg="1"/>
      <p:bldP spid="46" grpId="0"/>
      <p:bldP spid="47" grpId="0"/>
      <p:bldP spid="48" grpId="0" animBg="1"/>
      <p:bldP spid="49" grpId="0"/>
      <p:bldP spid="50" grpId="0"/>
      <p:bldP spid="51" grpId="0" animBg="1"/>
      <p:bldP spid="52" grpId="0"/>
      <p:bldP spid="53" grpId="0"/>
      <p:bldP spid="54" grpId="0" animBg="1"/>
      <p:bldP spid="5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5"/>
          <p:cNvSpPr txBox="1"/>
          <p:nvPr/>
        </p:nvSpPr>
        <p:spPr>
          <a:xfrm>
            <a:off x="961414" y="187481"/>
            <a:ext cx="2375357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3599" dirty="0"/>
              <a:t>执行方式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037616" y="356718"/>
            <a:ext cx="2343388" cy="307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400" dirty="0"/>
              <a:t>Execution mode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29" name="矩形 2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9060962" y="298025"/>
            <a:ext cx="2793324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35" name="矩形 3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905703" y="2279159"/>
            <a:ext cx="3304949" cy="3827433"/>
            <a:chOff x="6903509" y="2279686"/>
            <a:chExt cx="3305714" cy="3828319"/>
          </a:xfrm>
        </p:grpSpPr>
        <p:sp>
          <p:nvSpPr>
            <p:cNvPr id="16" name="矩形 15"/>
            <p:cNvSpPr/>
            <p:nvPr/>
          </p:nvSpPr>
          <p:spPr>
            <a:xfrm flipH="1">
              <a:off x="6903509" y="2920827"/>
              <a:ext cx="3024160" cy="128399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778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010" t="71194" r="15480" b="14470"/>
            <a:stretch/>
          </p:blipFill>
          <p:spPr>
            <a:xfrm rot="16200000" flipV="1">
              <a:off x="7859483" y="3758265"/>
              <a:ext cx="3828319" cy="871161"/>
            </a:xfrm>
            <a:prstGeom prst="rect">
              <a:avLst/>
            </a:prstGeom>
          </p:spPr>
        </p:pic>
      </p:grpSp>
      <p:sp>
        <p:nvSpPr>
          <p:cNvPr id="18" name="矩形 17"/>
          <p:cNvSpPr/>
          <p:nvPr/>
        </p:nvSpPr>
        <p:spPr>
          <a:xfrm flipH="1">
            <a:off x="6905703" y="4203845"/>
            <a:ext cx="3023460" cy="1283693"/>
          </a:xfrm>
          <a:prstGeom prst="rect">
            <a:avLst/>
          </a:prstGeom>
          <a:solidFill>
            <a:schemeClr val="accent6"/>
          </a:solidFill>
          <a:ln>
            <a:noFill/>
          </a:ln>
          <a:effectLst>
            <a:outerShdw blurRad="177800" dist="1143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5807762" y="4203846"/>
            <a:ext cx="1452914" cy="1283692"/>
            <a:chOff x="5805314" y="4204819"/>
            <a:chExt cx="1453250" cy="1283989"/>
          </a:xfrm>
        </p:grpSpPr>
        <p:sp>
          <p:nvSpPr>
            <p:cNvPr id="20" name="Freeform 23"/>
            <p:cNvSpPr>
              <a:spLocks/>
            </p:cNvSpPr>
            <p:nvPr/>
          </p:nvSpPr>
          <p:spPr bwMode="auto">
            <a:xfrm flipH="1">
              <a:off x="5951495" y="4343306"/>
              <a:ext cx="1160891" cy="1005307"/>
            </a:xfrm>
            <a:custGeom>
              <a:avLst/>
              <a:gdLst>
                <a:gd name="T0" fmla="*/ 170 w 679"/>
                <a:gd name="T1" fmla="*/ 588 h 588"/>
                <a:gd name="T2" fmla="*/ 0 w 679"/>
                <a:gd name="T3" fmla="*/ 294 h 588"/>
                <a:gd name="T4" fmla="*/ 170 w 679"/>
                <a:gd name="T5" fmla="*/ 0 h 588"/>
                <a:gd name="T6" fmla="*/ 509 w 679"/>
                <a:gd name="T7" fmla="*/ 0 h 588"/>
                <a:gd name="T8" fmla="*/ 679 w 679"/>
                <a:gd name="T9" fmla="*/ 294 h 588"/>
                <a:gd name="T10" fmla="*/ 509 w 679"/>
                <a:gd name="T11" fmla="*/ 588 h 588"/>
                <a:gd name="T12" fmla="*/ 170 w 679"/>
                <a:gd name="T13" fmla="*/ 58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9" h="588">
                  <a:moveTo>
                    <a:pt x="170" y="588"/>
                  </a:moveTo>
                  <a:lnTo>
                    <a:pt x="0" y="294"/>
                  </a:lnTo>
                  <a:lnTo>
                    <a:pt x="170" y="0"/>
                  </a:lnTo>
                  <a:lnTo>
                    <a:pt x="509" y="0"/>
                  </a:lnTo>
                  <a:lnTo>
                    <a:pt x="679" y="294"/>
                  </a:lnTo>
                  <a:lnTo>
                    <a:pt x="509" y="588"/>
                  </a:lnTo>
                  <a:lnTo>
                    <a:pt x="170" y="588"/>
                  </a:lnTo>
                  <a:close/>
                </a:path>
              </a:pathLst>
            </a:custGeom>
            <a:solidFill>
              <a:srgbClr val="FFFFFF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6"/>
            <p:cNvSpPr>
              <a:spLocks noEditPoints="1"/>
            </p:cNvSpPr>
            <p:nvPr/>
          </p:nvSpPr>
          <p:spPr bwMode="auto">
            <a:xfrm flipH="1">
              <a:off x="5805314" y="4204819"/>
              <a:ext cx="1453250" cy="1283989"/>
            </a:xfrm>
            <a:custGeom>
              <a:avLst/>
              <a:gdLst>
                <a:gd name="T0" fmla="*/ 353 w 357"/>
                <a:gd name="T1" fmla="*/ 143 h 315"/>
                <a:gd name="T2" fmla="*/ 278 w 357"/>
                <a:gd name="T3" fmla="*/ 14 h 315"/>
                <a:gd name="T4" fmla="*/ 253 w 357"/>
                <a:gd name="T5" fmla="*/ 0 h 315"/>
                <a:gd name="T6" fmla="*/ 104 w 357"/>
                <a:gd name="T7" fmla="*/ 0 h 315"/>
                <a:gd name="T8" fmla="*/ 79 w 357"/>
                <a:gd name="T9" fmla="*/ 14 h 315"/>
                <a:gd name="T10" fmla="*/ 5 w 357"/>
                <a:gd name="T11" fmla="*/ 143 h 315"/>
                <a:gd name="T12" fmla="*/ 5 w 357"/>
                <a:gd name="T13" fmla="*/ 172 h 315"/>
                <a:gd name="T14" fmla="*/ 79 w 357"/>
                <a:gd name="T15" fmla="*/ 301 h 315"/>
                <a:gd name="T16" fmla="*/ 104 w 357"/>
                <a:gd name="T17" fmla="*/ 315 h 315"/>
                <a:gd name="T18" fmla="*/ 253 w 357"/>
                <a:gd name="T19" fmla="*/ 315 h 315"/>
                <a:gd name="T20" fmla="*/ 278 w 357"/>
                <a:gd name="T21" fmla="*/ 301 h 315"/>
                <a:gd name="T22" fmla="*/ 353 w 357"/>
                <a:gd name="T23" fmla="*/ 172 h 315"/>
                <a:gd name="T24" fmla="*/ 353 w 357"/>
                <a:gd name="T25" fmla="*/ 143 h 315"/>
                <a:gd name="T26" fmla="*/ 284 w 357"/>
                <a:gd name="T27" fmla="*/ 172 h 315"/>
                <a:gd name="T28" fmla="*/ 244 w 357"/>
                <a:gd name="T29" fmla="*/ 241 h 315"/>
                <a:gd name="T30" fmla="*/ 218 w 357"/>
                <a:gd name="T31" fmla="*/ 256 h 315"/>
                <a:gd name="T32" fmla="*/ 139 w 357"/>
                <a:gd name="T33" fmla="*/ 256 h 315"/>
                <a:gd name="T34" fmla="*/ 113 w 357"/>
                <a:gd name="T35" fmla="*/ 241 h 315"/>
                <a:gd name="T36" fmla="*/ 74 w 357"/>
                <a:gd name="T37" fmla="*/ 172 h 315"/>
                <a:gd name="T38" fmla="*/ 74 w 357"/>
                <a:gd name="T39" fmla="*/ 143 h 315"/>
                <a:gd name="T40" fmla="*/ 113 w 357"/>
                <a:gd name="T41" fmla="*/ 74 h 315"/>
                <a:gd name="T42" fmla="*/ 139 w 357"/>
                <a:gd name="T43" fmla="*/ 59 h 315"/>
                <a:gd name="T44" fmla="*/ 218 w 357"/>
                <a:gd name="T45" fmla="*/ 59 h 315"/>
                <a:gd name="T46" fmla="*/ 244 w 357"/>
                <a:gd name="T47" fmla="*/ 74 h 315"/>
                <a:gd name="T48" fmla="*/ 284 w 357"/>
                <a:gd name="T49" fmla="*/ 143 h 315"/>
                <a:gd name="T50" fmla="*/ 284 w 357"/>
                <a:gd name="T51" fmla="*/ 17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7" h="315">
                  <a:moveTo>
                    <a:pt x="353" y="143"/>
                  </a:moveTo>
                  <a:cubicBezTo>
                    <a:pt x="278" y="14"/>
                    <a:pt x="278" y="14"/>
                    <a:pt x="278" y="14"/>
                  </a:cubicBezTo>
                  <a:cubicBezTo>
                    <a:pt x="273" y="6"/>
                    <a:pt x="262" y="0"/>
                    <a:pt x="25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5" y="0"/>
                    <a:pt x="84" y="6"/>
                    <a:pt x="79" y="14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0" y="151"/>
                    <a:pt x="0" y="164"/>
                    <a:pt x="5" y="172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4" y="309"/>
                    <a:pt x="95" y="315"/>
                    <a:pt x="104" y="315"/>
                  </a:cubicBezTo>
                  <a:cubicBezTo>
                    <a:pt x="253" y="315"/>
                    <a:pt x="253" y="315"/>
                    <a:pt x="253" y="315"/>
                  </a:cubicBezTo>
                  <a:cubicBezTo>
                    <a:pt x="262" y="315"/>
                    <a:pt x="273" y="309"/>
                    <a:pt x="278" y="301"/>
                  </a:cubicBezTo>
                  <a:cubicBezTo>
                    <a:pt x="353" y="172"/>
                    <a:pt x="353" y="172"/>
                    <a:pt x="353" y="172"/>
                  </a:cubicBezTo>
                  <a:cubicBezTo>
                    <a:pt x="357" y="164"/>
                    <a:pt x="357" y="151"/>
                    <a:pt x="353" y="143"/>
                  </a:cubicBezTo>
                  <a:moveTo>
                    <a:pt x="284" y="172"/>
                  </a:moveTo>
                  <a:cubicBezTo>
                    <a:pt x="244" y="241"/>
                    <a:pt x="244" y="241"/>
                    <a:pt x="244" y="241"/>
                  </a:cubicBezTo>
                  <a:cubicBezTo>
                    <a:pt x="239" y="249"/>
                    <a:pt x="228" y="256"/>
                    <a:pt x="218" y="256"/>
                  </a:cubicBezTo>
                  <a:cubicBezTo>
                    <a:pt x="139" y="256"/>
                    <a:pt x="139" y="256"/>
                    <a:pt x="139" y="256"/>
                  </a:cubicBezTo>
                  <a:cubicBezTo>
                    <a:pt x="129" y="256"/>
                    <a:pt x="118" y="249"/>
                    <a:pt x="113" y="241"/>
                  </a:cubicBezTo>
                  <a:cubicBezTo>
                    <a:pt x="74" y="172"/>
                    <a:pt x="74" y="172"/>
                    <a:pt x="74" y="172"/>
                  </a:cubicBezTo>
                  <a:cubicBezTo>
                    <a:pt x="69" y="164"/>
                    <a:pt x="69" y="151"/>
                    <a:pt x="74" y="143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8" y="66"/>
                    <a:pt x="129" y="59"/>
                    <a:pt x="13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28" y="59"/>
                    <a:pt x="239" y="66"/>
                    <a:pt x="244" y="74"/>
                  </a:cubicBezTo>
                  <a:cubicBezTo>
                    <a:pt x="284" y="143"/>
                    <a:pt x="284" y="143"/>
                    <a:pt x="284" y="143"/>
                  </a:cubicBezTo>
                  <a:cubicBezTo>
                    <a:pt x="288" y="151"/>
                    <a:pt x="288" y="164"/>
                    <a:pt x="284" y="172"/>
                  </a:cubicBezTo>
                </a:path>
              </a:pathLst>
            </a:cu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 w="34925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49"/>
          <p:cNvSpPr txBox="1"/>
          <p:nvPr/>
        </p:nvSpPr>
        <p:spPr>
          <a:xfrm>
            <a:off x="6126188" y="4492684"/>
            <a:ext cx="816060" cy="7077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999" b="1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rPr>
              <a:t>04</a:t>
            </a:r>
            <a:endParaRPr lang="zh-CN" altLang="en-US" sz="3999" b="1" dirty="0">
              <a:solidFill>
                <a:schemeClr val="accent6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000961" y="3562852"/>
            <a:ext cx="3023460" cy="1283693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177800" dist="1143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4651006" y="3562853"/>
            <a:ext cx="1452914" cy="1283692"/>
            <a:chOff x="4648290" y="3563678"/>
            <a:chExt cx="1453250" cy="1283989"/>
          </a:xfrm>
        </p:grpSpPr>
        <p:sp>
          <p:nvSpPr>
            <p:cNvPr id="25" name="Freeform 23"/>
            <p:cNvSpPr>
              <a:spLocks/>
            </p:cNvSpPr>
            <p:nvPr/>
          </p:nvSpPr>
          <p:spPr bwMode="auto">
            <a:xfrm>
              <a:off x="4794469" y="3702165"/>
              <a:ext cx="1160891" cy="1005307"/>
            </a:xfrm>
            <a:custGeom>
              <a:avLst/>
              <a:gdLst>
                <a:gd name="T0" fmla="*/ 170 w 679"/>
                <a:gd name="T1" fmla="*/ 588 h 588"/>
                <a:gd name="T2" fmla="*/ 0 w 679"/>
                <a:gd name="T3" fmla="*/ 294 h 588"/>
                <a:gd name="T4" fmla="*/ 170 w 679"/>
                <a:gd name="T5" fmla="*/ 0 h 588"/>
                <a:gd name="T6" fmla="*/ 509 w 679"/>
                <a:gd name="T7" fmla="*/ 0 h 588"/>
                <a:gd name="T8" fmla="*/ 679 w 679"/>
                <a:gd name="T9" fmla="*/ 294 h 588"/>
                <a:gd name="T10" fmla="*/ 509 w 679"/>
                <a:gd name="T11" fmla="*/ 588 h 588"/>
                <a:gd name="T12" fmla="*/ 170 w 679"/>
                <a:gd name="T13" fmla="*/ 58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9" h="588">
                  <a:moveTo>
                    <a:pt x="170" y="588"/>
                  </a:moveTo>
                  <a:lnTo>
                    <a:pt x="0" y="294"/>
                  </a:lnTo>
                  <a:lnTo>
                    <a:pt x="170" y="0"/>
                  </a:lnTo>
                  <a:lnTo>
                    <a:pt x="509" y="0"/>
                  </a:lnTo>
                  <a:lnTo>
                    <a:pt x="679" y="294"/>
                  </a:lnTo>
                  <a:lnTo>
                    <a:pt x="509" y="588"/>
                  </a:lnTo>
                  <a:lnTo>
                    <a:pt x="170" y="588"/>
                  </a:lnTo>
                  <a:close/>
                </a:path>
              </a:pathLst>
            </a:custGeom>
            <a:solidFill>
              <a:srgbClr val="FFFFFF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6"/>
            <p:cNvSpPr>
              <a:spLocks noEditPoints="1"/>
            </p:cNvSpPr>
            <p:nvPr/>
          </p:nvSpPr>
          <p:spPr bwMode="auto">
            <a:xfrm>
              <a:off x="4648290" y="3563678"/>
              <a:ext cx="1453250" cy="1283989"/>
            </a:xfrm>
            <a:custGeom>
              <a:avLst/>
              <a:gdLst>
                <a:gd name="T0" fmla="*/ 353 w 357"/>
                <a:gd name="T1" fmla="*/ 143 h 315"/>
                <a:gd name="T2" fmla="*/ 278 w 357"/>
                <a:gd name="T3" fmla="*/ 14 h 315"/>
                <a:gd name="T4" fmla="*/ 253 w 357"/>
                <a:gd name="T5" fmla="*/ 0 h 315"/>
                <a:gd name="T6" fmla="*/ 104 w 357"/>
                <a:gd name="T7" fmla="*/ 0 h 315"/>
                <a:gd name="T8" fmla="*/ 79 w 357"/>
                <a:gd name="T9" fmla="*/ 14 h 315"/>
                <a:gd name="T10" fmla="*/ 5 w 357"/>
                <a:gd name="T11" fmla="*/ 143 h 315"/>
                <a:gd name="T12" fmla="*/ 5 w 357"/>
                <a:gd name="T13" fmla="*/ 172 h 315"/>
                <a:gd name="T14" fmla="*/ 79 w 357"/>
                <a:gd name="T15" fmla="*/ 301 h 315"/>
                <a:gd name="T16" fmla="*/ 104 w 357"/>
                <a:gd name="T17" fmla="*/ 315 h 315"/>
                <a:gd name="T18" fmla="*/ 253 w 357"/>
                <a:gd name="T19" fmla="*/ 315 h 315"/>
                <a:gd name="T20" fmla="*/ 278 w 357"/>
                <a:gd name="T21" fmla="*/ 301 h 315"/>
                <a:gd name="T22" fmla="*/ 353 w 357"/>
                <a:gd name="T23" fmla="*/ 172 h 315"/>
                <a:gd name="T24" fmla="*/ 353 w 357"/>
                <a:gd name="T25" fmla="*/ 143 h 315"/>
                <a:gd name="T26" fmla="*/ 284 w 357"/>
                <a:gd name="T27" fmla="*/ 172 h 315"/>
                <a:gd name="T28" fmla="*/ 244 w 357"/>
                <a:gd name="T29" fmla="*/ 241 h 315"/>
                <a:gd name="T30" fmla="*/ 218 w 357"/>
                <a:gd name="T31" fmla="*/ 256 h 315"/>
                <a:gd name="T32" fmla="*/ 139 w 357"/>
                <a:gd name="T33" fmla="*/ 256 h 315"/>
                <a:gd name="T34" fmla="*/ 113 w 357"/>
                <a:gd name="T35" fmla="*/ 241 h 315"/>
                <a:gd name="T36" fmla="*/ 74 w 357"/>
                <a:gd name="T37" fmla="*/ 172 h 315"/>
                <a:gd name="T38" fmla="*/ 74 w 357"/>
                <a:gd name="T39" fmla="*/ 143 h 315"/>
                <a:gd name="T40" fmla="*/ 113 w 357"/>
                <a:gd name="T41" fmla="*/ 74 h 315"/>
                <a:gd name="T42" fmla="*/ 139 w 357"/>
                <a:gd name="T43" fmla="*/ 59 h 315"/>
                <a:gd name="T44" fmla="*/ 218 w 357"/>
                <a:gd name="T45" fmla="*/ 59 h 315"/>
                <a:gd name="T46" fmla="*/ 244 w 357"/>
                <a:gd name="T47" fmla="*/ 74 h 315"/>
                <a:gd name="T48" fmla="*/ 284 w 357"/>
                <a:gd name="T49" fmla="*/ 143 h 315"/>
                <a:gd name="T50" fmla="*/ 284 w 357"/>
                <a:gd name="T51" fmla="*/ 17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7" h="315">
                  <a:moveTo>
                    <a:pt x="353" y="143"/>
                  </a:moveTo>
                  <a:cubicBezTo>
                    <a:pt x="278" y="14"/>
                    <a:pt x="278" y="14"/>
                    <a:pt x="278" y="14"/>
                  </a:cubicBezTo>
                  <a:cubicBezTo>
                    <a:pt x="273" y="6"/>
                    <a:pt x="262" y="0"/>
                    <a:pt x="25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5" y="0"/>
                    <a:pt x="84" y="6"/>
                    <a:pt x="79" y="14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0" y="151"/>
                    <a:pt x="0" y="164"/>
                    <a:pt x="5" y="172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4" y="309"/>
                    <a:pt x="95" y="315"/>
                    <a:pt x="104" y="315"/>
                  </a:cubicBezTo>
                  <a:cubicBezTo>
                    <a:pt x="253" y="315"/>
                    <a:pt x="253" y="315"/>
                    <a:pt x="253" y="315"/>
                  </a:cubicBezTo>
                  <a:cubicBezTo>
                    <a:pt x="262" y="315"/>
                    <a:pt x="273" y="309"/>
                    <a:pt x="278" y="301"/>
                  </a:cubicBezTo>
                  <a:cubicBezTo>
                    <a:pt x="353" y="172"/>
                    <a:pt x="353" y="172"/>
                    <a:pt x="353" y="172"/>
                  </a:cubicBezTo>
                  <a:cubicBezTo>
                    <a:pt x="357" y="164"/>
                    <a:pt x="357" y="151"/>
                    <a:pt x="353" y="143"/>
                  </a:cubicBezTo>
                  <a:moveTo>
                    <a:pt x="284" y="172"/>
                  </a:moveTo>
                  <a:cubicBezTo>
                    <a:pt x="244" y="241"/>
                    <a:pt x="244" y="241"/>
                    <a:pt x="244" y="241"/>
                  </a:cubicBezTo>
                  <a:cubicBezTo>
                    <a:pt x="239" y="249"/>
                    <a:pt x="228" y="256"/>
                    <a:pt x="218" y="256"/>
                  </a:cubicBezTo>
                  <a:cubicBezTo>
                    <a:pt x="139" y="256"/>
                    <a:pt x="139" y="256"/>
                    <a:pt x="139" y="256"/>
                  </a:cubicBezTo>
                  <a:cubicBezTo>
                    <a:pt x="129" y="256"/>
                    <a:pt x="118" y="249"/>
                    <a:pt x="113" y="241"/>
                  </a:cubicBezTo>
                  <a:cubicBezTo>
                    <a:pt x="74" y="172"/>
                    <a:pt x="74" y="172"/>
                    <a:pt x="74" y="172"/>
                  </a:cubicBezTo>
                  <a:cubicBezTo>
                    <a:pt x="69" y="164"/>
                    <a:pt x="69" y="151"/>
                    <a:pt x="74" y="143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8" y="66"/>
                    <a:pt x="129" y="59"/>
                    <a:pt x="13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28" y="59"/>
                    <a:pt x="239" y="66"/>
                    <a:pt x="244" y="74"/>
                  </a:cubicBezTo>
                  <a:cubicBezTo>
                    <a:pt x="284" y="143"/>
                    <a:pt x="284" y="143"/>
                    <a:pt x="284" y="143"/>
                  </a:cubicBezTo>
                  <a:cubicBezTo>
                    <a:pt x="288" y="151"/>
                    <a:pt x="288" y="164"/>
                    <a:pt x="284" y="172"/>
                  </a:cubicBezTo>
                </a:path>
              </a:pathLst>
            </a:cu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 w="34925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5807762" y="2920152"/>
            <a:ext cx="1452914" cy="1283692"/>
            <a:chOff x="5805314" y="2920828"/>
            <a:chExt cx="1453250" cy="1283989"/>
          </a:xfrm>
        </p:grpSpPr>
        <p:sp>
          <p:nvSpPr>
            <p:cNvPr id="41" name="Freeform 23"/>
            <p:cNvSpPr>
              <a:spLocks/>
            </p:cNvSpPr>
            <p:nvPr/>
          </p:nvSpPr>
          <p:spPr bwMode="auto">
            <a:xfrm flipH="1">
              <a:off x="5951495" y="3059315"/>
              <a:ext cx="1160891" cy="1005307"/>
            </a:xfrm>
            <a:custGeom>
              <a:avLst/>
              <a:gdLst>
                <a:gd name="T0" fmla="*/ 170 w 679"/>
                <a:gd name="T1" fmla="*/ 588 h 588"/>
                <a:gd name="T2" fmla="*/ 0 w 679"/>
                <a:gd name="T3" fmla="*/ 294 h 588"/>
                <a:gd name="T4" fmla="*/ 170 w 679"/>
                <a:gd name="T5" fmla="*/ 0 h 588"/>
                <a:gd name="T6" fmla="*/ 509 w 679"/>
                <a:gd name="T7" fmla="*/ 0 h 588"/>
                <a:gd name="T8" fmla="*/ 679 w 679"/>
                <a:gd name="T9" fmla="*/ 294 h 588"/>
                <a:gd name="T10" fmla="*/ 509 w 679"/>
                <a:gd name="T11" fmla="*/ 588 h 588"/>
                <a:gd name="T12" fmla="*/ 170 w 679"/>
                <a:gd name="T13" fmla="*/ 58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9" h="588">
                  <a:moveTo>
                    <a:pt x="170" y="588"/>
                  </a:moveTo>
                  <a:lnTo>
                    <a:pt x="0" y="294"/>
                  </a:lnTo>
                  <a:lnTo>
                    <a:pt x="170" y="0"/>
                  </a:lnTo>
                  <a:lnTo>
                    <a:pt x="509" y="0"/>
                  </a:lnTo>
                  <a:lnTo>
                    <a:pt x="679" y="294"/>
                  </a:lnTo>
                  <a:lnTo>
                    <a:pt x="509" y="588"/>
                  </a:lnTo>
                  <a:lnTo>
                    <a:pt x="170" y="588"/>
                  </a:lnTo>
                  <a:close/>
                </a:path>
              </a:pathLst>
            </a:custGeom>
            <a:solidFill>
              <a:srgbClr val="FFFFFF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6"/>
            <p:cNvSpPr>
              <a:spLocks noEditPoints="1"/>
            </p:cNvSpPr>
            <p:nvPr/>
          </p:nvSpPr>
          <p:spPr bwMode="auto">
            <a:xfrm flipH="1">
              <a:off x="5805314" y="2920828"/>
              <a:ext cx="1453250" cy="1283989"/>
            </a:xfrm>
            <a:custGeom>
              <a:avLst/>
              <a:gdLst>
                <a:gd name="T0" fmla="*/ 353 w 357"/>
                <a:gd name="T1" fmla="*/ 143 h 315"/>
                <a:gd name="T2" fmla="*/ 278 w 357"/>
                <a:gd name="T3" fmla="*/ 14 h 315"/>
                <a:gd name="T4" fmla="*/ 253 w 357"/>
                <a:gd name="T5" fmla="*/ 0 h 315"/>
                <a:gd name="T6" fmla="*/ 104 w 357"/>
                <a:gd name="T7" fmla="*/ 0 h 315"/>
                <a:gd name="T8" fmla="*/ 79 w 357"/>
                <a:gd name="T9" fmla="*/ 14 h 315"/>
                <a:gd name="T10" fmla="*/ 5 w 357"/>
                <a:gd name="T11" fmla="*/ 143 h 315"/>
                <a:gd name="T12" fmla="*/ 5 w 357"/>
                <a:gd name="T13" fmla="*/ 172 h 315"/>
                <a:gd name="T14" fmla="*/ 79 w 357"/>
                <a:gd name="T15" fmla="*/ 301 h 315"/>
                <a:gd name="T16" fmla="*/ 104 w 357"/>
                <a:gd name="T17" fmla="*/ 315 h 315"/>
                <a:gd name="T18" fmla="*/ 253 w 357"/>
                <a:gd name="T19" fmla="*/ 315 h 315"/>
                <a:gd name="T20" fmla="*/ 278 w 357"/>
                <a:gd name="T21" fmla="*/ 301 h 315"/>
                <a:gd name="T22" fmla="*/ 353 w 357"/>
                <a:gd name="T23" fmla="*/ 172 h 315"/>
                <a:gd name="T24" fmla="*/ 353 w 357"/>
                <a:gd name="T25" fmla="*/ 143 h 315"/>
                <a:gd name="T26" fmla="*/ 284 w 357"/>
                <a:gd name="T27" fmla="*/ 172 h 315"/>
                <a:gd name="T28" fmla="*/ 244 w 357"/>
                <a:gd name="T29" fmla="*/ 241 h 315"/>
                <a:gd name="T30" fmla="*/ 218 w 357"/>
                <a:gd name="T31" fmla="*/ 256 h 315"/>
                <a:gd name="T32" fmla="*/ 139 w 357"/>
                <a:gd name="T33" fmla="*/ 256 h 315"/>
                <a:gd name="T34" fmla="*/ 113 w 357"/>
                <a:gd name="T35" fmla="*/ 241 h 315"/>
                <a:gd name="T36" fmla="*/ 74 w 357"/>
                <a:gd name="T37" fmla="*/ 172 h 315"/>
                <a:gd name="T38" fmla="*/ 74 w 357"/>
                <a:gd name="T39" fmla="*/ 143 h 315"/>
                <a:gd name="T40" fmla="*/ 113 w 357"/>
                <a:gd name="T41" fmla="*/ 74 h 315"/>
                <a:gd name="T42" fmla="*/ 139 w 357"/>
                <a:gd name="T43" fmla="*/ 59 h 315"/>
                <a:gd name="T44" fmla="*/ 218 w 357"/>
                <a:gd name="T45" fmla="*/ 59 h 315"/>
                <a:gd name="T46" fmla="*/ 244 w 357"/>
                <a:gd name="T47" fmla="*/ 74 h 315"/>
                <a:gd name="T48" fmla="*/ 284 w 357"/>
                <a:gd name="T49" fmla="*/ 143 h 315"/>
                <a:gd name="T50" fmla="*/ 284 w 357"/>
                <a:gd name="T51" fmla="*/ 17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7" h="315">
                  <a:moveTo>
                    <a:pt x="353" y="143"/>
                  </a:moveTo>
                  <a:cubicBezTo>
                    <a:pt x="278" y="14"/>
                    <a:pt x="278" y="14"/>
                    <a:pt x="278" y="14"/>
                  </a:cubicBezTo>
                  <a:cubicBezTo>
                    <a:pt x="273" y="6"/>
                    <a:pt x="262" y="0"/>
                    <a:pt x="25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5" y="0"/>
                    <a:pt x="84" y="6"/>
                    <a:pt x="79" y="14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0" y="151"/>
                    <a:pt x="0" y="164"/>
                    <a:pt x="5" y="172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4" y="309"/>
                    <a:pt x="95" y="315"/>
                    <a:pt x="104" y="315"/>
                  </a:cubicBezTo>
                  <a:cubicBezTo>
                    <a:pt x="253" y="315"/>
                    <a:pt x="253" y="315"/>
                    <a:pt x="253" y="315"/>
                  </a:cubicBezTo>
                  <a:cubicBezTo>
                    <a:pt x="262" y="315"/>
                    <a:pt x="273" y="309"/>
                    <a:pt x="278" y="301"/>
                  </a:cubicBezTo>
                  <a:cubicBezTo>
                    <a:pt x="353" y="172"/>
                    <a:pt x="353" y="172"/>
                    <a:pt x="353" y="172"/>
                  </a:cubicBezTo>
                  <a:cubicBezTo>
                    <a:pt x="357" y="164"/>
                    <a:pt x="357" y="151"/>
                    <a:pt x="353" y="143"/>
                  </a:cubicBezTo>
                  <a:moveTo>
                    <a:pt x="284" y="172"/>
                  </a:moveTo>
                  <a:cubicBezTo>
                    <a:pt x="244" y="241"/>
                    <a:pt x="244" y="241"/>
                    <a:pt x="244" y="241"/>
                  </a:cubicBezTo>
                  <a:cubicBezTo>
                    <a:pt x="239" y="249"/>
                    <a:pt x="228" y="256"/>
                    <a:pt x="218" y="256"/>
                  </a:cubicBezTo>
                  <a:cubicBezTo>
                    <a:pt x="139" y="256"/>
                    <a:pt x="139" y="256"/>
                    <a:pt x="139" y="256"/>
                  </a:cubicBezTo>
                  <a:cubicBezTo>
                    <a:pt x="129" y="256"/>
                    <a:pt x="118" y="249"/>
                    <a:pt x="113" y="241"/>
                  </a:cubicBezTo>
                  <a:cubicBezTo>
                    <a:pt x="74" y="172"/>
                    <a:pt x="74" y="172"/>
                    <a:pt x="74" y="172"/>
                  </a:cubicBezTo>
                  <a:cubicBezTo>
                    <a:pt x="69" y="164"/>
                    <a:pt x="69" y="151"/>
                    <a:pt x="74" y="143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8" y="66"/>
                    <a:pt x="129" y="59"/>
                    <a:pt x="13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28" y="59"/>
                    <a:pt x="239" y="66"/>
                    <a:pt x="244" y="74"/>
                  </a:cubicBezTo>
                  <a:cubicBezTo>
                    <a:pt x="284" y="143"/>
                    <a:pt x="284" y="143"/>
                    <a:pt x="284" y="143"/>
                  </a:cubicBezTo>
                  <a:cubicBezTo>
                    <a:pt x="288" y="151"/>
                    <a:pt x="288" y="164"/>
                    <a:pt x="284" y="172"/>
                  </a:cubicBezTo>
                </a:path>
              </a:pathLst>
            </a:cu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 w="34925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719472" y="1787591"/>
            <a:ext cx="3304949" cy="3827433"/>
            <a:chOff x="1716078" y="1788005"/>
            <a:chExt cx="3305714" cy="3828319"/>
          </a:xfrm>
        </p:grpSpPr>
        <p:sp>
          <p:nvSpPr>
            <p:cNvPr id="44" name="矩形 43"/>
            <p:cNvSpPr/>
            <p:nvPr/>
          </p:nvSpPr>
          <p:spPr>
            <a:xfrm>
              <a:off x="1997632" y="2279686"/>
              <a:ext cx="3024160" cy="128399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1778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5" name="图片 44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010" t="71194" r="15480" b="14470"/>
            <a:stretch/>
          </p:blipFill>
          <p:spPr>
            <a:xfrm rot="5400000" flipH="1" flipV="1">
              <a:off x="237499" y="3266584"/>
              <a:ext cx="3828319" cy="871161"/>
            </a:xfrm>
            <a:prstGeom prst="rect">
              <a:avLst/>
            </a:prstGeom>
          </p:spPr>
        </p:pic>
      </p:grpSp>
      <p:sp>
        <p:nvSpPr>
          <p:cNvPr id="46" name="文本框 50"/>
          <p:cNvSpPr txBox="1"/>
          <p:nvPr/>
        </p:nvSpPr>
        <p:spPr>
          <a:xfrm>
            <a:off x="6126189" y="3259323"/>
            <a:ext cx="816060" cy="7077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999" b="1" dirty="0">
                <a:solidFill>
                  <a:schemeClr val="accent3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3999" b="1" dirty="0">
              <a:solidFill>
                <a:schemeClr val="accent3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4651006" y="2279160"/>
            <a:ext cx="1452914" cy="1283692"/>
            <a:chOff x="4648290" y="2279687"/>
            <a:chExt cx="1453250" cy="1283989"/>
          </a:xfrm>
        </p:grpSpPr>
        <p:sp>
          <p:nvSpPr>
            <p:cNvPr id="48" name="Freeform 23"/>
            <p:cNvSpPr>
              <a:spLocks/>
            </p:cNvSpPr>
            <p:nvPr/>
          </p:nvSpPr>
          <p:spPr bwMode="auto">
            <a:xfrm>
              <a:off x="4794469" y="2418174"/>
              <a:ext cx="1160891" cy="1005307"/>
            </a:xfrm>
            <a:custGeom>
              <a:avLst/>
              <a:gdLst>
                <a:gd name="T0" fmla="*/ 170 w 679"/>
                <a:gd name="T1" fmla="*/ 588 h 588"/>
                <a:gd name="T2" fmla="*/ 0 w 679"/>
                <a:gd name="T3" fmla="*/ 294 h 588"/>
                <a:gd name="T4" fmla="*/ 170 w 679"/>
                <a:gd name="T5" fmla="*/ 0 h 588"/>
                <a:gd name="T6" fmla="*/ 509 w 679"/>
                <a:gd name="T7" fmla="*/ 0 h 588"/>
                <a:gd name="T8" fmla="*/ 679 w 679"/>
                <a:gd name="T9" fmla="*/ 294 h 588"/>
                <a:gd name="T10" fmla="*/ 509 w 679"/>
                <a:gd name="T11" fmla="*/ 588 h 588"/>
                <a:gd name="T12" fmla="*/ 170 w 679"/>
                <a:gd name="T13" fmla="*/ 58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79" h="588">
                  <a:moveTo>
                    <a:pt x="170" y="588"/>
                  </a:moveTo>
                  <a:lnTo>
                    <a:pt x="0" y="294"/>
                  </a:lnTo>
                  <a:lnTo>
                    <a:pt x="170" y="0"/>
                  </a:lnTo>
                  <a:lnTo>
                    <a:pt x="509" y="0"/>
                  </a:lnTo>
                  <a:lnTo>
                    <a:pt x="679" y="294"/>
                  </a:lnTo>
                  <a:lnTo>
                    <a:pt x="509" y="588"/>
                  </a:lnTo>
                  <a:lnTo>
                    <a:pt x="170" y="588"/>
                  </a:lnTo>
                  <a:close/>
                </a:path>
              </a:pathLst>
            </a:custGeom>
            <a:solidFill>
              <a:srgbClr val="FFFFFF"/>
            </a:solidFill>
            <a:ln w="14288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6"/>
            <p:cNvSpPr>
              <a:spLocks noEditPoints="1"/>
            </p:cNvSpPr>
            <p:nvPr/>
          </p:nvSpPr>
          <p:spPr bwMode="auto">
            <a:xfrm>
              <a:off x="4648290" y="2279687"/>
              <a:ext cx="1453250" cy="1283989"/>
            </a:xfrm>
            <a:custGeom>
              <a:avLst/>
              <a:gdLst>
                <a:gd name="T0" fmla="*/ 353 w 357"/>
                <a:gd name="T1" fmla="*/ 143 h 315"/>
                <a:gd name="T2" fmla="*/ 278 w 357"/>
                <a:gd name="T3" fmla="*/ 14 h 315"/>
                <a:gd name="T4" fmla="*/ 253 w 357"/>
                <a:gd name="T5" fmla="*/ 0 h 315"/>
                <a:gd name="T6" fmla="*/ 104 w 357"/>
                <a:gd name="T7" fmla="*/ 0 h 315"/>
                <a:gd name="T8" fmla="*/ 79 w 357"/>
                <a:gd name="T9" fmla="*/ 14 h 315"/>
                <a:gd name="T10" fmla="*/ 5 w 357"/>
                <a:gd name="T11" fmla="*/ 143 h 315"/>
                <a:gd name="T12" fmla="*/ 5 w 357"/>
                <a:gd name="T13" fmla="*/ 172 h 315"/>
                <a:gd name="T14" fmla="*/ 79 w 357"/>
                <a:gd name="T15" fmla="*/ 301 h 315"/>
                <a:gd name="T16" fmla="*/ 104 w 357"/>
                <a:gd name="T17" fmla="*/ 315 h 315"/>
                <a:gd name="T18" fmla="*/ 253 w 357"/>
                <a:gd name="T19" fmla="*/ 315 h 315"/>
                <a:gd name="T20" fmla="*/ 278 w 357"/>
                <a:gd name="T21" fmla="*/ 301 h 315"/>
                <a:gd name="T22" fmla="*/ 353 w 357"/>
                <a:gd name="T23" fmla="*/ 172 h 315"/>
                <a:gd name="T24" fmla="*/ 353 w 357"/>
                <a:gd name="T25" fmla="*/ 143 h 315"/>
                <a:gd name="T26" fmla="*/ 284 w 357"/>
                <a:gd name="T27" fmla="*/ 172 h 315"/>
                <a:gd name="T28" fmla="*/ 244 w 357"/>
                <a:gd name="T29" fmla="*/ 241 h 315"/>
                <a:gd name="T30" fmla="*/ 218 w 357"/>
                <a:gd name="T31" fmla="*/ 256 h 315"/>
                <a:gd name="T32" fmla="*/ 139 w 357"/>
                <a:gd name="T33" fmla="*/ 256 h 315"/>
                <a:gd name="T34" fmla="*/ 113 w 357"/>
                <a:gd name="T35" fmla="*/ 241 h 315"/>
                <a:gd name="T36" fmla="*/ 74 w 357"/>
                <a:gd name="T37" fmla="*/ 172 h 315"/>
                <a:gd name="T38" fmla="*/ 74 w 357"/>
                <a:gd name="T39" fmla="*/ 143 h 315"/>
                <a:gd name="T40" fmla="*/ 113 w 357"/>
                <a:gd name="T41" fmla="*/ 74 h 315"/>
                <a:gd name="T42" fmla="*/ 139 w 357"/>
                <a:gd name="T43" fmla="*/ 59 h 315"/>
                <a:gd name="T44" fmla="*/ 218 w 357"/>
                <a:gd name="T45" fmla="*/ 59 h 315"/>
                <a:gd name="T46" fmla="*/ 244 w 357"/>
                <a:gd name="T47" fmla="*/ 74 h 315"/>
                <a:gd name="T48" fmla="*/ 284 w 357"/>
                <a:gd name="T49" fmla="*/ 143 h 315"/>
                <a:gd name="T50" fmla="*/ 284 w 357"/>
                <a:gd name="T51" fmla="*/ 172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7" h="315">
                  <a:moveTo>
                    <a:pt x="353" y="143"/>
                  </a:moveTo>
                  <a:cubicBezTo>
                    <a:pt x="278" y="14"/>
                    <a:pt x="278" y="14"/>
                    <a:pt x="278" y="14"/>
                  </a:cubicBezTo>
                  <a:cubicBezTo>
                    <a:pt x="273" y="6"/>
                    <a:pt x="262" y="0"/>
                    <a:pt x="253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95" y="0"/>
                    <a:pt x="84" y="6"/>
                    <a:pt x="79" y="14"/>
                  </a:cubicBezTo>
                  <a:cubicBezTo>
                    <a:pt x="5" y="143"/>
                    <a:pt x="5" y="143"/>
                    <a:pt x="5" y="143"/>
                  </a:cubicBezTo>
                  <a:cubicBezTo>
                    <a:pt x="0" y="151"/>
                    <a:pt x="0" y="164"/>
                    <a:pt x="5" y="172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4" y="309"/>
                    <a:pt x="95" y="315"/>
                    <a:pt x="104" y="315"/>
                  </a:cubicBezTo>
                  <a:cubicBezTo>
                    <a:pt x="253" y="315"/>
                    <a:pt x="253" y="315"/>
                    <a:pt x="253" y="315"/>
                  </a:cubicBezTo>
                  <a:cubicBezTo>
                    <a:pt x="262" y="315"/>
                    <a:pt x="273" y="309"/>
                    <a:pt x="278" y="301"/>
                  </a:cubicBezTo>
                  <a:cubicBezTo>
                    <a:pt x="353" y="172"/>
                    <a:pt x="353" y="172"/>
                    <a:pt x="353" y="172"/>
                  </a:cubicBezTo>
                  <a:cubicBezTo>
                    <a:pt x="357" y="164"/>
                    <a:pt x="357" y="151"/>
                    <a:pt x="353" y="143"/>
                  </a:cubicBezTo>
                  <a:moveTo>
                    <a:pt x="284" y="172"/>
                  </a:moveTo>
                  <a:cubicBezTo>
                    <a:pt x="244" y="241"/>
                    <a:pt x="244" y="241"/>
                    <a:pt x="244" y="241"/>
                  </a:cubicBezTo>
                  <a:cubicBezTo>
                    <a:pt x="239" y="249"/>
                    <a:pt x="228" y="256"/>
                    <a:pt x="218" y="256"/>
                  </a:cubicBezTo>
                  <a:cubicBezTo>
                    <a:pt x="139" y="256"/>
                    <a:pt x="139" y="256"/>
                    <a:pt x="139" y="256"/>
                  </a:cubicBezTo>
                  <a:cubicBezTo>
                    <a:pt x="129" y="256"/>
                    <a:pt x="118" y="249"/>
                    <a:pt x="113" y="241"/>
                  </a:cubicBezTo>
                  <a:cubicBezTo>
                    <a:pt x="74" y="172"/>
                    <a:pt x="74" y="172"/>
                    <a:pt x="74" y="172"/>
                  </a:cubicBezTo>
                  <a:cubicBezTo>
                    <a:pt x="69" y="164"/>
                    <a:pt x="69" y="151"/>
                    <a:pt x="74" y="143"/>
                  </a:cubicBezTo>
                  <a:cubicBezTo>
                    <a:pt x="113" y="74"/>
                    <a:pt x="113" y="74"/>
                    <a:pt x="113" y="74"/>
                  </a:cubicBezTo>
                  <a:cubicBezTo>
                    <a:pt x="118" y="66"/>
                    <a:pt x="129" y="59"/>
                    <a:pt x="139" y="59"/>
                  </a:cubicBezTo>
                  <a:cubicBezTo>
                    <a:pt x="218" y="59"/>
                    <a:pt x="218" y="59"/>
                    <a:pt x="218" y="59"/>
                  </a:cubicBezTo>
                  <a:cubicBezTo>
                    <a:pt x="228" y="59"/>
                    <a:pt x="239" y="66"/>
                    <a:pt x="244" y="74"/>
                  </a:cubicBezTo>
                  <a:cubicBezTo>
                    <a:pt x="284" y="143"/>
                    <a:pt x="284" y="143"/>
                    <a:pt x="284" y="143"/>
                  </a:cubicBezTo>
                  <a:cubicBezTo>
                    <a:pt x="288" y="151"/>
                    <a:pt x="288" y="164"/>
                    <a:pt x="284" y="172"/>
                  </a:cubicBezTo>
                </a:path>
              </a:pathLst>
            </a:custGeom>
            <a:gradFill flip="none" rotWithShape="1">
              <a:gsLst>
                <a:gs pos="0">
                  <a:schemeClr val="accent6">
                    <a:lumMod val="5000"/>
                    <a:lumOff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 w="34925"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2700000" scaled="1"/>
                <a:tileRect/>
              </a:gradFill>
            </a:ln>
            <a:effectLst>
              <a:outerShdw blurRad="1778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2242932" y="2803832"/>
            <a:ext cx="2133450" cy="605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点击此处添加内容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242043" y="2428677"/>
            <a:ext cx="2476732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日程安排</a:t>
            </a:r>
            <a:endParaRPr lang="zh-CN" altLang="zh-CN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242932" y="4110029"/>
            <a:ext cx="2133450" cy="605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点击此处添加内容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242043" y="3734874"/>
            <a:ext cx="2476732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dirty="0"/>
              <a:t>行动策略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7453321" y="3481564"/>
            <a:ext cx="2133450" cy="605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点击此处添加内容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452432" y="3106409"/>
            <a:ext cx="2476732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dirty="0"/>
              <a:t>客户服务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453321" y="4792683"/>
            <a:ext cx="2133450" cy="605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bg1"/>
                </a:solidFill>
              </a:rPr>
              <a:t>点击此处添加内容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452432" y="4417528"/>
            <a:ext cx="2476732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dirty="0"/>
              <a:t>后勤保障</a:t>
            </a:r>
          </a:p>
        </p:txBody>
      </p:sp>
      <p:sp>
        <p:nvSpPr>
          <p:cNvPr id="58" name="文本框 47"/>
          <p:cNvSpPr txBox="1"/>
          <p:nvPr/>
        </p:nvSpPr>
        <p:spPr>
          <a:xfrm>
            <a:off x="4991703" y="2567144"/>
            <a:ext cx="816060" cy="7077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999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3999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9" name="文本框 48"/>
          <p:cNvSpPr txBox="1"/>
          <p:nvPr/>
        </p:nvSpPr>
        <p:spPr>
          <a:xfrm>
            <a:off x="4991702" y="3870081"/>
            <a:ext cx="816060" cy="7077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999" b="1" dirty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3999" b="1" dirty="0">
              <a:solidFill>
                <a:schemeClr val="accent5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744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2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833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95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600"/>
                            </p:stCondLst>
                            <p:childTnLst>
                              <p:par>
                                <p:cTn id="4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167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400" tmFilter="0,0; .5, 1; 1, 1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25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75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150"/>
                            </p:stCondLst>
                            <p:childTnLst>
                              <p:par>
                                <p:cTn id="7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667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4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65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15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4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900"/>
                            </p:stCondLst>
                            <p:childTnLst>
                              <p:par>
                                <p:cTn id="9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 tmFilter="0,0; .5, 1; 1, 1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50"/>
                            </p:stCondLst>
                            <p:childTnLst>
                              <p:par>
                                <p:cTn id="10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5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4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4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4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4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400" tmFilter="0,0; .5, 1; 1, 1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91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600"/>
                            </p:stCondLst>
                            <p:childTnLst>
                              <p:par>
                                <p:cTn id="1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985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350"/>
                            </p:stCondLst>
                            <p:childTnLst>
                              <p:par>
                                <p:cTn id="1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 tmFilter="0,0; .5, 1; 1, 1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167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400" tmFilter="0,0; .5, 1; 1, 1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18" grpId="0" animBg="1"/>
      <p:bldP spid="22" grpId="0"/>
      <p:bldP spid="23" grpId="0" animBg="1"/>
      <p:bldP spid="46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279650" y="758875"/>
            <a:ext cx="2771950" cy="4813762"/>
            <a:chOff x="1276154" y="1063851"/>
            <a:chExt cx="2772592" cy="4814876"/>
          </a:xfrm>
        </p:grpSpPr>
        <p:grpSp>
          <p:nvGrpSpPr>
            <p:cNvPr id="16" name="组合 15"/>
            <p:cNvGrpSpPr/>
            <p:nvPr/>
          </p:nvGrpSpPr>
          <p:grpSpPr>
            <a:xfrm>
              <a:off x="1276154" y="1063851"/>
              <a:ext cx="2772592" cy="4814876"/>
              <a:chOff x="1276154" y="1063851"/>
              <a:chExt cx="2772592" cy="4814876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1967563" y="1490979"/>
                <a:ext cx="1296386" cy="4011042"/>
              </a:xfrm>
              <a:prstGeom prst="rect">
                <a:avLst/>
              </a:prstGeom>
              <a:solidFill>
                <a:srgbClr val="F1AF59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9" name="组合 18"/>
              <p:cNvGrpSpPr/>
              <p:nvPr/>
            </p:nvGrpSpPr>
            <p:grpSpPr>
              <a:xfrm rot="1800000" flipV="1">
                <a:off x="1655416" y="1063851"/>
                <a:ext cx="2393330" cy="1399093"/>
                <a:chOff x="837732" y="1826986"/>
                <a:chExt cx="4394668" cy="1658661"/>
              </a:xfrm>
            </p:grpSpPr>
            <p:sp>
              <p:nvSpPr>
                <p:cNvPr id="24" name="椭圆 23"/>
                <p:cNvSpPr/>
                <p:nvPr/>
              </p:nvSpPr>
              <p:spPr>
                <a:xfrm>
                  <a:off x="837733" y="1826986"/>
                  <a:ext cx="4394667" cy="827316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alpha val="0"/>
                      </a:schemeClr>
                    </a:gs>
                    <a:gs pos="15000">
                      <a:schemeClr val="tx1">
                        <a:lumMod val="95000"/>
                        <a:lumOff val="5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softEdge rad="3175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 useBgFill="1">
              <p:nvSpPr>
                <p:cNvPr id="25" name="矩形 24"/>
                <p:cNvSpPr/>
                <p:nvPr/>
              </p:nvSpPr>
              <p:spPr>
                <a:xfrm>
                  <a:off x="837732" y="2184400"/>
                  <a:ext cx="4394667" cy="1301247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0" name="组合 19"/>
              <p:cNvGrpSpPr/>
              <p:nvPr/>
            </p:nvGrpSpPr>
            <p:grpSpPr>
              <a:xfrm rot="1800000" flipH="1">
                <a:off x="1276154" y="4498049"/>
                <a:ext cx="2393330" cy="1380678"/>
                <a:chOff x="837732" y="1826986"/>
                <a:chExt cx="4394668" cy="1636829"/>
              </a:xfrm>
            </p:grpSpPr>
            <p:sp>
              <p:nvSpPr>
                <p:cNvPr id="22" name="椭圆 21"/>
                <p:cNvSpPr/>
                <p:nvPr/>
              </p:nvSpPr>
              <p:spPr>
                <a:xfrm>
                  <a:off x="837733" y="1826986"/>
                  <a:ext cx="4394667" cy="827316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>
                        <a:alpha val="0"/>
                        <a:lumMod val="96000"/>
                        <a:lumOff val="4000"/>
                      </a:schemeClr>
                    </a:gs>
                    <a:gs pos="12000">
                      <a:schemeClr val="tx1">
                        <a:lumMod val="95000"/>
                        <a:lumOff val="5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softEdge rad="3175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 useBgFill="1">
              <p:nvSpPr>
                <p:cNvPr id="23" name="矩形 22"/>
                <p:cNvSpPr/>
                <p:nvPr/>
              </p:nvSpPr>
              <p:spPr>
                <a:xfrm>
                  <a:off x="837732" y="2184399"/>
                  <a:ext cx="4394667" cy="12794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1" name="矩形 20"/>
              <p:cNvSpPr/>
              <p:nvPr/>
            </p:nvSpPr>
            <p:spPr>
              <a:xfrm>
                <a:off x="1967563" y="2699086"/>
                <a:ext cx="1296386" cy="1128289"/>
              </a:xfrm>
              <a:prstGeom prst="rect">
                <a:avLst/>
              </a:prstGeom>
              <a:solidFill>
                <a:schemeClr val="bg1">
                  <a:alpha val="7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" name="Freeform 134"/>
            <p:cNvSpPr>
              <a:spLocks noEditPoints="1"/>
            </p:cNvSpPr>
            <p:nvPr/>
          </p:nvSpPr>
          <p:spPr bwMode="auto">
            <a:xfrm>
              <a:off x="2081130" y="2323555"/>
              <a:ext cx="305238" cy="297972"/>
            </a:xfrm>
            <a:custGeom>
              <a:avLst/>
              <a:gdLst>
                <a:gd name="T0" fmla="*/ 261 w 279"/>
                <a:gd name="T1" fmla="*/ 149 h 273"/>
                <a:gd name="T2" fmla="*/ 259 w 279"/>
                <a:gd name="T3" fmla="*/ 135 h 273"/>
                <a:gd name="T4" fmla="*/ 253 w 279"/>
                <a:gd name="T5" fmla="*/ 115 h 273"/>
                <a:gd name="T6" fmla="*/ 252 w 279"/>
                <a:gd name="T7" fmla="*/ 105 h 273"/>
                <a:gd name="T8" fmla="*/ 250 w 279"/>
                <a:gd name="T9" fmla="*/ 97 h 273"/>
                <a:gd name="T10" fmla="*/ 264 w 279"/>
                <a:gd name="T11" fmla="*/ 98 h 273"/>
                <a:gd name="T12" fmla="*/ 261 w 279"/>
                <a:gd name="T13" fmla="*/ 149 h 273"/>
                <a:gd name="T14" fmla="*/ 232 w 279"/>
                <a:gd name="T15" fmla="*/ 212 h 273"/>
                <a:gd name="T16" fmla="*/ 232 w 279"/>
                <a:gd name="T17" fmla="*/ 212 h 273"/>
                <a:gd name="T18" fmla="*/ 232 w 279"/>
                <a:gd name="T19" fmla="*/ 212 h 273"/>
                <a:gd name="T20" fmla="*/ 222 w 279"/>
                <a:gd name="T21" fmla="*/ 225 h 273"/>
                <a:gd name="T22" fmla="*/ 189 w 279"/>
                <a:gd name="T23" fmla="*/ 273 h 273"/>
                <a:gd name="T24" fmla="*/ 158 w 279"/>
                <a:gd name="T25" fmla="*/ 273 h 273"/>
                <a:gd name="T26" fmla="*/ 159 w 279"/>
                <a:gd name="T27" fmla="*/ 261 h 273"/>
                <a:gd name="T28" fmla="*/ 154 w 279"/>
                <a:gd name="T29" fmla="*/ 262 h 273"/>
                <a:gd name="T30" fmla="*/ 109 w 279"/>
                <a:gd name="T31" fmla="*/ 263 h 273"/>
                <a:gd name="T32" fmla="*/ 102 w 279"/>
                <a:gd name="T33" fmla="*/ 273 h 273"/>
                <a:gd name="T34" fmla="*/ 71 w 279"/>
                <a:gd name="T35" fmla="*/ 273 h 273"/>
                <a:gd name="T36" fmla="*/ 70 w 279"/>
                <a:gd name="T37" fmla="*/ 262 h 273"/>
                <a:gd name="T38" fmla="*/ 50 w 279"/>
                <a:gd name="T39" fmla="*/ 235 h 273"/>
                <a:gd name="T40" fmla="*/ 32 w 279"/>
                <a:gd name="T41" fmla="*/ 214 h 273"/>
                <a:gd name="T42" fmla="*/ 32 w 279"/>
                <a:gd name="T43" fmla="*/ 214 h 273"/>
                <a:gd name="T44" fmla="*/ 0 w 279"/>
                <a:gd name="T45" fmla="*/ 181 h 273"/>
                <a:gd name="T46" fmla="*/ 0 w 279"/>
                <a:gd name="T47" fmla="*/ 149 h 273"/>
                <a:gd name="T48" fmla="*/ 28 w 279"/>
                <a:gd name="T49" fmla="*/ 120 h 273"/>
                <a:gd name="T50" fmla="*/ 29 w 279"/>
                <a:gd name="T51" fmla="*/ 119 h 273"/>
                <a:gd name="T52" fmla="*/ 50 w 279"/>
                <a:gd name="T53" fmla="*/ 90 h 273"/>
                <a:gd name="T54" fmla="*/ 29 w 279"/>
                <a:gd name="T55" fmla="*/ 59 h 273"/>
                <a:gd name="T56" fmla="*/ 47 w 279"/>
                <a:gd name="T57" fmla="*/ 43 h 273"/>
                <a:gd name="T58" fmla="*/ 100 w 279"/>
                <a:gd name="T59" fmla="*/ 73 h 273"/>
                <a:gd name="T60" fmla="*/ 107 w 279"/>
                <a:gd name="T61" fmla="*/ 31 h 273"/>
                <a:gd name="T62" fmla="*/ 162 w 279"/>
                <a:gd name="T63" fmla="*/ 0 h 273"/>
                <a:gd name="T64" fmla="*/ 193 w 279"/>
                <a:gd name="T65" fmla="*/ 8 h 273"/>
                <a:gd name="T66" fmla="*/ 220 w 279"/>
                <a:gd name="T67" fmla="*/ 86 h 273"/>
                <a:gd name="T68" fmla="*/ 248 w 279"/>
                <a:gd name="T69" fmla="*/ 137 h 273"/>
                <a:gd name="T70" fmla="*/ 232 w 279"/>
                <a:gd name="T71" fmla="*/ 212 h 273"/>
                <a:gd name="T72" fmla="*/ 113 w 279"/>
                <a:gd name="T73" fmla="*/ 73 h 273"/>
                <a:gd name="T74" fmla="*/ 117 w 279"/>
                <a:gd name="T75" fmla="*/ 72 h 273"/>
                <a:gd name="T76" fmla="*/ 150 w 279"/>
                <a:gd name="T77" fmla="*/ 71 h 273"/>
                <a:gd name="T78" fmla="*/ 165 w 279"/>
                <a:gd name="T79" fmla="*/ 46 h 273"/>
                <a:gd name="T80" fmla="*/ 154 w 279"/>
                <a:gd name="T81" fmla="*/ 49 h 273"/>
                <a:gd name="T82" fmla="*/ 151 w 279"/>
                <a:gd name="T83" fmla="*/ 34 h 273"/>
                <a:gd name="T84" fmla="*/ 175 w 279"/>
                <a:gd name="T85" fmla="*/ 29 h 273"/>
                <a:gd name="T86" fmla="*/ 188 w 279"/>
                <a:gd name="T87" fmla="*/ 37 h 273"/>
                <a:gd name="T88" fmla="*/ 188 w 279"/>
                <a:gd name="T89" fmla="*/ 37 h 273"/>
                <a:gd name="T90" fmla="*/ 167 w 279"/>
                <a:gd name="T91" fmla="*/ 74 h 273"/>
                <a:gd name="T92" fmla="*/ 202 w 279"/>
                <a:gd name="T93" fmla="*/ 92 h 273"/>
                <a:gd name="T94" fmla="*/ 204 w 279"/>
                <a:gd name="T95" fmla="*/ 88 h 273"/>
                <a:gd name="T96" fmla="*/ 187 w 279"/>
                <a:gd name="T97" fmla="*/ 20 h 273"/>
                <a:gd name="T98" fmla="*/ 162 w 279"/>
                <a:gd name="T99" fmla="*/ 13 h 273"/>
                <a:gd name="T100" fmla="*/ 119 w 279"/>
                <a:gd name="T101" fmla="*/ 37 h 273"/>
                <a:gd name="T102" fmla="*/ 113 w 279"/>
                <a:gd name="T103" fmla="*/ 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79" h="273">
                  <a:moveTo>
                    <a:pt x="261" y="149"/>
                  </a:moveTo>
                  <a:cubicBezTo>
                    <a:pt x="261" y="144"/>
                    <a:pt x="260" y="139"/>
                    <a:pt x="259" y="135"/>
                  </a:cubicBezTo>
                  <a:cubicBezTo>
                    <a:pt x="258" y="128"/>
                    <a:pt x="256" y="121"/>
                    <a:pt x="253" y="115"/>
                  </a:cubicBezTo>
                  <a:cubicBezTo>
                    <a:pt x="259" y="113"/>
                    <a:pt x="258" y="105"/>
                    <a:pt x="252" y="105"/>
                  </a:cubicBezTo>
                  <a:cubicBezTo>
                    <a:pt x="247" y="106"/>
                    <a:pt x="245" y="99"/>
                    <a:pt x="250" y="97"/>
                  </a:cubicBezTo>
                  <a:cubicBezTo>
                    <a:pt x="255" y="94"/>
                    <a:pt x="261" y="96"/>
                    <a:pt x="264" y="98"/>
                  </a:cubicBezTo>
                  <a:cubicBezTo>
                    <a:pt x="279" y="109"/>
                    <a:pt x="270" y="132"/>
                    <a:pt x="261" y="149"/>
                  </a:cubicBezTo>
                  <a:close/>
                  <a:moveTo>
                    <a:pt x="232" y="212"/>
                  </a:moveTo>
                  <a:cubicBezTo>
                    <a:pt x="232" y="212"/>
                    <a:pt x="232" y="212"/>
                    <a:pt x="232" y="212"/>
                  </a:cubicBezTo>
                  <a:cubicBezTo>
                    <a:pt x="232" y="212"/>
                    <a:pt x="232" y="212"/>
                    <a:pt x="232" y="212"/>
                  </a:cubicBezTo>
                  <a:cubicBezTo>
                    <a:pt x="229" y="216"/>
                    <a:pt x="226" y="221"/>
                    <a:pt x="222" y="225"/>
                  </a:cubicBezTo>
                  <a:cubicBezTo>
                    <a:pt x="201" y="253"/>
                    <a:pt x="201" y="266"/>
                    <a:pt x="189" y="273"/>
                  </a:cubicBezTo>
                  <a:cubicBezTo>
                    <a:pt x="180" y="273"/>
                    <a:pt x="158" y="273"/>
                    <a:pt x="158" y="273"/>
                  </a:cubicBezTo>
                  <a:cubicBezTo>
                    <a:pt x="158" y="273"/>
                    <a:pt x="160" y="268"/>
                    <a:pt x="159" y="261"/>
                  </a:cubicBezTo>
                  <a:cubicBezTo>
                    <a:pt x="157" y="261"/>
                    <a:pt x="156" y="262"/>
                    <a:pt x="154" y="262"/>
                  </a:cubicBezTo>
                  <a:cubicBezTo>
                    <a:pt x="139" y="265"/>
                    <a:pt x="124" y="265"/>
                    <a:pt x="109" y="263"/>
                  </a:cubicBezTo>
                  <a:cubicBezTo>
                    <a:pt x="107" y="267"/>
                    <a:pt x="105" y="270"/>
                    <a:pt x="102" y="273"/>
                  </a:cubicBezTo>
                  <a:cubicBezTo>
                    <a:pt x="71" y="273"/>
                    <a:pt x="71" y="273"/>
                    <a:pt x="71" y="273"/>
                  </a:cubicBezTo>
                  <a:cubicBezTo>
                    <a:pt x="71" y="269"/>
                    <a:pt x="71" y="266"/>
                    <a:pt x="70" y="262"/>
                  </a:cubicBezTo>
                  <a:cubicBezTo>
                    <a:pt x="68" y="255"/>
                    <a:pt x="58" y="243"/>
                    <a:pt x="50" y="235"/>
                  </a:cubicBezTo>
                  <a:cubicBezTo>
                    <a:pt x="43" y="229"/>
                    <a:pt x="37" y="222"/>
                    <a:pt x="32" y="214"/>
                  </a:cubicBezTo>
                  <a:cubicBezTo>
                    <a:pt x="32" y="214"/>
                    <a:pt x="32" y="214"/>
                    <a:pt x="32" y="214"/>
                  </a:cubicBezTo>
                  <a:cubicBezTo>
                    <a:pt x="25" y="201"/>
                    <a:pt x="0" y="200"/>
                    <a:pt x="0" y="181"/>
                  </a:cubicBezTo>
                  <a:cubicBezTo>
                    <a:pt x="0" y="167"/>
                    <a:pt x="0" y="162"/>
                    <a:pt x="0" y="149"/>
                  </a:cubicBezTo>
                  <a:cubicBezTo>
                    <a:pt x="0" y="130"/>
                    <a:pt x="18" y="134"/>
                    <a:pt x="28" y="120"/>
                  </a:cubicBezTo>
                  <a:cubicBezTo>
                    <a:pt x="28" y="119"/>
                    <a:pt x="28" y="119"/>
                    <a:pt x="29" y="119"/>
                  </a:cubicBezTo>
                  <a:cubicBezTo>
                    <a:pt x="34" y="109"/>
                    <a:pt x="41" y="99"/>
                    <a:pt x="50" y="90"/>
                  </a:cubicBezTo>
                  <a:cubicBezTo>
                    <a:pt x="45" y="79"/>
                    <a:pt x="36" y="68"/>
                    <a:pt x="29" y="59"/>
                  </a:cubicBezTo>
                  <a:cubicBezTo>
                    <a:pt x="22" y="50"/>
                    <a:pt x="36" y="43"/>
                    <a:pt x="47" y="43"/>
                  </a:cubicBezTo>
                  <a:cubicBezTo>
                    <a:pt x="68" y="42"/>
                    <a:pt x="87" y="53"/>
                    <a:pt x="100" y="73"/>
                  </a:cubicBezTo>
                  <a:cubicBezTo>
                    <a:pt x="97" y="59"/>
                    <a:pt x="100" y="44"/>
                    <a:pt x="107" y="31"/>
                  </a:cubicBezTo>
                  <a:cubicBezTo>
                    <a:pt x="119" y="12"/>
                    <a:pt x="139" y="0"/>
                    <a:pt x="162" y="0"/>
                  </a:cubicBezTo>
                  <a:cubicBezTo>
                    <a:pt x="173" y="0"/>
                    <a:pt x="184" y="3"/>
                    <a:pt x="193" y="8"/>
                  </a:cubicBezTo>
                  <a:cubicBezTo>
                    <a:pt x="220" y="24"/>
                    <a:pt x="231" y="57"/>
                    <a:pt x="220" y="86"/>
                  </a:cubicBezTo>
                  <a:cubicBezTo>
                    <a:pt x="234" y="99"/>
                    <a:pt x="244" y="117"/>
                    <a:pt x="248" y="137"/>
                  </a:cubicBezTo>
                  <a:cubicBezTo>
                    <a:pt x="254" y="163"/>
                    <a:pt x="247" y="190"/>
                    <a:pt x="232" y="212"/>
                  </a:cubicBezTo>
                  <a:close/>
                  <a:moveTo>
                    <a:pt x="113" y="73"/>
                  </a:moveTo>
                  <a:cubicBezTo>
                    <a:pt x="114" y="73"/>
                    <a:pt x="115" y="72"/>
                    <a:pt x="117" y="72"/>
                  </a:cubicBezTo>
                  <a:cubicBezTo>
                    <a:pt x="128" y="70"/>
                    <a:pt x="139" y="69"/>
                    <a:pt x="150" y="71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54" y="49"/>
                    <a:pt x="154" y="49"/>
                    <a:pt x="154" y="49"/>
                  </a:cubicBezTo>
                  <a:cubicBezTo>
                    <a:pt x="151" y="34"/>
                    <a:pt x="151" y="34"/>
                    <a:pt x="151" y="34"/>
                  </a:cubicBezTo>
                  <a:cubicBezTo>
                    <a:pt x="175" y="29"/>
                    <a:pt x="175" y="29"/>
                    <a:pt x="175" y="29"/>
                  </a:cubicBezTo>
                  <a:cubicBezTo>
                    <a:pt x="188" y="37"/>
                    <a:pt x="188" y="37"/>
                    <a:pt x="188" y="37"/>
                  </a:cubicBezTo>
                  <a:cubicBezTo>
                    <a:pt x="188" y="37"/>
                    <a:pt x="188" y="37"/>
                    <a:pt x="188" y="37"/>
                  </a:cubicBezTo>
                  <a:cubicBezTo>
                    <a:pt x="167" y="74"/>
                    <a:pt x="167" y="74"/>
                    <a:pt x="167" y="74"/>
                  </a:cubicBezTo>
                  <a:cubicBezTo>
                    <a:pt x="180" y="77"/>
                    <a:pt x="192" y="83"/>
                    <a:pt x="202" y="92"/>
                  </a:cubicBezTo>
                  <a:cubicBezTo>
                    <a:pt x="203" y="90"/>
                    <a:pt x="203" y="89"/>
                    <a:pt x="204" y="88"/>
                  </a:cubicBezTo>
                  <a:cubicBezTo>
                    <a:pt x="218" y="64"/>
                    <a:pt x="210" y="34"/>
                    <a:pt x="187" y="20"/>
                  </a:cubicBezTo>
                  <a:cubicBezTo>
                    <a:pt x="179" y="15"/>
                    <a:pt x="170" y="13"/>
                    <a:pt x="162" y="13"/>
                  </a:cubicBezTo>
                  <a:cubicBezTo>
                    <a:pt x="144" y="13"/>
                    <a:pt x="128" y="22"/>
                    <a:pt x="119" y="37"/>
                  </a:cubicBezTo>
                  <a:cubicBezTo>
                    <a:pt x="112" y="49"/>
                    <a:pt x="110" y="61"/>
                    <a:pt x="113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851010" y="758875"/>
            <a:ext cx="2771950" cy="4813762"/>
            <a:chOff x="5848572" y="1063851"/>
            <a:chExt cx="2772592" cy="4814876"/>
          </a:xfrm>
        </p:grpSpPr>
        <p:sp>
          <p:nvSpPr>
            <p:cNvPr id="40" name="矩形 39"/>
            <p:cNvSpPr/>
            <p:nvPr/>
          </p:nvSpPr>
          <p:spPr>
            <a:xfrm>
              <a:off x="6539980" y="1490979"/>
              <a:ext cx="1296386" cy="4011042"/>
            </a:xfrm>
            <a:prstGeom prst="rect">
              <a:avLst/>
            </a:prstGeom>
            <a:solidFill>
              <a:srgbClr val="DC6C7C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1" name="组合 40"/>
            <p:cNvGrpSpPr/>
            <p:nvPr/>
          </p:nvGrpSpPr>
          <p:grpSpPr>
            <a:xfrm rot="1800000" flipV="1">
              <a:off x="6227834" y="1063851"/>
              <a:ext cx="2393330" cy="1399093"/>
              <a:chOff x="837732" y="1826986"/>
              <a:chExt cx="4394668" cy="1658661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837733" y="1826986"/>
                <a:ext cx="4394667" cy="82731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12000">
                    <a:schemeClr val="tx1"/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317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 useBgFill="1">
            <p:nvSpPr>
              <p:cNvPr id="48" name="矩形 47"/>
              <p:cNvSpPr/>
              <p:nvPr/>
            </p:nvSpPr>
            <p:spPr>
              <a:xfrm>
                <a:off x="837732" y="2184400"/>
                <a:ext cx="4394667" cy="130124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2" name="组合 41"/>
            <p:cNvGrpSpPr/>
            <p:nvPr/>
          </p:nvGrpSpPr>
          <p:grpSpPr>
            <a:xfrm rot="1800000" flipH="1">
              <a:off x="5848572" y="4498049"/>
              <a:ext cx="2393330" cy="1380678"/>
              <a:chOff x="837732" y="1826986"/>
              <a:chExt cx="4394668" cy="1636829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837733" y="1826986"/>
                <a:ext cx="4394667" cy="82731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12000">
                    <a:schemeClr val="tx1">
                      <a:lumMod val="95000"/>
                      <a:lumOff val="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317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 useBgFill="1">
            <p:nvSpPr>
              <p:cNvPr id="46" name="矩形 45"/>
              <p:cNvSpPr/>
              <p:nvPr/>
            </p:nvSpPr>
            <p:spPr>
              <a:xfrm>
                <a:off x="837732" y="2184399"/>
                <a:ext cx="4394667" cy="12794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3" name="矩形 42"/>
            <p:cNvSpPr/>
            <p:nvPr/>
          </p:nvSpPr>
          <p:spPr>
            <a:xfrm>
              <a:off x="6539980" y="2699086"/>
              <a:ext cx="1296386" cy="1128289"/>
            </a:xfrm>
            <a:prstGeom prst="rect">
              <a:avLst/>
            </a:prstGeom>
            <a:solidFill>
              <a:schemeClr val="bg1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Freeform 81"/>
            <p:cNvSpPr>
              <a:spLocks noEditPoints="1"/>
            </p:cNvSpPr>
            <p:nvPr/>
          </p:nvSpPr>
          <p:spPr bwMode="auto">
            <a:xfrm>
              <a:off x="6653690" y="2415724"/>
              <a:ext cx="229656" cy="231110"/>
            </a:xfrm>
            <a:custGeom>
              <a:avLst/>
              <a:gdLst>
                <a:gd name="T0" fmla="*/ 13 w 209"/>
                <a:gd name="T1" fmla="*/ 0 h 211"/>
                <a:gd name="T2" fmla="*/ 15 w 209"/>
                <a:gd name="T3" fmla="*/ 9 h 211"/>
                <a:gd name="T4" fmla="*/ 37 w 209"/>
                <a:gd name="T5" fmla="*/ 136 h 211"/>
                <a:gd name="T6" fmla="*/ 66 w 209"/>
                <a:gd name="T7" fmla="*/ 164 h 211"/>
                <a:gd name="T8" fmla="*/ 128 w 209"/>
                <a:gd name="T9" fmla="*/ 164 h 211"/>
                <a:gd name="T10" fmla="*/ 128 w 209"/>
                <a:gd name="T11" fmla="*/ 164 h 211"/>
                <a:gd name="T12" fmla="*/ 156 w 209"/>
                <a:gd name="T13" fmla="*/ 136 h 211"/>
                <a:gd name="T14" fmla="*/ 179 w 209"/>
                <a:gd name="T15" fmla="*/ 9 h 211"/>
                <a:gd name="T16" fmla="*/ 180 w 209"/>
                <a:gd name="T17" fmla="*/ 0 h 211"/>
                <a:gd name="T18" fmla="*/ 13 w 209"/>
                <a:gd name="T19" fmla="*/ 0 h 211"/>
                <a:gd name="T20" fmla="*/ 155 w 209"/>
                <a:gd name="T21" fmla="*/ 53 h 211"/>
                <a:gd name="T22" fmla="*/ 38 w 209"/>
                <a:gd name="T23" fmla="*/ 53 h 211"/>
                <a:gd name="T24" fmla="*/ 32 w 209"/>
                <a:gd name="T25" fmla="*/ 16 h 211"/>
                <a:gd name="T26" fmla="*/ 161 w 209"/>
                <a:gd name="T27" fmla="*/ 16 h 211"/>
                <a:gd name="T28" fmla="*/ 155 w 209"/>
                <a:gd name="T29" fmla="*/ 53 h 211"/>
                <a:gd name="T30" fmla="*/ 208 w 209"/>
                <a:gd name="T31" fmla="*/ 57 h 211"/>
                <a:gd name="T32" fmla="*/ 197 w 209"/>
                <a:gd name="T33" fmla="*/ 108 h 211"/>
                <a:gd name="T34" fmla="*/ 181 w 209"/>
                <a:gd name="T35" fmla="*/ 123 h 211"/>
                <a:gd name="T36" fmla="*/ 167 w 209"/>
                <a:gd name="T37" fmla="*/ 123 h 211"/>
                <a:gd name="T38" fmla="*/ 169 w 209"/>
                <a:gd name="T39" fmla="*/ 109 h 211"/>
                <a:gd name="T40" fmla="*/ 181 w 209"/>
                <a:gd name="T41" fmla="*/ 109 h 211"/>
                <a:gd name="T42" fmla="*/ 183 w 209"/>
                <a:gd name="T43" fmla="*/ 109 h 211"/>
                <a:gd name="T44" fmla="*/ 184 w 209"/>
                <a:gd name="T45" fmla="*/ 105 h 211"/>
                <a:gd name="T46" fmla="*/ 194 w 209"/>
                <a:gd name="T47" fmla="*/ 55 h 211"/>
                <a:gd name="T48" fmla="*/ 194 w 209"/>
                <a:gd name="T49" fmla="*/ 48 h 211"/>
                <a:gd name="T50" fmla="*/ 191 w 209"/>
                <a:gd name="T51" fmla="*/ 46 h 211"/>
                <a:gd name="T52" fmla="*/ 180 w 209"/>
                <a:gd name="T53" fmla="*/ 46 h 211"/>
                <a:gd name="T54" fmla="*/ 183 w 209"/>
                <a:gd name="T55" fmla="*/ 33 h 211"/>
                <a:gd name="T56" fmla="*/ 192 w 209"/>
                <a:gd name="T57" fmla="*/ 33 h 211"/>
                <a:gd name="T58" fmla="*/ 205 w 209"/>
                <a:gd name="T59" fmla="*/ 40 h 211"/>
                <a:gd name="T60" fmla="*/ 208 w 209"/>
                <a:gd name="T61" fmla="*/ 57 h 211"/>
                <a:gd name="T62" fmla="*/ 186 w 209"/>
                <a:gd name="T63" fmla="*/ 175 h 211"/>
                <a:gd name="T64" fmla="*/ 7 w 209"/>
                <a:gd name="T65" fmla="*/ 175 h 211"/>
                <a:gd name="T66" fmla="*/ 0 w 209"/>
                <a:gd name="T67" fmla="*/ 183 h 211"/>
                <a:gd name="T68" fmla="*/ 7 w 209"/>
                <a:gd name="T69" fmla="*/ 191 h 211"/>
                <a:gd name="T70" fmla="*/ 186 w 209"/>
                <a:gd name="T71" fmla="*/ 191 h 211"/>
                <a:gd name="T72" fmla="*/ 194 w 209"/>
                <a:gd name="T73" fmla="*/ 183 h 211"/>
                <a:gd name="T74" fmla="*/ 186 w 209"/>
                <a:gd name="T75" fmla="*/ 175 h 211"/>
                <a:gd name="T76" fmla="*/ 53 w 209"/>
                <a:gd name="T77" fmla="*/ 211 h 211"/>
                <a:gd name="T78" fmla="*/ 141 w 209"/>
                <a:gd name="T79" fmla="*/ 211 h 211"/>
                <a:gd name="T80" fmla="*/ 141 w 209"/>
                <a:gd name="T81" fmla="*/ 200 h 211"/>
                <a:gd name="T82" fmla="*/ 53 w 209"/>
                <a:gd name="T83" fmla="*/ 200 h 211"/>
                <a:gd name="T84" fmla="*/ 53 w 209"/>
                <a:gd name="T85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9" h="211">
                  <a:moveTo>
                    <a:pt x="13" y="0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10"/>
                    <a:pt x="31" y="102"/>
                    <a:pt x="37" y="136"/>
                  </a:cubicBezTo>
                  <a:cubicBezTo>
                    <a:pt x="39" y="146"/>
                    <a:pt x="43" y="164"/>
                    <a:pt x="66" y="164"/>
                  </a:cubicBezTo>
                  <a:cubicBezTo>
                    <a:pt x="128" y="164"/>
                    <a:pt x="128" y="164"/>
                    <a:pt x="128" y="164"/>
                  </a:cubicBezTo>
                  <a:cubicBezTo>
                    <a:pt x="128" y="164"/>
                    <a:pt x="128" y="164"/>
                    <a:pt x="128" y="164"/>
                  </a:cubicBezTo>
                  <a:cubicBezTo>
                    <a:pt x="151" y="164"/>
                    <a:pt x="154" y="146"/>
                    <a:pt x="156" y="136"/>
                  </a:cubicBezTo>
                  <a:cubicBezTo>
                    <a:pt x="163" y="102"/>
                    <a:pt x="179" y="10"/>
                    <a:pt x="179" y="9"/>
                  </a:cubicBezTo>
                  <a:cubicBezTo>
                    <a:pt x="180" y="0"/>
                    <a:pt x="180" y="0"/>
                    <a:pt x="180" y="0"/>
                  </a:cubicBezTo>
                  <a:lnTo>
                    <a:pt x="13" y="0"/>
                  </a:lnTo>
                  <a:close/>
                  <a:moveTo>
                    <a:pt x="155" y="53"/>
                  </a:moveTo>
                  <a:cubicBezTo>
                    <a:pt x="38" y="53"/>
                    <a:pt x="38" y="53"/>
                    <a:pt x="38" y="53"/>
                  </a:cubicBezTo>
                  <a:cubicBezTo>
                    <a:pt x="36" y="38"/>
                    <a:pt x="34" y="24"/>
                    <a:pt x="32" y="16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0" y="24"/>
                    <a:pt x="158" y="38"/>
                    <a:pt x="155" y="53"/>
                  </a:cubicBezTo>
                  <a:close/>
                  <a:moveTo>
                    <a:pt x="208" y="57"/>
                  </a:moveTo>
                  <a:cubicBezTo>
                    <a:pt x="206" y="68"/>
                    <a:pt x="200" y="94"/>
                    <a:pt x="197" y="108"/>
                  </a:cubicBezTo>
                  <a:cubicBezTo>
                    <a:pt x="196" y="113"/>
                    <a:pt x="194" y="123"/>
                    <a:pt x="181" y="123"/>
                  </a:cubicBezTo>
                  <a:cubicBezTo>
                    <a:pt x="167" y="123"/>
                    <a:pt x="167" y="123"/>
                    <a:pt x="167" y="123"/>
                  </a:cubicBezTo>
                  <a:cubicBezTo>
                    <a:pt x="168" y="119"/>
                    <a:pt x="168" y="114"/>
                    <a:pt x="169" y="109"/>
                  </a:cubicBezTo>
                  <a:cubicBezTo>
                    <a:pt x="181" y="109"/>
                    <a:pt x="181" y="109"/>
                    <a:pt x="181" y="109"/>
                  </a:cubicBezTo>
                  <a:cubicBezTo>
                    <a:pt x="183" y="109"/>
                    <a:pt x="183" y="109"/>
                    <a:pt x="183" y="109"/>
                  </a:cubicBezTo>
                  <a:cubicBezTo>
                    <a:pt x="183" y="109"/>
                    <a:pt x="183" y="108"/>
                    <a:pt x="184" y="105"/>
                  </a:cubicBezTo>
                  <a:cubicBezTo>
                    <a:pt x="187" y="91"/>
                    <a:pt x="193" y="65"/>
                    <a:pt x="194" y="55"/>
                  </a:cubicBezTo>
                  <a:cubicBezTo>
                    <a:pt x="195" y="53"/>
                    <a:pt x="195" y="50"/>
                    <a:pt x="194" y="48"/>
                  </a:cubicBezTo>
                  <a:cubicBezTo>
                    <a:pt x="193" y="47"/>
                    <a:pt x="191" y="46"/>
                    <a:pt x="191" y="46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81" y="41"/>
                    <a:pt x="182" y="37"/>
                    <a:pt x="183" y="33"/>
                  </a:cubicBezTo>
                  <a:cubicBezTo>
                    <a:pt x="192" y="33"/>
                    <a:pt x="192" y="33"/>
                    <a:pt x="192" y="33"/>
                  </a:cubicBezTo>
                  <a:cubicBezTo>
                    <a:pt x="193" y="33"/>
                    <a:pt x="200" y="34"/>
                    <a:pt x="205" y="40"/>
                  </a:cubicBezTo>
                  <a:cubicBezTo>
                    <a:pt x="207" y="43"/>
                    <a:pt x="209" y="49"/>
                    <a:pt x="208" y="57"/>
                  </a:cubicBezTo>
                  <a:close/>
                  <a:moveTo>
                    <a:pt x="186" y="175"/>
                  </a:moveTo>
                  <a:cubicBezTo>
                    <a:pt x="7" y="175"/>
                    <a:pt x="7" y="175"/>
                    <a:pt x="7" y="175"/>
                  </a:cubicBezTo>
                  <a:cubicBezTo>
                    <a:pt x="3" y="175"/>
                    <a:pt x="0" y="178"/>
                    <a:pt x="0" y="183"/>
                  </a:cubicBezTo>
                  <a:cubicBezTo>
                    <a:pt x="0" y="187"/>
                    <a:pt x="3" y="191"/>
                    <a:pt x="7" y="191"/>
                  </a:cubicBezTo>
                  <a:cubicBezTo>
                    <a:pt x="186" y="191"/>
                    <a:pt x="186" y="191"/>
                    <a:pt x="186" y="191"/>
                  </a:cubicBezTo>
                  <a:cubicBezTo>
                    <a:pt x="190" y="191"/>
                    <a:pt x="194" y="187"/>
                    <a:pt x="194" y="183"/>
                  </a:cubicBezTo>
                  <a:cubicBezTo>
                    <a:pt x="194" y="178"/>
                    <a:pt x="190" y="175"/>
                    <a:pt x="186" y="175"/>
                  </a:cubicBezTo>
                  <a:close/>
                  <a:moveTo>
                    <a:pt x="53" y="211"/>
                  </a:moveTo>
                  <a:cubicBezTo>
                    <a:pt x="141" y="211"/>
                    <a:pt x="141" y="211"/>
                    <a:pt x="141" y="211"/>
                  </a:cubicBezTo>
                  <a:cubicBezTo>
                    <a:pt x="141" y="200"/>
                    <a:pt x="141" y="200"/>
                    <a:pt x="141" y="200"/>
                  </a:cubicBezTo>
                  <a:cubicBezTo>
                    <a:pt x="53" y="200"/>
                    <a:pt x="53" y="200"/>
                    <a:pt x="53" y="200"/>
                  </a:cubicBezTo>
                  <a:lnTo>
                    <a:pt x="53" y="2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3565330" y="758875"/>
            <a:ext cx="2771950" cy="4813762"/>
            <a:chOff x="3562363" y="1063851"/>
            <a:chExt cx="2772592" cy="4814876"/>
          </a:xfrm>
        </p:grpSpPr>
        <p:sp>
          <p:nvSpPr>
            <p:cNvPr id="50" name="矩形 49"/>
            <p:cNvSpPr/>
            <p:nvPr/>
          </p:nvSpPr>
          <p:spPr>
            <a:xfrm>
              <a:off x="4253772" y="1490979"/>
              <a:ext cx="1296386" cy="4011042"/>
            </a:xfrm>
            <a:prstGeom prst="rect">
              <a:avLst/>
            </a:prstGeom>
            <a:solidFill>
              <a:srgbClr val="56A8BD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1" name="组合 50"/>
            <p:cNvGrpSpPr/>
            <p:nvPr/>
          </p:nvGrpSpPr>
          <p:grpSpPr>
            <a:xfrm rot="1800000" flipV="1">
              <a:off x="3941625" y="1063851"/>
              <a:ext cx="2393330" cy="1399093"/>
              <a:chOff x="837732" y="1826986"/>
              <a:chExt cx="4394668" cy="1658661"/>
            </a:xfrm>
          </p:grpSpPr>
          <p:sp>
            <p:nvSpPr>
              <p:cNvPr id="57" name="椭圆 56"/>
              <p:cNvSpPr/>
              <p:nvPr/>
            </p:nvSpPr>
            <p:spPr>
              <a:xfrm>
                <a:off x="837733" y="1826986"/>
                <a:ext cx="4394667" cy="82731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12000">
                    <a:schemeClr val="tx1">
                      <a:lumMod val="95000"/>
                      <a:lumOff val="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317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 useBgFill="1">
            <p:nvSpPr>
              <p:cNvPr id="58" name="矩形 57"/>
              <p:cNvSpPr/>
              <p:nvPr/>
            </p:nvSpPr>
            <p:spPr>
              <a:xfrm>
                <a:off x="837732" y="2184400"/>
                <a:ext cx="4394667" cy="1301247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1800000" flipH="1">
              <a:off x="3562363" y="4498049"/>
              <a:ext cx="2393330" cy="1380678"/>
              <a:chOff x="837732" y="1826986"/>
              <a:chExt cx="4394668" cy="1636829"/>
            </a:xfrm>
          </p:grpSpPr>
          <p:sp>
            <p:nvSpPr>
              <p:cNvPr id="55" name="椭圆 54"/>
              <p:cNvSpPr/>
              <p:nvPr/>
            </p:nvSpPr>
            <p:spPr>
              <a:xfrm>
                <a:off x="837733" y="1826986"/>
                <a:ext cx="4394667" cy="827316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bg1"/>
                  </a:gs>
                  <a:gs pos="12000">
                    <a:schemeClr val="tx1">
                      <a:lumMod val="95000"/>
                      <a:lumOff val="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softEdge rad="317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 useBgFill="1">
            <p:nvSpPr>
              <p:cNvPr id="56" name="矩形 55"/>
              <p:cNvSpPr/>
              <p:nvPr/>
            </p:nvSpPr>
            <p:spPr>
              <a:xfrm>
                <a:off x="837732" y="2184399"/>
                <a:ext cx="4394667" cy="1279416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4253772" y="2699086"/>
              <a:ext cx="1296386" cy="1128289"/>
            </a:xfrm>
            <a:prstGeom prst="rect">
              <a:avLst/>
            </a:prstGeom>
            <a:solidFill>
              <a:schemeClr val="bg1"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Freeform 162"/>
            <p:cNvSpPr>
              <a:spLocks noEditPoints="1"/>
            </p:cNvSpPr>
            <p:nvPr/>
          </p:nvSpPr>
          <p:spPr bwMode="auto">
            <a:xfrm>
              <a:off x="4319778" y="2411981"/>
              <a:ext cx="402625" cy="197678"/>
            </a:xfrm>
            <a:custGeom>
              <a:avLst/>
              <a:gdLst>
                <a:gd name="T0" fmla="*/ 236 w 368"/>
                <a:gd name="T1" fmla="*/ 144 h 181"/>
                <a:gd name="T2" fmla="*/ 122 w 368"/>
                <a:gd name="T3" fmla="*/ 152 h 181"/>
                <a:gd name="T4" fmla="*/ 113 w 368"/>
                <a:gd name="T5" fmla="*/ 114 h 181"/>
                <a:gd name="T6" fmla="*/ 364 w 368"/>
                <a:gd name="T7" fmla="*/ 122 h 181"/>
                <a:gd name="T8" fmla="*/ 326 w 368"/>
                <a:gd name="T9" fmla="*/ 114 h 181"/>
                <a:gd name="T10" fmla="*/ 336 w 368"/>
                <a:gd name="T11" fmla="*/ 152 h 181"/>
                <a:gd name="T12" fmla="*/ 366 w 368"/>
                <a:gd name="T13" fmla="*/ 131 h 181"/>
                <a:gd name="T14" fmla="*/ 23 w 368"/>
                <a:gd name="T15" fmla="*/ 144 h 181"/>
                <a:gd name="T16" fmla="*/ 4 w 368"/>
                <a:gd name="T17" fmla="*/ 114 h 181"/>
                <a:gd name="T18" fmla="*/ 0 w 368"/>
                <a:gd name="T19" fmla="*/ 134 h 181"/>
                <a:gd name="T20" fmla="*/ 23 w 368"/>
                <a:gd name="T21" fmla="*/ 144 h 181"/>
                <a:gd name="T22" fmla="*/ 36 w 368"/>
                <a:gd name="T23" fmla="*/ 144 h 181"/>
                <a:gd name="T24" fmla="*/ 109 w 368"/>
                <a:gd name="T25" fmla="*/ 144 h 181"/>
                <a:gd name="T26" fmla="*/ 73 w 368"/>
                <a:gd name="T27" fmla="*/ 165 h 181"/>
                <a:gd name="T28" fmla="*/ 73 w 368"/>
                <a:gd name="T29" fmla="*/ 124 h 181"/>
                <a:gd name="T30" fmla="*/ 73 w 368"/>
                <a:gd name="T31" fmla="*/ 165 h 181"/>
                <a:gd name="T32" fmla="*/ 250 w 368"/>
                <a:gd name="T33" fmla="*/ 144 h 181"/>
                <a:gd name="T34" fmla="*/ 323 w 368"/>
                <a:gd name="T35" fmla="*/ 144 h 181"/>
                <a:gd name="T36" fmla="*/ 286 w 368"/>
                <a:gd name="T37" fmla="*/ 165 h 181"/>
                <a:gd name="T38" fmla="*/ 286 w 368"/>
                <a:gd name="T39" fmla="*/ 124 h 181"/>
                <a:gd name="T40" fmla="*/ 286 w 368"/>
                <a:gd name="T41" fmla="*/ 165 h 181"/>
                <a:gd name="T42" fmla="*/ 319 w 368"/>
                <a:gd name="T43" fmla="*/ 59 h 181"/>
                <a:gd name="T44" fmla="*/ 179 w 368"/>
                <a:gd name="T45" fmla="*/ 14 h 181"/>
                <a:gd name="T46" fmla="*/ 162 w 368"/>
                <a:gd name="T47" fmla="*/ 0 h 181"/>
                <a:gd name="T48" fmla="*/ 75 w 368"/>
                <a:gd name="T49" fmla="*/ 9 h 181"/>
                <a:gd name="T50" fmla="*/ 5 w 368"/>
                <a:gd name="T51" fmla="*/ 65 h 181"/>
                <a:gd name="T52" fmla="*/ 45 w 368"/>
                <a:gd name="T53" fmla="*/ 103 h 181"/>
                <a:gd name="T54" fmla="*/ 68 w 368"/>
                <a:gd name="T55" fmla="*/ 53 h 181"/>
                <a:gd name="T56" fmla="*/ 77 w 368"/>
                <a:gd name="T57" fmla="*/ 24 h 181"/>
                <a:gd name="T58" fmla="*/ 79 w 368"/>
                <a:gd name="T59" fmla="*/ 53 h 181"/>
                <a:gd name="T60" fmla="*/ 101 w 368"/>
                <a:gd name="T61" fmla="*/ 103 h 181"/>
                <a:gd name="T62" fmla="*/ 144 w 368"/>
                <a:gd name="T63" fmla="*/ 53 h 181"/>
                <a:gd name="T64" fmla="*/ 113 w 368"/>
                <a:gd name="T65" fmla="*/ 24 h 181"/>
                <a:gd name="T66" fmla="*/ 232 w 368"/>
                <a:gd name="T67" fmla="*/ 53 h 181"/>
                <a:gd name="T68" fmla="*/ 155 w 368"/>
                <a:gd name="T69" fmla="*/ 103 h 181"/>
                <a:gd name="T70" fmla="*/ 286 w 368"/>
                <a:gd name="T71" fmla="*/ 94 h 181"/>
                <a:gd name="T72" fmla="*/ 352 w 368"/>
                <a:gd name="T73" fmla="*/ 103 h 181"/>
                <a:gd name="T74" fmla="*/ 30 w 368"/>
                <a:gd name="T75" fmla="*/ 83 h 181"/>
                <a:gd name="T76" fmla="*/ 13 w 368"/>
                <a:gd name="T77" fmla="*/ 94 h 181"/>
                <a:gd name="T78" fmla="*/ 27 w 368"/>
                <a:gd name="T79" fmla="*/ 74 h 181"/>
                <a:gd name="T80" fmla="*/ 82 w 368"/>
                <a:gd name="T81" fmla="*/ 13 h 181"/>
                <a:gd name="T82" fmla="*/ 90 w 368"/>
                <a:gd name="T83" fmla="*/ 8 h 181"/>
                <a:gd name="T84" fmla="*/ 169 w 368"/>
                <a:gd name="T85" fmla="*/ 13 h 181"/>
                <a:gd name="T86" fmla="*/ 170 w 368"/>
                <a:gd name="T87" fmla="*/ 13 h 181"/>
                <a:gd name="T88" fmla="*/ 333 w 368"/>
                <a:gd name="T89" fmla="*/ 94 h 181"/>
                <a:gd name="T90" fmla="*/ 316 w 368"/>
                <a:gd name="T91" fmla="*/ 80 h 181"/>
                <a:gd name="T92" fmla="*/ 338 w 368"/>
                <a:gd name="T93" fmla="*/ 74 h 181"/>
                <a:gd name="T94" fmla="*/ 343 w 368"/>
                <a:gd name="T95" fmla="*/ 9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68" h="181">
                  <a:moveTo>
                    <a:pt x="246" y="114"/>
                  </a:moveTo>
                  <a:cubicBezTo>
                    <a:pt x="240" y="122"/>
                    <a:pt x="236" y="133"/>
                    <a:pt x="236" y="144"/>
                  </a:cubicBezTo>
                  <a:cubicBezTo>
                    <a:pt x="236" y="147"/>
                    <a:pt x="237" y="149"/>
                    <a:pt x="237" y="152"/>
                  </a:cubicBezTo>
                  <a:cubicBezTo>
                    <a:pt x="122" y="152"/>
                    <a:pt x="122" y="152"/>
                    <a:pt x="122" y="152"/>
                  </a:cubicBezTo>
                  <a:cubicBezTo>
                    <a:pt x="123" y="149"/>
                    <a:pt x="123" y="147"/>
                    <a:pt x="123" y="144"/>
                  </a:cubicBezTo>
                  <a:cubicBezTo>
                    <a:pt x="123" y="133"/>
                    <a:pt x="119" y="122"/>
                    <a:pt x="113" y="114"/>
                  </a:cubicBezTo>
                  <a:lnTo>
                    <a:pt x="246" y="114"/>
                  </a:lnTo>
                  <a:close/>
                  <a:moveTo>
                    <a:pt x="364" y="122"/>
                  </a:moveTo>
                  <a:cubicBezTo>
                    <a:pt x="363" y="117"/>
                    <a:pt x="361" y="116"/>
                    <a:pt x="357" y="114"/>
                  </a:cubicBezTo>
                  <a:cubicBezTo>
                    <a:pt x="326" y="114"/>
                    <a:pt x="326" y="114"/>
                    <a:pt x="326" y="114"/>
                  </a:cubicBezTo>
                  <a:cubicBezTo>
                    <a:pt x="333" y="122"/>
                    <a:pt x="337" y="133"/>
                    <a:pt x="337" y="144"/>
                  </a:cubicBezTo>
                  <a:cubicBezTo>
                    <a:pt x="337" y="147"/>
                    <a:pt x="336" y="149"/>
                    <a:pt x="336" y="152"/>
                  </a:cubicBezTo>
                  <a:cubicBezTo>
                    <a:pt x="350" y="152"/>
                    <a:pt x="350" y="152"/>
                    <a:pt x="350" y="152"/>
                  </a:cubicBezTo>
                  <a:cubicBezTo>
                    <a:pt x="364" y="152"/>
                    <a:pt x="368" y="145"/>
                    <a:pt x="366" y="131"/>
                  </a:cubicBezTo>
                  <a:lnTo>
                    <a:pt x="364" y="122"/>
                  </a:lnTo>
                  <a:close/>
                  <a:moveTo>
                    <a:pt x="23" y="144"/>
                  </a:moveTo>
                  <a:cubicBezTo>
                    <a:pt x="23" y="133"/>
                    <a:pt x="26" y="122"/>
                    <a:pt x="33" y="114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2" y="117"/>
                    <a:pt x="0" y="120"/>
                    <a:pt x="0" y="126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45"/>
                    <a:pt x="9" y="147"/>
                    <a:pt x="23" y="151"/>
                  </a:cubicBezTo>
                  <a:cubicBezTo>
                    <a:pt x="23" y="149"/>
                    <a:pt x="23" y="147"/>
                    <a:pt x="23" y="144"/>
                  </a:cubicBezTo>
                  <a:close/>
                  <a:moveTo>
                    <a:pt x="73" y="108"/>
                  </a:moveTo>
                  <a:cubicBezTo>
                    <a:pt x="53" y="108"/>
                    <a:pt x="36" y="124"/>
                    <a:pt x="36" y="144"/>
                  </a:cubicBezTo>
                  <a:cubicBezTo>
                    <a:pt x="36" y="164"/>
                    <a:pt x="53" y="181"/>
                    <a:pt x="73" y="181"/>
                  </a:cubicBezTo>
                  <a:cubicBezTo>
                    <a:pt x="93" y="181"/>
                    <a:pt x="109" y="164"/>
                    <a:pt x="109" y="144"/>
                  </a:cubicBezTo>
                  <a:cubicBezTo>
                    <a:pt x="109" y="124"/>
                    <a:pt x="93" y="108"/>
                    <a:pt x="73" y="108"/>
                  </a:cubicBezTo>
                  <a:close/>
                  <a:moveTo>
                    <a:pt x="73" y="165"/>
                  </a:moveTo>
                  <a:cubicBezTo>
                    <a:pt x="61" y="165"/>
                    <a:pt x="52" y="156"/>
                    <a:pt x="52" y="144"/>
                  </a:cubicBezTo>
                  <a:cubicBezTo>
                    <a:pt x="52" y="133"/>
                    <a:pt x="61" y="124"/>
                    <a:pt x="73" y="124"/>
                  </a:cubicBezTo>
                  <a:cubicBezTo>
                    <a:pt x="84" y="124"/>
                    <a:pt x="94" y="133"/>
                    <a:pt x="94" y="144"/>
                  </a:cubicBezTo>
                  <a:cubicBezTo>
                    <a:pt x="94" y="156"/>
                    <a:pt x="84" y="165"/>
                    <a:pt x="73" y="165"/>
                  </a:cubicBezTo>
                  <a:close/>
                  <a:moveTo>
                    <a:pt x="286" y="108"/>
                  </a:moveTo>
                  <a:cubicBezTo>
                    <a:pt x="266" y="108"/>
                    <a:pt x="250" y="124"/>
                    <a:pt x="250" y="144"/>
                  </a:cubicBezTo>
                  <a:cubicBezTo>
                    <a:pt x="250" y="164"/>
                    <a:pt x="266" y="181"/>
                    <a:pt x="286" y="181"/>
                  </a:cubicBezTo>
                  <a:cubicBezTo>
                    <a:pt x="307" y="181"/>
                    <a:pt x="323" y="164"/>
                    <a:pt x="323" y="144"/>
                  </a:cubicBezTo>
                  <a:cubicBezTo>
                    <a:pt x="323" y="124"/>
                    <a:pt x="307" y="108"/>
                    <a:pt x="286" y="108"/>
                  </a:cubicBezTo>
                  <a:close/>
                  <a:moveTo>
                    <a:pt x="286" y="165"/>
                  </a:moveTo>
                  <a:cubicBezTo>
                    <a:pt x="275" y="165"/>
                    <a:pt x="266" y="156"/>
                    <a:pt x="266" y="144"/>
                  </a:cubicBezTo>
                  <a:cubicBezTo>
                    <a:pt x="266" y="133"/>
                    <a:pt x="275" y="124"/>
                    <a:pt x="286" y="124"/>
                  </a:cubicBezTo>
                  <a:cubicBezTo>
                    <a:pt x="298" y="124"/>
                    <a:pt x="307" y="133"/>
                    <a:pt x="307" y="144"/>
                  </a:cubicBezTo>
                  <a:cubicBezTo>
                    <a:pt x="307" y="156"/>
                    <a:pt x="298" y="165"/>
                    <a:pt x="286" y="165"/>
                  </a:cubicBezTo>
                  <a:close/>
                  <a:moveTo>
                    <a:pt x="348" y="79"/>
                  </a:moveTo>
                  <a:cubicBezTo>
                    <a:pt x="345" y="65"/>
                    <a:pt x="338" y="61"/>
                    <a:pt x="319" y="59"/>
                  </a:cubicBezTo>
                  <a:cubicBezTo>
                    <a:pt x="293" y="55"/>
                    <a:pt x="249" y="49"/>
                    <a:pt x="249" y="49"/>
                  </a:cubicBezTo>
                  <a:cubicBezTo>
                    <a:pt x="228" y="33"/>
                    <a:pt x="210" y="17"/>
                    <a:pt x="179" y="14"/>
                  </a:cubicBezTo>
                  <a:cubicBezTo>
                    <a:pt x="177" y="10"/>
                    <a:pt x="177" y="10"/>
                    <a:pt x="177" y="10"/>
                  </a:cubicBezTo>
                  <a:cubicBezTo>
                    <a:pt x="176" y="9"/>
                    <a:pt x="173" y="0"/>
                    <a:pt x="162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79" y="0"/>
                    <a:pt x="76" y="6"/>
                    <a:pt x="75" y="9"/>
                  </a:cubicBezTo>
                  <a:cubicBezTo>
                    <a:pt x="74" y="11"/>
                    <a:pt x="73" y="14"/>
                    <a:pt x="73" y="14"/>
                  </a:cubicBezTo>
                  <a:cubicBezTo>
                    <a:pt x="39" y="17"/>
                    <a:pt x="5" y="50"/>
                    <a:pt x="5" y="65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45" y="103"/>
                    <a:pt x="45" y="103"/>
                    <a:pt x="45" y="103"/>
                  </a:cubicBezTo>
                  <a:cubicBezTo>
                    <a:pt x="52" y="98"/>
                    <a:pt x="59" y="95"/>
                    <a:pt x="68" y="94"/>
                  </a:cubicBezTo>
                  <a:cubicBezTo>
                    <a:pt x="68" y="53"/>
                    <a:pt x="68" y="53"/>
                    <a:pt x="68" y="53"/>
                  </a:cubicBezTo>
                  <a:cubicBezTo>
                    <a:pt x="27" y="53"/>
                    <a:pt x="27" y="53"/>
                    <a:pt x="27" y="53"/>
                  </a:cubicBezTo>
                  <a:cubicBezTo>
                    <a:pt x="34" y="43"/>
                    <a:pt x="56" y="24"/>
                    <a:pt x="77" y="24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7" y="96"/>
                    <a:pt x="95" y="98"/>
                    <a:pt x="101" y="103"/>
                  </a:cubicBezTo>
                  <a:cubicBezTo>
                    <a:pt x="144" y="103"/>
                    <a:pt x="144" y="103"/>
                    <a:pt x="144" y="103"/>
                  </a:cubicBezTo>
                  <a:cubicBezTo>
                    <a:pt x="144" y="53"/>
                    <a:pt x="144" y="53"/>
                    <a:pt x="144" y="53"/>
                  </a:cubicBezTo>
                  <a:cubicBezTo>
                    <a:pt x="95" y="53"/>
                    <a:pt x="95" y="53"/>
                    <a:pt x="95" y="53"/>
                  </a:cubicBezTo>
                  <a:cubicBezTo>
                    <a:pt x="113" y="24"/>
                    <a:pt x="113" y="24"/>
                    <a:pt x="113" y="24"/>
                  </a:cubicBezTo>
                  <a:cubicBezTo>
                    <a:pt x="164" y="24"/>
                    <a:pt x="164" y="24"/>
                    <a:pt x="164" y="24"/>
                  </a:cubicBezTo>
                  <a:cubicBezTo>
                    <a:pt x="196" y="24"/>
                    <a:pt x="210" y="35"/>
                    <a:pt x="232" y="53"/>
                  </a:cubicBezTo>
                  <a:cubicBezTo>
                    <a:pt x="155" y="53"/>
                    <a:pt x="155" y="53"/>
                    <a:pt x="155" y="53"/>
                  </a:cubicBezTo>
                  <a:cubicBezTo>
                    <a:pt x="155" y="103"/>
                    <a:pt x="155" y="103"/>
                    <a:pt x="155" y="103"/>
                  </a:cubicBezTo>
                  <a:cubicBezTo>
                    <a:pt x="258" y="103"/>
                    <a:pt x="258" y="103"/>
                    <a:pt x="258" y="103"/>
                  </a:cubicBezTo>
                  <a:cubicBezTo>
                    <a:pt x="266" y="97"/>
                    <a:pt x="276" y="94"/>
                    <a:pt x="286" y="94"/>
                  </a:cubicBezTo>
                  <a:cubicBezTo>
                    <a:pt x="297" y="94"/>
                    <a:pt x="307" y="97"/>
                    <a:pt x="315" y="103"/>
                  </a:cubicBezTo>
                  <a:cubicBezTo>
                    <a:pt x="352" y="103"/>
                    <a:pt x="352" y="103"/>
                    <a:pt x="352" y="103"/>
                  </a:cubicBezTo>
                  <a:lnTo>
                    <a:pt x="348" y="79"/>
                  </a:lnTo>
                  <a:close/>
                  <a:moveTo>
                    <a:pt x="30" y="83"/>
                  </a:moveTo>
                  <a:cubicBezTo>
                    <a:pt x="29" y="85"/>
                    <a:pt x="21" y="94"/>
                    <a:pt x="21" y="94"/>
                  </a:cubicBezTo>
                  <a:cubicBezTo>
                    <a:pt x="13" y="94"/>
                    <a:pt x="13" y="94"/>
                    <a:pt x="13" y="94"/>
                  </a:cubicBezTo>
                  <a:cubicBezTo>
                    <a:pt x="13" y="74"/>
                    <a:pt x="13" y="74"/>
                    <a:pt x="13" y="74"/>
                  </a:cubicBezTo>
                  <a:cubicBezTo>
                    <a:pt x="27" y="74"/>
                    <a:pt x="27" y="74"/>
                    <a:pt x="27" y="74"/>
                  </a:cubicBezTo>
                  <a:cubicBezTo>
                    <a:pt x="31" y="74"/>
                    <a:pt x="34" y="78"/>
                    <a:pt x="30" y="83"/>
                  </a:cubicBezTo>
                  <a:close/>
                  <a:moveTo>
                    <a:pt x="82" y="13"/>
                  </a:moveTo>
                  <a:cubicBezTo>
                    <a:pt x="82" y="12"/>
                    <a:pt x="82" y="12"/>
                    <a:pt x="82" y="12"/>
                  </a:cubicBezTo>
                  <a:cubicBezTo>
                    <a:pt x="83" y="10"/>
                    <a:pt x="84" y="8"/>
                    <a:pt x="90" y="8"/>
                  </a:cubicBezTo>
                  <a:cubicBezTo>
                    <a:pt x="162" y="8"/>
                    <a:pt x="162" y="8"/>
                    <a:pt x="162" y="8"/>
                  </a:cubicBezTo>
                  <a:cubicBezTo>
                    <a:pt x="167" y="8"/>
                    <a:pt x="169" y="11"/>
                    <a:pt x="169" y="13"/>
                  </a:cubicBezTo>
                  <a:cubicBezTo>
                    <a:pt x="170" y="13"/>
                    <a:pt x="170" y="13"/>
                    <a:pt x="170" y="13"/>
                  </a:cubicBezTo>
                  <a:cubicBezTo>
                    <a:pt x="170" y="13"/>
                    <a:pt x="170" y="13"/>
                    <a:pt x="170" y="13"/>
                  </a:cubicBezTo>
                  <a:cubicBezTo>
                    <a:pt x="151" y="13"/>
                    <a:pt x="110" y="13"/>
                    <a:pt x="82" y="13"/>
                  </a:cubicBezTo>
                  <a:close/>
                  <a:moveTo>
                    <a:pt x="333" y="94"/>
                  </a:moveTo>
                  <a:cubicBezTo>
                    <a:pt x="326" y="94"/>
                    <a:pt x="323" y="93"/>
                    <a:pt x="319" y="87"/>
                  </a:cubicBezTo>
                  <a:cubicBezTo>
                    <a:pt x="316" y="80"/>
                    <a:pt x="316" y="80"/>
                    <a:pt x="316" y="80"/>
                  </a:cubicBezTo>
                  <a:cubicBezTo>
                    <a:pt x="314" y="76"/>
                    <a:pt x="317" y="74"/>
                    <a:pt x="319" y="74"/>
                  </a:cubicBezTo>
                  <a:cubicBezTo>
                    <a:pt x="320" y="74"/>
                    <a:pt x="332" y="74"/>
                    <a:pt x="338" y="74"/>
                  </a:cubicBezTo>
                  <a:cubicBezTo>
                    <a:pt x="339" y="76"/>
                    <a:pt x="340" y="78"/>
                    <a:pt x="341" y="81"/>
                  </a:cubicBezTo>
                  <a:cubicBezTo>
                    <a:pt x="343" y="94"/>
                    <a:pt x="343" y="94"/>
                    <a:pt x="343" y="94"/>
                  </a:cubicBezTo>
                  <a:lnTo>
                    <a:pt x="333" y="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155527" y="758875"/>
            <a:ext cx="2771950" cy="4813762"/>
            <a:chOff x="8153622" y="1063851"/>
            <a:chExt cx="2772592" cy="4814876"/>
          </a:xfrm>
        </p:grpSpPr>
        <p:grpSp>
          <p:nvGrpSpPr>
            <p:cNvPr id="60" name="组合 59"/>
            <p:cNvGrpSpPr/>
            <p:nvPr/>
          </p:nvGrpSpPr>
          <p:grpSpPr>
            <a:xfrm>
              <a:off x="8153622" y="1063851"/>
              <a:ext cx="2772592" cy="4814876"/>
              <a:chOff x="8153622" y="1063851"/>
              <a:chExt cx="2772592" cy="4814876"/>
            </a:xfrm>
          </p:grpSpPr>
          <p:sp>
            <p:nvSpPr>
              <p:cNvPr id="62" name="矩形 61"/>
              <p:cNvSpPr/>
              <p:nvPr/>
            </p:nvSpPr>
            <p:spPr>
              <a:xfrm>
                <a:off x="8845030" y="1490979"/>
                <a:ext cx="1296386" cy="4011042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3" name="组合 62"/>
              <p:cNvGrpSpPr/>
              <p:nvPr/>
            </p:nvGrpSpPr>
            <p:grpSpPr>
              <a:xfrm rot="1800000" flipV="1">
                <a:off x="8532884" y="1063851"/>
                <a:ext cx="2393330" cy="1399093"/>
                <a:chOff x="837732" y="1826986"/>
                <a:chExt cx="4394668" cy="1658661"/>
              </a:xfrm>
            </p:grpSpPr>
            <p:sp>
              <p:nvSpPr>
                <p:cNvPr id="68" name="椭圆 67"/>
                <p:cNvSpPr/>
                <p:nvPr/>
              </p:nvSpPr>
              <p:spPr>
                <a:xfrm>
                  <a:off x="837733" y="1826986"/>
                  <a:ext cx="4394667" cy="827316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/>
                    </a:gs>
                    <a:gs pos="12000">
                      <a:schemeClr val="tx1"/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softEdge rad="3175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 useBgFill="1">
              <p:nvSpPr>
                <p:cNvPr id="69" name="矩形 68"/>
                <p:cNvSpPr/>
                <p:nvPr/>
              </p:nvSpPr>
              <p:spPr>
                <a:xfrm>
                  <a:off x="837732" y="2184400"/>
                  <a:ext cx="4394667" cy="1301247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64" name="组合 63"/>
              <p:cNvGrpSpPr/>
              <p:nvPr/>
            </p:nvGrpSpPr>
            <p:grpSpPr>
              <a:xfrm rot="1800000" flipH="1">
                <a:off x="8153622" y="4498049"/>
                <a:ext cx="2393330" cy="1380678"/>
                <a:chOff x="837732" y="1826986"/>
                <a:chExt cx="4394668" cy="1636829"/>
              </a:xfrm>
            </p:grpSpPr>
            <p:sp>
              <p:nvSpPr>
                <p:cNvPr id="66" name="椭圆 65"/>
                <p:cNvSpPr/>
                <p:nvPr/>
              </p:nvSpPr>
              <p:spPr>
                <a:xfrm>
                  <a:off x="837733" y="1826986"/>
                  <a:ext cx="4394667" cy="827316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chemeClr val="bg1"/>
                    </a:gs>
                    <a:gs pos="12000">
                      <a:schemeClr val="tx1">
                        <a:lumMod val="95000"/>
                        <a:lumOff val="5000"/>
                      </a:schemeClr>
                    </a:gs>
                  </a:gsLst>
                  <a:path path="shape">
                    <a:fillToRect l="50000" t="50000" r="50000" b="50000"/>
                  </a:path>
                  <a:tileRect/>
                </a:gradFill>
                <a:ln>
                  <a:noFill/>
                </a:ln>
                <a:effectLst>
                  <a:softEdge rad="3175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 useBgFill="1">
              <p:nvSpPr>
                <p:cNvPr id="67" name="矩形 66"/>
                <p:cNvSpPr/>
                <p:nvPr/>
              </p:nvSpPr>
              <p:spPr>
                <a:xfrm>
                  <a:off x="837732" y="2184399"/>
                  <a:ext cx="4394667" cy="1279416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5" name="矩形 64"/>
              <p:cNvSpPr/>
              <p:nvPr/>
            </p:nvSpPr>
            <p:spPr>
              <a:xfrm>
                <a:off x="8845030" y="2699086"/>
                <a:ext cx="1296386" cy="1128289"/>
              </a:xfrm>
              <a:prstGeom prst="rect">
                <a:avLst/>
              </a:prstGeom>
              <a:solidFill>
                <a:schemeClr val="bg1">
                  <a:alpha val="7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1" name="Freeform 81"/>
            <p:cNvSpPr>
              <a:spLocks noEditPoints="1"/>
            </p:cNvSpPr>
            <p:nvPr/>
          </p:nvSpPr>
          <p:spPr bwMode="auto">
            <a:xfrm>
              <a:off x="8958740" y="2415724"/>
              <a:ext cx="229656" cy="231110"/>
            </a:xfrm>
            <a:custGeom>
              <a:avLst/>
              <a:gdLst>
                <a:gd name="T0" fmla="*/ 13 w 209"/>
                <a:gd name="T1" fmla="*/ 0 h 211"/>
                <a:gd name="T2" fmla="*/ 15 w 209"/>
                <a:gd name="T3" fmla="*/ 9 h 211"/>
                <a:gd name="T4" fmla="*/ 37 w 209"/>
                <a:gd name="T5" fmla="*/ 136 h 211"/>
                <a:gd name="T6" fmla="*/ 66 w 209"/>
                <a:gd name="T7" fmla="*/ 164 h 211"/>
                <a:gd name="T8" fmla="*/ 128 w 209"/>
                <a:gd name="T9" fmla="*/ 164 h 211"/>
                <a:gd name="T10" fmla="*/ 128 w 209"/>
                <a:gd name="T11" fmla="*/ 164 h 211"/>
                <a:gd name="T12" fmla="*/ 156 w 209"/>
                <a:gd name="T13" fmla="*/ 136 h 211"/>
                <a:gd name="T14" fmla="*/ 179 w 209"/>
                <a:gd name="T15" fmla="*/ 9 h 211"/>
                <a:gd name="T16" fmla="*/ 180 w 209"/>
                <a:gd name="T17" fmla="*/ 0 h 211"/>
                <a:gd name="T18" fmla="*/ 13 w 209"/>
                <a:gd name="T19" fmla="*/ 0 h 211"/>
                <a:gd name="T20" fmla="*/ 155 w 209"/>
                <a:gd name="T21" fmla="*/ 53 h 211"/>
                <a:gd name="T22" fmla="*/ 38 w 209"/>
                <a:gd name="T23" fmla="*/ 53 h 211"/>
                <a:gd name="T24" fmla="*/ 32 w 209"/>
                <a:gd name="T25" fmla="*/ 16 h 211"/>
                <a:gd name="T26" fmla="*/ 161 w 209"/>
                <a:gd name="T27" fmla="*/ 16 h 211"/>
                <a:gd name="T28" fmla="*/ 155 w 209"/>
                <a:gd name="T29" fmla="*/ 53 h 211"/>
                <a:gd name="T30" fmla="*/ 208 w 209"/>
                <a:gd name="T31" fmla="*/ 57 h 211"/>
                <a:gd name="T32" fmla="*/ 197 w 209"/>
                <a:gd name="T33" fmla="*/ 108 h 211"/>
                <a:gd name="T34" fmla="*/ 181 w 209"/>
                <a:gd name="T35" fmla="*/ 123 h 211"/>
                <a:gd name="T36" fmla="*/ 167 w 209"/>
                <a:gd name="T37" fmla="*/ 123 h 211"/>
                <a:gd name="T38" fmla="*/ 169 w 209"/>
                <a:gd name="T39" fmla="*/ 109 h 211"/>
                <a:gd name="T40" fmla="*/ 181 w 209"/>
                <a:gd name="T41" fmla="*/ 109 h 211"/>
                <a:gd name="T42" fmla="*/ 183 w 209"/>
                <a:gd name="T43" fmla="*/ 109 h 211"/>
                <a:gd name="T44" fmla="*/ 184 w 209"/>
                <a:gd name="T45" fmla="*/ 105 h 211"/>
                <a:gd name="T46" fmla="*/ 194 w 209"/>
                <a:gd name="T47" fmla="*/ 55 h 211"/>
                <a:gd name="T48" fmla="*/ 194 w 209"/>
                <a:gd name="T49" fmla="*/ 48 h 211"/>
                <a:gd name="T50" fmla="*/ 191 w 209"/>
                <a:gd name="T51" fmla="*/ 46 h 211"/>
                <a:gd name="T52" fmla="*/ 180 w 209"/>
                <a:gd name="T53" fmla="*/ 46 h 211"/>
                <a:gd name="T54" fmla="*/ 183 w 209"/>
                <a:gd name="T55" fmla="*/ 33 h 211"/>
                <a:gd name="T56" fmla="*/ 192 w 209"/>
                <a:gd name="T57" fmla="*/ 33 h 211"/>
                <a:gd name="T58" fmla="*/ 205 w 209"/>
                <a:gd name="T59" fmla="*/ 40 h 211"/>
                <a:gd name="T60" fmla="*/ 208 w 209"/>
                <a:gd name="T61" fmla="*/ 57 h 211"/>
                <a:gd name="T62" fmla="*/ 186 w 209"/>
                <a:gd name="T63" fmla="*/ 175 h 211"/>
                <a:gd name="T64" fmla="*/ 7 w 209"/>
                <a:gd name="T65" fmla="*/ 175 h 211"/>
                <a:gd name="T66" fmla="*/ 0 w 209"/>
                <a:gd name="T67" fmla="*/ 183 h 211"/>
                <a:gd name="T68" fmla="*/ 7 w 209"/>
                <a:gd name="T69" fmla="*/ 191 h 211"/>
                <a:gd name="T70" fmla="*/ 186 w 209"/>
                <a:gd name="T71" fmla="*/ 191 h 211"/>
                <a:gd name="T72" fmla="*/ 194 w 209"/>
                <a:gd name="T73" fmla="*/ 183 h 211"/>
                <a:gd name="T74" fmla="*/ 186 w 209"/>
                <a:gd name="T75" fmla="*/ 175 h 211"/>
                <a:gd name="T76" fmla="*/ 53 w 209"/>
                <a:gd name="T77" fmla="*/ 211 h 211"/>
                <a:gd name="T78" fmla="*/ 141 w 209"/>
                <a:gd name="T79" fmla="*/ 211 h 211"/>
                <a:gd name="T80" fmla="*/ 141 w 209"/>
                <a:gd name="T81" fmla="*/ 200 h 211"/>
                <a:gd name="T82" fmla="*/ 53 w 209"/>
                <a:gd name="T83" fmla="*/ 200 h 211"/>
                <a:gd name="T84" fmla="*/ 53 w 209"/>
                <a:gd name="T85" fmla="*/ 211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9" h="211">
                  <a:moveTo>
                    <a:pt x="13" y="0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5" y="10"/>
                    <a:pt x="31" y="102"/>
                    <a:pt x="37" y="136"/>
                  </a:cubicBezTo>
                  <a:cubicBezTo>
                    <a:pt x="39" y="146"/>
                    <a:pt x="43" y="164"/>
                    <a:pt x="66" y="164"/>
                  </a:cubicBezTo>
                  <a:cubicBezTo>
                    <a:pt x="128" y="164"/>
                    <a:pt x="128" y="164"/>
                    <a:pt x="128" y="164"/>
                  </a:cubicBezTo>
                  <a:cubicBezTo>
                    <a:pt x="128" y="164"/>
                    <a:pt x="128" y="164"/>
                    <a:pt x="128" y="164"/>
                  </a:cubicBezTo>
                  <a:cubicBezTo>
                    <a:pt x="151" y="164"/>
                    <a:pt x="154" y="146"/>
                    <a:pt x="156" y="136"/>
                  </a:cubicBezTo>
                  <a:cubicBezTo>
                    <a:pt x="163" y="102"/>
                    <a:pt x="179" y="10"/>
                    <a:pt x="179" y="9"/>
                  </a:cubicBezTo>
                  <a:cubicBezTo>
                    <a:pt x="180" y="0"/>
                    <a:pt x="180" y="0"/>
                    <a:pt x="180" y="0"/>
                  </a:cubicBezTo>
                  <a:lnTo>
                    <a:pt x="13" y="0"/>
                  </a:lnTo>
                  <a:close/>
                  <a:moveTo>
                    <a:pt x="155" y="53"/>
                  </a:moveTo>
                  <a:cubicBezTo>
                    <a:pt x="38" y="53"/>
                    <a:pt x="38" y="53"/>
                    <a:pt x="38" y="53"/>
                  </a:cubicBezTo>
                  <a:cubicBezTo>
                    <a:pt x="36" y="38"/>
                    <a:pt x="34" y="24"/>
                    <a:pt x="32" y="16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0" y="24"/>
                    <a:pt x="158" y="38"/>
                    <a:pt x="155" y="53"/>
                  </a:cubicBezTo>
                  <a:close/>
                  <a:moveTo>
                    <a:pt x="208" y="57"/>
                  </a:moveTo>
                  <a:cubicBezTo>
                    <a:pt x="206" y="68"/>
                    <a:pt x="200" y="94"/>
                    <a:pt x="197" y="108"/>
                  </a:cubicBezTo>
                  <a:cubicBezTo>
                    <a:pt x="196" y="113"/>
                    <a:pt x="194" y="123"/>
                    <a:pt x="181" y="123"/>
                  </a:cubicBezTo>
                  <a:cubicBezTo>
                    <a:pt x="167" y="123"/>
                    <a:pt x="167" y="123"/>
                    <a:pt x="167" y="123"/>
                  </a:cubicBezTo>
                  <a:cubicBezTo>
                    <a:pt x="168" y="119"/>
                    <a:pt x="168" y="114"/>
                    <a:pt x="169" y="109"/>
                  </a:cubicBezTo>
                  <a:cubicBezTo>
                    <a:pt x="181" y="109"/>
                    <a:pt x="181" y="109"/>
                    <a:pt x="181" y="109"/>
                  </a:cubicBezTo>
                  <a:cubicBezTo>
                    <a:pt x="183" y="109"/>
                    <a:pt x="183" y="109"/>
                    <a:pt x="183" y="109"/>
                  </a:cubicBezTo>
                  <a:cubicBezTo>
                    <a:pt x="183" y="109"/>
                    <a:pt x="183" y="108"/>
                    <a:pt x="184" y="105"/>
                  </a:cubicBezTo>
                  <a:cubicBezTo>
                    <a:pt x="187" y="91"/>
                    <a:pt x="193" y="65"/>
                    <a:pt x="194" y="55"/>
                  </a:cubicBezTo>
                  <a:cubicBezTo>
                    <a:pt x="195" y="53"/>
                    <a:pt x="195" y="50"/>
                    <a:pt x="194" y="48"/>
                  </a:cubicBezTo>
                  <a:cubicBezTo>
                    <a:pt x="193" y="47"/>
                    <a:pt x="191" y="46"/>
                    <a:pt x="191" y="46"/>
                  </a:cubicBezTo>
                  <a:cubicBezTo>
                    <a:pt x="180" y="46"/>
                    <a:pt x="180" y="46"/>
                    <a:pt x="180" y="46"/>
                  </a:cubicBezTo>
                  <a:cubicBezTo>
                    <a:pt x="181" y="41"/>
                    <a:pt x="182" y="37"/>
                    <a:pt x="183" y="33"/>
                  </a:cubicBezTo>
                  <a:cubicBezTo>
                    <a:pt x="192" y="33"/>
                    <a:pt x="192" y="33"/>
                    <a:pt x="192" y="33"/>
                  </a:cubicBezTo>
                  <a:cubicBezTo>
                    <a:pt x="193" y="33"/>
                    <a:pt x="200" y="34"/>
                    <a:pt x="205" y="40"/>
                  </a:cubicBezTo>
                  <a:cubicBezTo>
                    <a:pt x="207" y="43"/>
                    <a:pt x="209" y="49"/>
                    <a:pt x="208" y="57"/>
                  </a:cubicBezTo>
                  <a:close/>
                  <a:moveTo>
                    <a:pt x="186" y="175"/>
                  </a:moveTo>
                  <a:cubicBezTo>
                    <a:pt x="7" y="175"/>
                    <a:pt x="7" y="175"/>
                    <a:pt x="7" y="175"/>
                  </a:cubicBezTo>
                  <a:cubicBezTo>
                    <a:pt x="3" y="175"/>
                    <a:pt x="0" y="178"/>
                    <a:pt x="0" y="183"/>
                  </a:cubicBezTo>
                  <a:cubicBezTo>
                    <a:pt x="0" y="187"/>
                    <a:pt x="3" y="191"/>
                    <a:pt x="7" y="191"/>
                  </a:cubicBezTo>
                  <a:cubicBezTo>
                    <a:pt x="186" y="191"/>
                    <a:pt x="186" y="191"/>
                    <a:pt x="186" y="191"/>
                  </a:cubicBezTo>
                  <a:cubicBezTo>
                    <a:pt x="190" y="191"/>
                    <a:pt x="194" y="187"/>
                    <a:pt x="194" y="183"/>
                  </a:cubicBezTo>
                  <a:cubicBezTo>
                    <a:pt x="194" y="178"/>
                    <a:pt x="190" y="175"/>
                    <a:pt x="186" y="175"/>
                  </a:cubicBezTo>
                  <a:close/>
                  <a:moveTo>
                    <a:pt x="53" y="211"/>
                  </a:moveTo>
                  <a:cubicBezTo>
                    <a:pt x="141" y="211"/>
                    <a:pt x="141" y="211"/>
                    <a:pt x="141" y="211"/>
                  </a:cubicBezTo>
                  <a:cubicBezTo>
                    <a:pt x="141" y="200"/>
                    <a:pt x="141" y="200"/>
                    <a:pt x="141" y="200"/>
                  </a:cubicBezTo>
                  <a:cubicBezTo>
                    <a:pt x="53" y="200"/>
                    <a:pt x="53" y="200"/>
                    <a:pt x="53" y="200"/>
                  </a:cubicBezTo>
                  <a:lnTo>
                    <a:pt x="53" y="2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6435862" y="5051216"/>
            <a:ext cx="2619825" cy="937683"/>
            <a:chOff x="8641357" y="2133650"/>
            <a:chExt cx="2620431" cy="937900"/>
          </a:xfrm>
        </p:grpSpPr>
        <p:sp>
          <p:nvSpPr>
            <p:cNvPr id="71" name="TextBox 70"/>
            <p:cNvSpPr txBox="1"/>
            <p:nvPr/>
          </p:nvSpPr>
          <p:spPr>
            <a:xfrm>
              <a:off x="8785373" y="246625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72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000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8868723" y="5064498"/>
            <a:ext cx="2619825" cy="975774"/>
            <a:chOff x="8641357" y="2133650"/>
            <a:chExt cx="2620431" cy="976000"/>
          </a:xfrm>
        </p:grpSpPr>
        <p:sp>
          <p:nvSpPr>
            <p:cNvPr id="75" name="TextBox 74"/>
            <p:cNvSpPr txBox="1"/>
            <p:nvPr/>
          </p:nvSpPr>
          <p:spPr>
            <a:xfrm>
              <a:off x="8785373" y="250435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76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bg2">
                      <a:lumMod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00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4053201" y="5084971"/>
            <a:ext cx="2619825" cy="994820"/>
            <a:chOff x="8641357" y="2133650"/>
            <a:chExt cx="2620431" cy="995050"/>
          </a:xfrm>
        </p:grpSpPr>
        <p:sp>
          <p:nvSpPr>
            <p:cNvPr id="79" name="TextBox 78"/>
            <p:cNvSpPr txBox="1"/>
            <p:nvPr/>
          </p:nvSpPr>
          <p:spPr>
            <a:xfrm>
              <a:off x="8785373" y="25234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80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rgbClr val="009999"/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009999"/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000" dirty="0">
                <a:solidFill>
                  <a:srgbClr val="00999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1691693" y="5049052"/>
            <a:ext cx="2619825" cy="994820"/>
            <a:chOff x="8641357" y="2133650"/>
            <a:chExt cx="2620431" cy="995050"/>
          </a:xfrm>
        </p:grpSpPr>
        <p:sp>
          <p:nvSpPr>
            <p:cNvPr id="83" name="TextBox 82"/>
            <p:cNvSpPr txBox="1"/>
            <p:nvPr/>
          </p:nvSpPr>
          <p:spPr>
            <a:xfrm>
              <a:off x="8785373" y="2523406"/>
              <a:ext cx="2133944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180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  <a:p>
              <a:pPr>
                <a:lnSpc>
                  <a:spcPts val="2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点击此处添加内容</a:t>
              </a:r>
            </a:p>
          </p:txBody>
        </p:sp>
        <p:sp>
          <p:nvSpPr>
            <p:cNvPr id="84" name="Freeform 512"/>
            <p:cNvSpPr>
              <a:spLocks/>
            </p:cNvSpPr>
            <p:nvPr/>
          </p:nvSpPr>
          <p:spPr bwMode="auto">
            <a:xfrm>
              <a:off x="8641357" y="2228252"/>
              <a:ext cx="118487" cy="234738"/>
            </a:xfrm>
            <a:custGeom>
              <a:avLst/>
              <a:gdLst>
                <a:gd name="T0" fmla="*/ 54 w 106"/>
                <a:gd name="T1" fmla="*/ 105 h 210"/>
                <a:gd name="T2" fmla="*/ 0 w 106"/>
                <a:gd name="T3" fmla="*/ 159 h 210"/>
                <a:gd name="T4" fmla="*/ 0 w 106"/>
                <a:gd name="T5" fmla="*/ 210 h 210"/>
                <a:gd name="T6" fmla="*/ 0 w 106"/>
                <a:gd name="T7" fmla="*/ 210 h 210"/>
                <a:gd name="T8" fmla="*/ 106 w 106"/>
                <a:gd name="T9" fmla="*/ 105 h 210"/>
                <a:gd name="T10" fmla="*/ 0 w 106"/>
                <a:gd name="T11" fmla="*/ 0 h 210"/>
                <a:gd name="T12" fmla="*/ 0 w 106"/>
                <a:gd name="T13" fmla="*/ 0 h 210"/>
                <a:gd name="T14" fmla="*/ 0 w 106"/>
                <a:gd name="T15" fmla="*/ 51 h 210"/>
                <a:gd name="T16" fmla="*/ 54 w 106"/>
                <a:gd name="T17" fmla="*/ 105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210">
                  <a:moveTo>
                    <a:pt x="54" y="105"/>
                  </a:moveTo>
                  <a:lnTo>
                    <a:pt x="0" y="159"/>
                  </a:lnTo>
                  <a:lnTo>
                    <a:pt x="0" y="210"/>
                  </a:lnTo>
                  <a:lnTo>
                    <a:pt x="0" y="210"/>
                  </a:lnTo>
                  <a:lnTo>
                    <a:pt x="106" y="105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1"/>
                  </a:lnTo>
                  <a:lnTo>
                    <a:pt x="54" y="10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8784483" y="2133650"/>
              <a:ext cx="24773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chemeClr val="accent4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点击输入小标题</a:t>
              </a:r>
              <a:endParaRPr lang="zh-CN" altLang="zh-CN" sz="2000" dirty="0">
                <a:solidFill>
                  <a:schemeClr val="accent4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2005951" y="2757737"/>
            <a:ext cx="1200520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核心产品</a:t>
            </a:r>
            <a:endParaRPr lang="zh-CN" altLang="zh-CN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0" name="文本框 26"/>
          <p:cNvSpPr txBox="1"/>
          <p:nvPr/>
        </p:nvSpPr>
        <p:spPr>
          <a:xfrm>
            <a:off x="2172556" y="3492238"/>
            <a:ext cx="809650" cy="830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799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01</a:t>
            </a:r>
            <a:endParaRPr lang="zh-CN" altLang="en-US" sz="4799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6" name="文本框 5"/>
          <p:cNvSpPr txBox="1"/>
          <p:nvPr/>
        </p:nvSpPr>
        <p:spPr>
          <a:xfrm>
            <a:off x="961414" y="187481"/>
            <a:ext cx="3247897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3599" dirty="0"/>
              <a:t>产品开发计划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970850" y="356718"/>
            <a:ext cx="2603670" cy="307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400" dirty="0"/>
              <a:t>Product development plan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29" name="矩形 2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9060962" y="298025"/>
            <a:ext cx="2793324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35" name="矩形 3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4" name="TextBox 93"/>
          <p:cNvSpPr txBox="1"/>
          <p:nvPr/>
        </p:nvSpPr>
        <p:spPr>
          <a:xfrm>
            <a:off x="4332126" y="2757737"/>
            <a:ext cx="1200520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主要产品</a:t>
            </a:r>
            <a:endParaRPr lang="zh-CN" altLang="zh-CN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591018" y="2757737"/>
            <a:ext cx="1200520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附属产品</a:t>
            </a:r>
            <a:endParaRPr lang="zh-CN" altLang="zh-CN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8854034" y="2757737"/>
            <a:ext cx="1200520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微软雅黑" pitchFamily="34" charset="-122"/>
                <a:ea typeface="微软雅黑" pitchFamily="34" charset="-122"/>
              </a:rPr>
              <a:t>其他产品</a:t>
            </a:r>
            <a:endParaRPr lang="zh-CN" altLang="zh-CN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7" name="文本框 26"/>
          <p:cNvSpPr txBox="1"/>
          <p:nvPr/>
        </p:nvSpPr>
        <p:spPr>
          <a:xfrm>
            <a:off x="4560796" y="3492238"/>
            <a:ext cx="809650" cy="830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799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02</a:t>
            </a:r>
            <a:endParaRPr lang="zh-CN" altLang="en-US" sz="4799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8" name="文本框 26"/>
          <p:cNvSpPr txBox="1"/>
          <p:nvPr/>
        </p:nvSpPr>
        <p:spPr>
          <a:xfrm>
            <a:off x="6813241" y="3492238"/>
            <a:ext cx="809650" cy="830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799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03</a:t>
            </a:r>
            <a:endParaRPr lang="zh-CN" altLang="en-US" sz="4799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9" name="文本框 26"/>
          <p:cNvSpPr txBox="1"/>
          <p:nvPr/>
        </p:nvSpPr>
        <p:spPr>
          <a:xfrm>
            <a:off x="9097876" y="3492238"/>
            <a:ext cx="809650" cy="830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799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04</a:t>
            </a:r>
            <a:endParaRPr lang="zh-CN" altLang="en-US" sz="4799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110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833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9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49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99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40"/>
                            </p:stCondLst>
                            <p:childTnLst>
                              <p:par>
                                <p:cTn id="4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14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64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140"/>
                            </p:stCondLst>
                            <p:childTnLst>
                              <p:par>
                                <p:cTn id="6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790"/>
                            </p:stCondLst>
                            <p:childTnLst>
                              <p:par>
                                <p:cTn id="6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29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79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290"/>
                            </p:stCondLst>
                            <p:childTnLst>
                              <p:par>
                                <p:cTn id="8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 tmFilter="0,0; .5, 1; 1, 1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940"/>
                            </p:stCondLst>
                            <p:childTnLst>
                              <p:par>
                                <p:cTn id="9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440"/>
                            </p:stCondLst>
                            <p:childTnLst>
                              <p:par>
                                <p:cTn id="10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94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440"/>
                            </p:stCondLst>
                            <p:childTnLst>
                              <p:par>
                                <p:cTn id="1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 tmFilter="0,0; .5, 1; 1, 1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90"/>
                            </p:stCondLst>
                            <p:childTnLst>
                              <p:par>
                                <p:cTn id="1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90" grpId="0"/>
      <p:bldP spid="26" grpId="0"/>
      <p:bldP spid="27" grpId="0"/>
      <p:bldP spid="94" grpId="0"/>
      <p:bldP spid="95" grpId="0"/>
      <p:bldP spid="96" grpId="0"/>
      <p:bldP spid="97" grpId="0"/>
      <p:bldP spid="98" grpId="0"/>
      <p:bldP spid="9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5"/>
          <p:cNvSpPr txBox="1"/>
          <p:nvPr/>
        </p:nvSpPr>
        <p:spPr>
          <a:xfrm>
            <a:off x="961414" y="187481"/>
            <a:ext cx="3247897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3599" dirty="0"/>
              <a:t>销售网络布局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970850" y="356718"/>
            <a:ext cx="2603670" cy="307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400" dirty="0"/>
              <a:t>Sales network layout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29" name="矩形 2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9060962" y="298025"/>
            <a:ext cx="2793324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35" name="矩形 3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Freeform 58"/>
          <p:cNvSpPr>
            <a:spLocks noEditPoints="1"/>
          </p:cNvSpPr>
          <p:nvPr/>
        </p:nvSpPr>
        <p:spPr bwMode="auto">
          <a:xfrm>
            <a:off x="1977475" y="2527396"/>
            <a:ext cx="6865453" cy="2784256"/>
          </a:xfrm>
          <a:custGeom>
            <a:avLst/>
            <a:gdLst>
              <a:gd name="T0" fmla="*/ 669 w 1588"/>
              <a:gd name="T1" fmla="*/ 1 h 644"/>
              <a:gd name="T2" fmla="*/ 550 w 1588"/>
              <a:gd name="T3" fmla="*/ 76 h 644"/>
              <a:gd name="T4" fmla="*/ 636 w 1588"/>
              <a:gd name="T5" fmla="*/ 94 h 644"/>
              <a:gd name="T6" fmla="*/ 560 w 1588"/>
              <a:gd name="T7" fmla="*/ 395 h 644"/>
              <a:gd name="T8" fmla="*/ 454 w 1588"/>
              <a:gd name="T9" fmla="*/ 344 h 644"/>
              <a:gd name="T10" fmla="*/ 360 w 1588"/>
              <a:gd name="T11" fmla="*/ 265 h 644"/>
              <a:gd name="T12" fmla="*/ 481 w 1588"/>
              <a:gd name="T13" fmla="*/ 197 h 644"/>
              <a:gd name="T14" fmla="*/ 525 w 1588"/>
              <a:gd name="T15" fmla="*/ 165 h 644"/>
              <a:gd name="T16" fmla="*/ 464 w 1588"/>
              <a:gd name="T17" fmla="*/ 122 h 644"/>
              <a:gd name="T18" fmla="*/ 384 w 1588"/>
              <a:gd name="T19" fmla="*/ 110 h 644"/>
              <a:gd name="T20" fmla="*/ 439 w 1588"/>
              <a:gd name="T21" fmla="*/ 94 h 644"/>
              <a:gd name="T22" fmla="*/ 507 w 1588"/>
              <a:gd name="T23" fmla="*/ 103 h 644"/>
              <a:gd name="T24" fmla="*/ 372 w 1588"/>
              <a:gd name="T25" fmla="*/ 81 h 644"/>
              <a:gd name="T26" fmla="*/ 273 w 1588"/>
              <a:gd name="T27" fmla="*/ 68 h 644"/>
              <a:gd name="T28" fmla="*/ 175 w 1588"/>
              <a:gd name="T29" fmla="*/ 86 h 644"/>
              <a:gd name="T30" fmla="*/ 38 w 1588"/>
              <a:gd name="T31" fmla="*/ 108 h 644"/>
              <a:gd name="T32" fmla="*/ 95 w 1588"/>
              <a:gd name="T33" fmla="*/ 136 h 644"/>
              <a:gd name="T34" fmla="*/ 227 w 1588"/>
              <a:gd name="T35" fmla="*/ 210 h 644"/>
              <a:gd name="T36" fmla="*/ 347 w 1588"/>
              <a:gd name="T37" fmla="*/ 324 h 644"/>
              <a:gd name="T38" fmla="*/ 453 w 1588"/>
              <a:gd name="T39" fmla="*/ 466 h 644"/>
              <a:gd name="T40" fmla="*/ 467 w 1588"/>
              <a:gd name="T41" fmla="*/ 634 h 644"/>
              <a:gd name="T42" fmla="*/ 523 w 1588"/>
              <a:gd name="T43" fmla="*/ 539 h 644"/>
              <a:gd name="T44" fmla="*/ 417 w 1588"/>
              <a:gd name="T45" fmla="*/ 208 h 644"/>
              <a:gd name="T46" fmla="*/ 383 w 1588"/>
              <a:gd name="T47" fmla="*/ 182 h 644"/>
              <a:gd name="T48" fmla="*/ 473 w 1588"/>
              <a:gd name="T49" fmla="*/ 315 h 644"/>
              <a:gd name="T50" fmla="*/ 371 w 1588"/>
              <a:gd name="T51" fmla="*/ 67 h 644"/>
              <a:gd name="T52" fmla="*/ 747 w 1588"/>
              <a:gd name="T53" fmla="*/ 148 h 644"/>
              <a:gd name="T54" fmla="*/ 771 w 1588"/>
              <a:gd name="T55" fmla="*/ 169 h 644"/>
              <a:gd name="T56" fmla="*/ 34 w 1588"/>
              <a:gd name="T57" fmla="*/ 158 h 644"/>
              <a:gd name="T58" fmla="*/ 296 w 1588"/>
              <a:gd name="T59" fmla="*/ 52 h 644"/>
              <a:gd name="T60" fmla="*/ 339 w 1588"/>
              <a:gd name="T61" fmla="*/ 62 h 644"/>
              <a:gd name="T62" fmla="*/ 1446 w 1588"/>
              <a:gd name="T63" fmla="*/ 433 h 644"/>
              <a:gd name="T64" fmla="*/ 1384 w 1588"/>
              <a:gd name="T65" fmla="*/ 243 h 644"/>
              <a:gd name="T66" fmla="*/ 1518 w 1588"/>
              <a:gd name="T67" fmla="*/ 83 h 644"/>
              <a:gd name="T68" fmla="*/ 1358 w 1588"/>
              <a:gd name="T69" fmla="*/ 73 h 644"/>
              <a:gd name="T70" fmla="*/ 1155 w 1588"/>
              <a:gd name="T71" fmla="*/ 76 h 644"/>
              <a:gd name="T72" fmla="*/ 1088 w 1588"/>
              <a:gd name="T73" fmla="*/ 72 h 644"/>
              <a:gd name="T74" fmla="*/ 947 w 1588"/>
              <a:gd name="T75" fmla="*/ 107 h 644"/>
              <a:gd name="T76" fmla="*/ 861 w 1588"/>
              <a:gd name="T77" fmla="*/ 118 h 644"/>
              <a:gd name="T78" fmla="*/ 819 w 1588"/>
              <a:gd name="T79" fmla="*/ 152 h 644"/>
              <a:gd name="T80" fmla="*/ 796 w 1588"/>
              <a:gd name="T81" fmla="*/ 210 h 644"/>
              <a:gd name="T82" fmla="*/ 899 w 1588"/>
              <a:gd name="T83" fmla="*/ 227 h 644"/>
              <a:gd name="T84" fmla="*/ 780 w 1588"/>
              <a:gd name="T85" fmla="*/ 234 h 644"/>
              <a:gd name="T86" fmla="*/ 826 w 1588"/>
              <a:gd name="T87" fmla="*/ 383 h 644"/>
              <a:gd name="T88" fmla="*/ 957 w 1588"/>
              <a:gd name="T89" fmla="*/ 471 h 644"/>
              <a:gd name="T90" fmla="*/ 968 w 1588"/>
              <a:gd name="T91" fmla="*/ 313 h 644"/>
              <a:gd name="T92" fmla="*/ 1085 w 1588"/>
              <a:gd name="T93" fmla="*/ 289 h 644"/>
              <a:gd name="T94" fmla="*/ 1230 w 1588"/>
              <a:gd name="T95" fmla="*/ 338 h 644"/>
              <a:gd name="T96" fmla="*/ 1316 w 1588"/>
              <a:gd name="T97" fmla="*/ 229 h 644"/>
              <a:gd name="T98" fmla="*/ 1422 w 1588"/>
              <a:gd name="T99" fmla="*/ 191 h 644"/>
              <a:gd name="T100" fmla="*/ 1480 w 1588"/>
              <a:gd name="T101" fmla="*/ 138 h 644"/>
              <a:gd name="T102" fmla="*/ 909 w 1588"/>
              <a:gd name="T103" fmla="*/ 200 h 644"/>
              <a:gd name="T104" fmla="*/ 989 w 1588"/>
              <a:gd name="T105" fmla="*/ 197 h 644"/>
              <a:gd name="T106" fmla="*/ 1392 w 1588"/>
              <a:gd name="T107" fmla="*/ 450 h 644"/>
              <a:gd name="T108" fmla="*/ 1332 w 1588"/>
              <a:gd name="T109" fmla="*/ 548 h 644"/>
              <a:gd name="T110" fmla="*/ 852 w 1588"/>
              <a:gd name="T111" fmla="*/ 228 h 644"/>
              <a:gd name="T112" fmla="*/ 1576 w 1588"/>
              <a:gd name="T113" fmla="*/ 568 h 644"/>
              <a:gd name="T114" fmla="*/ 1271 w 1588"/>
              <a:gd name="T115" fmla="*/ 427 h 644"/>
              <a:gd name="T116" fmla="*/ 1328 w 1588"/>
              <a:gd name="T117" fmla="*/ 408 h 644"/>
              <a:gd name="T118" fmla="*/ 1337 w 1588"/>
              <a:gd name="T119" fmla="*/ 332 h 644"/>
              <a:gd name="T120" fmla="*/ 1306 w 1588"/>
              <a:gd name="T121" fmla="*/ 365 h 644"/>
              <a:gd name="T122" fmla="*/ 977 w 1588"/>
              <a:gd name="T123" fmla="*/ 489 h 6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88" h="644">
                <a:moveTo>
                  <a:pt x="436" y="288"/>
                </a:moveTo>
                <a:cubicBezTo>
                  <a:pt x="440" y="287"/>
                  <a:pt x="437" y="284"/>
                  <a:pt x="434" y="284"/>
                </a:cubicBezTo>
                <a:cubicBezTo>
                  <a:pt x="431" y="284"/>
                  <a:pt x="431" y="289"/>
                  <a:pt x="436" y="288"/>
                </a:cubicBezTo>
                <a:close/>
                <a:moveTo>
                  <a:pt x="436" y="315"/>
                </a:moveTo>
                <a:cubicBezTo>
                  <a:pt x="432" y="316"/>
                  <a:pt x="433" y="323"/>
                  <a:pt x="437" y="322"/>
                </a:cubicBezTo>
                <a:cubicBezTo>
                  <a:pt x="442" y="320"/>
                  <a:pt x="439" y="315"/>
                  <a:pt x="436" y="315"/>
                </a:cubicBezTo>
                <a:close/>
                <a:moveTo>
                  <a:pt x="667" y="76"/>
                </a:moveTo>
                <a:cubicBezTo>
                  <a:pt x="668" y="76"/>
                  <a:pt x="673" y="77"/>
                  <a:pt x="673" y="79"/>
                </a:cubicBezTo>
                <a:cubicBezTo>
                  <a:pt x="673" y="82"/>
                  <a:pt x="675" y="85"/>
                  <a:pt x="680" y="84"/>
                </a:cubicBezTo>
                <a:cubicBezTo>
                  <a:pt x="685" y="83"/>
                  <a:pt x="684" y="79"/>
                  <a:pt x="683" y="78"/>
                </a:cubicBezTo>
                <a:cubicBezTo>
                  <a:pt x="682" y="77"/>
                  <a:pt x="681" y="75"/>
                  <a:pt x="680" y="73"/>
                </a:cubicBezTo>
                <a:cubicBezTo>
                  <a:pt x="679" y="71"/>
                  <a:pt x="680" y="69"/>
                  <a:pt x="685" y="68"/>
                </a:cubicBezTo>
                <a:cubicBezTo>
                  <a:pt x="690" y="68"/>
                  <a:pt x="697" y="70"/>
                  <a:pt x="697" y="66"/>
                </a:cubicBezTo>
                <a:cubicBezTo>
                  <a:pt x="697" y="62"/>
                  <a:pt x="697" y="58"/>
                  <a:pt x="699" y="56"/>
                </a:cubicBezTo>
                <a:cubicBezTo>
                  <a:pt x="700" y="53"/>
                  <a:pt x="703" y="52"/>
                  <a:pt x="702" y="51"/>
                </a:cubicBezTo>
                <a:cubicBezTo>
                  <a:pt x="700" y="50"/>
                  <a:pt x="698" y="52"/>
                  <a:pt x="696" y="48"/>
                </a:cubicBezTo>
                <a:cubicBezTo>
                  <a:pt x="694" y="45"/>
                  <a:pt x="697" y="42"/>
                  <a:pt x="699" y="40"/>
                </a:cubicBezTo>
                <a:cubicBezTo>
                  <a:pt x="701" y="39"/>
                  <a:pt x="712" y="29"/>
                  <a:pt x="718" y="27"/>
                </a:cubicBezTo>
                <a:cubicBezTo>
                  <a:pt x="724" y="26"/>
                  <a:pt x="728" y="20"/>
                  <a:pt x="724" y="19"/>
                </a:cubicBezTo>
                <a:cubicBezTo>
                  <a:pt x="720" y="18"/>
                  <a:pt x="712" y="15"/>
                  <a:pt x="706" y="19"/>
                </a:cubicBezTo>
                <a:cubicBezTo>
                  <a:pt x="701" y="23"/>
                  <a:pt x="698" y="27"/>
                  <a:pt x="692" y="26"/>
                </a:cubicBezTo>
                <a:cubicBezTo>
                  <a:pt x="686" y="25"/>
                  <a:pt x="687" y="26"/>
                  <a:pt x="686" y="19"/>
                </a:cubicBezTo>
                <a:cubicBezTo>
                  <a:pt x="686" y="12"/>
                  <a:pt x="680" y="0"/>
                  <a:pt x="674" y="0"/>
                </a:cubicBezTo>
                <a:cubicBezTo>
                  <a:pt x="669" y="1"/>
                  <a:pt x="669" y="1"/>
                  <a:pt x="669" y="1"/>
                </a:cubicBezTo>
                <a:cubicBezTo>
                  <a:pt x="669" y="1"/>
                  <a:pt x="576" y="1"/>
                  <a:pt x="573" y="4"/>
                </a:cubicBezTo>
                <a:cubicBezTo>
                  <a:pt x="570" y="7"/>
                  <a:pt x="567" y="14"/>
                  <a:pt x="564" y="12"/>
                </a:cubicBezTo>
                <a:cubicBezTo>
                  <a:pt x="562" y="10"/>
                  <a:pt x="561" y="5"/>
                  <a:pt x="558" y="7"/>
                </a:cubicBezTo>
                <a:cubicBezTo>
                  <a:pt x="554" y="9"/>
                  <a:pt x="557" y="14"/>
                  <a:pt x="554" y="18"/>
                </a:cubicBezTo>
                <a:cubicBezTo>
                  <a:pt x="551" y="21"/>
                  <a:pt x="543" y="21"/>
                  <a:pt x="540" y="20"/>
                </a:cubicBezTo>
                <a:cubicBezTo>
                  <a:pt x="538" y="18"/>
                  <a:pt x="535" y="17"/>
                  <a:pt x="525" y="18"/>
                </a:cubicBezTo>
                <a:cubicBezTo>
                  <a:pt x="515" y="18"/>
                  <a:pt x="504" y="21"/>
                  <a:pt x="506" y="24"/>
                </a:cubicBezTo>
                <a:cubicBezTo>
                  <a:pt x="508" y="27"/>
                  <a:pt x="502" y="29"/>
                  <a:pt x="500" y="28"/>
                </a:cubicBezTo>
                <a:cubicBezTo>
                  <a:pt x="498" y="26"/>
                  <a:pt x="490" y="29"/>
                  <a:pt x="491" y="33"/>
                </a:cubicBezTo>
                <a:cubicBezTo>
                  <a:pt x="491" y="36"/>
                  <a:pt x="489" y="39"/>
                  <a:pt x="485" y="38"/>
                </a:cubicBezTo>
                <a:cubicBezTo>
                  <a:pt x="481" y="38"/>
                  <a:pt x="478" y="40"/>
                  <a:pt x="477" y="43"/>
                </a:cubicBezTo>
                <a:cubicBezTo>
                  <a:pt x="477" y="45"/>
                  <a:pt x="468" y="47"/>
                  <a:pt x="467" y="47"/>
                </a:cubicBezTo>
                <a:cubicBezTo>
                  <a:pt x="466" y="47"/>
                  <a:pt x="454" y="47"/>
                  <a:pt x="458" y="50"/>
                </a:cubicBezTo>
                <a:cubicBezTo>
                  <a:pt x="461" y="52"/>
                  <a:pt x="463" y="50"/>
                  <a:pt x="467" y="51"/>
                </a:cubicBezTo>
                <a:cubicBezTo>
                  <a:pt x="471" y="52"/>
                  <a:pt x="474" y="57"/>
                  <a:pt x="476" y="58"/>
                </a:cubicBezTo>
                <a:cubicBezTo>
                  <a:pt x="478" y="59"/>
                  <a:pt x="480" y="58"/>
                  <a:pt x="482" y="57"/>
                </a:cubicBezTo>
                <a:cubicBezTo>
                  <a:pt x="483" y="55"/>
                  <a:pt x="485" y="50"/>
                  <a:pt x="485" y="50"/>
                </a:cubicBezTo>
                <a:cubicBezTo>
                  <a:pt x="485" y="50"/>
                  <a:pt x="485" y="55"/>
                  <a:pt x="488" y="56"/>
                </a:cubicBezTo>
                <a:cubicBezTo>
                  <a:pt x="491" y="57"/>
                  <a:pt x="498" y="55"/>
                  <a:pt x="500" y="55"/>
                </a:cubicBezTo>
                <a:cubicBezTo>
                  <a:pt x="502" y="56"/>
                  <a:pt x="514" y="57"/>
                  <a:pt x="518" y="59"/>
                </a:cubicBezTo>
                <a:cubicBezTo>
                  <a:pt x="521" y="60"/>
                  <a:pt x="529" y="61"/>
                  <a:pt x="531" y="65"/>
                </a:cubicBezTo>
                <a:cubicBezTo>
                  <a:pt x="533" y="68"/>
                  <a:pt x="534" y="79"/>
                  <a:pt x="535" y="80"/>
                </a:cubicBezTo>
                <a:cubicBezTo>
                  <a:pt x="536" y="82"/>
                  <a:pt x="541" y="76"/>
                  <a:pt x="542" y="75"/>
                </a:cubicBezTo>
                <a:cubicBezTo>
                  <a:pt x="543" y="74"/>
                  <a:pt x="548" y="75"/>
                  <a:pt x="550" y="76"/>
                </a:cubicBezTo>
                <a:cubicBezTo>
                  <a:pt x="551" y="78"/>
                  <a:pt x="555" y="82"/>
                  <a:pt x="555" y="84"/>
                </a:cubicBezTo>
                <a:cubicBezTo>
                  <a:pt x="555" y="86"/>
                  <a:pt x="554" y="89"/>
                  <a:pt x="553" y="88"/>
                </a:cubicBezTo>
                <a:cubicBezTo>
                  <a:pt x="551" y="87"/>
                  <a:pt x="549" y="87"/>
                  <a:pt x="550" y="85"/>
                </a:cubicBezTo>
                <a:cubicBezTo>
                  <a:pt x="551" y="83"/>
                  <a:pt x="551" y="79"/>
                  <a:pt x="549" y="79"/>
                </a:cubicBezTo>
                <a:cubicBezTo>
                  <a:pt x="547" y="79"/>
                  <a:pt x="545" y="79"/>
                  <a:pt x="545" y="79"/>
                </a:cubicBezTo>
                <a:cubicBezTo>
                  <a:pt x="545" y="79"/>
                  <a:pt x="542" y="78"/>
                  <a:pt x="539" y="81"/>
                </a:cubicBezTo>
                <a:cubicBezTo>
                  <a:pt x="536" y="85"/>
                  <a:pt x="538" y="89"/>
                  <a:pt x="540" y="89"/>
                </a:cubicBezTo>
                <a:cubicBezTo>
                  <a:pt x="542" y="89"/>
                  <a:pt x="546" y="89"/>
                  <a:pt x="546" y="90"/>
                </a:cubicBezTo>
                <a:cubicBezTo>
                  <a:pt x="546" y="91"/>
                  <a:pt x="542" y="94"/>
                  <a:pt x="542" y="96"/>
                </a:cubicBezTo>
                <a:cubicBezTo>
                  <a:pt x="542" y="98"/>
                  <a:pt x="546" y="104"/>
                  <a:pt x="547" y="105"/>
                </a:cubicBezTo>
                <a:cubicBezTo>
                  <a:pt x="548" y="106"/>
                  <a:pt x="553" y="107"/>
                  <a:pt x="554" y="108"/>
                </a:cubicBezTo>
                <a:cubicBezTo>
                  <a:pt x="556" y="108"/>
                  <a:pt x="551" y="108"/>
                  <a:pt x="552" y="110"/>
                </a:cubicBezTo>
                <a:cubicBezTo>
                  <a:pt x="553" y="112"/>
                  <a:pt x="555" y="116"/>
                  <a:pt x="558" y="117"/>
                </a:cubicBezTo>
                <a:cubicBezTo>
                  <a:pt x="561" y="118"/>
                  <a:pt x="569" y="123"/>
                  <a:pt x="570" y="125"/>
                </a:cubicBezTo>
                <a:cubicBezTo>
                  <a:pt x="571" y="127"/>
                  <a:pt x="577" y="123"/>
                  <a:pt x="578" y="123"/>
                </a:cubicBezTo>
                <a:cubicBezTo>
                  <a:pt x="579" y="123"/>
                  <a:pt x="579" y="128"/>
                  <a:pt x="583" y="128"/>
                </a:cubicBezTo>
                <a:cubicBezTo>
                  <a:pt x="586" y="129"/>
                  <a:pt x="587" y="128"/>
                  <a:pt x="590" y="126"/>
                </a:cubicBezTo>
                <a:cubicBezTo>
                  <a:pt x="593" y="123"/>
                  <a:pt x="593" y="120"/>
                  <a:pt x="593" y="118"/>
                </a:cubicBezTo>
                <a:cubicBezTo>
                  <a:pt x="593" y="116"/>
                  <a:pt x="593" y="114"/>
                  <a:pt x="596" y="115"/>
                </a:cubicBezTo>
                <a:cubicBezTo>
                  <a:pt x="600" y="116"/>
                  <a:pt x="601" y="114"/>
                  <a:pt x="601" y="112"/>
                </a:cubicBezTo>
                <a:cubicBezTo>
                  <a:pt x="601" y="109"/>
                  <a:pt x="598" y="106"/>
                  <a:pt x="603" y="105"/>
                </a:cubicBezTo>
                <a:cubicBezTo>
                  <a:pt x="609" y="105"/>
                  <a:pt x="611" y="101"/>
                  <a:pt x="615" y="101"/>
                </a:cubicBezTo>
                <a:cubicBezTo>
                  <a:pt x="618" y="101"/>
                  <a:pt x="627" y="103"/>
                  <a:pt x="628" y="101"/>
                </a:cubicBezTo>
                <a:cubicBezTo>
                  <a:pt x="629" y="100"/>
                  <a:pt x="633" y="94"/>
                  <a:pt x="636" y="94"/>
                </a:cubicBezTo>
                <a:cubicBezTo>
                  <a:pt x="639" y="94"/>
                  <a:pt x="646" y="93"/>
                  <a:pt x="653" y="92"/>
                </a:cubicBezTo>
                <a:cubicBezTo>
                  <a:pt x="659" y="91"/>
                  <a:pt x="666" y="88"/>
                  <a:pt x="669" y="88"/>
                </a:cubicBezTo>
                <a:cubicBezTo>
                  <a:pt x="671" y="88"/>
                  <a:pt x="676" y="88"/>
                  <a:pt x="675" y="86"/>
                </a:cubicBezTo>
                <a:cubicBezTo>
                  <a:pt x="673" y="85"/>
                  <a:pt x="670" y="81"/>
                  <a:pt x="667" y="81"/>
                </a:cubicBezTo>
                <a:cubicBezTo>
                  <a:pt x="663" y="81"/>
                  <a:pt x="666" y="76"/>
                  <a:pt x="667" y="76"/>
                </a:cubicBezTo>
                <a:close/>
                <a:moveTo>
                  <a:pt x="447" y="305"/>
                </a:moveTo>
                <a:cubicBezTo>
                  <a:pt x="447" y="304"/>
                  <a:pt x="443" y="300"/>
                  <a:pt x="440" y="300"/>
                </a:cubicBezTo>
                <a:cubicBezTo>
                  <a:pt x="437" y="300"/>
                  <a:pt x="432" y="297"/>
                  <a:pt x="429" y="295"/>
                </a:cubicBezTo>
                <a:cubicBezTo>
                  <a:pt x="426" y="292"/>
                  <a:pt x="420" y="292"/>
                  <a:pt x="418" y="292"/>
                </a:cubicBezTo>
                <a:cubicBezTo>
                  <a:pt x="416" y="292"/>
                  <a:pt x="406" y="295"/>
                  <a:pt x="406" y="295"/>
                </a:cubicBezTo>
                <a:cubicBezTo>
                  <a:pt x="406" y="298"/>
                  <a:pt x="410" y="297"/>
                  <a:pt x="414" y="297"/>
                </a:cubicBezTo>
                <a:cubicBezTo>
                  <a:pt x="419" y="297"/>
                  <a:pt x="427" y="297"/>
                  <a:pt x="428" y="298"/>
                </a:cubicBezTo>
                <a:cubicBezTo>
                  <a:pt x="430" y="300"/>
                  <a:pt x="437" y="303"/>
                  <a:pt x="439" y="305"/>
                </a:cubicBezTo>
                <a:cubicBezTo>
                  <a:pt x="440" y="306"/>
                  <a:pt x="447" y="307"/>
                  <a:pt x="447" y="305"/>
                </a:cubicBezTo>
                <a:close/>
                <a:moveTo>
                  <a:pt x="621" y="417"/>
                </a:moveTo>
                <a:cubicBezTo>
                  <a:pt x="618" y="416"/>
                  <a:pt x="612" y="415"/>
                  <a:pt x="610" y="412"/>
                </a:cubicBezTo>
                <a:cubicBezTo>
                  <a:pt x="608" y="409"/>
                  <a:pt x="601" y="406"/>
                  <a:pt x="599" y="407"/>
                </a:cubicBezTo>
                <a:cubicBezTo>
                  <a:pt x="597" y="408"/>
                  <a:pt x="593" y="409"/>
                  <a:pt x="590" y="407"/>
                </a:cubicBezTo>
                <a:cubicBezTo>
                  <a:pt x="587" y="405"/>
                  <a:pt x="582" y="402"/>
                  <a:pt x="580" y="401"/>
                </a:cubicBezTo>
                <a:cubicBezTo>
                  <a:pt x="578" y="399"/>
                  <a:pt x="573" y="398"/>
                  <a:pt x="571" y="398"/>
                </a:cubicBezTo>
                <a:cubicBezTo>
                  <a:pt x="569" y="398"/>
                  <a:pt x="569" y="397"/>
                  <a:pt x="566" y="401"/>
                </a:cubicBezTo>
                <a:cubicBezTo>
                  <a:pt x="562" y="406"/>
                  <a:pt x="566" y="407"/>
                  <a:pt x="560" y="407"/>
                </a:cubicBezTo>
                <a:cubicBezTo>
                  <a:pt x="554" y="406"/>
                  <a:pt x="560" y="406"/>
                  <a:pt x="564" y="401"/>
                </a:cubicBezTo>
                <a:cubicBezTo>
                  <a:pt x="567" y="396"/>
                  <a:pt x="563" y="394"/>
                  <a:pt x="560" y="395"/>
                </a:cubicBezTo>
                <a:cubicBezTo>
                  <a:pt x="556" y="396"/>
                  <a:pt x="559" y="398"/>
                  <a:pt x="552" y="399"/>
                </a:cubicBezTo>
                <a:cubicBezTo>
                  <a:pt x="546" y="401"/>
                  <a:pt x="546" y="397"/>
                  <a:pt x="550" y="396"/>
                </a:cubicBezTo>
                <a:cubicBezTo>
                  <a:pt x="554" y="395"/>
                  <a:pt x="561" y="392"/>
                  <a:pt x="561" y="390"/>
                </a:cubicBezTo>
                <a:cubicBezTo>
                  <a:pt x="561" y="389"/>
                  <a:pt x="560" y="385"/>
                  <a:pt x="557" y="385"/>
                </a:cubicBezTo>
                <a:cubicBezTo>
                  <a:pt x="554" y="385"/>
                  <a:pt x="555" y="381"/>
                  <a:pt x="550" y="376"/>
                </a:cubicBezTo>
                <a:cubicBezTo>
                  <a:pt x="546" y="371"/>
                  <a:pt x="540" y="368"/>
                  <a:pt x="535" y="369"/>
                </a:cubicBezTo>
                <a:cubicBezTo>
                  <a:pt x="531" y="370"/>
                  <a:pt x="528" y="371"/>
                  <a:pt x="525" y="367"/>
                </a:cubicBezTo>
                <a:cubicBezTo>
                  <a:pt x="523" y="362"/>
                  <a:pt x="520" y="362"/>
                  <a:pt x="519" y="359"/>
                </a:cubicBezTo>
                <a:cubicBezTo>
                  <a:pt x="517" y="357"/>
                  <a:pt x="514" y="359"/>
                  <a:pt x="512" y="358"/>
                </a:cubicBezTo>
                <a:cubicBezTo>
                  <a:pt x="511" y="357"/>
                  <a:pt x="511" y="357"/>
                  <a:pt x="511" y="357"/>
                </a:cubicBezTo>
                <a:cubicBezTo>
                  <a:pt x="511" y="357"/>
                  <a:pt x="506" y="358"/>
                  <a:pt x="509" y="355"/>
                </a:cubicBezTo>
                <a:cubicBezTo>
                  <a:pt x="512" y="351"/>
                  <a:pt x="513" y="345"/>
                  <a:pt x="512" y="345"/>
                </a:cubicBezTo>
                <a:cubicBezTo>
                  <a:pt x="510" y="346"/>
                  <a:pt x="509" y="351"/>
                  <a:pt x="507" y="351"/>
                </a:cubicBezTo>
                <a:cubicBezTo>
                  <a:pt x="505" y="350"/>
                  <a:pt x="506" y="350"/>
                  <a:pt x="503" y="347"/>
                </a:cubicBezTo>
                <a:cubicBezTo>
                  <a:pt x="499" y="345"/>
                  <a:pt x="493" y="347"/>
                  <a:pt x="493" y="349"/>
                </a:cubicBezTo>
                <a:cubicBezTo>
                  <a:pt x="493" y="351"/>
                  <a:pt x="491" y="352"/>
                  <a:pt x="491" y="352"/>
                </a:cubicBezTo>
                <a:cubicBezTo>
                  <a:pt x="491" y="352"/>
                  <a:pt x="490" y="351"/>
                  <a:pt x="489" y="349"/>
                </a:cubicBezTo>
                <a:cubicBezTo>
                  <a:pt x="487" y="346"/>
                  <a:pt x="482" y="346"/>
                  <a:pt x="479" y="348"/>
                </a:cubicBezTo>
                <a:cubicBezTo>
                  <a:pt x="477" y="351"/>
                  <a:pt x="475" y="343"/>
                  <a:pt x="473" y="343"/>
                </a:cubicBezTo>
                <a:cubicBezTo>
                  <a:pt x="472" y="343"/>
                  <a:pt x="468" y="345"/>
                  <a:pt x="466" y="348"/>
                </a:cubicBezTo>
                <a:cubicBezTo>
                  <a:pt x="464" y="351"/>
                  <a:pt x="465" y="356"/>
                  <a:pt x="463" y="356"/>
                </a:cubicBezTo>
                <a:cubicBezTo>
                  <a:pt x="462" y="356"/>
                  <a:pt x="461" y="349"/>
                  <a:pt x="462" y="347"/>
                </a:cubicBezTo>
                <a:cubicBezTo>
                  <a:pt x="462" y="345"/>
                  <a:pt x="466" y="341"/>
                  <a:pt x="463" y="340"/>
                </a:cubicBezTo>
                <a:cubicBezTo>
                  <a:pt x="460" y="339"/>
                  <a:pt x="456" y="344"/>
                  <a:pt x="454" y="344"/>
                </a:cubicBezTo>
                <a:cubicBezTo>
                  <a:pt x="452" y="345"/>
                  <a:pt x="448" y="347"/>
                  <a:pt x="446" y="350"/>
                </a:cubicBezTo>
                <a:cubicBezTo>
                  <a:pt x="444" y="353"/>
                  <a:pt x="442" y="355"/>
                  <a:pt x="440" y="356"/>
                </a:cubicBezTo>
                <a:cubicBezTo>
                  <a:pt x="438" y="357"/>
                  <a:pt x="434" y="356"/>
                  <a:pt x="435" y="355"/>
                </a:cubicBezTo>
                <a:cubicBezTo>
                  <a:pt x="436" y="354"/>
                  <a:pt x="429" y="350"/>
                  <a:pt x="428" y="351"/>
                </a:cubicBezTo>
                <a:cubicBezTo>
                  <a:pt x="426" y="353"/>
                  <a:pt x="423" y="354"/>
                  <a:pt x="420" y="356"/>
                </a:cubicBezTo>
                <a:cubicBezTo>
                  <a:pt x="416" y="357"/>
                  <a:pt x="413" y="354"/>
                  <a:pt x="412" y="352"/>
                </a:cubicBezTo>
                <a:cubicBezTo>
                  <a:pt x="412" y="351"/>
                  <a:pt x="410" y="350"/>
                  <a:pt x="410" y="345"/>
                </a:cubicBezTo>
                <a:cubicBezTo>
                  <a:pt x="409" y="340"/>
                  <a:pt x="411" y="335"/>
                  <a:pt x="412" y="332"/>
                </a:cubicBezTo>
                <a:cubicBezTo>
                  <a:pt x="413" y="329"/>
                  <a:pt x="406" y="323"/>
                  <a:pt x="403" y="323"/>
                </a:cubicBezTo>
                <a:cubicBezTo>
                  <a:pt x="401" y="324"/>
                  <a:pt x="398" y="326"/>
                  <a:pt x="395" y="326"/>
                </a:cubicBezTo>
                <a:cubicBezTo>
                  <a:pt x="393" y="326"/>
                  <a:pt x="394" y="325"/>
                  <a:pt x="390" y="325"/>
                </a:cubicBezTo>
                <a:cubicBezTo>
                  <a:pt x="386" y="325"/>
                  <a:pt x="389" y="324"/>
                  <a:pt x="390" y="321"/>
                </a:cubicBezTo>
                <a:cubicBezTo>
                  <a:pt x="391" y="317"/>
                  <a:pt x="388" y="313"/>
                  <a:pt x="392" y="310"/>
                </a:cubicBezTo>
                <a:cubicBezTo>
                  <a:pt x="397" y="307"/>
                  <a:pt x="395" y="300"/>
                  <a:pt x="392" y="299"/>
                </a:cubicBezTo>
                <a:cubicBezTo>
                  <a:pt x="390" y="299"/>
                  <a:pt x="385" y="300"/>
                  <a:pt x="381" y="300"/>
                </a:cubicBezTo>
                <a:cubicBezTo>
                  <a:pt x="378" y="300"/>
                  <a:pt x="375" y="303"/>
                  <a:pt x="377" y="306"/>
                </a:cubicBezTo>
                <a:cubicBezTo>
                  <a:pt x="378" y="309"/>
                  <a:pt x="375" y="312"/>
                  <a:pt x="374" y="311"/>
                </a:cubicBezTo>
                <a:cubicBezTo>
                  <a:pt x="372" y="311"/>
                  <a:pt x="371" y="309"/>
                  <a:pt x="367" y="312"/>
                </a:cubicBezTo>
                <a:cubicBezTo>
                  <a:pt x="363" y="315"/>
                  <a:pt x="361" y="314"/>
                  <a:pt x="357" y="311"/>
                </a:cubicBezTo>
                <a:cubicBezTo>
                  <a:pt x="353" y="307"/>
                  <a:pt x="348" y="304"/>
                  <a:pt x="347" y="298"/>
                </a:cubicBezTo>
                <a:cubicBezTo>
                  <a:pt x="347" y="293"/>
                  <a:pt x="346" y="288"/>
                  <a:pt x="348" y="285"/>
                </a:cubicBezTo>
                <a:cubicBezTo>
                  <a:pt x="349" y="282"/>
                  <a:pt x="349" y="276"/>
                  <a:pt x="347" y="276"/>
                </a:cubicBezTo>
                <a:cubicBezTo>
                  <a:pt x="345" y="275"/>
                  <a:pt x="350" y="271"/>
                  <a:pt x="352" y="270"/>
                </a:cubicBezTo>
                <a:cubicBezTo>
                  <a:pt x="355" y="270"/>
                  <a:pt x="359" y="266"/>
                  <a:pt x="360" y="265"/>
                </a:cubicBezTo>
                <a:cubicBezTo>
                  <a:pt x="361" y="263"/>
                  <a:pt x="364" y="264"/>
                  <a:pt x="369" y="264"/>
                </a:cubicBezTo>
                <a:cubicBezTo>
                  <a:pt x="373" y="264"/>
                  <a:pt x="374" y="264"/>
                  <a:pt x="378" y="266"/>
                </a:cubicBezTo>
                <a:cubicBezTo>
                  <a:pt x="382" y="268"/>
                  <a:pt x="383" y="265"/>
                  <a:pt x="383" y="264"/>
                </a:cubicBezTo>
                <a:cubicBezTo>
                  <a:pt x="383" y="262"/>
                  <a:pt x="384" y="260"/>
                  <a:pt x="389" y="261"/>
                </a:cubicBezTo>
                <a:cubicBezTo>
                  <a:pt x="393" y="261"/>
                  <a:pt x="400" y="259"/>
                  <a:pt x="401" y="260"/>
                </a:cubicBezTo>
                <a:cubicBezTo>
                  <a:pt x="402" y="261"/>
                  <a:pt x="404" y="266"/>
                  <a:pt x="406" y="264"/>
                </a:cubicBezTo>
                <a:cubicBezTo>
                  <a:pt x="409" y="263"/>
                  <a:pt x="409" y="260"/>
                  <a:pt x="410" y="265"/>
                </a:cubicBezTo>
                <a:cubicBezTo>
                  <a:pt x="411" y="269"/>
                  <a:pt x="413" y="276"/>
                  <a:pt x="416" y="277"/>
                </a:cubicBezTo>
                <a:cubicBezTo>
                  <a:pt x="420" y="278"/>
                  <a:pt x="418" y="283"/>
                  <a:pt x="421" y="283"/>
                </a:cubicBezTo>
                <a:cubicBezTo>
                  <a:pt x="425" y="284"/>
                  <a:pt x="426" y="276"/>
                  <a:pt x="425" y="273"/>
                </a:cubicBezTo>
                <a:cubicBezTo>
                  <a:pt x="424" y="271"/>
                  <a:pt x="422" y="263"/>
                  <a:pt x="420" y="261"/>
                </a:cubicBezTo>
                <a:cubicBezTo>
                  <a:pt x="418" y="259"/>
                  <a:pt x="418" y="254"/>
                  <a:pt x="422" y="253"/>
                </a:cubicBezTo>
                <a:cubicBezTo>
                  <a:pt x="425" y="251"/>
                  <a:pt x="434" y="244"/>
                  <a:pt x="437" y="241"/>
                </a:cubicBezTo>
                <a:cubicBezTo>
                  <a:pt x="440" y="239"/>
                  <a:pt x="447" y="237"/>
                  <a:pt x="445" y="234"/>
                </a:cubicBezTo>
                <a:cubicBezTo>
                  <a:pt x="442" y="231"/>
                  <a:pt x="442" y="229"/>
                  <a:pt x="442" y="227"/>
                </a:cubicBezTo>
                <a:cubicBezTo>
                  <a:pt x="442" y="225"/>
                  <a:pt x="444" y="225"/>
                  <a:pt x="445" y="227"/>
                </a:cubicBezTo>
                <a:cubicBezTo>
                  <a:pt x="446" y="228"/>
                  <a:pt x="451" y="225"/>
                  <a:pt x="450" y="223"/>
                </a:cubicBezTo>
                <a:cubicBezTo>
                  <a:pt x="448" y="221"/>
                  <a:pt x="449" y="218"/>
                  <a:pt x="451" y="219"/>
                </a:cubicBezTo>
                <a:cubicBezTo>
                  <a:pt x="454" y="219"/>
                  <a:pt x="455" y="217"/>
                  <a:pt x="454" y="215"/>
                </a:cubicBezTo>
                <a:cubicBezTo>
                  <a:pt x="453" y="214"/>
                  <a:pt x="456" y="212"/>
                  <a:pt x="459" y="213"/>
                </a:cubicBezTo>
                <a:cubicBezTo>
                  <a:pt x="462" y="213"/>
                  <a:pt x="468" y="212"/>
                  <a:pt x="470" y="211"/>
                </a:cubicBezTo>
                <a:cubicBezTo>
                  <a:pt x="471" y="209"/>
                  <a:pt x="467" y="208"/>
                  <a:pt x="467" y="205"/>
                </a:cubicBezTo>
                <a:cubicBezTo>
                  <a:pt x="467" y="202"/>
                  <a:pt x="472" y="199"/>
                  <a:pt x="475" y="199"/>
                </a:cubicBezTo>
                <a:cubicBezTo>
                  <a:pt x="477" y="198"/>
                  <a:pt x="481" y="199"/>
                  <a:pt x="481" y="197"/>
                </a:cubicBezTo>
                <a:cubicBezTo>
                  <a:pt x="481" y="196"/>
                  <a:pt x="485" y="193"/>
                  <a:pt x="486" y="196"/>
                </a:cubicBezTo>
                <a:cubicBezTo>
                  <a:pt x="486" y="199"/>
                  <a:pt x="486" y="203"/>
                  <a:pt x="489" y="203"/>
                </a:cubicBezTo>
                <a:cubicBezTo>
                  <a:pt x="492" y="203"/>
                  <a:pt x="495" y="200"/>
                  <a:pt x="496" y="199"/>
                </a:cubicBezTo>
                <a:cubicBezTo>
                  <a:pt x="498" y="199"/>
                  <a:pt x="505" y="197"/>
                  <a:pt x="506" y="197"/>
                </a:cubicBezTo>
                <a:cubicBezTo>
                  <a:pt x="508" y="197"/>
                  <a:pt x="517" y="196"/>
                  <a:pt x="516" y="193"/>
                </a:cubicBezTo>
                <a:cubicBezTo>
                  <a:pt x="515" y="191"/>
                  <a:pt x="514" y="188"/>
                  <a:pt x="512" y="187"/>
                </a:cubicBezTo>
                <a:cubicBezTo>
                  <a:pt x="511" y="186"/>
                  <a:pt x="510" y="187"/>
                  <a:pt x="509" y="189"/>
                </a:cubicBezTo>
                <a:cubicBezTo>
                  <a:pt x="507" y="191"/>
                  <a:pt x="504" y="191"/>
                  <a:pt x="504" y="189"/>
                </a:cubicBezTo>
                <a:cubicBezTo>
                  <a:pt x="503" y="188"/>
                  <a:pt x="504" y="183"/>
                  <a:pt x="501" y="185"/>
                </a:cubicBezTo>
                <a:cubicBezTo>
                  <a:pt x="499" y="186"/>
                  <a:pt x="498" y="188"/>
                  <a:pt x="497" y="187"/>
                </a:cubicBezTo>
                <a:cubicBezTo>
                  <a:pt x="495" y="186"/>
                  <a:pt x="494" y="184"/>
                  <a:pt x="494" y="184"/>
                </a:cubicBezTo>
                <a:cubicBezTo>
                  <a:pt x="494" y="184"/>
                  <a:pt x="498" y="182"/>
                  <a:pt x="495" y="178"/>
                </a:cubicBezTo>
                <a:cubicBezTo>
                  <a:pt x="492" y="175"/>
                  <a:pt x="489" y="176"/>
                  <a:pt x="485" y="178"/>
                </a:cubicBezTo>
                <a:cubicBezTo>
                  <a:pt x="481" y="180"/>
                  <a:pt x="481" y="179"/>
                  <a:pt x="477" y="180"/>
                </a:cubicBezTo>
                <a:cubicBezTo>
                  <a:pt x="472" y="181"/>
                  <a:pt x="470" y="183"/>
                  <a:pt x="470" y="183"/>
                </a:cubicBezTo>
                <a:cubicBezTo>
                  <a:pt x="470" y="183"/>
                  <a:pt x="476" y="179"/>
                  <a:pt x="479" y="177"/>
                </a:cubicBezTo>
                <a:cubicBezTo>
                  <a:pt x="481" y="174"/>
                  <a:pt x="485" y="173"/>
                  <a:pt x="487" y="171"/>
                </a:cubicBezTo>
                <a:cubicBezTo>
                  <a:pt x="489" y="169"/>
                  <a:pt x="495" y="172"/>
                  <a:pt x="495" y="172"/>
                </a:cubicBezTo>
                <a:cubicBezTo>
                  <a:pt x="495" y="172"/>
                  <a:pt x="498" y="169"/>
                  <a:pt x="498" y="171"/>
                </a:cubicBezTo>
                <a:cubicBezTo>
                  <a:pt x="498" y="173"/>
                  <a:pt x="498" y="178"/>
                  <a:pt x="500" y="178"/>
                </a:cubicBezTo>
                <a:cubicBezTo>
                  <a:pt x="502" y="178"/>
                  <a:pt x="509" y="175"/>
                  <a:pt x="506" y="174"/>
                </a:cubicBezTo>
                <a:cubicBezTo>
                  <a:pt x="503" y="173"/>
                  <a:pt x="510" y="174"/>
                  <a:pt x="512" y="172"/>
                </a:cubicBezTo>
                <a:cubicBezTo>
                  <a:pt x="515" y="170"/>
                  <a:pt x="518" y="170"/>
                  <a:pt x="520" y="169"/>
                </a:cubicBezTo>
                <a:cubicBezTo>
                  <a:pt x="521" y="169"/>
                  <a:pt x="522" y="165"/>
                  <a:pt x="525" y="165"/>
                </a:cubicBezTo>
                <a:cubicBezTo>
                  <a:pt x="528" y="165"/>
                  <a:pt x="529" y="169"/>
                  <a:pt x="525" y="171"/>
                </a:cubicBezTo>
                <a:cubicBezTo>
                  <a:pt x="521" y="173"/>
                  <a:pt x="521" y="179"/>
                  <a:pt x="519" y="180"/>
                </a:cubicBezTo>
                <a:cubicBezTo>
                  <a:pt x="517" y="182"/>
                  <a:pt x="518" y="184"/>
                  <a:pt x="521" y="183"/>
                </a:cubicBezTo>
                <a:cubicBezTo>
                  <a:pt x="524" y="183"/>
                  <a:pt x="527" y="184"/>
                  <a:pt x="529" y="183"/>
                </a:cubicBezTo>
                <a:cubicBezTo>
                  <a:pt x="532" y="182"/>
                  <a:pt x="534" y="184"/>
                  <a:pt x="534" y="185"/>
                </a:cubicBezTo>
                <a:cubicBezTo>
                  <a:pt x="535" y="186"/>
                  <a:pt x="537" y="184"/>
                  <a:pt x="537" y="184"/>
                </a:cubicBezTo>
                <a:cubicBezTo>
                  <a:pt x="537" y="184"/>
                  <a:pt x="542" y="183"/>
                  <a:pt x="544" y="185"/>
                </a:cubicBezTo>
                <a:cubicBezTo>
                  <a:pt x="545" y="186"/>
                  <a:pt x="546" y="183"/>
                  <a:pt x="545" y="181"/>
                </a:cubicBezTo>
                <a:cubicBezTo>
                  <a:pt x="544" y="180"/>
                  <a:pt x="543" y="178"/>
                  <a:pt x="542" y="175"/>
                </a:cubicBezTo>
                <a:cubicBezTo>
                  <a:pt x="540" y="173"/>
                  <a:pt x="539" y="172"/>
                  <a:pt x="536" y="173"/>
                </a:cubicBezTo>
                <a:cubicBezTo>
                  <a:pt x="533" y="174"/>
                  <a:pt x="532" y="172"/>
                  <a:pt x="530" y="171"/>
                </a:cubicBezTo>
                <a:cubicBezTo>
                  <a:pt x="528" y="170"/>
                  <a:pt x="527" y="173"/>
                  <a:pt x="528" y="170"/>
                </a:cubicBezTo>
                <a:cubicBezTo>
                  <a:pt x="530" y="167"/>
                  <a:pt x="531" y="167"/>
                  <a:pt x="532" y="164"/>
                </a:cubicBezTo>
                <a:cubicBezTo>
                  <a:pt x="533" y="162"/>
                  <a:pt x="538" y="158"/>
                  <a:pt x="533" y="157"/>
                </a:cubicBezTo>
                <a:cubicBezTo>
                  <a:pt x="528" y="156"/>
                  <a:pt x="526" y="155"/>
                  <a:pt x="526" y="153"/>
                </a:cubicBezTo>
                <a:cubicBezTo>
                  <a:pt x="525" y="150"/>
                  <a:pt x="519" y="146"/>
                  <a:pt x="518" y="146"/>
                </a:cubicBezTo>
                <a:cubicBezTo>
                  <a:pt x="516" y="146"/>
                  <a:pt x="511" y="146"/>
                  <a:pt x="510" y="144"/>
                </a:cubicBezTo>
                <a:cubicBezTo>
                  <a:pt x="510" y="143"/>
                  <a:pt x="506" y="138"/>
                  <a:pt x="504" y="136"/>
                </a:cubicBezTo>
                <a:cubicBezTo>
                  <a:pt x="503" y="135"/>
                  <a:pt x="495" y="126"/>
                  <a:pt x="494" y="125"/>
                </a:cubicBezTo>
                <a:cubicBezTo>
                  <a:pt x="493" y="125"/>
                  <a:pt x="492" y="125"/>
                  <a:pt x="488" y="130"/>
                </a:cubicBezTo>
                <a:cubicBezTo>
                  <a:pt x="485" y="134"/>
                  <a:pt x="482" y="135"/>
                  <a:pt x="479" y="134"/>
                </a:cubicBezTo>
                <a:cubicBezTo>
                  <a:pt x="476" y="133"/>
                  <a:pt x="476" y="133"/>
                  <a:pt x="473" y="130"/>
                </a:cubicBezTo>
                <a:cubicBezTo>
                  <a:pt x="471" y="127"/>
                  <a:pt x="476" y="127"/>
                  <a:pt x="475" y="125"/>
                </a:cubicBezTo>
                <a:cubicBezTo>
                  <a:pt x="474" y="123"/>
                  <a:pt x="468" y="122"/>
                  <a:pt x="464" y="122"/>
                </a:cubicBezTo>
                <a:cubicBezTo>
                  <a:pt x="460" y="121"/>
                  <a:pt x="458" y="117"/>
                  <a:pt x="452" y="117"/>
                </a:cubicBezTo>
                <a:cubicBezTo>
                  <a:pt x="446" y="116"/>
                  <a:pt x="439" y="118"/>
                  <a:pt x="437" y="118"/>
                </a:cubicBezTo>
                <a:cubicBezTo>
                  <a:pt x="436" y="118"/>
                  <a:pt x="436" y="120"/>
                  <a:pt x="435" y="124"/>
                </a:cubicBezTo>
                <a:cubicBezTo>
                  <a:pt x="434" y="129"/>
                  <a:pt x="437" y="130"/>
                  <a:pt x="434" y="130"/>
                </a:cubicBezTo>
                <a:cubicBezTo>
                  <a:pt x="431" y="131"/>
                  <a:pt x="429" y="132"/>
                  <a:pt x="433" y="133"/>
                </a:cubicBezTo>
                <a:cubicBezTo>
                  <a:pt x="436" y="135"/>
                  <a:pt x="440" y="141"/>
                  <a:pt x="440" y="141"/>
                </a:cubicBezTo>
                <a:cubicBezTo>
                  <a:pt x="440" y="141"/>
                  <a:pt x="440" y="144"/>
                  <a:pt x="438" y="146"/>
                </a:cubicBezTo>
                <a:cubicBezTo>
                  <a:pt x="435" y="148"/>
                  <a:pt x="433" y="150"/>
                  <a:pt x="431" y="147"/>
                </a:cubicBezTo>
                <a:cubicBezTo>
                  <a:pt x="429" y="145"/>
                  <a:pt x="425" y="146"/>
                  <a:pt x="426" y="148"/>
                </a:cubicBezTo>
                <a:cubicBezTo>
                  <a:pt x="428" y="150"/>
                  <a:pt x="430" y="151"/>
                  <a:pt x="430" y="153"/>
                </a:cubicBezTo>
                <a:cubicBezTo>
                  <a:pt x="430" y="156"/>
                  <a:pt x="433" y="161"/>
                  <a:pt x="431" y="163"/>
                </a:cubicBezTo>
                <a:cubicBezTo>
                  <a:pt x="429" y="165"/>
                  <a:pt x="426" y="164"/>
                  <a:pt x="424" y="164"/>
                </a:cubicBezTo>
                <a:cubicBezTo>
                  <a:pt x="422" y="164"/>
                  <a:pt x="420" y="161"/>
                  <a:pt x="422" y="160"/>
                </a:cubicBezTo>
                <a:cubicBezTo>
                  <a:pt x="423" y="160"/>
                  <a:pt x="422" y="154"/>
                  <a:pt x="422" y="154"/>
                </a:cubicBezTo>
                <a:cubicBezTo>
                  <a:pt x="422" y="154"/>
                  <a:pt x="417" y="160"/>
                  <a:pt x="417" y="157"/>
                </a:cubicBezTo>
                <a:cubicBezTo>
                  <a:pt x="418" y="153"/>
                  <a:pt x="416" y="153"/>
                  <a:pt x="416" y="150"/>
                </a:cubicBezTo>
                <a:cubicBezTo>
                  <a:pt x="416" y="148"/>
                  <a:pt x="413" y="147"/>
                  <a:pt x="410" y="147"/>
                </a:cubicBezTo>
                <a:cubicBezTo>
                  <a:pt x="406" y="148"/>
                  <a:pt x="402" y="146"/>
                  <a:pt x="396" y="145"/>
                </a:cubicBezTo>
                <a:cubicBezTo>
                  <a:pt x="389" y="144"/>
                  <a:pt x="387" y="143"/>
                  <a:pt x="381" y="141"/>
                </a:cubicBezTo>
                <a:cubicBezTo>
                  <a:pt x="376" y="138"/>
                  <a:pt x="374" y="140"/>
                  <a:pt x="372" y="140"/>
                </a:cubicBezTo>
                <a:cubicBezTo>
                  <a:pt x="369" y="141"/>
                  <a:pt x="370" y="135"/>
                  <a:pt x="367" y="134"/>
                </a:cubicBezTo>
                <a:cubicBezTo>
                  <a:pt x="363" y="133"/>
                  <a:pt x="361" y="135"/>
                  <a:pt x="361" y="130"/>
                </a:cubicBezTo>
                <a:cubicBezTo>
                  <a:pt x="360" y="125"/>
                  <a:pt x="362" y="124"/>
                  <a:pt x="370" y="119"/>
                </a:cubicBezTo>
                <a:cubicBezTo>
                  <a:pt x="378" y="113"/>
                  <a:pt x="377" y="111"/>
                  <a:pt x="384" y="110"/>
                </a:cubicBezTo>
                <a:cubicBezTo>
                  <a:pt x="390" y="110"/>
                  <a:pt x="393" y="111"/>
                  <a:pt x="393" y="109"/>
                </a:cubicBezTo>
                <a:cubicBezTo>
                  <a:pt x="393" y="107"/>
                  <a:pt x="395" y="100"/>
                  <a:pt x="395" y="104"/>
                </a:cubicBezTo>
                <a:cubicBezTo>
                  <a:pt x="395" y="107"/>
                  <a:pt x="402" y="108"/>
                  <a:pt x="399" y="110"/>
                </a:cubicBezTo>
                <a:cubicBezTo>
                  <a:pt x="395" y="113"/>
                  <a:pt x="397" y="113"/>
                  <a:pt x="400" y="113"/>
                </a:cubicBezTo>
                <a:cubicBezTo>
                  <a:pt x="403" y="113"/>
                  <a:pt x="408" y="111"/>
                  <a:pt x="408" y="111"/>
                </a:cubicBezTo>
                <a:cubicBezTo>
                  <a:pt x="408" y="111"/>
                  <a:pt x="414" y="108"/>
                  <a:pt x="415" y="110"/>
                </a:cubicBezTo>
                <a:cubicBezTo>
                  <a:pt x="417" y="113"/>
                  <a:pt x="417" y="115"/>
                  <a:pt x="419" y="115"/>
                </a:cubicBezTo>
                <a:cubicBezTo>
                  <a:pt x="422" y="115"/>
                  <a:pt x="428" y="112"/>
                  <a:pt x="423" y="109"/>
                </a:cubicBezTo>
                <a:cubicBezTo>
                  <a:pt x="418" y="107"/>
                  <a:pt x="415" y="107"/>
                  <a:pt x="412" y="104"/>
                </a:cubicBezTo>
                <a:cubicBezTo>
                  <a:pt x="409" y="101"/>
                  <a:pt x="409" y="102"/>
                  <a:pt x="406" y="103"/>
                </a:cubicBezTo>
                <a:cubicBezTo>
                  <a:pt x="403" y="104"/>
                  <a:pt x="403" y="102"/>
                  <a:pt x="401" y="102"/>
                </a:cubicBezTo>
                <a:cubicBezTo>
                  <a:pt x="400" y="102"/>
                  <a:pt x="398" y="102"/>
                  <a:pt x="398" y="101"/>
                </a:cubicBezTo>
                <a:cubicBezTo>
                  <a:pt x="397" y="99"/>
                  <a:pt x="398" y="99"/>
                  <a:pt x="402" y="99"/>
                </a:cubicBezTo>
                <a:cubicBezTo>
                  <a:pt x="406" y="99"/>
                  <a:pt x="410" y="100"/>
                  <a:pt x="410" y="100"/>
                </a:cubicBezTo>
                <a:cubicBezTo>
                  <a:pt x="410" y="100"/>
                  <a:pt x="415" y="99"/>
                  <a:pt x="416" y="98"/>
                </a:cubicBezTo>
                <a:cubicBezTo>
                  <a:pt x="417" y="98"/>
                  <a:pt x="423" y="97"/>
                  <a:pt x="422" y="94"/>
                </a:cubicBezTo>
                <a:cubicBezTo>
                  <a:pt x="421" y="90"/>
                  <a:pt x="417" y="90"/>
                  <a:pt x="416" y="89"/>
                </a:cubicBezTo>
                <a:cubicBezTo>
                  <a:pt x="415" y="88"/>
                  <a:pt x="418" y="86"/>
                  <a:pt x="420" y="86"/>
                </a:cubicBezTo>
                <a:cubicBezTo>
                  <a:pt x="422" y="85"/>
                  <a:pt x="427" y="86"/>
                  <a:pt x="427" y="86"/>
                </a:cubicBezTo>
                <a:cubicBezTo>
                  <a:pt x="427" y="86"/>
                  <a:pt x="431" y="86"/>
                  <a:pt x="431" y="85"/>
                </a:cubicBezTo>
                <a:cubicBezTo>
                  <a:pt x="431" y="83"/>
                  <a:pt x="430" y="81"/>
                  <a:pt x="432" y="82"/>
                </a:cubicBezTo>
                <a:cubicBezTo>
                  <a:pt x="434" y="83"/>
                  <a:pt x="432" y="87"/>
                  <a:pt x="436" y="86"/>
                </a:cubicBezTo>
                <a:cubicBezTo>
                  <a:pt x="439" y="85"/>
                  <a:pt x="440" y="86"/>
                  <a:pt x="442" y="87"/>
                </a:cubicBezTo>
                <a:cubicBezTo>
                  <a:pt x="444" y="88"/>
                  <a:pt x="441" y="93"/>
                  <a:pt x="439" y="94"/>
                </a:cubicBezTo>
                <a:cubicBezTo>
                  <a:pt x="437" y="94"/>
                  <a:pt x="434" y="96"/>
                  <a:pt x="439" y="96"/>
                </a:cubicBezTo>
                <a:cubicBezTo>
                  <a:pt x="443" y="97"/>
                  <a:pt x="446" y="97"/>
                  <a:pt x="446" y="97"/>
                </a:cubicBezTo>
                <a:cubicBezTo>
                  <a:pt x="446" y="97"/>
                  <a:pt x="448" y="94"/>
                  <a:pt x="450" y="92"/>
                </a:cubicBezTo>
                <a:cubicBezTo>
                  <a:pt x="451" y="90"/>
                  <a:pt x="453" y="91"/>
                  <a:pt x="454" y="92"/>
                </a:cubicBezTo>
                <a:cubicBezTo>
                  <a:pt x="456" y="93"/>
                  <a:pt x="461" y="94"/>
                  <a:pt x="456" y="95"/>
                </a:cubicBezTo>
                <a:cubicBezTo>
                  <a:pt x="451" y="97"/>
                  <a:pt x="450" y="99"/>
                  <a:pt x="448" y="100"/>
                </a:cubicBezTo>
                <a:cubicBezTo>
                  <a:pt x="447" y="102"/>
                  <a:pt x="447" y="104"/>
                  <a:pt x="442" y="102"/>
                </a:cubicBezTo>
                <a:cubicBezTo>
                  <a:pt x="437" y="101"/>
                  <a:pt x="434" y="102"/>
                  <a:pt x="433" y="104"/>
                </a:cubicBezTo>
                <a:cubicBezTo>
                  <a:pt x="432" y="105"/>
                  <a:pt x="433" y="111"/>
                  <a:pt x="435" y="111"/>
                </a:cubicBezTo>
                <a:cubicBezTo>
                  <a:pt x="437" y="110"/>
                  <a:pt x="439" y="110"/>
                  <a:pt x="441" y="109"/>
                </a:cubicBezTo>
                <a:cubicBezTo>
                  <a:pt x="443" y="108"/>
                  <a:pt x="452" y="110"/>
                  <a:pt x="454" y="110"/>
                </a:cubicBezTo>
                <a:cubicBezTo>
                  <a:pt x="457" y="109"/>
                  <a:pt x="461" y="113"/>
                  <a:pt x="462" y="113"/>
                </a:cubicBezTo>
                <a:cubicBezTo>
                  <a:pt x="463" y="112"/>
                  <a:pt x="465" y="114"/>
                  <a:pt x="467" y="116"/>
                </a:cubicBezTo>
                <a:cubicBezTo>
                  <a:pt x="470" y="117"/>
                  <a:pt x="469" y="112"/>
                  <a:pt x="473" y="115"/>
                </a:cubicBezTo>
                <a:cubicBezTo>
                  <a:pt x="477" y="118"/>
                  <a:pt x="475" y="118"/>
                  <a:pt x="477" y="118"/>
                </a:cubicBezTo>
                <a:cubicBezTo>
                  <a:pt x="479" y="118"/>
                  <a:pt x="484" y="119"/>
                  <a:pt x="484" y="119"/>
                </a:cubicBezTo>
                <a:cubicBezTo>
                  <a:pt x="484" y="119"/>
                  <a:pt x="485" y="115"/>
                  <a:pt x="489" y="116"/>
                </a:cubicBezTo>
                <a:cubicBezTo>
                  <a:pt x="492" y="116"/>
                  <a:pt x="496" y="121"/>
                  <a:pt x="495" y="118"/>
                </a:cubicBezTo>
                <a:cubicBezTo>
                  <a:pt x="495" y="115"/>
                  <a:pt x="496" y="112"/>
                  <a:pt x="493" y="110"/>
                </a:cubicBezTo>
                <a:cubicBezTo>
                  <a:pt x="490" y="108"/>
                  <a:pt x="485" y="106"/>
                  <a:pt x="484" y="105"/>
                </a:cubicBezTo>
                <a:cubicBezTo>
                  <a:pt x="483" y="104"/>
                  <a:pt x="482" y="102"/>
                  <a:pt x="484" y="102"/>
                </a:cubicBezTo>
                <a:cubicBezTo>
                  <a:pt x="485" y="101"/>
                  <a:pt x="490" y="102"/>
                  <a:pt x="493" y="104"/>
                </a:cubicBezTo>
                <a:cubicBezTo>
                  <a:pt x="496" y="106"/>
                  <a:pt x="499" y="108"/>
                  <a:pt x="501" y="106"/>
                </a:cubicBezTo>
                <a:cubicBezTo>
                  <a:pt x="503" y="105"/>
                  <a:pt x="506" y="104"/>
                  <a:pt x="507" y="103"/>
                </a:cubicBezTo>
                <a:cubicBezTo>
                  <a:pt x="508" y="102"/>
                  <a:pt x="511" y="98"/>
                  <a:pt x="511" y="98"/>
                </a:cubicBezTo>
                <a:cubicBezTo>
                  <a:pt x="511" y="98"/>
                  <a:pt x="500" y="97"/>
                  <a:pt x="498" y="95"/>
                </a:cubicBezTo>
                <a:cubicBezTo>
                  <a:pt x="496" y="93"/>
                  <a:pt x="491" y="90"/>
                  <a:pt x="490" y="90"/>
                </a:cubicBezTo>
                <a:cubicBezTo>
                  <a:pt x="488" y="90"/>
                  <a:pt x="484" y="93"/>
                  <a:pt x="482" y="89"/>
                </a:cubicBezTo>
                <a:cubicBezTo>
                  <a:pt x="481" y="85"/>
                  <a:pt x="481" y="81"/>
                  <a:pt x="479" y="80"/>
                </a:cubicBezTo>
                <a:cubicBezTo>
                  <a:pt x="478" y="80"/>
                  <a:pt x="462" y="78"/>
                  <a:pt x="460" y="77"/>
                </a:cubicBezTo>
                <a:cubicBezTo>
                  <a:pt x="458" y="76"/>
                  <a:pt x="448" y="73"/>
                  <a:pt x="445" y="71"/>
                </a:cubicBezTo>
                <a:cubicBezTo>
                  <a:pt x="442" y="69"/>
                  <a:pt x="437" y="66"/>
                  <a:pt x="434" y="66"/>
                </a:cubicBezTo>
                <a:cubicBezTo>
                  <a:pt x="431" y="66"/>
                  <a:pt x="418" y="68"/>
                  <a:pt x="416" y="68"/>
                </a:cubicBezTo>
                <a:cubicBezTo>
                  <a:pt x="414" y="67"/>
                  <a:pt x="407" y="68"/>
                  <a:pt x="404" y="69"/>
                </a:cubicBezTo>
                <a:cubicBezTo>
                  <a:pt x="401" y="69"/>
                  <a:pt x="408" y="74"/>
                  <a:pt x="402" y="75"/>
                </a:cubicBezTo>
                <a:cubicBezTo>
                  <a:pt x="396" y="76"/>
                  <a:pt x="397" y="77"/>
                  <a:pt x="398" y="71"/>
                </a:cubicBezTo>
                <a:cubicBezTo>
                  <a:pt x="399" y="66"/>
                  <a:pt x="394" y="64"/>
                  <a:pt x="389" y="66"/>
                </a:cubicBezTo>
                <a:cubicBezTo>
                  <a:pt x="384" y="69"/>
                  <a:pt x="377" y="70"/>
                  <a:pt x="378" y="73"/>
                </a:cubicBezTo>
                <a:cubicBezTo>
                  <a:pt x="380" y="76"/>
                  <a:pt x="378" y="77"/>
                  <a:pt x="382" y="80"/>
                </a:cubicBezTo>
                <a:cubicBezTo>
                  <a:pt x="386" y="83"/>
                  <a:pt x="387" y="83"/>
                  <a:pt x="392" y="83"/>
                </a:cubicBezTo>
                <a:cubicBezTo>
                  <a:pt x="397" y="83"/>
                  <a:pt x="402" y="84"/>
                  <a:pt x="402" y="84"/>
                </a:cubicBezTo>
                <a:cubicBezTo>
                  <a:pt x="402" y="84"/>
                  <a:pt x="402" y="88"/>
                  <a:pt x="400" y="89"/>
                </a:cubicBezTo>
                <a:cubicBezTo>
                  <a:pt x="398" y="90"/>
                  <a:pt x="395" y="90"/>
                  <a:pt x="394" y="92"/>
                </a:cubicBezTo>
                <a:cubicBezTo>
                  <a:pt x="394" y="94"/>
                  <a:pt x="390" y="96"/>
                  <a:pt x="390" y="94"/>
                </a:cubicBezTo>
                <a:cubicBezTo>
                  <a:pt x="390" y="93"/>
                  <a:pt x="392" y="90"/>
                  <a:pt x="389" y="88"/>
                </a:cubicBezTo>
                <a:cubicBezTo>
                  <a:pt x="386" y="86"/>
                  <a:pt x="386" y="85"/>
                  <a:pt x="383" y="87"/>
                </a:cubicBezTo>
                <a:cubicBezTo>
                  <a:pt x="380" y="89"/>
                  <a:pt x="379" y="90"/>
                  <a:pt x="378" y="87"/>
                </a:cubicBezTo>
                <a:cubicBezTo>
                  <a:pt x="376" y="84"/>
                  <a:pt x="372" y="81"/>
                  <a:pt x="372" y="81"/>
                </a:cubicBezTo>
                <a:cubicBezTo>
                  <a:pt x="372" y="81"/>
                  <a:pt x="369" y="77"/>
                  <a:pt x="366" y="76"/>
                </a:cubicBezTo>
                <a:cubicBezTo>
                  <a:pt x="364" y="74"/>
                  <a:pt x="360" y="74"/>
                  <a:pt x="360" y="76"/>
                </a:cubicBezTo>
                <a:cubicBezTo>
                  <a:pt x="359" y="78"/>
                  <a:pt x="360" y="80"/>
                  <a:pt x="362" y="83"/>
                </a:cubicBezTo>
                <a:cubicBezTo>
                  <a:pt x="363" y="86"/>
                  <a:pt x="365" y="93"/>
                  <a:pt x="362" y="93"/>
                </a:cubicBezTo>
                <a:cubicBezTo>
                  <a:pt x="360" y="94"/>
                  <a:pt x="359" y="94"/>
                  <a:pt x="356" y="95"/>
                </a:cubicBezTo>
                <a:cubicBezTo>
                  <a:pt x="354" y="96"/>
                  <a:pt x="353" y="94"/>
                  <a:pt x="353" y="91"/>
                </a:cubicBezTo>
                <a:cubicBezTo>
                  <a:pt x="353" y="88"/>
                  <a:pt x="352" y="85"/>
                  <a:pt x="352" y="84"/>
                </a:cubicBezTo>
                <a:cubicBezTo>
                  <a:pt x="353" y="83"/>
                  <a:pt x="349" y="85"/>
                  <a:pt x="346" y="84"/>
                </a:cubicBezTo>
                <a:cubicBezTo>
                  <a:pt x="342" y="83"/>
                  <a:pt x="339" y="85"/>
                  <a:pt x="342" y="86"/>
                </a:cubicBezTo>
                <a:cubicBezTo>
                  <a:pt x="346" y="88"/>
                  <a:pt x="347" y="92"/>
                  <a:pt x="344" y="93"/>
                </a:cubicBezTo>
                <a:cubicBezTo>
                  <a:pt x="340" y="94"/>
                  <a:pt x="327" y="93"/>
                  <a:pt x="323" y="93"/>
                </a:cubicBezTo>
                <a:cubicBezTo>
                  <a:pt x="319" y="93"/>
                  <a:pt x="313" y="94"/>
                  <a:pt x="312" y="92"/>
                </a:cubicBezTo>
                <a:cubicBezTo>
                  <a:pt x="311" y="90"/>
                  <a:pt x="315" y="88"/>
                  <a:pt x="318" y="88"/>
                </a:cubicBezTo>
                <a:cubicBezTo>
                  <a:pt x="321" y="88"/>
                  <a:pt x="328" y="89"/>
                  <a:pt x="331" y="85"/>
                </a:cubicBezTo>
                <a:cubicBezTo>
                  <a:pt x="335" y="80"/>
                  <a:pt x="328" y="80"/>
                  <a:pt x="325" y="80"/>
                </a:cubicBezTo>
                <a:cubicBezTo>
                  <a:pt x="322" y="80"/>
                  <a:pt x="319" y="79"/>
                  <a:pt x="316" y="75"/>
                </a:cubicBezTo>
                <a:cubicBezTo>
                  <a:pt x="313" y="72"/>
                  <a:pt x="318" y="69"/>
                  <a:pt x="317" y="68"/>
                </a:cubicBezTo>
                <a:cubicBezTo>
                  <a:pt x="317" y="66"/>
                  <a:pt x="313" y="68"/>
                  <a:pt x="310" y="68"/>
                </a:cubicBezTo>
                <a:cubicBezTo>
                  <a:pt x="306" y="68"/>
                  <a:pt x="301" y="65"/>
                  <a:pt x="301" y="68"/>
                </a:cubicBezTo>
                <a:cubicBezTo>
                  <a:pt x="301" y="71"/>
                  <a:pt x="305" y="80"/>
                  <a:pt x="302" y="78"/>
                </a:cubicBezTo>
                <a:cubicBezTo>
                  <a:pt x="300" y="76"/>
                  <a:pt x="300" y="73"/>
                  <a:pt x="298" y="71"/>
                </a:cubicBezTo>
                <a:cubicBezTo>
                  <a:pt x="296" y="69"/>
                  <a:pt x="293" y="69"/>
                  <a:pt x="289" y="69"/>
                </a:cubicBezTo>
                <a:cubicBezTo>
                  <a:pt x="286" y="70"/>
                  <a:pt x="279" y="71"/>
                  <a:pt x="277" y="71"/>
                </a:cubicBezTo>
                <a:cubicBezTo>
                  <a:pt x="275" y="70"/>
                  <a:pt x="277" y="70"/>
                  <a:pt x="273" y="68"/>
                </a:cubicBezTo>
                <a:cubicBezTo>
                  <a:pt x="269" y="66"/>
                  <a:pt x="267" y="67"/>
                  <a:pt x="264" y="65"/>
                </a:cubicBezTo>
                <a:cubicBezTo>
                  <a:pt x="261" y="63"/>
                  <a:pt x="263" y="62"/>
                  <a:pt x="258" y="62"/>
                </a:cubicBezTo>
                <a:cubicBezTo>
                  <a:pt x="253" y="62"/>
                  <a:pt x="253" y="65"/>
                  <a:pt x="248" y="64"/>
                </a:cubicBezTo>
                <a:cubicBezTo>
                  <a:pt x="243" y="63"/>
                  <a:pt x="241" y="64"/>
                  <a:pt x="236" y="64"/>
                </a:cubicBezTo>
                <a:cubicBezTo>
                  <a:pt x="230" y="63"/>
                  <a:pt x="228" y="63"/>
                  <a:pt x="227" y="66"/>
                </a:cubicBezTo>
                <a:cubicBezTo>
                  <a:pt x="226" y="68"/>
                  <a:pt x="225" y="73"/>
                  <a:pt x="223" y="73"/>
                </a:cubicBezTo>
                <a:cubicBezTo>
                  <a:pt x="220" y="73"/>
                  <a:pt x="218" y="76"/>
                  <a:pt x="225" y="76"/>
                </a:cubicBezTo>
                <a:cubicBezTo>
                  <a:pt x="232" y="76"/>
                  <a:pt x="228" y="80"/>
                  <a:pt x="234" y="79"/>
                </a:cubicBezTo>
                <a:cubicBezTo>
                  <a:pt x="241" y="79"/>
                  <a:pt x="246" y="79"/>
                  <a:pt x="248" y="76"/>
                </a:cubicBezTo>
                <a:cubicBezTo>
                  <a:pt x="249" y="73"/>
                  <a:pt x="251" y="73"/>
                  <a:pt x="251" y="74"/>
                </a:cubicBezTo>
                <a:cubicBezTo>
                  <a:pt x="252" y="75"/>
                  <a:pt x="258" y="82"/>
                  <a:pt x="258" y="82"/>
                </a:cubicBezTo>
                <a:cubicBezTo>
                  <a:pt x="258" y="82"/>
                  <a:pt x="261" y="85"/>
                  <a:pt x="263" y="86"/>
                </a:cubicBezTo>
                <a:cubicBezTo>
                  <a:pt x="265" y="86"/>
                  <a:pt x="261" y="90"/>
                  <a:pt x="258" y="88"/>
                </a:cubicBezTo>
                <a:cubicBezTo>
                  <a:pt x="255" y="86"/>
                  <a:pt x="250" y="86"/>
                  <a:pt x="247" y="85"/>
                </a:cubicBezTo>
                <a:cubicBezTo>
                  <a:pt x="245" y="83"/>
                  <a:pt x="235" y="83"/>
                  <a:pt x="232" y="83"/>
                </a:cubicBezTo>
                <a:cubicBezTo>
                  <a:pt x="230" y="83"/>
                  <a:pt x="225" y="82"/>
                  <a:pt x="224" y="82"/>
                </a:cubicBezTo>
                <a:cubicBezTo>
                  <a:pt x="222" y="82"/>
                  <a:pt x="217" y="86"/>
                  <a:pt x="217" y="86"/>
                </a:cubicBezTo>
                <a:cubicBezTo>
                  <a:pt x="217" y="86"/>
                  <a:pt x="215" y="83"/>
                  <a:pt x="214" y="81"/>
                </a:cubicBezTo>
                <a:cubicBezTo>
                  <a:pt x="213" y="80"/>
                  <a:pt x="211" y="83"/>
                  <a:pt x="210" y="83"/>
                </a:cubicBezTo>
                <a:cubicBezTo>
                  <a:pt x="208" y="83"/>
                  <a:pt x="204" y="80"/>
                  <a:pt x="199" y="82"/>
                </a:cubicBezTo>
                <a:cubicBezTo>
                  <a:pt x="195" y="83"/>
                  <a:pt x="196" y="85"/>
                  <a:pt x="190" y="84"/>
                </a:cubicBezTo>
                <a:cubicBezTo>
                  <a:pt x="183" y="84"/>
                  <a:pt x="182" y="83"/>
                  <a:pt x="179" y="83"/>
                </a:cubicBezTo>
                <a:cubicBezTo>
                  <a:pt x="177" y="83"/>
                  <a:pt x="177" y="83"/>
                  <a:pt x="177" y="83"/>
                </a:cubicBezTo>
                <a:cubicBezTo>
                  <a:pt x="177" y="83"/>
                  <a:pt x="177" y="85"/>
                  <a:pt x="175" y="86"/>
                </a:cubicBezTo>
                <a:cubicBezTo>
                  <a:pt x="172" y="88"/>
                  <a:pt x="170" y="90"/>
                  <a:pt x="168" y="88"/>
                </a:cubicBezTo>
                <a:cubicBezTo>
                  <a:pt x="166" y="85"/>
                  <a:pt x="165" y="85"/>
                  <a:pt x="164" y="85"/>
                </a:cubicBezTo>
                <a:cubicBezTo>
                  <a:pt x="163" y="85"/>
                  <a:pt x="161" y="83"/>
                  <a:pt x="156" y="84"/>
                </a:cubicBezTo>
                <a:cubicBezTo>
                  <a:pt x="151" y="85"/>
                  <a:pt x="143" y="82"/>
                  <a:pt x="142" y="82"/>
                </a:cubicBezTo>
                <a:cubicBezTo>
                  <a:pt x="140" y="82"/>
                  <a:pt x="127" y="82"/>
                  <a:pt x="124" y="81"/>
                </a:cubicBezTo>
                <a:cubicBezTo>
                  <a:pt x="121" y="80"/>
                  <a:pt x="113" y="80"/>
                  <a:pt x="110" y="80"/>
                </a:cubicBezTo>
                <a:cubicBezTo>
                  <a:pt x="107" y="81"/>
                  <a:pt x="99" y="81"/>
                  <a:pt x="99" y="81"/>
                </a:cubicBezTo>
                <a:cubicBezTo>
                  <a:pt x="99" y="81"/>
                  <a:pt x="93" y="77"/>
                  <a:pt x="92" y="77"/>
                </a:cubicBezTo>
                <a:cubicBezTo>
                  <a:pt x="91" y="77"/>
                  <a:pt x="87" y="79"/>
                  <a:pt x="85" y="77"/>
                </a:cubicBezTo>
                <a:cubicBezTo>
                  <a:pt x="83" y="75"/>
                  <a:pt x="80" y="74"/>
                  <a:pt x="80" y="74"/>
                </a:cubicBezTo>
                <a:cubicBezTo>
                  <a:pt x="80" y="74"/>
                  <a:pt x="78" y="78"/>
                  <a:pt x="76" y="79"/>
                </a:cubicBezTo>
                <a:cubicBezTo>
                  <a:pt x="73" y="80"/>
                  <a:pt x="67" y="81"/>
                  <a:pt x="66" y="80"/>
                </a:cubicBezTo>
                <a:cubicBezTo>
                  <a:pt x="65" y="80"/>
                  <a:pt x="55" y="83"/>
                  <a:pt x="55" y="83"/>
                </a:cubicBezTo>
                <a:cubicBezTo>
                  <a:pt x="55" y="83"/>
                  <a:pt x="49" y="88"/>
                  <a:pt x="48" y="88"/>
                </a:cubicBezTo>
                <a:cubicBezTo>
                  <a:pt x="46" y="88"/>
                  <a:pt x="40" y="87"/>
                  <a:pt x="41" y="88"/>
                </a:cubicBezTo>
                <a:cubicBezTo>
                  <a:pt x="42" y="90"/>
                  <a:pt x="41" y="93"/>
                  <a:pt x="47" y="93"/>
                </a:cubicBezTo>
                <a:cubicBezTo>
                  <a:pt x="53" y="93"/>
                  <a:pt x="53" y="95"/>
                  <a:pt x="56" y="96"/>
                </a:cubicBezTo>
                <a:cubicBezTo>
                  <a:pt x="58" y="96"/>
                  <a:pt x="59" y="96"/>
                  <a:pt x="61" y="98"/>
                </a:cubicBezTo>
                <a:cubicBezTo>
                  <a:pt x="64" y="100"/>
                  <a:pt x="64" y="102"/>
                  <a:pt x="61" y="102"/>
                </a:cubicBezTo>
                <a:cubicBezTo>
                  <a:pt x="57" y="102"/>
                  <a:pt x="53" y="101"/>
                  <a:pt x="51" y="99"/>
                </a:cubicBezTo>
                <a:cubicBezTo>
                  <a:pt x="49" y="97"/>
                  <a:pt x="49" y="97"/>
                  <a:pt x="49" y="97"/>
                </a:cubicBezTo>
                <a:cubicBezTo>
                  <a:pt x="45" y="99"/>
                  <a:pt x="45" y="99"/>
                  <a:pt x="45" y="99"/>
                </a:cubicBezTo>
                <a:cubicBezTo>
                  <a:pt x="39" y="99"/>
                  <a:pt x="33" y="102"/>
                  <a:pt x="33" y="102"/>
                </a:cubicBezTo>
                <a:cubicBezTo>
                  <a:pt x="33" y="102"/>
                  <a:pt x="34" y="105"/>
                  <a:pt x="38" y="108"/>
                </a:cubicBezTo>
                <a:cubicBezTo>
                  <a:pt x="41" y="110"/>
                  <a:pt x="50" y="110"/>
                  <a:pt x="50" y="110"/>
                </a:cubicBezTo>
                <a:cubicBezTo>
                  <a:pt x="50" y="110"/>
                  <a:pt x="55" y="110"/>
                  <a:pt x="58" y="108"/>
                </a:cubicBezTo>
                <a:cubicBezTo>
                  <a:pt x="60" y="107"/>
                  <a:pt x="62" y="107"/>
                  <a:pt x="64" y="107"/>
                </a:cubicBezTo>
                <a:cubicBezTo>
                  <a:pt x="65" y="108"/>
                  <a:pt x="63" y="113"/>
                  <a:pt x="59" y="112"/>
                </a:cubicBezTo>
                <a:cubicBezTo>
                  <a:pt x="54" y="112"/>
                  <a:pt x="50" y="113"/>
                  <a:pt x="46" y="115"/>
                </a:cubicBezTo>
                <a:cubicBezTo>
                  <a:pt x="43" y="118"/>
                  <a:pt x="40" y="118"/>
                  <a:pt x="41" y="121"/>
                </a:cubicBezTo>
                <a:cubicBezTo>
                  <a:pt x="43" y="124"/>
                  <a:pt x="48" y="128"/>
                  <a:pt x="49" y="130"/>
                </a:cubicBezTo>
                <a:cubicBezTo>
                  <a:pt x="49" y="132"/>
                  <a:pt x="56" y="129"/>
                  <a:pt x="56" y="127"/>
                </a:cubicBezTo>
                <a:cubicBezTo>
                  <a:pt x="57" y="125"/>
                  <a:pt x="61" y="125"/>
                  <a:pt x="60" y="129"/>
                </a:cubicBezTo>
                <a:cubicBezTo>
                  <a:pt x="59" y="133"/>
                  <a:pt x="64" y="134"/>
                  <a:pt x="64" y="134"/>
                </a:cubicBezTo>
                <a:cubicBezTo>
                  <a:pt x="64" y="134"/>
                  <a:pt x="66" y="130"/>
                  <a:pt x="67" y="131"/>
                </a:cubicBezTo>
                <a:cubicBezTo>
                  <a:pt x="68" y="132"/>
                  <a:pt x="72" y="135"/>
                  <a:pt x="72" y="135"/>
                </a:cubicBezTo>
                <a:cubicBezTo>
                  <a:pt x="72" y="135"/>
                  <a:pt x="77" y="132"/>
                  <a:pt x="78" y="134"/>
                </a:cubicBezTo>
                <a:cubicBezTo>
                  <a:pt x="80" y="136"/>
                  <a:pt x="76" y="138"/>
                  <a:pt x="74" y="139"/>
                </a:cubicBezTo>
                <a:cubicBezTo>
                  <a:pt x="72" y="141"/>
                  <a:pt x="63" y="144"/>
                  <a:pt x="61" y="145"/>
                </a:cubicBezTo>
                <a:cubicBezTo>
                  <a:pt x="59" y="146"/>
                  <a:pt x="52" y="149"/>
                  <a:pt x="50" y="149"/>
                </a:cubicBezTo>
                <a:cubicBezTo>
                  <a:pt x="48" y="149"/>
                  <a:pt x="48" y="154"/>
                  <a:pt x="51" y="153"/>
                </a:cubicBezTo>
                <a:cubicBezTo>
                  <a:pt x="54" y="153"/>
                  <a:pt x="64" y="150"/>
                  <a:pt x="67" y="149"/>
                </a:cubicBezTo>
                <a:cubicBezTo>
                  <a:pt x="69" y="147"/>
                  <a:pt x="68" y="150"/>
                  <a:pt x="75" y="147"/>
                </a:cubicBezTo>
                <a:cubicBezTo>
                  <a:pt x="82" y="143"/>
                  <a:pt x="86" y="140"/>
                  <a:pt x="88" y="141"/>
                </a:cubicBezTo>
                <a:cubicBezTo>
                  <a:pt x="90" y="141"/>
                  <a:pt x="90" y="144"/>
                  <a:pt x="93" y="144"/>
                </a:cubicBezTo>
                <a:cubicBezTo>
                  <a:pt x="96" y="145"/>
                  <a:pt x="99" y="142"/>
                  <a:pt x="101" y="141"/>
                </a:cubicBezTo>
                <a:cubicBezTo>
                  <a:pt x="103" y="140"/>
                  <a:pt x="104" y="135"/>
                  <a:pt x="102" y="136"/>
                </a:cubicBezTo>
                <a:cubicBezTo>
                  <a:pt x="100" y="136"/>
                  <a:pt x="95" y="136"/>
                  <a:pt x="95" y="136"/>
                </a:cubicBezTo>
                <a:cubicBezTo>
                  <a:pt x="95" y="136"/>
                  <a:pt x="101" y="133"/>
                  <a:pt x="101" y="131"/>
                </a:cubicBezTo>
                <a:cubicBezTo>
                  <a:pt x="101" y="129"/>
                  <a:pt x="101" y="126"/>
                  <a:pt x="104" y="125"/>
                </a:cubicBezTo>
                <a:cubicBezTo>
                  <a:pt x="107" y="124"/>
                  <a:pt x="107" y="124"/>
                  <a:pt x="106" y="129"/>
                </a:cubicBezTo>
                <a:cubicBezTo>
                  <a:pt x="104" y="133"/>
                  <a:pt x="109" y="132"/>
                  <a:pt x="112" y="130"/>
                </a:cubicBezTo>
                <a:cubicBezTo>
                  <a:pt x="114" y="128"/>
                  <a:pt x="115" y="129"/>
                  <a:pt x="120" y="127"/>
                </a:cubicBezTo>
                <a:cubicBezTo>
                  <a:pt x="124" y="124"/>
                  <a:pt x="124" y="122"/>
                  <a:pt x="126" y="122"/>
                </a:cubicBezTo>
                <a:cubicBezTo>
                  <a:pt x="128" y="122"/>
                  <a:pt x="132" y="127"/>
                  <a:pt x="135" y="125"/>
                </a:cubicBezTo>
                <a:cubicBezTo>
                  <a:pt x="137" y="124"/>
                  <a:pt x="143" y="127"/>
                  <a:pt x="147" y="127"/>
                </a:cubicBezTo>
                <a:cubicBezTo>
                  <a:pt x="151" y="127"/>
                  <a:pt x="163" y="132"/>
                  <a:pt x="165" y="132"/>
                </a:cubicBezTo>
                <a:cubicBezTo>
                  <a:pt x="168" y="132"/>
                  <a:pt x="174" y="135"/>
                  <a:pt x="175" y="139"/>
                </a:cubicBezTo>
                <a:cubicBezTo>
                  <a:pt x="175" y="144"/>
                  <a:pt x="177" y="144"/>
                  <a:pt x="180" y="144"/>
                </a:cubicBezTo>
                <a:cubicBezTo>
                  <a:pt x="182" y="144"/>
                  <a:pt x="187" y="146"/>
                  <a:pt x="187" y="148"/>
                </a:cubicBezTo>
                <a:cubicBezTo>
                  <a:pt x="187" y="150"/>
                  <a:pt x="186" y="157"/>
                  <a:pt x="190" y="159"/>
                </a:cubicBezTo>
                <a:cubicBezTo>
                  <a:pt x="193" y="161"/>
                  <a:pt x="197" y="164"/>
                  <a:pt x="198" y="163"/>
                </a:cubicBezTo>
                <a:cubicBezTo>
                  <a:pt x="200" y="163"/>
                  <a:pt x="198" y="157"/>
                  <a:pt x="196" y="156"/>
                </a:cubicBezTo>
                <a:cubicBezTo>
                  <a:pt x="195" y="155"/>
                  <a:pt x="196" y="152"/>
                  <a:pt x="195" y="151"/>
                </a:cubicBezTo>
                <a:cubicBezTo>
                  <a:pt x="194" y="149"/>
                  <a:pt x="197" y="149"/>
                  <a:pt x="198" y="152"/>
                </a:cubicBezTo>
                <a:cubicBezTo>
                  <a:pt x="199" y="155"/>
                  <a:pt x="202" y="160"/>
                  <a:pt x="204" y="160"/>
                </a:cubicBezTo>
                <a:cubicBezTo>
                  <a:pt x="206" y="160"/>
                  <a:pt x="210" y="164"/>
                  <a:pt x="209" y="167"/>
                </a:cubicBezTo>
                <a:cubicBezTo>
                  <a:pt x="208" y="169"/>
                  <a:pt x="210" y="173"/>
                  <a:pt x="214" y="173"/>
                </a:cubicBezTo>
                <a:cubicBezTo>
                  <a:pt x="217" y="173"/>
                  <a:pt x="221" y="178"/>
                  <a:pt x="223" y="179"/>
                </a:cubicBezTo>
                <a:cubicBezTo>
                  <a:pt x="224" y="179"/>
                  <a:pt x="226" y="181"/>
                  <a:pt x="226" y="182"/>
                </a:cubicBezTo>
                <a:cubicBezTo>
                  <a:pt x="226" y="183"/>
                  <a:pt x="228" y="190"/>
                  <a:pt x="228" y="192"/>
                </a:cubicBezTo>
                <a:cubicBezTo>
                  <a:pt x="228" y="195"/>
                  <a:pt x="227" y="206"/>
                  <a:pt x="227" y="210"/>
                </a:cubicBezTo>
                <a:cubicBezTo>
                  <a:pt x="226" y="214"/>
                  <a:pt x="230" y="221"/>
                  <a:pt x="233" y="225"/>
                </a:cubicBezTo>
                <a:cubicBezTo>
                  <a:pt x="237" y="229"/>
                  <a:pt x="241" y="236"/>
                  <a:pt x="243" y="238"/>
                </a:cubicBezTo>
                <a:cubicBezTo>
                  <a:pt x="245" y="239"/>
                  <a:pt x="247" y="243"/>
                  <a:pt x="250" y="243"/>
                </a:cubicBezTo>
                <a:cubicBezTo>
                  <a:pt x="254" y="242"/>
                  <a:pt x="256" y="245"/>
                  <a:pt x="259" y="250"/>
                </a:cubicBezTo>
                <a:cubicBezTo>
                  <a:pt x="262" y="256"/>
                  <a:pt x="265" y="264"/>
                  <a:pt x="267" y="265"/>
                </a:cubicBezTo>
                <a:cubicBezTo>
                  <a:pt x="269" y="266"/>
                  <a:pt x="273" y="269"/>
                  <a:pt x="271" y="270"/>
                </a:cubicBezTo>
                <a:cubicBezTo>
                  <a:pt x="269" y="272"/>
                  <a:pt x="266" y="276"/>
                  <a:pt x="270" y="276"/>
                </a:cubicBezTo>
                <a:cubicBezTo>
                  <a:pt x="273" y="276"/>
                  <a:pt x="274" y="275"/>
                  <a:pt x="277" y="278"/>
                </a:cubicBezTo>
                <a:cubicBezTo>
                  <a:pt x="280" y="281"/>
                  <a:pt x="283" y="283"/>
                  <a:pt x="283" y="286"/>
                </a:cubicBezTo>
                <a:cubicBezTo>
                  <a:pt x="282" y="288"/>
                  <a:pt x="286" y="289"/>
                  <a:pt x="287" y="289"/>
                </a:cubicBezTo>
                <a:cubicBezTo>
                  <a:pt x="289" y="289"/>
                  <a:pt x="292" y="296"/>
                  <a:pt x="296" y="293"/>
                </a:cubicBezTo>
                <a:cubicBezTo>
                  <a:pt x="299" y="290"/>
                  <a:pt x="291" y="286"/>
                  <a:pt x="289" y="284"/>
                </a:cubicBezTo>
                <a:cubicBezTo>
                  <a:pt x="286" y="282"/>
                  <a:pt x="289" y="278"/>
                  <a:pt x="283" y="273"/>
                </a:cubicBezTo>
                <a:cubicBezTo>
                  <a:pt x="278" y="269"/>
                  <a:pt x="279" y="266"/>
                  <a:pt x="275" y="263"/>
                </a:cubicBezTo>
                <a:cubicBezTo>
                  <a:pt x="271" y="260"/>
                  <a:pt x="268" y="258"/>
                  <a:pt x="272" y="255"/>
                </a:cubicBezTo>
                <a:cubicBezTo>
                  <a:pt x="276" y="252"/>
                  <a:pt x="276" y="258"/>
                  <a:pt x="278" y="261"/>
                </a:cubicBezTo>
                <a:cubicBezTo>
                  <a:pt x="279" y="264"/>
                  <a:pt x="287" y="271"/>
                  <a:pt x="291" y="274"/>
                </a:cubicBezTo>
                <a:cubicBezTo>
                  <a:pt x="294" y="277"/>
                  <a:pt x="300" y="288"/>
                  <a:pt x="302" y="288"/>
                </a:cubicBezTo>
                <a:cubicBezTo>
                  <a:pt x="304" y="288"/>
                  <a:pt x="309" y="294"/>
                  <a:pt x="309" y="294"/>
                </a:cubicBezTo>
                <a:cubicBezTo>
                  <a:pt x="309" y="294"/>
                  <a:pt x="312" y="299"/>
                  <a:pt x="311" y="300"/>
                </a:cubicBezTo>
                <a:cubicBezTo>
                  <a:pt x="310" y="302"/>
                  <a:pt x="313" y="307"/>
                  <a:pt x="315" y="309"/>
                </a:cubicBezTo>
                <a:cubicBezTo>
                  <a:pt x="318" y="311"/>
                  <a:pt x="328" y="315"/>
                  <a:pt x="330" y="316"/>
                </a:cubicBezTo>
                <a:cubicBezTo>
                  <a:pt x="331" y="317"/>
                  <a:pt x="335" y="323"/>
                  <a:pt x="339" y="323"/>
                </a:cubicBezTo>
                <a:cubicBezTo>
                  <a:pt x="343" y="323"/>
                  <a:pt x="346" y="323"/>
                  <a:pt x="347" y="324"/>
                </a:cubicBezTo>
                <a:cubicBezTo>
                  <a:pt x="348" y="325"/>
                  <a:pt x="352" y="330"/>
                  <a:pt x="354" y="327"/>
                </a:cubicBezTo>
                <a:cubicBezTo>
                  <a:pt x="356" y="325"/>
                  <a:pt x="356" y="323"/>
                  <a:pt x="360" y="323"/>
                </a:cubicBezTo>
                <a:cubicBezTo>
                  <a:pt x="363" y="323"/>
                  <a:pt x="365" y="326"/>
                  <a:pt x="367" y="328"/>
                </a:cubicBezTo>
                <a:cubicBezTo>
                  <a:pt x="369" y="330"/>
                  <a:pt x="374" y="335"/>
                  <a:pt x="377" y="334"/>
                </a:cubicBezTo>
                <a:cubicBezTo>
                  <a:pt x="379" y="334"/>
                  <a:pt x="383" y="337"/>
                  <a:pt x="384" y="336"/>
                </a:cubicBezTo>
                <a:cubicBezTo>
                  <a:pt x="386" y="335"/>
                  <a:pt x="389" y="337"/>
                  <a:pt x="391" y="338"/>
                </a:cubicBezTo>
                <a:cubicBezTo>
                  <a:pt x="392" y="339"/>
                  <a:pt x="398" y="341"/>
                  <a:pt x="397" y="346"/>
                </a:cubicBezTo>
                <a:cubicBezTo>
                  <a:pt x="397" y="350"/>
                  <a:pt x="400" y="351"/>
                  <a:pt x="403" y="353"/>
                </a:cubicBezTo>
                <a:cubicBezTo>
                  <a:pt x="405" y="354"/>
                  <a:pt x="408" y="356"/>
                  <a:pt x="410" y="358"/>
                </a:cubicBezTo>
                <a:cubicBezTo>
                  <a:pt x="412" y="360"/>
                  <a:pt x="416" y="360"/>
                  <a:pt x="417" y="362"/>
                </a:cubicBezTo>
                <a:cubicBezTo>
                  <a:pt x="418" y="363"/>
                  <a:pt x="419" y="365"/>
                  <a:pt x="422" y="363"/>
                </a:cubicBezTo>
                <a:cubicBezTo>
                  <a:pt x="426" y="361"/>
                  <a:pt x="425" y="358"/>
                  <a:pt x="425" y="358"/>
                </a:cubicBezTo>
                <a:cubicBezTo>
                  <a:pt x="425" y="358"/>
                  <a:pt x="429" y="357"/>
                  <a:pt x="431" y="359"/>
                </a:cubicBezTo>
                <a:cubicBezTo>
                  <a:pt x="433" y="360"/>
                  <a:pt x="434" y="365"/>
                  <a:pt x="435" y="366"/>
                </a:cubicBezTo>
                <a:cubicBezTo>
                  <a:pt x="436" y="367"/>
                  <a:pt x="438" y="372"/>
                  <a:pt x="437" y="376"/>
                </a:cubicBezTo>
                <a:cubicBezTo>
                  <a:pt x="435" y="381"/>
                  <a:pt x="436" y="385"/>
                  <a:pt x="434" y="385"/>
                </a:cubicBezTo>
                <a:cubicBezTo>
                  <a:pt x="433" y="385"/>
                  <a:pt x="431" y="390"/>
                  <a:pt x="428" y="391"/>
                </a:cubicBezTo>
                <a:cubicBezTo>
                  <a:pt x="426" y="392"/>
                  <a:pt x="420" y="397"/>
                  <a:pt x="420" y="399"/>
                </a:cubicBezTo>
                <a:cubicBezTo>
                  <a:pt x="421" y="401"/>
                  <a:pt x="424" y="407"/>
                  <a:pt x="423" y="409"/>
                </a:cubicBezTo>
                <a:cubicBezTo>
                  <a:pt x="423" y="412"/>
                  <a:pt x="418" y="415"/>
                  <a:pt x="419" y="419"/>
                </a:cubicBezTo>
                <a:cubicBezTo>
                  <a:pt x="420" y="423"/>
                  <a:pt x="428" y="424"/>
                  <a:pt x="428" y="428"/>
                </a:cubicBezTo>
                <a:cubicBezTo>
                  <a:pt x="429" y="432"/>
                  <a:pt x="434" y="440"/>
                  <a:pt x="435" y="444"/>
                </a:cubicBezTo>
                <a:cubicBezTo>
                  <a:pt x="436" y="448"/>
                  <a:pt x="442" y="452"/>
                  <a:pt x="442" y="457"/>
                </a:cubicBezTo>
                <a:cubicBezTo>
                  <a:pt x="442" y="463"/>
                  <a:pt x="451" y="466"/>
                  <a:pt x="453" y="466"/>
                </a:cubicBezTo>
                <a:cubicBezTo>
                  <a:pt x="455" y="467"/>
                  <a:pt x="459" y="470"/>
                  <a:pt x="461" y="471"/>
                </a:cubicBezTo>
                <a:cubicBezTo>
                  <a:pt x="464" y="472"/>
                  <a:pt x="466" y="475"/>
                  <a:pt x="468" y="478"/>
                </a:cubicBezTo>
                <a:cubicBezTo>
                  <a:pt x="470" y="481"/>
                  <a:pt x="470" y="485"/>
                  <a:pt x="470" y="486"/>
                </a:cubicBezTo>
                <a:cubicBezTo>
                  <a:pt x="470" y="488"/>
                  <a:pt x="468" y="499"/>
                  <a:pt x="467" y="506"/>
                </a:cubicBezTo>
                <a:cubicBezTo>
                  <a:pt x="466" y="513"/>
                  <a:pt x="469" y="518"/>
                  <a:pt x="467" y="520"/>
                </a:cubicBezTo>
                <a:cubicBezTo>
                  <a:pt x="464" y="522"/>
                  <a:pt x="461" y="524"/>
                  <a:pt x="464" y="526"/>
                </a:cubicBezTo>
                <a:cubicBezTo>
                  <a:pt x="466" y="529"/>
                  <a:pt x="461" y="530"/>
                  <a:pt x="461" y="531"/>
                </a:cubicBezTo>
                <a:cubicBezTo>
                  <a:pt x="461" y="532"/>
                  <a:pt x="464" y="538"/>
                  <a:pt x="462" y="541"/>
                </a:cubicBezTo>
                <a:cubicBezTo>
                  <a:pt x="461" y="544"/>
                  <a:pt x="460" y="547"/>
                  <a:pt x="459" y="550"/>
                </a:cubicBezTo>
                <a:cubicBezTo>
                  <a:pt x="458" y="552"/>
                  <a:pt x="455" y="554"/>
                  <a:pt x="456" y="558"/>
                </a:cubicBezTo>
                <a:cubicBezTo>
                  <a:pt x="456" y="561"/>
                  <a:pt x="453" y="560"/>
                  <a:pt x="453" y="563"/>
                </a:cubicBezTo>
                <a:cubicBezTo>
                  <a:pt x="453" y="567"/>
                  <a:pt x="456" y="565"/>
                  <a:pt x="455" y="569"/>
                </a:cubicBezTo>
                <a:cubicBezTo>
                  <a:pt x="454" y="574"/>
                  <a:pt x="453" y="575"/>
                  <a:pt x="453" y="578"/>
                </a:cubicBezTo>
                <a:cubicBezTo>
                  <a:pt x="453" y="581"/>
                  <a:pt x="454" y="585"/>
                  <a:pt x="454" y="586"/>
                </a:cubicBezTo>
                <a:cubicBezTo>
                  <a:pt x="454" y="587"/>
                  <a:pt x="453" y="591"/>
                  <a:pt x="450" y="594"/>
                </a:cubicBezTo>
                <a:cubicBezTo>
                  <a:pt x="447" y="597"/>
                  <a:pt x="445" y="599"/>
                  <a:pt x="446" y="601"/>
                </a:cubicBezTo>
                <a:cubicBezTo>
                  <a:pt x="446" y="603"/>
                  <a:pt x="449" y="605"/>
                  <a:pt x="448" y="606"/>
                </a:cubicBezTo>
                <a:cubicBezTo>
                  <a:pt x="448" y="607"/>
                  <a:pt x="445" y="611"/>
                  <a:pt x="445" y="614"/>
                </a:cubicBezTo>
                <a:cubicBezTo>
                  <a:pt x="445" y="616"/>
                  <a:pt x="449" y="615"/>
                  <a:pt x="450" y="617"/>
                </a:cubicBezTo>
                <a:cubicBezTo>
                  <a:pt x="450" y="619"/>
                  <a:pt x="445" y="620"/>
                  <a:pt x="447" y="622"/>
                </a:cubicBezTo>
                <a:cubicBezTo>
                  <a:pt x="450" y="624"/>
                  <a:pt x="453" y="624"/>
                  <a:pt x="452" y="628"/>
                </a:cubicBezTo>
                <a:cubicBezTo>
                  <a:pt x="451" y="633"/>
                  <a:pt x="456" y="634"/>
                  <a:pt x="457" y="635"/>
                </a:cubicBezTo>
                <a:cubicBezTo>
                  <a:pt x="458" y="636"/>
                  <a:pt x="461" y="639"/>
                  <a:pt x="462" y="639"/>
                </a:cubicBezTo>
                <a:cubicBezTo>
                  <a:pt x="464" y="639"/>
                  <a:pt x="466" y="638"/>
                  <a:pt x="467" y="634"/>
                </a:cubicBezTo>
                <a:cubicBezTo>
                  <a:pt x="467" y="630"/>
                  <a:pt x="473" y="633"/>
                  <a:pt x="469" y="636"/>
                </a:cubicBezTo>
                <a:cubicBezTo>
                  <a:pt x="465" y="639"/>
                  <a:pt x="463" y="641"/>
                  <a:pt x="464" y="641"/>
                </a:cubicBezTo>
                <a:cubicBezTo>
                  <a:pt x="465" y="641"/>
                  <a:pt x="471" y="644"/>
                  <a:pt x="474" y="644"/>
                </a:cubicBezTo>
                <a:cubicBezTo>
                  <a:pt x="477" y="644"/>
                  <a:pt x="483" y="642"/>
                  <a:pt x="484" y="642"/>
                </a:cubicBezTo>
                <a:cubicBezTo>
                  <a:pt x="486" y="641"/>
                  <a:pt x="494" y="640"/>
                  <a:pt x="495" y="639"/>
                </a:cubicBezTo>
                <a:cubicBezTo>
                  <a:pt x="495" y="638"/>
                  <a:pt x="488" y="638"/>
                  <a:pt x="485" y="637"/>
                </a:cubicBezTo>
                <a:cubicBezTo>
                  <a:pt x="481" y="636"/>
                  <a:pt x="475" y="630"/>
                  <a:pt x="475" y="628"/>
                </a:cubicBezTo>
                <a:cubicBezTo>
                  <a:pt x="474" y="626"/>
                  <a:pt x="474" y="621"/>
                  <a:pt x="476" y="620"/>
                </a:cubicBezTo>
                <a:cubicBezTo>
                  <a:pt x="479" y="618"/>
                  <a:pt x="486" y="613"/>
                  <a:pt x="487" y="612"/>
                </a:cubicBezTo>
                <a:cubicBezTo>
                  <a:pt x="489" y="611"/>
                  <a:pt x="491" y="605"/>
                  <a:pt x="490" y="605"/>
                </a:cubicBezTo>
                <a:cubicBezTo>
                  <a:pt x="489" y="604"/>
                  <a:pt x="483" y="605"/>
                  <a:pt x="482" y="603"/>
                </a:cubicBezTo>
                <a:cubicBezTo>
                  <a:pt x="481" y="602"/>
                  <a:pt x="481" y="601"/>
                  <a:pt x="485" y="598"/>
                </a:cubicBezTo>
                <a:cubicBezTo>
                  <a:pt x="489" y="595"/>
                  <a:pt x="491" y="592"/>
                  <a:pt x="492" y="591"/>
                </a:cubicBezTo>
                <a:cubicBezTo>
                  <a:pt x="494" y="589"/>
                  <a:pt x="497" y="587"/>
                  <a:pt x="498" y="585"/>
                </a:cubicBezTo>
                <a:cubicBezTo>
                  <a:pt x="499" y="582"/>
                  <a:pt x="497" y="583"/>
                  <a:pt x="495" y="583"/>
                </a:cubicBezTo>
                <a:cubicBezTo>
                  <a:pt x="492" y="583"/>
                  <a:pt x="491" y="579"/>
                  <a:pt x="491" y="577"/>
                </a:cubicBezTo>
                <a:cubicBezTo>
                  <a:pt x="491" y="575"/>
                  <a:pt x="497" y="578"/>
                  <a:pt x="501" y="579"/>
                </a:cubicBezTo>
                <a:cubicBezTo>
                  <a:pt x="505" y="580"/>
                  <a:pt x="503" y="577"/>
                  <a:pt x="503" y="575"/>
                </a:cubicBezTo>
                <a:cubicBezTo>
                  <a:pt x="503" y="572"/>
                  <a:pt x="504" y="569"/>
                  <a:pt x="506" y="570"/>
                </a:cubicBezTo>
                <a:cubicBezTo>
                  <a:pt x="508" y="571"/>
                  <a:pt x="520" y="569"/>
                  <a:pt x="521" y="569"/>
                </a:cubicBezTo>
                <a:cubicBezTo>
                  <a:pt x="523" y="569"/>
                  <a:pt x="527" y="562"/>
                  <a:pt x="529" y="560"/>
                </a:cubicBezTo>
                <a:cubicBezTo>
                  <a:pt x="530" y="558"/>
                  <a:pt x="531" y="556"/>
                  <a:pt x="529" y="555"/>
                </a:cubicBezTo>
                <a:cubicBezTo>
                  <a:pt x="527" y="554"/>
                  <a:pt x="524" y="550"/>
                  <a:pt x="524" y="549"/>
                </a:cubicBezTo>
                <a:cubicBezTo>
                  <a:pt x="523" y="547"/>
                  <a:pt x="523" y="541"/>
                  <a:pt x="523" y="539"/>
                </a:cubicBezTo>
                <a:cubicBezTo>
                  <a:pt x="524" y="537"/>
                  <a:pt x="523" y="550"/>
                  <a:pt x="529" y="551"/>
                </a:cubicBezTo>
                <a:cubicBezTo>
                  <a:pt x="534" y="553"/>
                  <a:pt x="537" y="553"/>
                  <a:pt x="542" y="549"/>
                </a:cubicBezTo>
                <a:cubicBezTo>
                  <a:pt x="547" y="544"/>
                  <a:pt x="551" y="541"/>
                  <a:pt x="551" y="538"/>
                </a:cubicBezTo>
                <a:cubicBezTo>
                  <a:pt x="551" y="535"/>
                  <a:pt x="552" y="532"/>
                  <a:pt x="554" y="531"/>
                </a:cubicBezTo>
                <a:cubicBezTo>
                  <a:pt x="556" y="530"/>
                  <a:pt x="557" y="534"/>
                  <a:pt x="560" y="529"/>
                </a:cubicBezTo>
                <a:cubicBezTo>
                  <a:pt x="562" y="524"/>
                  <a:pt x="564" y="525"/>
                  <a:pt x="566" y="521"/>
                </a:cubicBezTo>
                <a:cubicBezTo>
                  <a:pt x="569" y="516"/>
                  <a:pt x="563" y="511"/>
                  <a:pt x="567" y="508"/>
                </a:cubicBezTo>
                <a:cubicBezTo>
                  <a:pt x="572" y="505"/>
                  <a:pt x="580" y="501"/>
                  <a:pt x="580" y="501"/>
                </a:cubicBezTo>
                <a:cubicBezTo>
                  <a:pt x="580" y="501"/>
                  <a:pt x="582" y="500"/>
                  <a:pt x="587" y="499"/>
                </a:cubicBezTo>
                <a:cubicBezTo>
                  <a:pt x="591" y="498"/>
                  <a:pt x="596" y="499"/>
                  <a:pt x="598" y="496"/>
                </a:cubicBezTo>
                <a:cubicBezTo>
                  <a:pt x="599" y="494"/>
                  <a:pt x="601" y="489"/>
                  <a:pt x="603" y="486"/>
                </a:cubicBezTo>
                <a:cubicBezTo>
                  <a:pt x="605" y="484"/>
                  <a:pt x="608" y="480"/>
                  <a:pt x="607" y="478"/>
                </a:cubicBezTo>
                <a:cubicBezTo>
                  <a:pt x="605" y="476"/>
                  <a:pt x="610" y="468"/>
                  <a:pt x="609" y="465"/>
                </a:cubicBezTo>
                <a:cubicBezTo>
                  <a:pt x="609" y="463"/>
                  <a:pt x="605" y="458"/>
                  <a:pt x="611" y="453"/>
                </a:cubicBezTo>
                <a:cubicBezTo>
                  <a:pt x="617" y="449"/>
                  <a:pt x="623" y="442"/>
                  <a:pt x="623" y="440"/>
                </a:cubicBezTo>
                <a:cubicBezTo>
                  <a:pt x="624" y="438"/>
                  <a:pt x="628" y="430"/>
                  <a:pt x="628" y="426"/>
                </a:cubicBezTo>
                <a:cubicBezTo>
                  <a:pt x="627" y="423"/>
                  <a:pt x="623" y="418"/>
                  <a:pt x="621" y="417"/>
                </a:cubicBezTo>
                <a:close/>
                <a:moveTo>
                  <a:pt x="434" y="195"/>
                </a:moveTo>
                <a:cubicBezTo>
                  <a:pt x="435" y="196"/>
                  <a:pt x="443" y="194"/>
                  <a:pt x="444" y="196"/>
                </a:cubicBezTo>
                <a:cubicBezTo>
                  <a:pt x="446" y="198"/>
                  <a:pt x="443" y="199"/>
                  <a:pt x="439" y="200"/>
                </a:cubicBezTo>
                <a:cubicBezTo>
                  <a:pt x="435" y="202"/>
                  <a:pt x="434" y="201"/>
                  <a:pt x="433" y="203"/>
                </a:cubicBezTo>
                <a:cubicBezTo>
                  <a:pt x="431" y="205"/>
                  <a:pt x="426" y="206"/>
                  <a:pt x="424" y="208"/>
                </a:cubicBezTo>
                <a:cubicBezTo>
                  <a:pt x="422" y="210"/>
                  <a:pt x="417" y="212"/>
                  <a:pt x="417" y="210"/>
                </a:cubicBezTo>
                <a:cubicBezTo>
                  <a:pt x="416" y="208"/>
                  <a:pt x="417" y="209"/>
                  <a:pt x="417" y="208"/>
                </a:cubicBezTo>
                <a:cubicBezTo>
                  <a:pt x="418" y="206"/>
                  <a:pt x="425" y="204"/>
                  <a:pt x="425" y="204"/>
                </a:cubicBezTo>
                <a:cubicBezTo>
                  <a:pt x="425" y="204"/>
                  <a:pt x="433" y="195"/>
                  <a:pt x="434" y="195"/>
                </a:cubicBezTo>
                <a:close/>
                <a:moveTo>
                  <a:pt x="413" y="187"/>
                </a:moveTo>
                <a:cubicBezTo>
                  <a:pt x="414" y="186"/>
                  <a:pt x="420" y="186"/>
                  <a:pt x="422" y="187"/>
                </a:cubicBezTo>
                <a:cubicBezTo>
                  <a:pt x="425" y="187"/>
                  <a:pt x="429" y="194"/>
                  <a:pt x="427" y="194"/>
                </a:cubicBezTo>
                <a:cubicBezTo>
                  <a:pt x="425" y="195"/>
                  <a:pt x="422" y="193"/>
                  <a:pt x="422" y="190"/>
                </a:cubicBezTo>
                <a:cubicBezTo>
                  <a:pt x="422" y="188"/>
                  <a:pt x="419" y="195"/>
                  <a:pt x="421" y="197"/>
                </a:cubicBezTo>
                <a:cubicBezTo>
                  <a:pt x="422" y="200"/>
                  <a:pt x="418" y="202"/>
                  <a:pt x="416" y="202"/>
                </a:cubicBezTo>
                <a:cubicBezTo>
                  <a:pt x="415" y="202"/>
                  <a:pt x="414" y="199"/>
                  <a:pt x="414" y="195"/>
                </a:cubicBezTo>
                <a:cubicBezTo>
                  <a:pt x="414" y="192"/>
                  <a:pt x="412" y="189"/>
                  <a:pt x="408" y="189"/>
                </a:cubicBezTo>
                <a:cubicBezTo>
                  <a:pt x="403" y="190"/>
                  <a:pt x="401" y="193"/>
                  <a:pt x="400" y="194"/>
                </a:cubicBezTo>
                <a:cubicBezTo>
                  <a:pt x="398" y="195"/>
                  <a:pt x="398" y="202"/>
                  <a:pt x="399" y="203"/>
                </a:cubicBezTo>
                <a:cubicBezTo>
                  <a:pt x="399" y="205"/>
                  <a:pt x="399" y="210"/>
                  <a:pt x="395" y="210"/>
                </a:cubicBezTo>
                <a:cubicBezTo>
                  <a:pt x="392" y="209"/>
                  <a:pt x="393" y="203"/>
                  <a:pt x="393" y="201"/>
                </a:cubicBezTo>
                <a:cubicBezTo>
                  <a:pt x="394" y="199"/>
                  <a:pt x="392" y="193"/>
                  <a:pt x="394" y="190"/>
                </a:cubicBezTo>
                <a:cubicBezTo>
                  <a:pt x="395" y="187"/>
                  <a:pt x="400" y="186"/>
                  <a:pt x="403" y="185"/>
                </a:cubicBezTo>
                <a:cubicBezTo>
                  <a:pt x="406" y="185"/>
                  <a:pt x="412" y="187"/>
                  <a:pt x="413" y="187"/>
                </a:cubicBezTo>
                <a:close/>
                <a:moveTo>
                  <a:pt x="384" y="177"/>
                </a:moveTo>
                <a:cubicBezTo>
                  <a:pt x="389" y="175"/>
                  <a:pt x="394" y="169"/>
                  <a:pt x="396" y="172"/>
                </a:cubicBezTo>
                <a:cubicBezTo>
                  <a:pt x="398" y="174"/>
                  <a:pt x="403" y="177"/>
                  <a:pt x="405" y="177"/>
                </a:cubicBezTo>
                <a:cubicBezTo>
                  <a:pt x="408" y="177"/>
                  <a:pt x="405" y="182"/>
                  <a:pt x="403" y="182"/>
                </a:cubicBezTo>
                <a:cubicBezTo>
                  <a:pt x="402" y="183"/>
                  <a:pt x="398" y="181"/>
                  <a:pt x="395" y="181"/>
                </a:cubicBezTo>
                <a:cubicBezTo>
                  <a:pt x="391" y="181"/>
                  <a:pt x="392" y="179"/>
                  <a:pt x="391" y="180"/>
                </a:cubicBezTo>
                <a:cubicBezTo>
                  <a:pt x="389" y="180"/>
                  <a:pt x="386" y="181"/>
                  <a:pt x="383" y="182"/>
                </a:cubicBezTo>
                <a:cubicBezTo>
                  <a:pt x="381" y="183"/>
                  <a:pt x="377" y="183"/>
                  <a:pt x="377" y="181"/>
                </a:cubicBezTo>
                <a:cubicBezTo>
                  <a:pt x="377" y="178"/>
                  <a:pt x="379" y="178"/>
                  <a:pt x="384" y="177"/>
                </a:cubicBezTo>
                <a:close/>
                <a:moveTo>
                  <a:pt x="235" y="183"/>
                </a:moveTo>
                <a:cubicBezTo>
                  <a:pt x="233" y="183"/>
                  <a:pt x="232" y="179"/>
                  <a:pt x="231" y="177"/>
                </a:cubicBezTo>
                <a:cubicBezTo>
                  <a:pt x="231" y="175"/>
                  <a:pt x="227" y="175"/>
                  <a:pt x="225" y="174"/>
                </a:cubicBezTo>
                <a:cubicBezTo>
                  <a:pt x="223" y="173"/>
                  <a:pt x="219" y="167"/>
                  <a:pt x="222" y="168"/>
                </a:cubicBezTo>
                <a:cubicBezTo>
                  <a:pt x="223" y="169"/>
                  <a:pt x="226" y="171"/>
                  <a:pt x="227" y="171"/>
                </a:cubicBezTo>
                <a:cubicBezTo>
                  <a:pt x="228" y="171"/>
                  <a:pt x="233" y="175"/>
                  <a:pt x="235" y="177"/>
                </a:cubicBezTo>
                <a:cubicBezTo>
                  <a:pt x="237" y="178"/>
                  <a:pt x="237" y="183"/>
                  <a:pt x="235" y="183"/>
                </a:cubicBezTo>
                <a:close/>
                <a:moveTo>
                  <a:pt x="424" y="119"/>
                </a:moveTo>
                <a:cubicBezTo>
                  <a:pt x="420" y="120"/>
                  <a:pt x="423" y="123"/>
                  <a:pt x="426" y="122"/>
                </a:cubicBezTo>
                <a:cubicBezTo>
                  <a:pt x="428" y="121"/>
                  <a:pt x="427" y="118"/>
                  <a:pt x="424" y="119"/>
                </a:cubicBezTo>
                <a:close/>
                <a:moveTo>
                  <a:pt x="41" y="127"/>
                </a:moveTo>
                <a:cubicBezTo>
                  <a:pt x="38" y="127"/>
                  <a:pt x="39" y="127"/>
                  <a:pt x="36" y="128"/>
                </a:cubicBezTo>
                <a:cubicBezTo>
                  <a:pt x="34" y="129"/>
                  <a:pt x="38" y="131"/>
                  <a:pt x="40" y="131"/>
                </a:cubicBezTo>
                <a:cubicBezTo>
                  <a:pt x="41" y="131"/>
                  <a:pt x="44" y="127"/>
                  <a:pt x="41" y="127"/>
                </a:cubicBezTo>
                <a:close/>
                <a:moveTo>
                  <a:pt x="486" y="311"/>
                </a:moveTo>
                <a:cubicBezTo>
                  <a:pt x="482" y="312"/>
                  <a:pt x="483" y="319"/>
                  <a:pt x="487" y="317"/>
                </a:cubicBezTo>
                <a:cubicBezTo>
                  <a:pt x="492" y="316"/>
                  <a:pt x="489" y="311"/>
                  <a:pt x="486" y="311"/>
                </a:cubicBezTo>
                <a:close/>
                <a:moveTo>
                  <a:pt x="460" y="307"/>
                </a:moveTo>
                <a:cubicBezTo>
                  <a:pt x="458" y="307"/>
                  <a:pt x="451" y="313"/>
                  <a:pt x="451" y="313"/>
                </a:cubicBezTo>
                <a:cubicBezTo>
                  <a:pt x="451" y="313"/>
                  <a:pt x="456" y="314"/>
                  <a:pt x="458" y="314"/>
                </a:cubicBezTo>
                <a:cubicBezTo>
                  <a:pt x="461" y="314"/>
                  <a:pt x="462" y="315"/>
                  <a:pt x="465" y="316"/>
                </a:cubicBezTo>
                <a:cubicBezTo>
                  <a:pt x="467" y="317"/>
                  <a:pt x="471" y="315"/>
                  <a:pt x="473" y="315"/>
                </a:cubicBezTo>
                <a:cubicBezTo>
                  <a:pt x="474" y="315"/>
                  <a:pt x="476" y="319"/>
                  <a:pt x="476" y="314"/>
                </a:cubicBezTo>
                <a:cubicBezTo>
                  <a:pt x="477" y="309"/>
                  <a:pt x="472" y="307"/>
                  <a:pt x="469" y="306"/>
                </a:cubicBezTo>
                <a:cubicBezTo>
                  <a:pt x="466" y="306"/>
                  <a:pt x="462" y="306"/>
                  <a:pt x="460" y="307"/>
                </a:cubicBezTo>
                <a:close/>
                <a:moveTo>
                  <a:pt x="409" y="116"/>
                </a:moveTo>
                <a:cubicBezTo>
                  <a:pt x="408" y="117"/>
                  <a:pt x="414" y="119"/>
                  <a:pt x="415" y="118"/>
                </a:cubicBezTo>
                <a:cubicBezTo>
                  <a:pt x="416" y="116"/>
                  <a:pt x="412" y="113"/>
                  <a:pt x="409" y="116"/>
                </a:cubicBezTo>
                <a:close/>
                <a:moveTo>
                  <a:pt x="709" y="111"/>
                </a:moveTo>
                <a:cubicBezTo>
                  <a:pt x="710" y="109"/>
                  <a:pt x="717" y="109"/>
                  <a:pt x="717" y="109"/>
                </a:cubicBezTo>
                <a:cubicBezTo>
                  <a:pt x="717" y="109"/>
                  <a:pt x="722" y="105"/>
                  <a:pt x="720" y="103"/>
                </a:cubicBezTo>
                <a:cubicBezTo>
                  <a:pt x="718" y="101"/>
                  <a:pt x="713" y="100"/>
                  <a:pt x="711" y="100"/>
                </a:cubicBezTo>
                <a:cubicBezTo>
                  <a:pt x="709" y="99"/>
                  <a:pt x="707" y="101"/>
                  <a:pt x="701" y="101"/>
                </a:cubicBezTo>
                <a:cubicBezTo>
                  <a:pt x="696" y="101"/>
                  <a:pt x="693" y="103"/>
                  <a:pt x="691" y="101"/>
                </a:cubicBezTo>
                <a:cubicBezTo>
                  <a:pt x="689" y="99"/>
                  <a:pt x="681" y="98"/>
                  <a:pt x="680" y="100"/>
                </a:cubicBezTo>
                <a:cubicBezTo>
                  <a:pt x="679" y="101"/>
                  <a:pt x="677" y="101"/>
                  <a:pt x="679" y="105"/>
                </a:cubicBezTo>
                <a:cubicBezTo>
                  <a:pt x="681" y="108"/>
                  <a:pt x="683" y="110"/>
                  <a:pt x="684" y="110"/>
                </a:cubicBezTo>
                <a:cubicBezTo>
                  <a:pt x="686" y="110"/>
                  <a:pt x="692" y="110"/>
                  <a:pt x="693" y="112"/>
                </a:cubicBezTo>
                <a:cubicBezTo>
                  <a:pt x="694" y="114"/>
                  <a:pt x="696" y="116"/>
                  <a:pt x="700" y="114"/>
                </a:cubicBezTo>
                <a:cubicBezTo>
                  <a:pt x="704" y="113"/>
                  <a:pt x="708" y="112"/>
                  <a:pt x="709" y="111"/>
                </a:cubicBezTo>
                <a:close/>
                <a:moveTo>
                  <a:pt x="363" y="61"/>
                </a:moveTo>
                <a:cubicBezTo>
                  <a:pt x="362" y="58"/>
                  <a:pt x="356" y="57"/>
                  <a:pt x="355" y="60"/>
                </a:cubicBezTo>
                <a:cubicBezTo>
                  <a:pt x="353" y="63"/>
                  <a:pt x="365" y="64"/>
                  <a:pt x="363" y="61"/>
                </a:cubicBezTo>
                <a:close/>
                <a:moveTo>
                  <a:pt x="361" y="72"/>
                </a:moveTo>
                <a:cubicBezTo>
                  <a:pt x="364" y="72"/>
                  <a:pt x="369" y="71"/>
                  <a:pt x="371" y="71"/>
                </a:cubicBezTo>
                <a:cubicBezTo>
                  <a:pt x="374" y="71"/>
                  <a:pt x="374" y="67"/>
                  <a:pt x="371" y="67"/>
                </a:cubicBezTo>
                <a:cubicBezTo>
                  <a:pt x="369" y="66"/>
                  <a:pt x="367" y="64"/>
                  <a:pt x="365" y="65"/>
                </a:cubicBezTo>
                <a:cubicBezTo>
                  <a:pt x="362" y="66"/>
                  <a:pt x="355" y="69"/>
                  <a:pt x="355" y="71"/>
                </a:cubicBezTo>
                <a:cubicBezTo>
                  <a:pt x="356" y="71"/>
                  <a:pt x="358" y="73"/>
                  <a:pt x="361" y="72"/>
                </a:cubicBezTo>
                <a:close/>
                <a:moveTo>
                  <a:pt x="349" y="49"/>
                </a:moveTo>
                <a:cubicBezTo>
                  <a:pt x="352" y="51"/>
                  <a:pt x="357" y="53"/>
                  <a:pt x="360" y="54"/>
                </a:cubicBezTo>
                <a:cubicBezTo>
                  <a:pt x="363" y="55"/>
                  <a:pt x="369" y="56"/>
                  <a:pt x="371" y="58"/>
                </a:cubicBezTo>
                <a:cubicBezTo>
                  <a:pt x="374" y="61"/>
                  <a:pt x="380" y="63"/>
                  <a:pt x="380" y="63"/>
                </a:cubicBezTo>
                <a:cubicBezTo>
                  <a:pt x="388" y="64"/>
                  <a:pt x="388" y="64"/>
                  <a:pt x="388" y="64"/>
                </a:cubicBezTo>
                <a:cubicBezTo>
                  <a:pt x="388" y="64"/>
                  <a:pt x="394" y="62"/>
                  <a:pt x="400" y="63"/>
                </a:cubicBezTo>
                <a:cubicBezTo>
                  <a:pt x="406" y="63"/>
                  <a:pt x="414" y="64"/>
                  <a:pt x="419" y="64"/>
                </a:cubicBezTo>
                <a:cubicBezTo>
                  <a:pt x="424" y="64"/>
                  <a:pt x="424" y="62"/>
                  <a:pt x="425" y="61"/>
                </a:cubicBezTo>
                <a:cubicBezTo>
                  <a:pt x="425" y="60"/>
                  <a:pt x="416" y="58"/>
                  <a:pt x="414" y="58"/>
                </a:cubicBezTo>
                <a:cubicBezTo>
                  <a:pt x="412" y="58"/>
                  <a:pt x="399" y="58"/>
                  <a:pt x="395" y="58"/>
                </a:cubicBezTo>
                <a:cubicBezTo>
                  <a:pt x="391" y="58"/>
                  <a:pt x="386" y="58"/>
                  <a:pt x="383" y="58"/>
                </a:cubicBezTo>
                <a:cubicBezTo>
                  <a:pt x="380" y="58"/>
                  <a:pt x="378" y="56"/>
                  <a:pt x="376" y="55"/>
                </a:cubicBezTo>
                <a:cubicBezTo>
                  <a:pt x="374" y="54"/>
                  <a:pt x="368" y="50"/>
                  <a:pt x="365" y="49"/>
                </a:cubicBezTo>
                <a:cubicBezTo>
                  <a:pt x="362" y="49"/>
                  <a:pt x="363" y="49"/>
                  <a:pt x="357" y="47"/>
                </a:cubicBezTo>
                <a:cubicBezTo>
                  <a:pt x="353" y="46"/>
                  <a:pt x="348" y="45"/>
                  <a:pt x="348" y="45"/>
                </a:cubicBezTo>
                <a:cubicBezTo>
                  <a:pt x="348" y="44"/>
                  <a:pt x="346" y="48"/>
                  <a:pt x="349" y="49"/>
                </a:cubicBezTo>
                <a:close/>
                <a:moveTo>
                  <a:pt x="741" y="167"/>
                </a:moveTo>
                <a:cubicBezTo>
                  <a:pt x="744" y="167"/>
                  <a:pt x="747" y="165"/>
                  <a:pt x="750" y="164"/>
                </a:cubicBezTo>
                <a:cubicBezTo>
                  <a:pt x="752" y="163"/>
                  <a:pt x="756" y="161"/>
                  <a:pt x="756" y="157"/>
                </a:cubicBezTo>
                <a:cubicBezTo>
                  <a:pt x="756" y="154"/>
                  <a:pt x="755" y="151"/>
                  <a:pt x="754" y="149"/>
                </a:cubicBezTo>
                <a:cubicBezTo>
                  <a:pt x="752" y="148"/>
                  <a:pt x="750" y="147"/>
                  <a:pt x="747" y="148"/>
                </a:cubicBezTo>
                <a:cubicBezTo>
                  <a:pt x="744" y="148"/>
                  <a:pt x="744" y="152"/>
                  <a:pt x="741" y="152"/>
                </a:cubicBezTo>
                <a:cubicBezTo>
                  <a:pt x="739" y="152"/>
                  <a:pt x="736" y="153"/>
                  <a:pt x="737" y="155"/>
                </a:cubicBezTo>
                <a:cubicBezTo>
                  <a:pt x="738" y="158"/>
                  <a:pt x="739" y="160"/>
                  <a:pt x="737" y="161"/>
                </a:cubicBezTo>
                <a:cubicBezTo>
                  <a:pt x="735" y="162"/>
                  <a:pt x="738" y="167"/>
                  <a:pt x="741" y="167"/>
                </a:cubicBezTo>
                <a:close/>
                <a:moveTo>
                  <a:pt x="1012" y="77"/>
                </a:moveTo>
                <a:cubicBezTo>
                  <a:pt x="1015" y="77"/>
                  <a:pt x="1019" y="78"/>
                  <a:pt x="1024" y="80"/>
                </a:cubicBezTo>
                <a:cubicBezTo>
                  <a:pt x="1028" y="82"/>
                  <a:pt x="1034" y="83"/>
                  <a:pt x="1037" y="80"/>
                </a:cubicBezTo>
                <a:cubicBezTo>
                  <a:pt x="1039" y="78"/>
                  <a:pt x="1037" y="74"/>
                  <a:pt x="1035" y="74"/>
                </a:cubicBezTo>
                <a:cubicBezTo>
                  <a:pt x="1033" y="74"/>
                  <a:pt x="1032" y="71"/>
                  <a:pt x="1037" y="68"/>
                </a:cubicBezTo>
                <a:cubicBezTo>
                  <a:pt x="1042" y="65"/>
                  <a:pt x="1047" y="62"/>
                  <a:pt x="1053" y="61"/>
                </a:cubicBezTo>
                <a:cubicBezTo>
                  <a:pt x="1058" y="60"/>
                  <a:pt x="1071" y="60"/>
                  <a:pt x="1076" y="61"/>
                </a:cubicBezTo>
                <a:cubicBezTo>
                  <a:pt x="1080" y="62"/>
                  <a:pt x="1087" y="56"/>
                  <a:pt x="1089" y="54"/>
                </a:cubicBezTo>
                <a:cubicBezTo>
                  <a:pt x="1091" y="51"/>
                  <a:pt x="1083" y="49"/>
                  <a:pt x="1081" y="52"/>
                </a:cubicBezTo>
                <a:cubicBezTo>
                  <a:pt x="1078" y="55"/>
                  <a:pt x="1068" y="54"/>
                  <a:pt x="1065" y="54"/>
                </a:cubicBezTo>
                <a:cubicBezTo>
                  <a:pt x="1063" y="53"/>
                  <a:pt x="1045" y="57"/>
                  <a:pt x="1041" y="57"/>
                </a:cubicBezTo>
                <a:cubicBezTo>
                  <a:pt x="1037" y="57"/>
                  <a:pt x="1036" y="61"/>
                  <a:pt x="1030" y="63"/>
                </a:cubicBezTo>
                <a:cubicBezTo>
                  <a:pt x="1025" y="66"/>
                  <a:pt x="1018" y="69"/>
                  <a:pt x="1015" y="70"/>
                </a:cubicBezTo>
                <a:cubicBezTo>
                  <a:pt x="1013" y="71"/>
                  <a:pt x="1010" y="76"/>
                  <a:pt x="1012" y="77"/>
                </a:cubicBezTo>
                <a:close/>
                <a:moveTo>
                  <a:pt x="759" y="151"/>
                </a:moveTo>
                <a:cubicBezTo>
                  <a:pt x="763" y="152"/>
                  <a:pt x="771" y="154"/>
                  <a:pt x="768" y="155"/>
                </a:cubicBezTo>
                <a:cubicBezTo>
                  <a:pt x="765" y="157"/>
                  <a:pt x="759" y="161"/>
                  <a:pt x="759" y="163"/>
                </a:cubicBezTo>
                <a:cubicBezTo>
                  <a:pt x="758" y="166"/>
                  <a:pt x="765" y="168"/>
                  <a:pt x="765" y="168"/>
                </a:cubicBezTo>
                <a:cubicBezTo>
                  <a:pt x="765" y="168"/>
                  <a:pt x="763" y="171"/>
                  <a:pt x="765" y="171"/>
                </a:cubicBezTo>
                <a:cubicBezTo>
                  <a:pt x="767" y="172"/>
                  <a:pt x="768" y="169"/>
                  <a:pt x="771" y="169"/>
                </a:cubicBezTo>
                <a:cubicBezTo>
                  <a:pt x="774" y="169"/>
                  <a:pt x="780" y="171"/>
                  <a:pt x="783" y="171"/>
                </a:cubicBezTo>
                <a:cubicBezTo>
                  <a:pt x="786" y="171"/>
                  <a:pt x="791" y="166"/>
                  <a:pt x="791" y="164"/>
                </a:cubicBezTo>
                <a:cubicBezTo>
                  <a:pt x="790" y="161"/>
                  <a:pt x="786" y="157"/>
                  <a:pt x="783" y="155"/>
                </a:cubicBezTo>
                <a:cubicBezTo>
                  <a:pt x="780" y="154"/>
                  <a:pt x="776" y="147"/>
                  <a:pt x="774" y="146"/>
                </a:cubicBezTo>
                <a:cubicBezTo>
                  <a:pt x="771" y="144"/>
                  <a:pt x="776" y="140"/>
                  <a:pt x="773" y="138"/>
                </a:cubicBezTo>
                <a:cubicBezTo>
                  <a:pt x="770" y="135"/>
                  <a:pt x="769" y="135"/>
                  <a:pt x="766" y="133"/>
                </a:cubicBezTo>
                <a:cubicBezTo>
                  <a:pt x="763" y="132"/>
                  <a:pt x="760" y="134"/>
                  <a:pt x="758" y="136"/>
                </a:cubicBezTo>
                <a:cubicBezTo>
                  <a:pt x="756" y="138"/>
                  <a:pt x="754" y="136"/>
                  <a:pt x="752" y="136"/>
                </a:cubicBezTo>
                <a:cubicBezTo>
                  <a:pt x="748" y="137"/>
                  <a:pt x="750" y="141"/>
                  <a:pt x="751" y="143"/>
                </a:cubicBezTo>
                <a:cubicBezTo>
                  <a:pt x="753" y="145"/>
                  <a:pt x="755" y="149"/>
                  <a:pt x="759" y="151"/>
                </a:cubicBezTo>
                <a:close/>
                <a:moveTo>
                  <a:pt x="11" y="161"/>
                </a:moveTo>
                <a:cubicBezTo>
                  <a:pt x="6" y="161"/>
                  <a:pt x="2" y="161"/>
                  <a:pt x="1" y="163"/>
                </a:cubicBezTo>
                <a:cubicBezTo>
                  <a:pt x="0" y="164"/>
                  <a:pt x="5" y="165"/>
                  <a:pt x="8" y="165"/>
                </a:cubicBezTo>
                <a:cubicBezTo>
                  <a:pt x="11" y="165"/>
                  <a:pt x="17" y="163"/>
                  <a:pt x="16" y="163"/>
                </a:cubicBezTo>
                <a:cubicBezTo>
                  <a:pt x="15" y="163"/>
                  <a:pt x="11" y="161"/>
                  <a:pt x="11" y="161"/>
                </a:cubicBezTo>
                <a:close/>
                <a:moveTo>
                  <a:pt x="337" y="68"/>
                </a:moveTo>
                <a:cubicBezTo>
                  <a:pt x="335" y="69"/>
                  <a:pt x="330" y="67"/>
                  <a:pt x="327" y="68"/>
                </a:cubicBezTo>
                <a:cubicBezTo>
                  <a:pt x="325" y="69"/>
                  <a:pt x="326" y="73"/>
                  <a:pt x="329" y="73"/>
                </a:cubicBezTo>
                <a:cubicBezTo>
                  <a:pt x="332" y="74"/>
                  <a:pt x="336" y="72"/>
                  <a:pt x="337" y="73"/>
                </a:cubicBezTo>
                <a:cubicBezTo>
                  <a:pt x="337" y="75"/>
                  <a:pt x="339" y="81"/>
                  <a:pt x="344" y="79"/>
                </a:cubicBezTo>
                <a:cubicBezTo>
                  <a:pt x="348" y="77"/>
                  <a:pt x="348" y="75"/>
                  <a:pt x="349" y="75"/>
                </a:cubicBezTo>
                <a:cubicBezTo>
                  <a:pt x="351" y="74"/>
                  <a:pt x="349" y="69"/>
                  <a:pt x="347" y="68"/>
                </a:cubicBezTo>
                <a:cubicBezTo>
                  <a:pt x="345" y="66"/>
                  <a:pt x="338" y="67"/>
                  <a:pt x="337" y="68"/>
                </a:cubicBezTo>
                <a:close/>
                <a:moveTo>
                  <a:pt x="34" y="158"/>
                </a:moveTo>
                <a:cubicBezTo>
                  <a:pt x="30" y="159"/>
                  <a:pt x="26" y="161"/>
                  <a:pt x="29" y="162"/>
                </a:cubicBezTo>
                <a:cubicBezTo>
                  <a:pt x="32" y="163"/>
                  <a:pt x="39" y="161"/>
                  <a:pt x="39" y="160"/>
                </a:cubicBezTo>
                <a:cubicBezTo>
                  <a:pt x="40" y="159"/>
                  <a:pt x="41" y="153"/>
                  <a:pt x="40" y="153"/>
                </a:cubicBezTo>
                <a:cubicBezTo>
                  <a:pt x="36" y="151"/>
                  <a:pt x="38" y="158"/>
                  <a:pt x="34" y="158"/>
                </a:cubicBezTo>
                <a:close/>
                <a:moveTo>
                  <a:pt x="278" y="50"/>
                </a:moveTo>
                <a:cubicBezTo>
                  <a:pt x="280" y="50"/>
                  <a:pt x="285" y="49"/>
                  <a:pt x="287" y="50"/>
                </a:cubicBezTo>
                <a:cubicBezTo>
                  <a:pt x="288" y="51"/>
                  <a:pt x="292" y="50"/>
                  <a:pt x="292" y="49"/>
                </a:cubicBezTo>
                <a:cubicBezTo>
                  <a:pt x="292" y="48"/>
                  <a:pt x="293" y="43"/>
                  <a:pt x="290" y="42"/>
                </a:cubicBezTo>
                <a:cubicBezTo>
                  <a:pt x="287" y="42"/>
                  <a:pt x="283" y="45"/>
                  <a:pt x="278" y="47"/>
                </a:cubicBezTo>
                <a:cubicBezTo>
                  <a:pt x="275" y="48"/>
                  <a:pt x="276" y="50"/>
                  <a:pt x="278" y="50"/>
                </a:cubicBezTo>
                <a:close/>
                <a:moveTo>
                  <a:pt x="241" y="58"/>
                </a:moveTo>
                <a:cubicBezTo>
                  <a:pt x="244" y="58"/>
                  <a:pt x="250" y="58"/>
                  <a:pt x="251" y="58"/>
                </a:cubicBezTo>
                <a:cubicBezTo>
                  <a:pt x="253" y="57"/>
                  <a:pt x="260" y="55"/>
                  <a:pt x="260" y="57"/>
                </a:cubicBezTo>
                <a:cubicBezTo>
                  <a:pt x="260" y="60"/>
                  <a:pt x="263" y="63"/>
                  <a:pt x="265" y="63"/>
                </a:cubicBezTo>
                <a:cubicBezTo>
                  <a:pt x="267" y="62"/>
                  <a:pt x="270" y="59"/>
                  <a:pt x="272" y="60"/>
                </a:cubicBezTo>
                <a:cubicBezTo>
                  <a:pt x="274" y="62"/>
                  <a:pt x="274" y="65"/>
                  <a:pt x="276" y="65"/>
                </a:cubicBezTo>
                <a:cubicBezTo>
                  <a:pt x="277" y="66"/>
                  <a:pt x="282" y="66"/>
                  <a:pt x="284" y="65"/>
                </a:cubicBezTo>
                <a:cubicBezTo>
                  <a:pt x="287" y="65"/>
                  <a:pt x="293" y="65"/>
                  <a:pt x="296" y="65"/>
                </a:cubicBezTo>
                <a:cubicBezTo>
                  <a:pt x="299" y="66"/>
                  <a:pt x="307" y="67"/>
                  <a:pt x="307" y="66"/>
                </a:cubicBezTo>
                <a:cubicBezTo>
                  <a:pt x="308" y="64"/>
                  <a:pt x="310" y="64"/>
                  <a:pt x="311" y="62"/>
                </a:cubicBezTo>
                <a:cubicBezTo>
                  <a:pt x="311" y="61"/>
                  <a:pt x="312" y="56"/>
                  <a:pt x="312" y="56"/>
                </a:cubicBezTo>
                <a:cubicBezTo>
                  <a:pt x="312" y="56"/>
                  <a:pt x="311" y="53"/>
                  <a:pt x="308" y="54"/>
                </a:cubicBezTo>
                <a:cubicBezTo>
                  <a:pt x="306" y="56"/>
                  <a:pt x="305" y="56"/>
                  <a:pt x="303" y="56"/>
                </a:cubicBezTo>
                <a:cubicBezTo>
                  <a:pt x="300" y="55"/>
                  <a:pt x="300" y="51"/>
                  <a:pt x="296" y="52"/>
                </a:cubicBezTo>
                <a:cubicBezTo>
                  <a:pt x="292" y="53"/>
                  <a:pt x="292" y="55"/>
                  <a:pt x="290" y="56"/>
                </a:cubicBezTo>
                <a:cubicBezTo>
                  <a:pt x="289" y="57"/>
                  <a:pt x="286" y="58"/>
                  <a:pt x="285" y="57"/>
                </a:cubicBezTo>
                <a:cubicBezTo>
                  <a:pt x="284" y="57"/>
                  <a:pt x="278" y="54"/>
                  <a:pt x="278" y="54"/>
                </a:cubicBezTo>
                <a:cubicBezTo>
                  <a:pt x="278" y="54"/>
                  <a:pt x="266" y="53"/>
                  <a:pt x="266" y="52"/>
                </a:cubicBezTo>
                <a:cubicBezTo>
                  <a:pt x="265" y="50"/>
                  <a:pt x="263" y="48"/>
                  <a:pt x="258" y="48"/>
                </a:cubicBezTo>
                <a:cubicBezTo>
                  <a:pt x="252" y="49"/>
                  <a:pt x="243" y="52"/>
                  <a:pt x="241" y="52"/>
                </a:cubicBezTo>
                <a:cubicBezTo>
                  <a:pt x="240" y="52"/>
                  <a:pt x="243" y="55"/>
                  <a:pt x="241" y="55"/>
                </a:cubicBezTo>
                <a:cubicBezTo>
                  <a:pt x="239" y="55"/>
                  <a:pt x="236" y="55"/>
                  <a:pt x="235" y="57"/>
                </a:cubicBezTo>
                <a:cubicBezTo>
                  <a:pt x="235" y="59"/>
                  <a:pt x="238" y="58"/>
                  <a:pt x="241" y="58"/>
                </a:cubicBezTo>
                <a:close/>
                <a:moveTo>
                  <a:pt x="317" y="47"/>
                </a:moveTo>
                <a:cubicBezTo>
                  <a:pt x="321" y="47"/>
                  <a:pt x="327" y="45"/>
                  <a:pt x="328" y="46"/>
                </a:cubicBezTo>
                <a:cubicBezTo>
                  <a:pt x="328" y="48"/>
                  <a:pt x="327" y="49"/>
                  <a:pt x="331" y="49"/>
                </a:cubicBezTo>
                <a:cubicBezTo>
                  <a:pt x="334" y="50"/>
                  <a:pt x="336" y="50"/>
                  <a:pt x="338" y="50"/>
                </a:cubicBezTo>
                <a:cubicBezTo>
                  <a:pt x="340" y="50"/>
                  <a:pt x="339" y="47"/>
                  <a:pt x="337" y="45"/>
                </a:cubicBezTo>
                <a:cubicBezTo>
                  <a:pt x="336" y="42"/>
                  <a:pt x="336" y="43"/>
                  <a:pt x="332" y="41"/>
                </a:cubicBezTo>
                <a:cubicBezTo>
                  <a:pt x="327" y="40"/>
                  <a:pt x="323" y="40"/>
                  <a:pt x="320" y="40"/>
                </a:cubicBezTo>
                <a:cubicBezTo>
                  <a:pt x="316" y="41"/>
                  <a:pt x="313" y="40"/>
                  <a:pt x="312" y="43"/>
                </a:cubicBezTo>
                <a:cubicBezTo>
                  <a:pt x="312" y="45"/>
                  <a:pt x="314" y="47"/>
                  <a:pt x="317" y="47"/>
                </a:cubicBezTo>
                <a:close/>
                <a:moveTo>
                  <a:pt x="317" y="55"/>
                </a:moveTo>
                <a:cubicBezTo>
                  <a:pt x="316" y="57"/>
                  <a:pt x="317" y="62"/>
                  <a:pt x="317" y="62"/>
                </a:cubicBezTo>
                <a:cubicBezTo>
                  <a:pt x="316" y="63"/>
                  <a:pt x="317" y="65"/>
                  <a:pt x="319" y="65"/>
                </a:cubicBezTo>
                <a:cubicBezTo>
                  <a:pt x="321" y="64"/>
                  <a:pt x="322" y="59"/>
                  <a:pt x="324" y="59"/>
                </a:cubicBezTo>
                <a:cubicBezTo>
                  <a:pt x="325" y="59"/>
                  <a:pt x="333" y="57"/>
                  <a:pt x="334" y="60"/>
                </a:cubicBezTo>
                <a:cubicBezTo>
                  <a:pt x="335" y="63"/>
                  <a:pt x="335" y="62"/>
                  <a:pt x="339" y="62"/>
                </a:cubicBezTo>
                <a:cubicBezTo>
                  <a:pt x="342" y="62"/>
                  <a:pt x="345" y="59"/>
                  <a:pt x="346" y="57"/>
                </a:cubicBezTo>
                <a:cubicBezTo>
                  <a:pt x="346" y="56"/>
                  <a:pt x="344" y="53"/>
                  <a:pt x="339" y="54"/>
                </a:cubicBezTo>
                <a:cubicBezTo>
                  <a:pt x="334" y="54"/>
                  <a:pt x="320" y="53"/>
                  <a:pt x="317" y="55"/>
                </a:cubicBezTo>
                <a:close/>
                <a:moveTo>
                  <a:pt x="1527" y="494"/>
                </a:moveTo>
                <a:cubicBezTo>
                  <a:pt x="1527" y="492"/>
                  <a:pt x="1526" y="490"/>
                  <a:pt x="1519" y="488"/>
                </a:cubicBezTo>
                <a:cubicBezTo>
                  <a:pt x="1512" y="486"/>
                  <a:pt x="1517" y="489"/>
                  <a:pt x="1519" y="493"/>
                </a:cubicBezTo>
                <a:cubicBezTo>
                  <a:pt x="1521" y="496"/>
                  <a:pt x="1526" y="498"/>
                  <a:pt x="1527" y="494"/>
                </a:cubicBezTo>
                <a:close/>
                <a:moveTo>
                  <a:pt x="1423" y="198"/>
                </a:moveTo>
                <a:cubicBezTo>
                  <a:pt x="1421" y="198"/>
                  <a:pt x="1419" y="194"/>
                  <a:pt x="1416" y="194"/>
                </a:cubicBezTo>
                <a:cubicBezTo>
                  <a:pt x="1413" y="195"/>
                  <a:pt x="1412" y="199"/>
                  <a:pt x="1412" y="200"/>
                </a:cubicBezTo>
                <a:cubicBezTo>
                  <a:pt x="1412" y="201"/>
                  <a:pt x="1401" y="203"/>
                  <a:pt x="1405" y="206"/>
                </a:cubicBezTo>
                <a:cubicBezTo>
                  <a:pt x="1408" y="209"/>
                  <a:pt x="1412" y="207"/>
                  <a:pt x="1417" y="207"/>
                </a:cubicBezTo>
                <a:cubicBezTo>
                  <a:pt x="1422" y="206"/>
                  <a:pt x="1427" y="205"/>
                  <a:pt x="1427" y="205"/>
                </a:cubicBezTo>
                <a:cubicBezTo>
                  <a:pt x="1427" y="205"/>
                  <a:pt x="1435" y="205"/>
                  <a:pt x="1434" y="202"/>
                </a:cubicBezTo>
                <a:cubicBezTo>
                  <a:pt x="1433" y="198"/>
                  <a:pt x="1424" y="197"/>
                  <a:pt x="1423" y="198"/>
                </a:cubicBezTo>
                <a:close/>
                <a:moveTo>
                  <a:pt x="1402" y="428"/>
                </a:moveTo>
                <a:cubicBezTo>
                  <a:pt x="1399" y="428"/>
                  <a:pt x="1396" y="432"/>
                  <a:pt x="1398" y="432"/>
                </a:cubicBezTo>
                <a:cubicBezTo>
                  <a:pt x="1400" y="432"/>
                  <a:pt x="1407" y="431"/>
                  <a:pt x="1407" y="432"/>
                </a:cubicBezTo>
                <a:cubicBezTo>
                  <a:pt x="1408" y="433"/>
                  <a:pt x="1412" y="440"/>
                  <a:pt x="1415" y="440"/>
                </a:cubicBezTo>
                <a:cubicBezTo>
                  <a:pt x="1419" y="440"/>
                  <a:pt x="1421" y="433"/>
                  <a:pt x="1423" y="431"/>
                </a:cubicBezTo>
                <a:cubicBezTo>
                  <a:pt x="1425" y="429"/>
                  <a:pt x="1433" y="428"/>
                  <a:pt x="1433" y="431"/>
                </a:cubicBezTo>
                <a:cubicBezTo>
                  <a:pt x="1434" y="435"/>
                  <a:pt x="1437" y="438"/>
                  <a:pt x="1441" y="440"/>
                </a:cubicBezTo>
                <a:cubicBezTo>
                  <a:pt x="1446" y="443"/>
                  <a:pt x="1451" y="445"/>
                  <a:pt x="1451" y="443"/>
                </a:cubicBezTo>
                <a:cubicBezTo>
                  <a:pt x="1452" y="441"/>
                  <a:pt x="1449" y="434"/>
                  <a:pt x="1446" y="433"/>
                </a:cubicBezTo>
                <a:cubicBezTo>
                  <a:pt x="1443" y="432"/>
                  <a:pt x="1438" y="425"/>
                  <a:pt x="1438" y="423"/>
                </a:cubicBezTo>
                <a:cubicBezTo>
                  <a:pt x="1438" y="420"/>
                  <a:pt x="1433" y="419"/>
                  <a:pt x="1431" y="417"/>
                </a:cubicBezTo>
                <a:cubicBezTo>
                  <a:pt x="1429" y="415"/>
                  <a:pt x="1427" y="410"/>
                  <a:pt x="1421" y="409"/>
                </a:cubicBezTo>
                <a:cubicBezTo>
                  <a:pt x="1415" y="408"/>
                  <a:pt x="1414" y="406"/>
                  <a:pt x="1408" y="403"/>
                </a:cubicBezTo>
                <a:cubicBezTo>
                  <a:pt x="1402" y="400"/>
                  <a:pt x="1388" y="400"/>
                  <a:pt x="1388" y="402"/>
                </a:cubicBezTo>
                <a:cubicBezTo>
                  <a:pt x="1387" y="404"/>
                  <a:pt x="1388" y="402"/>
                  <a:pt x="1383" y="400"/>
                </a:cubicBezTo>
                <a:cubicBezTo>
                  <a:pt x="1379" y="399"/>
                  <a:pt x="1375" y="400"/>
                  <a:pt x="1374" y="398"/>
                </a:cubicBezTo>
                <a:cubicBezTo>
                  <a:pt x="1373" y="395"/>
                  <a:pt x="1370" y="394"/>
                  <a:pt x="1367" y="398"/>
                </a:cubicBezTo>
                <a:cubicBezTo>
                  <a:pt x="1364" y="400"/>
                  <a:pt x="1363" y="401"/>
                  <a:pt x="1369" y="402"/>
                </a:cubicBezTo>
                <a:cubicBezTo>
                  <a:pt x="1376" y="403"/>
                  <a:pt x="1377" y="403"/>
                  <a:pt x="1375" y="406"/>
                </a:cubicBezTo>
                <a:cubicBezTo>
                  <a:pt x="1372" y="409"/>
                  <a:pt x="1370" y="413"/>
                  <a:pt x="1373" y="413"/>
                </a:cubicBezTo>
                <a:cubicBezTo>
                  <a:pt x="1375" y="413"/>
                  <a:pt x="1382" y="412"/>
                  <a:pt x="1382" y="413"/>
                </a:cubicBezTo>
                <a:cubicBezTo>
                  <a:pt x="1383" y="415"/>
                  <a:pt x="1381" y="415"/>
                  <a:pt x="1388" y="416"/>
                </a:cubicBezTo>
                <a:cubicBezTo>
                  <a:pt x="1396" y="417"/>
                  <a:pt x="1398" y="420"/>
                  <a:pt x="1399" y="421"/>
                </a:cubicBezTo>
                <a:cubicBezTo>
                  <a:pt x="1401" y="423"/>
                  <a:pt x="1405" y="428"/>
                  <a:pt x="1402" y="428"/>
                </a:cubicBezTo>
                <a:close/>
                <a:moveTo>
                  <a:pt x="1398" y="231"/>
                </a:moveTo>
                <a:cubicBezTo>
                  <a:pt x="1396" y="231"/>
                  <a:pt x="1388" y="234"/>
                  <a:pt x="1386" y="236"/>
                </a:cubicBezTo>
                <a:cubicBezTo>
                  <a:pt x="1384" y="238"/>
                  <a:pt x="1373" y="234"/>
                  <a:pt x="1371" y="236"/>
                </a:cubicBezTo>
                <a:cubicBezTo>
                  <a:pt x="1370" y="238"/>
                  <a:pt x="1367" y="240"/>
                  <a:pt x="1365" y="242"/>
                </a:cubicBezTo>
                <a:cubicBezTo>
                  <a:pt x="1363" y="243"/>
                  <a:pt x="1358" y="242"/>
                  <a:pt x="1359" y="247"/>
                </a:cubicBezTo>
                <a:cubicBezTo>
                  <a:pt x="1360" y="251"/>
                  <a:pt x="1363" y="255"/>
                  <a:pt x="1365" y="255"/>
                </a:cubicBezTo>
                <a:cubicBezTo>
                  <a:pt x="1367" y="255"/>
                  <a:pt x="1370" y="254"/>
                  <a:pt x="1370" y="250"/>
                </a:cubicBezTo>
                <a:cubicBezTo>
                  <a:pt x="1370" y="245"/>
                  <a:pt x="1376" y="250"/>
                  <a:pt x="1378" y="249"/>
                </a:cubicBezTo>
                <a:cubicBezTo>
                  <a:pt x="1381" y="249"/>
                  <a:pt x="1382" y="246"/>
                  <a:pt x="1384" y="243"/>
                </a:cubicBezTo>
                <a:cubicBezTo>
                  <a:pt x="1384" y="243"/>
                  <a:pt x="1384" y="243"/>
                  <a:pt x="1384" y="242"/>
                </a:cubicBezTo>
                <a:cubicBezTo>
                  <a:pt x="1384" y="243"/>
                  <a:pt x="1384" y="245"/>
                  <a:pt x="1387" y="246"/>
                </a:cubicBezTo>
                <a:cubicBezTo>
                  <a:pt x="1391" y="247"/>
                  <a:pt x="1393" y="244"/>
                  <a:pt x="1393" y="243"/>
                </a:cubicBezTo>
                <a:cubicBezTo>
                  <a:pt x="1393" y="242"/>
                  <a:pt x="1401" y="240"/>
                  <a:pt x="1402" y="239"/>
                </a:cubicBezTo>
                <a:cubicBezTo>
                  <a:pt x="1404" y="238"/>
                  <a:pt x="1410" y="236"/>
                  <a:pt x="1410" y="234"/>
                </a:cubicBezTo>
                <a:cubicBezTo>
                  <a:pt x="1411" y="233"/>
                  <a:pt x="1410" y="224"/>
                  <a:pt x="1412" y="223"/>
                </a:cubicBezTo>
                <a:cubicBezTo>
                  <a:pt x="1414" y="222"/>
                  <a:pt x="1417" y="222"/>
                  <a:pt x="1414" y="217"/>
                </a:cubicBezTo>
                <a:cubicBezTo>
                  <a:pt x="1411" y="212"/>
                  <a:pt x="1411" y="207"/>
                  <a:pt x="1407" y="209"/>
                </a:cubicBezTo>
                <a:cubicBezTo>
                  <a:pt x="1404" y="211"/>
                  <a:pt x="1406" y="217"/>
                  <a:pt x="1404" y="222"/>
                </a:cubicBezTo>
                <a:cubicBezTo>
                  <a:pt x="1401" y="227"/>
                  <a:pt x="1399" y="231"/>
                  <a:pt x="1398" y="231"/>
                </a:cubicBezTo>
                <a:close/>
                <a:moveTo>
                  <a:pt x="1523" y="126"/>
                </a:moveTo>
                <a:cubicBezTo>
                  <a:pt x="1534" y="126"/>
                  <a:pt x="1530" y="127"/>
                  <a:pt x="1539" y="127"/>
                </a:cubicBezTo>
                <a:cubicBezTo>
                  <a:pt x="1549" y="126"/>
                  <a:pt x="1552" y="122"/>
                  <a:pt x="1561" y="119"/>
                </a:cubicBezTo>
                <a:cubicBezTo>
                  <a:pt x="1569" y="117"/>
                  <a:pt x="1576" y="116"/>
                  <a:pt x="1579" y="117"/>
                </a:cubicBezTo>
                <a:cubicBezTo>
                  <a:pt x="1581" y="118"/>
                  <a:pt x="1586" y="117"/>
                  <a:pt x="1583" y="115"/>
                </a:cubicBezTo>
                <a:cubicBezTo>
                  <a:pt x="1580" y="112"/>
                  <a:pt x="1574" y="108"/>
                  <a:pt x="1577" y="107"/>
                </a:cubicBezTo>
                <a:cubicBezTo>
                  <a:pt x="1580" y="107"/>
                  <a:pt x="1583" y="106"/>
                  <a:pt x="1584" y="103"/>
                </a:cubicBezTo>
                <a:cubicBezTo>
                  <a:pt x="1586" y="100"/>
                  <a:pt x="1580" y="95"/>
                  <a:pt x="1583" y="92"/>
                </a:cubicBezTo>
                <a:cubicBezTo>
                  <a:pt x="1586" y="89"/>
                  <a:pt x="1581" y="85"/>
                  <a:pt x="1577" y="84"/>
                </a:cubicBezTo>
                <a:cubicBezTo>
                  <a:pt x="1573" y="83"/>
                  <a:pt x="1559" y="85"/>
                  <a:pt x="1556" y="83"/>
                </a:cubicBezTo>
                <a:cubicBezTo>
                  <a:pt x="1553" y="82"/>
                  <a:pt x="1548" y="80"/>
                  <a:pt x="1546" y="81"/>
                </a:cubicBezTo>
                <a:cubicBezTo>
                  <a:pt x="1545" y="82"/>
                  <a:pt x="1541" y="88"/>
                  <a:pt x="1541" y="88"/>
                </a:cubicBezTo>
                <a:cubicBezTo>
                  <a:pt x="1541" y="88"/>
                  <a:pt x="1539" y="89"/>
                  <a:pt x="1536" y="86"/>
                </a:cubicBezTo>
                <a:cubicBezTo>
                  <a:pt x="1534" y="82"/>
                  <a:pt x="1522" y="83"/>
                  <a:pt x="1518" y="83"/>
                </a:cubicBezTo>
                <a:cubicBezTo>
                  <a:pt x="1514" y="83"/>
                  <a:pt x="1510" y="83"/>
                  <a:pt x="1506" y="84"/>
                </a:cubicBezTo>
                <a:cubicBezTo>
                  <a:pt x="1502" y="84"/>
                  <a:pt x="1499" y="85"/>
                  <a:pt x="1496" y="83"/>
                </a:cubicBezTo>
                <a:cubicBezTo>
                  <a:pt x="1493" y="80"/>
                  <a:pt x="1489" y="79"/>
                  <a:pt x="1488" y="78"/>
                </a:cubicBezTo>
                <a:cubicBezTo>
                  <a:pt x="1486" y="77"/>
                  <a:pt x="1478" y="77"/>
                  <a:pt x="1471" y="77"/>
                </a:cubicBezTo>
                <a:cubicBezTo>
                  <a:pt x="1465" y="78"/>
                  <a:pt x="1458" y="78"/>
                  <a:pt x="1458" y="78"/>
                </a:cubicBezTo>
                <a:cubicBezTo>
                  <a:pt x="1458" y="78"/>
                  <a:pt x="1455" y="77"/>
                  <a:pt x="1451" y="74"/>
                </a:cubicBezTo>
                <a:cubicBezTo>
                  <a:pt x="1446" y="72"/>
                  <a:pt x="1442" y="70"/>
                  <a:pt x="1440" y="70"/>
                </a:cubicBezTo>
                <a:cubicBezTo>
                  <a:pt x="1439" y="70"/>
                  <a:pt x="1427" y="72"/>
                  <a:pt x="1424" y="70"/>
                </a:cubicBezTo>
                <a:cubicBezTo>
                  <a:pt x="1422" y="68"/>
                  <a:pt x="1419" y="67"/>
                  <a:pt x="1417" y="67"/>
                </a:cubicBezTo>
                <a:cubicBezTo>
                  <a:pt x="1415" y="67"/>
                  <a:pt x="1414" y="64"/>
                  <a:pt x="1416" y="64"/>
                </a:cubicBezTo>
                <a:cubicBezTo>
                  <a:pt x="1418" y="64"/>
                  <a:pt x="1429" y="61"/>
                  <a:pt x="1429" y="61"/>
                </a:cubicBezTo>
                <a:cubicBezTo>
                  <a:pt x="1429" y="61"/>
                  <a:pt x="1426" y="57"/>
                  <a:pt x="1422" y="57"/>
                </a:cubicBezTo>
                <a:cubicBezTo>
                  <a:pt x="1418" y="57"/>
                  <a:pt x="1412" y="55"/>
                  <a:pt x="1410" y="55"/>
                </a:cubicBezTo>
                <a:cubicBezTo>
                  <a:pt x="1408" y="55"/>
                  <a:pt x="1409" y="57"/>
                  <a:pt x="1405" y="56"/>
                </a:cubicBezTo>
                <a:cubicBezTo>
                  <a:pt x="1402" y="55"/>
                  <a:pt x="1398" y="54"/>
                  <a:pt x="1396" y="55"/>
                </a:cubicBezTo>
                <a:cubicBezTo>
                  <a:pt x="1393" y="57"/>
                  <a:pt x="1388" y="59"/>
                  <a:pt x="1394" y="60"/>
                </a:cubicBezTo>
                <a:cubicBezTo>
                  <a:pt x="1399" y="62"/>
                  <a:pt x="1405" y="60"/>
                  <a:pt x="1406" y="63"/>
                </a:cubicBezTo>
                <a:cubicBezTo>
                  <a:pt x="1408" y="65"/>
                  <a:pt x="1406" y="66"/>
                  <a:pt x="1406" y="68"/>
                </a:cubicBezTo>
                <a:cubicBezTo>
                  <a:pt x="1406" y="69"/>
                  <a:pt x="1403" y="73"/>
                  <a:pt x="1401" y="74"/>
                </a:cubicBezTo>
                <a:cubicBezTo>
                  <a:pt x="1399" y="75"/>
                  <a:pt x="1397" y="73"/>
                  <a:pt x="1393" y="75"/>
                </a:cubicBezTo>
                <a:cubicBezTo>
                  <a:pt x="1390" y="77"/>
                  <a:pt x="1380" y="75"/>
                  <a:pt x="1379" y="76"/>
                </a:cubicBezTo>
                <a:cubicBezTo>
                  <a:pt x="1378" y="77"/>
                  <a:pt x="1376" y="73"/>
                  <a:pt x="1374" y="74"/>
                </a:cubicBezTo>
                <a:cubicBezTo>
                  <a:pt x="1372" y="75"/>
                  <a:pt x="1367" y="80"/>
                  <a:pt x="1364" y="79"/>
                </a:cubicBezTo>
                <a:cubicBezTo>
                  <a:pt x="1362" y="79"/>
                  <a:pt x="1358" y="76"/>
                  <a:pt x="1358" y="73"/>
                </a:cubicBezTo>
                <a:cubicBezTo>
                  <a:pt x="1358" y="70"/>
                  <a:pt x="1357" y="66"/>
                  <a:pt x="1356" y="66"/>
                </a:cubicBezTo>
                <a:cubicBezTo>
                  <a:pt x="1355" y="65"/>
                  <a:pt x="1346" y="65"/>
                  <a:pt x="1343" y="65"/>
                </a:cubicBezTo>
                <a:cubicBezTo>
                  <a:pt x="1340" y="65"/>
                  <a:pt x="1331" y="66"/>
                  <a:pt x="1329" y="68"/>
                </a:cubicBezTo>
                <a:cubicBezTo>
                  <a:pt x="1328" y="69"/>
                  <a:pt x="1324" y="70"/>
                  <a:pt x="1321" y="70"/>
                </a:cubicBezTo>
                <a:cubicBezTo>
                  <a:pt x="1318" y="70"/>
                  <a:pt x="1316" y="68"/>
                  <a:pt x="1310" y="67"/>
                </a:cubicBezTo>
                <a:cubicBezTo>
                  <a:pt x="1305" y="66"/>
                  <a:pt x="1292" y="66"/>
                  <a:pt x="1291" y="66"/>
                </a:cubicBezTo>
                <a:cubicBezTo>
                  <a:pt x="1289" y="66"/>
                  <a:pt x="1284" y="65"/>
                  <a:pt x="1286" y="64"/>
                </a:cubicBezTo>
                <a:cubicBezTo>
                  <a:pt x="1288" y="62"/>
                  <a:pt x="1294" y="57"/>
                  <a:pt x="1290" y="55"/>
                </a:cubicBezTo>
                <a:cubicBezTo>
                  <a:pt x="1287" y="53"/>
                  <a:pt x="1279" y="53"/>
                  <a:pt x="1276" y="52"/>
                </a:cubicBezTo>
                <a:cubicBezTo>
                  <a:pt x="1273" y="52"/>
                  <a:pt x="1269" y="51"/>
                  <a:pt x="1264" y="52"/>
                </a:cubicBezTo>
                <a:cubicBezTo>
                  <a:pt x="1259" y="53"/>
                  <a:pt x="1258" y="55"/>
                  <a:pt x="1255" y="53"/>
                </a:cubicBezTo>
                <a:cubicBezTo>
                  <a:pt x="1253" y="51"/>
                  <a:pt x="1261" y="54"/>
                  <a:pt x="1253" y="51"/>
                </a:cubicBezTo>
                <a:cubicBezTo>
                  <a:pt x="1245" y="48"/>
                  <a:pt x="1241" y="48"/>
                  <a:pt x="1239" y="49"/>
                </a:cubicBezTo>
                <a:cubicBezTo>
                  <a:pt x="1237" y="50"/>
                  <a:pt x="1239" y="50"/>
                  <a:pt x="1233" y="52"/>
                </a:cubicBezTo>
                <a:cubicBezTo>
                  <a:pt x="1227" y="54"/>
                  <a:pt x="1224" y="55"/>
                  <a:pt x="1222" y="56"/>
                </a:cubicBezTo>
                <a:cubicBezTo>
                  <a:pt x="1221" y="56"/>
                  <a:pt x="1211" y="54"/>
                  <a:pt x="1210" y="53"/>
                </a:cubicBezTo>
                <a:cubicBezTo>
                  <a:pt x="1209" y="52"/>
                  <a:pt x="1205" y="54"/>
                  <a:pt x="1201" y="55"/>
                </a:cubicBezTo>
                <a:cubicBezTo>
                  <a:pt x="1197" y="57"/>
                  <a:pt x="1195" y="59"/>
                  <a:pt x="1191" y="58"/>
                </a:cubicBezTo>
                <a:cubicBezTo>
                  <a:pt x="1187" y="57"/>
                  <a:pt x="1181" y="57"/>
                  <a:pt x="1177" y="59"/>
                </a:cubicBezTo>
                <a:cubicBezTo>
                  <a:pt x="1174" y="60"/>
                  <a:pt x="1171" y="60"/>
                  <a:pt x="1167" y="63"/>
                </a:cubicBezTo>
                <a:cubicBezTo>
                  <a:pt x="1163" y="66"/>
                  <a:pt x="1156" y="67"/>
                  <a:pt x="1156" y="67"/>
                </a:cubicBezTo>
                <a:cubicBezTo>
                  <a:pt x="1156" y="67"/>
                  <a:pt x="1150" y="67"/>
                  <a:pt x="1146" y="67"/>
                </a:cubicBezTo>
                <a:cubicBezTo>
                  <a:pt x="1143" y="67"/>
                  <a:pt x="1138" y="67"/>
                  <a:pt x="1141" y="69"/>
                </a:cubicBezTo>
                <a:cubicBezTo>
                  <a:pt x="1144" y="72"/>
                  <a:pt x="1153" y="75"/>
                  <a:pt x="1155" y="76"/>
                </a:cubicBezTo>
                <a:cubicBezTo>
                  <a:pt x="1156" y="78"/>
                  <a:pt x="1157" y="82"/>
                  <a:pt x="1155" y="83"/>
                </a:cubicBezTo>
                <a:cubicBezTo>
                  <a:pt x="1153" y="85"/>
                  <a:pt x="1150" y="84"/>
                  <a:pt x="1150" y="81"/>
                </a:cubicBezTo>
                <a:cubicBezTo>
                  <a:pt x="1150" y="77"/>
                  <a:pt x="1149" y="77"/>
                  <a:pt x="1145" y="76"/>
                </a:cubicBezTo>
                <a:cubicBezTo>
                  <a:pt x="1140" y="74"/>
                  <a:pt x="1141" y="75"/>
                  <a:pt x="1137" y="72"/>
                </a:cubicBezTo>
                <a:cubicBezTo>
                  <a:pt x="1133" y="68"/>
                  <a:pt x="1129" y="69"/>
                  <a:pt x="1127" y="71"/>
                </a:cubicBezTo>
                <a:cubicBezTo>
                  <a:pt x="1125" y="73"/>
                  <a:pt x="1126" y="78"/>
                  <a:pt x="1124" y="78"/>
                </a:cubicBezTo>
                <a:cubicBezTo>
                  <a:pt x="1122" y="79"/>
                  <a:pt x="1119" y="80"/>
                  <a:pt x="1119" y="77"/>
                </a:cubicBezTo>
                <a:cubicBezTo>
                  <a:pt x="1118" y="73"/>
                  <a:pt x="1118" y="67"/>
                  <a:pt x="1116" y="71"/>
                </a:cubicBezTo>
                <a:cubicBezTo>
                  <a:pt x="1113" y="74"/>
                  <a:pt x="1112" y="74"/>
                  <a:pt x="1112" y="76"/>
                </a:cubicBezTo>
                <a:cubicBezTo>
                  <a:pt x="1112" y="78"/>
                  <a:pt x="1114" y="80"/>
                  <a:pt x="1113" y="83"/>
                </a:cubicBezTo>
                <a:cubicBezTo>
                  <a:pt x="1113" y="87"/>
                  <a:pt x="1113" y="89"/>
                  <a:pt x="1114" y="89"/>
                </a:cubicBezTo>
                <a:cubicBezTo>
                  <a:pt x="1115" y="89"/>
                  <a:pt x="1117" y="86"/>
                  <a:pt x="1121" y="85"/>
                </a:cubicBezTo>
                <a:cubicBezTo>
                  <a:pt x="1124" y="84"/>
                  <a:pt x="1130" y="82"/>
                  <a:pt x="1131" y="86"/>
                </a:cubicBezTo>
                <a:cubicBezTo>
                  <a:pt x="1131" y="89"/>
                  <a:pt x="1135" y="90"/>
                  <a:pt x="1131" y="92"/>
                </a:cubicBezTo>
                <a:cubicBezTo>
                  <a:pt x="1127" y="93"/>
                  <a:pt x="1123" y="93"/>
                  <a:pt x="1122" y="90"/>
                </a:cubicBezTo>
                <a:cubicBezTo>
                  <a:pt x="1122" y="88"/>
                  <a:pt x="1119" y="88"/>
                  <a:pt x="1116" y="90"/>
                </a:cubicBezTo>
                <a:cubicBezTo>
                  <a:pt x="1114" y="92"/>
                  <a:pt x="1108" y="99"/>
                  <a:pt x="1108" y="99"/>
                </a:cubicBezTo>
                <a:cubicBezTo>
                  <a:pt x="1108" y="99"/>
                  <a:pt x="1099" y="103"/>
                  <a:pt x="1098" y="102"/>
                </a:cubicBezTo>
                <a:cubicBezTo>
                  <a:pt x="1097" y="101"/>
                  <a:pt x="1101" y="97"/>
                  <a:pt x="1104" y="95"/>
                </a:cubicBezTo>
                <a:cubicBezTo>
                  <a:pt x="1107" y="93"/>
                  <a:pt x="1109" y="89"/>
                  <a:pt x="1108" y="88"/>
                </a:cubicBezTo>
                <a:cubicBezTo>
                  <a:pt x="1107" y="87"/>
                  <a:pt x="1105" y="80"/>
                  <a:pt x="1106" y="78"/>
                </a:cubicBezTo>
                <a:cubicBezTo>
                  <a:pt x="1107" y="76"/>
                  <a:pt x="1110" y="73"/>
                  <a:pt x="1107" y="71"/>
                </a:cubicBezTo>
                <a:cubicBezTo>
                  <a:pt x="1103" y="69"/>
                  <a:pt x="1100" y="67"/>
                  <a:pt x="1097" y="66"/>
                </a:cubicBezTo>
                <a:cubicBezTo>
                  <a:pt x="1094" y="65"/>
                  <a:pt x="1091" y="71"/>
                  <a:pt x="1088" y="72"/>
                </a:cubicBezTo>
                <a:cubicBezTo>
                  <a:pt x="1085" y="74"/>
                  <a:pt x="1086" y="76"/>
                  <a:pt x="1082" y="76"/>
                </a:cubicBezTo>
                <a:cubicBezTo>
                  <a:pt x="1079" y="76"/>
                  <a:pt x="1077" y="81"/>
                  <a:pt x="1082" y="83"/>
                </a:cubicBezTo>
                <a:cubicBezTo>
                  <a:pt x="1088" y="86"/>
                  <a:pt x="1090" y="88"/>
                  <a:pt x="1088" y="90"/>
                </a:cubicBezTo>
                <a:cubicBezTo>
                  <a:pt x="1087" y="91"/>
                  <a:pt x="1080" y="89"/>
                  <a:pt x="1080" y="89"/>
                </a:cubicBezTo>
                <a:cubicBezTo>
                  <a:pt x="1080" y="89"/>
                  <a:pt x="1075" y="86"/>
                  <a:pt x="1072" y="86"/>
                </a:cubicBezTo>
                <a:cubicBezTo>
                  <a:pt x="1069" y="86"/>
                  <a:pt x="1066" y="85"/>
                  <a:pt x="1063" y="84"/>
                </a:cubicBezTo>
                <a:cubicBezTo>
                  <a:pt x="1060" y="84"/>
                  <a:pt x="1054" y="84"/>
                  <a:pt x="1052" y="85"/>
                </a:cubicBezTo>
                <a:cubicBezTo>
                  <a:pt x="1051" y="87"/>
                  <a:pt x="1047" y="91"/>
                  <a:pt x="1044" y="90"/>
                </a:cubicBezTo>
                <a:cubicBezTo>
                  <a:pt x="1041" y="88"/>
                  <a:pt x="1041" y="87"/>
                  <a:pt x="1037" y="88"/>
                </a:cubicBezTo>
                <a:cubicBezTo>
                  <a:pt x="1032" y="90"/>
                  <a:pt x="1028" y="87"/>
                  <a:pt x="1026" y="90"/>
                </a:cubicBezTo>
                <a:cubicBezTo>
                  <a:pt x="1024" y="92"/>
                  <a:pt x="1026" y="92"/>
                  <a:pt x="1018" y="90"/>
                </a:cubicBezTo>
                <a:cubicBezTo>
                  <a:pt x="1011" y="87"/>
                  <a:pt x="1013" y="91"/>
                  <a:pt x="1006" y="92"/>
                </a:cubicBezTo>
                <a:cubicBezTo>
                  <a:pt x="999" y="93"/>
                  <a:pt x="995" y="91"/>
                  <a:pt x="993" y="93"/>
                </a:cubicBezTo>
                <a:cubicBezTo>
                  <a:pt x="991" y="96"/>
                  <a:pt x="988" y="100"/>
                  <a:pt x="987" y="97"/>
                </a:cubicBezTo>
                <a:cubicBezTo>
                  <a:pt x="986" y="94"/>
                  <a:pt x="991" y="90"/>
                  <a:pt x="989" y="88"/>
                </a:cubicBezTo>
                <a:cubicBezTo>
                  <a:pt x="987" y="87"/>
                  <a:pt x="979" y="88"/>
                  <a:pt x="978" y="89"/>
                </a:cubicBezTo>
                <a:cubicBezTo>
                  <a:pt x="977" y="90"/>
                  <a:pt x="978" y="94"/>
                  <a:pt x="979" y="96"/>
                </a:cubicBezTo>
                <a:cubicBezTo>
                  <a:pt x="979" y="97"/>
                  <a:pt x="981" y="103"/>
                  <a:pt x="978" y="102"/>
                </a:cubicBezTo>
                <a:cubicBezTo>
                  <a:pt x="976" y="101"/>
                  <a:pt x="976" y="97"/>
                  <a:pt x="974" y="97"/>
                </a:cubicBezTo>
                <a:cubicBezTo>
                  <a:pt x="972" y="98"/>
                  <a:pt x="969" y="99"/>
                  <a:pt x="968" y="100"/>
                </a:cubicBezTo>
                <a:cubicBezTo>
                  <a:pt x="967" y="100"/>
                  <a:pt x="962" y="100"/>
                  <a:pt x="961" y="102"/>
                </a:cubicBezTo>
                <a:cubicBezTo>
                  <a:pt x="960" y="104"/>
                  <a:pt x="962" y="108"/>
                  <a:pt x="960" y="108"/>
                </a:cubicBezTo>
                <a:cubicBezTo>
                  <a:pt x="958" y="108"/>
                  <a:pt x="956" y="110"/>
                  <a:pt x="952" y="107"/>
                </a:cubicBezTo>
                <a:cubicBezTo>
                  <a:pt x="948" y="105"/>
                  <a:pt x="948" y="106"/>
                  <a:pt x="947" y="107"/>
                </a:cubicBezTo>
                <a:cubicBezTo>
                  <a:pt x="946" y="108"/>
                  <a:pt x="940" y="111"/>
                  <a:pt x="940" y="107"/>
                </a:cubicBezTo>
                <a:cubicBezTo>
                  <a:pt x="940" y="104"/>
                  <a:pt x="941" y="103"/>
                  <a:pt x="937" y="100"/>
                </a:cubicBezTo>
                <a:cubicBezTo>
                  <a:pt x="934" y="98"/>
                  <a:pt x="937" y="98"/>
                  <a:pt x="941" y="100"/>
                </a:cubicBezTo>
                <a:cubicBezTo>
                  <a:pt x="946" y="101"/>
                  <a:pt x="951" y="102"/>
                  <a:pt x="960" y="99"/>
                </a:cubicBezTo>
                <a:cubicBezTo>
                  <a:pt x="968" y="97"/>
                  <a:pt x="971" y="96"/>
                  <a:pt x="968" y="94"/>
                </a:cubicBezTo>
                <a:cubicBezTo>
                  <a:pt x="965" y="93"/>
                  <a:pt x="961" y="91"/>
                  <a:pt x="956" y="90"/>
                </a:cubicBezTo>
                <a:cubicBezTo>
                  <a:pt x="951" y="90"/>
                  <a:pt x="943" y="90"/>
                  <a:pt x="935" y="86"/>
                </a:cubicBezTo>
                <a:cubicBezTo>
                  <a:pt x="927" y="83"/>
                  <a:pt x="925" y="82"/>
                  <a:pt x="921" y="82"/>
                </a:cubicBezTo>
                <a:cubicBezTo>
                  <a:pt x="918" y="81"/>
                  <a:pt x="897" y="77"/>
                  <a:pt x="888" y="79"/>
                </a:cubicBezTo>
                <a:cubicBezTo>
                  <a:pt x="878" y="80"/>
                  <a:pt x="852" y="87"/>
                  <a:pt x="851" y="88"/>
                </a:cubicBezTo>
                <a:cubicBezTo>
                  <a:pt x="849" y="90"/>
                  <a:pt x="847" y="94"/>
                  <a:pt x="842" y="98"/>
                </a:cubicBezTo>
                <a:cubicBezTo>
                  <a:pt x="837" y="102"/>
                  <a:pt x="828" y="110"/>
                  <a:pt x="821" y="112"/>
                </a:cubicBezTo>
                <a:cubicBezTo>
                  <a:pt x="814" y="113"/>
                  <a:pt x="805" y="119"/>
                  <a:pt x="805" y="121"/>
                </a:cubicBezTo>
                <a:cubicBezTo>
                  <a:pt x="805" y="122"/>
                  <a:pt x="808" y="128"/>
                  <a:pt x="808" y="129"/>
                </a:cubicBezTo>
                <a:cubicBezTo>
                  <a:pt x="807" y="130"/>
                  <a:pt x="809" y="136"/>
                  <a:pt x="813" y="138"/>
                </a:cubicBezTo>
                <a:cubicBezTo>
                  <a:pt x="817" y="139"/>
                  <a:pt x="825" y="139"/>
                  <a:pt x="825" y="136"/>
                </a:cubicBezTo>
                <a:cubicBezTo>
                  <a:pt x="825" y="134"/>
                  <a:pt x="831" y="129"/>
                  <a:pt x="831" y="133"/>
                </a:cubicBezTo>
                <a:cubicBezTo>
                  <a:pt x="832" y="136"/>
                  <a:pt x="836" y="141"/>
                  <a:pt x="835" y="144"/>
                </a:cubicBezTo>
                <a:cubicBezTo>
                  <a:pt x="834" y="146"/>
                  <a:pt x="835" y="148"/>
                  <a:pt x="837" y="148"/>
                </a:cubicBezTo>
                <a:cubicBezTo>
                  <a:pt x="840" y="147"/>
                  <a:pt x="854" y="144"/>
                  <a:pt x="854" y="144"/>
                </a:cubicBezTo>
                <a:cubicBezTo>
                  <a:pt x="854" y="144"/>
                  <a:pt x="859" y="143"/>
                  <a:pt x="858" y="139"/>
                </a:cubicBezTo>
                <a:cubicBezTo>
                  <a:pt x="857" y="136"/>
                  <a:pt x="863" y="132"/>
                  <a:pt x="864" y="131"/>
                </a:cubicBezTo>
                <a:cubicBezTo>
                  <a:pt x="865" y="130"/>
                  <a:pt x="869" y="125"/>
                  <a:pt x="864" y="124"/>
                </a:cubicBezTo>
                <a:cubicBezTo>
                  <a:pt x="859" y="122"/>
                  <a:pt x="856" y="122"/>
                  <a:pt x="861" y="118"/>
                </a:cubicBezTo>
                <a:cubicBezTo>
                  <a:pt x="866" y="113"/>
                  <a:pt x="870" y="118"/>
                  <a:pt x="876" y="111"/>
                </a:cubicBezTo>
                <a:cubicBezTo>
                  <a:pt x="883" y="104"/>
                  <a:pt x="875" y="102"/>
                  <a:pt x="882" y="102"/>
                </a:cubicBezTo>
                <a:cubicBezTo>
                  <a:pt x="889" y="101"/>
                  <a:pt x="897" y="101"/>
                  <a:pt x="895" y="103"/>
                </a:cubicBezTo>
                <a:cubicBezTo>
                  <a:pt x="894" y="105"/>
                  <a:pt x="885" y="110"/>
                  <a:pt x="880" y="113"/>
                </a:cubicBezTo>
                <a:cubicBezTo>
                  <a:pt x="875" y="115"/>
                  <a:pt x="876" y="119"/>
                  <a:pt x="878" y="121"/>
                </a:cubicBezTo>
                <a:cubicBezTo>
                  <a:pt x="880" y="124"/>
                  <a:pt x="881" y="129"/>
                  <a:pt x="884" y="128"/>
                </a:cubicBezTo>
                <a:cubicBezTo>
                  <a:pt x="887" y="127"/>
                  <a:pt x="892" y="125"/>
                  <a:pt x="895" y="125"/>
                </a:cubicBezTo>
                <a:cubicBezTo>
                  <a:pt x="899" y="125"/>
                  <a:pt x="907" y="125"/>
                  <a:pt x="908" y="125"/>
                </a:cubicBezTo>
                <a:cubicBezTo>
                  <a:pt x="909" y="125"/>
                  <a:pt x="914" y="130"/>
                  <a:pt x="911" y="131"/>
                </a:cubicBezTo>
                <a:cubicBezTo>
                  <a:pt x="908" y="132"/>
                  <a:pt x="904" y="131"/>
                  <a:pt x="898" y="132"/>
                </a:cubicBezTo>
                <a:cubicBezTo>
                  <a:pt x="892" y="132"/>
                  <a:pt x="884" y="132"/>
                  <a:pt x="884" y="133"/>
                </a:cubicBezTo>
                <a:cubicBezTo>
                  <a:pt x="884" y="134"/>
                  <a:pt x="893" y="137"/>
                  <a:pt x="890" y="139"/>
                </a:cubicBezTo>
                <a:cubicBezTo>
                  <a:pt x="887" y="141"/>
                  <a:pt x="884" y="138"/>
                  <a:pt x="880" y="138"/>
                </a:cubicBezTo>
                <a:cubicBezTo>
                  <a:pt x="876" y="138"/>
                  <a:pt x="874" y="143"/>
                  <a:pt x="873" y="146"/>
                </a:cubicBezTo>
                <a:cubicBezTo>
                  <a:pt x="872" y="149"/>
                  <a:pt x="875" y="154"/>
                  <a:pt x="869" y="152"/>
                </a:cubicBezTo>
                <a:cubicBezTo>
                  <a:pt x="864" y="150"/>
                  <a:pt x="859" y="150"/>
                  <a:pt x="858" y="151"/>
                </a:cubicBezTo>
                <a:cubicBezTo>
                  <a:pt x="856" y="152"/>
                  <a:pt x="852" y="153"/>
                  <a:pt x="848" y="155"/>
                </a:cubicBezTo>
                <a:cubicBezTo>
                  <a:pt x="844" y="156"/>
                  <a:pt x="846" y="153"/>
                  <a:pt x="841" y="153"/>
                </a:cubicBezTo>
                <a:cubicBezTo>
                  <a:pt x="836" y="153"/>
                  <a:pt x="836" y="153"/>
                  <a:pt x="836" y="153"/>
                </a:cubicBezTo>
                <a:cubicBezTo>
                  <a:pt x="833" y="153"/>
                  <a:pt x="833" y="153"/>
                  <a:pt x="833" y="153"/>
                </a:cubicBezTo>
                <a:cubicBezTo>
                  <a:pt x="833" y="153"/>
                  <a:pt x="830" y="151"/>
                  <a:pt x="830" y="148"/>
                </a:cubicBezTo>
                <a:cubicBezTo>
                  <a:pt x="829" y="145"/>
                  <a:pt x="831" y="142"/>
                  <a:pt x="829" y="141"/>
                </a:cubicBezTo>
                <a:cubicBezTo>
                  <a:pt x="827" y="140"/>
                  <a:pt x="820" y="141"/>
                  <a:pt x="819" y="144"/>
                </a:cubicBezTo>
                <a:cubicBezTo>
                  <a:pt x="818" y="146"/>
                  <a:pt x="817" y="150"/>
                  <a:pt x="819" y="152"/>
                </a:cubicBezTo>
                <a:cubicBezTo>
                  <a:pt x="820" y="154"/>
                  <a:pt x="825" y="158"/>
                  <a:pt x="820" y="157"/>
                </a:cubicBezTo>
                <a:cubicBezTo>
                  <a:pt x="816" y="155"/>
                  <a:pt x="811" y="155"/>
                  <a:pt x="808" y="157"/>
                </a:cubicBezTo>
                <a:cubicBezTo>
                  <a:pt x="805" y="160"/>
                  <a:pt x="800" y="164"/>
                  <a:pt x="800" y="164"/>
                </a:cubicBezTo>
                <a:cubicBezTo>
                  <a:pt x="800" y="164"/>
                  <a:pt x="790" y="165"/>
                  <a:pt x="790" y="167"/>
                </a:cubicBezTo>
                <a:cubicBezTo>
                  <a:pt x="790" y="170"/>
                  <a:pt x="790" y="173"/>
                  <a:pt x="787" y="173"/>
                </a:cubicBezTo>
                <a:cubicBezTo>
                  <a:pt x="783" y="174"/>
                  <a:pt x="779" y="175"/>
                  <a:pt x="774" y="175"/>
                </a:cubicBezTo>
                <a:cubicBezTo>
                  <a:pt x="770" y="176"/>
                  <a:pt x="770" y="178"/>
                  <a:pt x="765" y="178"/>
                </a:cubicBezTo>
                <a:cubicBezTo>
                  <a:pt x="759" y="179"/>
                  <a:pt x="759" y="181"/>
                  <a:pt x="764" y="182"/>
                </a:cubicBezTo>
                <a:cubicBezTo>
                  <a:pt x="769" y="183"/>
                  <a:pt x="776" y="186"/>
                  <a:pt x="777" y="189"/>
                </a:cubicBezTo>
                <a:cubicBezTo>
                  <a:pt x="777" y="192"/>
                  <a:pt x="776" y="196"/>
                  <a:pt x="774" y="200"/>
                </a:cubicBezTo>
                <a:cubicBezTo>
                  <a:pt x="773" y="202"/>
                  <a:pt x="765" y="200"/>
                  <a:pt x="761" y="200"/>
                </a:cubicBezTo>
                <a:cubicBezTo>
                  <a:pt x="756" y="200"/>
                  <a:pt x="747" y="199"/>
                  <a:pt x="743" y="200"/>
                </a:cubicBezTo>
                <a:cubicBezTo>
                  <a:pt x="739" y="202"/>
                  <a:pt x="740" y="209"/>
                  <a:pt x="741" y="213"/>
                </a:cubicBezTo>
                <a:cubicBezTo>
                  <a:pt x="742" y="216"/>
                  <a:pt x="741" y="218"/>
                  <a:pt x="739" y="219"/>
                </a:cubicBezTo>
                <a:cubicBezTo>
                  <a:pt x="738" y="220"/>
                  <a:pt x="738" y="224"/>
                  <a:pt x="739" y="225"/>
                </a:cubicBezTo>
                <a:cubicBezTo>
                  <a:pt x="741" y="227"/>
                  <a:pt x="743" y="230"/>
                  <a:pt x="744" y="231"/>
                </a:cubicBezTo>
                <a:cubicBezTo>
                  <a:pt x="746" y="231"/>
                  <a:pt x="751" y="230"/>
                  <a:pt x="753" y="231"/>
                </a:cubicBezTo>
                <a:cubicBezTo>
                  <a:pt x="755" y="233"/>
                  <a:pt x="756" y="238"/>
                  <a:pt x="758" y="237"/>
                </a:cubicBezTo>
                <a:cubicBezTo>
                  <a:pt x="759" y="236"/>
                  <a:pt x="760" y="231"/>
                  <a:pt x="762" y="232"/>
                </a:cubicBezTo>
                <a:cubicBezTo>
                  <a:pt x="764" y="233"/>
                  <a:pt x="769" y="231"/>
                  <a:pt x="772" y="231"/>
                </a:cubicBezTo>
                <a:cubicBezTo>
                  <a:pt x="775" y="231"/>
                  <a:pt x="777" y="227"/>
                  <a:pt x="781" y="225"/>
                </a:cubicBezTo>
                <a:cubicBezTo>
                  <a:pt x="784" y="223"/>
                  <a:pt x="782" y="223"/>
                  <a:pt x="781" y="221"/>
                </a:cubicBezTo>
                <a:cubicBezTo>
                  <a:pt x="780" y="219"/>
                  <a:pt x="784" y="216"/>
                  <a:pt x="787" y="213"/>
                </a:cubicBezTo>
                <a:cubicBezTo>
                  <a:pt x="790" y="211"/>
                  <a:pt x="795" y="213"/>
                  <a:pt x="796" y="210"/>
                </a:cubicBezTo>
                <a:cubicBezTo>
                  <a:pt x="797" y="207"/>
                  <a:pt x="797" y="202"/>
                  <a:pt x="800" y="202"/>
                </a:cubicBezTo>
                <a:cubicBezTo>
                  <a:pt x="803" y="202"/>
                  <a:pt x="808" y="204"/>
                  <a:pt x="810" y="204"/>
                </a:cubicBezTo>
                <a:cubicBezTo>
                  <a:pt x="813" y="204"/>
                  <a:pt x="819" y="200"/>
                  <a:pt x="820" y="199"/>
                </a:cubicBezTo>
                <a:cubicBezTo>
                  <a:pt x="822" y="199"/>
                  <a:pt x="827" y="199"/>
                  <a:pt x="828" y="202"/>
                </a:cubicBezTo>
                <a:cubicBezTo>
                  <a:pt x="829" y="206"/>
                  <a:pt x="835" y="210"/>
                  <a:pt x="837" y="211"/>
                </a:cubicBezTo>
                <a:cubicBezTo>
                  <a:pt x="838" y="211"/>
                  <a:pt x="848" y="214"/>
                  <a:pt x="850" y="216"/>
                </a:cubicBezTo>
                <a:cubicBezTo>
                  <a:pt x="851" y="217"/>
                  <a:pt x="853" y="220"/>
                  <a:pt x="854" y="223"/>
                </a:cubicBezTo>
                <a:cubicBezTo>
                  <a:pt x="855" y="226"/>
                  <a:pt x="858" y="226"/>
                  <a:pt x="858" y="223"/>
                </a:cubicBezTo>
                <a:cubicBezTo>
                  <a:pt x="858" y="221"/>
                  <a:pt x="856" y="216"/>
                  <a:pt x="859" y="216"/>
                </a:cubicBezTo>
                <a:cubicBezTo>
                  <a:pt x="861" y="217"/>
                  <a:pt x="864" y="216"/>
                  <a:pt x="864" y="216"/>
                </a:cubicBezTo>
                <a:cubicBezTo>
                  <a:pt x="864" y="216"/>
                  <a:pt x="857" y="211"/>
                  <a:pt x="854" y="209"/>
                </a:cubicBezTo>
                <a:cubicBezTo>
                  <a:pt x="852" y="208"/>
                  <a:pt x="847" y="206"/>
                  <a:pt x="845" y="202"/>
                </a:cubicBezTo>
                <a:cubicBezTo>
                  <a:pt x="842" y="199"/>
                  <a:pt x="837" y="198"/>
                  <a:pt x="837" y="194"/>
                </a:cubicBezTo>
                <a:cubicBezTo>
                  <a:pt x="837" y="190"/>
                  <a:pt x="843" y="192"/>
                  <a:pt x="846" y="195"/>
                </a:cubicBezTo>
                <a:cubicBezTo>
                  <a:pt x="849" y="199"/>
                  <a:pt x="856" y="203"/>
                  <a:pt x="859" y="205"/>
                </a:cubicBezTo>
                <a:cubicBezTo>
                  <a:pt x="862" y="208"/>
                  <a:pt x="866" y="209"/>
                  <a:pt x="867" y="213"/>
                </a:cubicBezTo>
                <a:cubicBezTo>
                  <a:pt x="868" y="216"/>
                  <a:pt x="872" y="220"/>
                  <a:pt x="873" y="221"/>
                </a:cubicBezTo>
                <a:cubicBezTo>
                  <a:pt x="874" y="223"/>
                  <a:pt x="878" y="231"/>
                  <a:pt x="879" y="233"/>
                </a:cubicBezTo>
                <a:cubicBezTo>
                  <a:pt x="880" y="235"/>
                  <a:pt x="884" y="233"/>
                  <a:pt x="886" y="231"/>
                </a:cubicBezTo>
                <a:cubicBezTo>
                  <a:pt x="887" y="230"/>
                  <a:pt x="891" y="229"/>
                  <a:pt x="891" y="226"/>
                </a:cubicBezTo>
                <a:cubicBezTo>
                  <a:pt x="892" y="223"/>
                  <a:pt x="887" y="220"/>
                  <a:pt x="885" y="219"/>
                </a:cubicBezTo>
                <a:cubicBezTo>
                  <a:pt x="884" y="218"/>
                  <a:pt x="889" y="217"/>
                  <a:pt x="891" y="216"/>
                </a:cubicBezTo>
                <a:cubicBezTo>
                  <a:pt x="893" y="214"/>
                  <a:pt x="896" y="211"/>
                  <a:pt x="898" y="214"/>
                </a:cubicBezTo>
                <a:cubicBezTo>
                  <a:pt x="899" y="216"/>
                  <a:pt x="898" y="225"/>
                  <a:pt x="899" y="227"/>
                </a:cubicBezTo>
                <a:cubicBezTo>
                  <a:pt x="900" y="228"/>
                  <a:pt x="907" y="230"/>
                  <a:pt x="909" y="232"/>
                </a:cubicBezTo>
                <a:cubicBezTo>
                  <a:pt x="910" y="234"/>
                  <a:pt x="917" y="235"/>
                  <a:pt x="918" y="234"/>
                </a:cubicBezTo>
                <a:cubicBezTo>
                  <a:pt x="919" y="233"/>
                  <a:pt x="925" y="234"/>
                  <a:pt x="927" y="235"/>
                </a:cubicBezTo>
                <a:cubicBezTo>
                  <a:pt x="928" y="235"/>
                  <a:pt x="933" y="234"/>
                  <a:pt x="936" y="233"/>
                </a:cubicBezTo>
                <a:cubicBezTo>
                  <a:pt x="939" y="233"/>
                  <a:pt x="942" y="230"/>
                  <a:pt x="942" y="235"/>
                </a:cubicBezTo>
                <a:cubicBezTo>
                  <a:pt x="941" y="240"/>
                  <a:pt x="940" y="248"/>
                  <a:pt x="936" y="251"/>
                </a:cubicBezTo>
                <a:cubicBezTo>
                  <a:pt x="932" y="255"/>
                  <a:pt x="934" y="257"/>
                  <a:pt x="930" y="257"/>
                </a:cubicBezTo>
                <a:cubicBezTo>
                  <a:pt x="928" y="257"/>
                  <a:pt x="927" y="257"/>
                  <a:pt x="926" y="258"/>
                </a:cubicBezTo>
                <a:cubicBezTo>
                  <a:pt x="924" y="256"/>
                  <a:pt x="923" y="254"/>
                  <a:pt x="920" y="255"/>
                </a:cubicBezTo>
                <a:cubicBezTo>
                  <a:pt x="916" y="256"/>
                  <a:pt x="910" y="256"/>
                  <a:pt x="906" y="261"/>
                </a:cubicBezTo>
                <a:cubicBezTo>
                  <a:pt x="903" y="265"/>
                  <a:pt x="901" y="265"/>
                  <a:pt x="900" y="264"/>
                </a:cubicBezTo>
                <a:cubicBezTo>
                  <a:pt x="900" y="262"/>
                  <a:pt x="911" y="256"/>
                  <a:pt x="910" y="254"/>
                </a:cubicBezTo>
                <a:cubicBezTo>
                  <a:pt x="908" y="252"/>
                  <a:pt x="899" y="253"/>
                  <a:pt x="894" y="253"/>
                </a:cubicBezTo>
                <a:cubicBezTo>
                  <a:pt x="889" y="253"/>
                  <a:pt x="885" y="250"/>
                  <a:pt x="881" y="249"/>
                </a:cubicBezTo>
                <a:cubicBezTo>
                  <a:pt x="878" y="248"/>
                  <a:pt x="873" y="253"/>
                  <a:pt x="869" y="257"/>
                </a:cubicBezTo>
                <a:cubicBezTo>
                  <a:pt x="865" y="261"/>
                  <a:pt x="862" y="258"/>
                  <a:pt x="859" y="258"/>
                </a:cubicBezTo>
                <a:cubicBezTo>
                  <a:pt x="856" y="258"/>
                  <a:pt x="849" y="253"/>
                  <a:pt x="849" y="253"/>
                </a:cubicBezTo>
                <a:cubicBezTo>
                  <a:pt x="849" y="253"/>
                  <a:pt x="843" y="250"/>
                  <a:pt x="840" y="250"/>
                </a:cubicBezTo>
                <a:cubicBezTo>
                  <a:pt x="837" y="250"/>
                  <a:pt x="832" y="245"/>
                  <a:pt x="831" y="245"/>
                </a:cubicBezTo>
                <a:cubicBezTo>
                  <a:pt x="829" y="245"/>
                  <a:pt x="825" y="242"/>
                  <a:pt x="828" y="241"/>
                </a:cubicBezTo>
                <a:cubicBezTo>
                  <a:pt x="831" y="239"/>
                  <a:pt x="834" y="242"/>
                  <a:pt x="831" y="234"/>
                </a:cubicBezTo>
                <a:cubicBezTo>
                  <a:pt x="828" y="225"/>
                  <a:pt x="821" y="227"/>
                  <a:pt x="819" y="228"/>
                </a:cubicBezTo>
                <a:cubicBezTo>
                  <a:pt x="816" y="230"/>
                  <a:pt x="797" y="229"/>
                  <a:pt x="795" y="229"/>
                </a:cubicBezTo>
                <a:cubicBezTo>
                  <a:pt x="794" y="229"/>
                  <a:pt x="783" y="233"/>
                  <a:pt x="780" y="234"/>
                </a:cubicBezTo>
                <a:cubicBezTo>
                  <a:pt x="776" y="236"/>
                  <a:pt x="770" y="238"/>
                  <a:pt x="769" y="239"/>
                </a:cubicBezTo>
                <a:cubicBezTo>
                  <a:pt x="767" y="239"/>
                  <a:pt x="759" y="237"/>
                  <a:pt x="756" y="239"/>
                </a:cubicBezTo>
                <a:cubicBezTo>
                  <a:pt x="751" y="242"/>
                  <a:pt x="747" y="245"/>
                  <a:pt x="746" y="245"/>
                </a:cubicBezTo>
                <a:cubicBezTo>
                  <a:pt x="745" y="245"/>
                  <a:pt x="741" y="248"/>
                  <a:pt x="739" y="254"/>
                </a:cubicBezTo>
                <a:cubicBezTo>
                  <a:pt x="737" y="259"/>
                  <a:pt x="739" y="264"/>
                  <a:pt x="735" y="266"/>
                </a:cubicBezTo>
                <a:cubicBezTo>
                  <a:pt x="731" y="268"/>
                  <a:pt x="724" y="272"/>
                  <a:pt x="721" y="275"/>
                </a:cubicBezTo>
                <a:cubicBezTo>
                  <a:pt x="717" y="278"/>
                  <a:pt x="714" y="289"/>
                  <a:pt x="710" y="294"/>
                </a:cubicBezTo>
                <a:cubicBezTo>
                  <a:pt x="706" y="299"/>
                  <a:pt x="710" y="303"/>
                  <a:pt x="711" y="306"/>
                </a:cubicBezTo>
                <a:cubicBezTo>
                  <a:pt x="711" y="309"/>
                  <a:pt x="714" y="315"/>
                  <a:pt x="710" y="320"/>
                </a:cubicBezTo>
                <a:cubicBezTo>
                  <a:pt x="706" y="326"/>
                  <a:pt x="706" y="328"/>
                  <a:pt x="704" y="329"/>
                </a:cubicBezTo>
                <a:cubicBezTo>
                  <a:pt x="702" y="329"/>
                  <a:pt x="706" y="331"/>
                  <a:pt x="707" y="334"/>
                </a:cubicBezTo>
                <a:cubicBezTo>
                  <a:pt x="708" y="338"/>
                  <a:pt x="703" y="342"/>
                  <a:pt x="711" y="345"/>
                </a:cubicBezTo>
                <a:cubicBezTo>
                  <a:pt x="718" y="349"/>
                  <a:pt x="721" y="352"/>
                  <a:pt x="723" y="356"/>
                </a:cubicBezTo>
                <a:cubicBezTo>
                  <a:pt x="725" y="361"/>
                  <a:pt x="735" y="368"/>
                  <a:pt x="735" y="368"/>
                </a:cubicBezTo>
                <a:cubicBezTo>
                  <a:pt x="735" y="368"/>
                  <a:pt x="741" y="374"/>
                  <a:pt x="745" y="377"/>
                </a:cubicBezTo>
                <a:cubicBezTo>
                  <a:pt x="748" y="380"/>
                  <a:pt x="749" y="378"/>
                  <a:pt x="750" y="376"/>
                </a:cubicBezTo>
                <a:cubicBezTo>
                  <a:pt x="751" y="373"/>
                  <a:pt x="755" y="373"/>
                  <a:pt x="761" y="373"/>
                </a:cubicBezTo>
                <a:cubicBezTo>
                  <a:pt x="766" y="373"/>
                  <a:pt x="770" y="374"/>
                  <a:pt x="775" y="373"/>
                </a:cubicBezTo>
                <a:cubicBezTo>
                  <a:pt x="780" y="372"/>
                  <a:pt x="786" y="369"/>
                  <a:pt x="788" y="368"/>
                </a:cubicBezTo>
                <a:cubicBezTo>
                  <a:pt x="789" y="367"/>
                  <a:pt x="796" y="363"/>
                  <a:pt x="801" y="366"/>
                </a:cubicBezTo>
                <a:cubicBezTo>
                  <a:pt x="806" y="369"/>
                  <a:pt x="805" y="373"/>
                  <a:pt x="808" y="376"/>
                </a:cubicBezTo>
                <a:cubicBezTo>
                  <a:pt x="810" y="379"/>
                  <a:pt x="815" y="377"/>
                  <a:pt x="818" y="374"/>
                </a:cubicBezTo>
                <a:cubicBezTo>
                  <a:pt x="822" y="372"/>
                  <a:pt x="820" y="373"/>
                  <a:pt x="824" y="375"/>
                </a:cubicBezTo>
                <a:cubicBezTo>
                  <a:pt x="828" y="378"/>
                  <a:pt x="830" y="380"/>
                  <a:pt x="826" y="383"/>
                </a:cubicBezTo>
                <a:cubicBezTo>
                  <a:pt x="823" y="387"/>
                  <a:pt x="825" y="392"/>
                  <a:pt x="823" y="397"/>
                </a:cubicBezTo>
                <a:cubicBezTo>
                  <a:pt x="820" y="402"/>
                  <a:pt x="821" y="403"/>
                  <a:pt x="825" y="406"/>
                </a:cubicBezTo>
                <a:cubicBezTo>
                  <a:pt x="829" y="408"/>
                  <a:pt x="837" y="422"/>
                  <a:pt x="839" y="424"/>
                </a:cubicBezTo>
                <a:cubicBezTo>
                  <a:pt x="841" y="427"/>
                  <a:pt x="838" y="435"/>
                  <a:pt x="841" y="439"/>
                </a:cubicBezTo>
                <a:cubicBezTo>
                  <a:pt x="844" y="444"/>
                  <a:pt x="846" y="447"/>
                  <a:pt x="843" y="449"/>
                </a:cubicBezTo>
                <a:cubicBezTo>
                  <a:pt x="840" y="451"/>
                  <a:pt x="835" y="455"/>
                  <a:pt x="834" y="463"/>
                </a:cubicBezTo>
                <a:cubicBezTo>
                  <a:pt x="834" y="471"/>
                  <a:pt x="836" y="476"/>
                  <a:pt x="837" y="479"/>
                </a:cubicBezTo>
                <a:cubicBezTo>
                  <a:pt x="839" y="481"/>
                  <a:pt x="843" y="488"/>
                  <a:pt x="845" y="491"/>
                </a:cubicBezTo>
                <a:cubicBezTo>
                  <a:pt x="847" y="494"/>
                  <a:pt x="849" y="500"/>
                  <a:pt x="849" y="504"/>
                </a:cubicBezTo>
                <a:cubicBezTo>
                  <a:pt x="850" y="508"/>
                  <a:pt x="848" y="513"/>
                  <a:pt x="850" y="516"/>
                </a:cubicBezTo>
                <a:cubicBezTo>
                  <a:pt x="852" y="518"/>
                  <a:pt x="853" y="521"/>
                  <a:pt x="857" y="524"/>
                </a:cubicBezTo>
                <a:cubicBezTo>
                  <a:pt x="860" y="527"/>
                  <a:pt x="861" y="534"/>
                  <a:pt x="861" y="534"/>
                </a:cubicBezTo>
                <a:cubicBezTo>
                  <a:pt x="861" y="534"/>
                  <a:pt x="862" y="536"/>
                  <a:pt x="863" y="541"/>
                </a:cubicBezTo>
                <a:cubicBezTo>
                  <a:pt x="863" y="545"/>
                  <a:pt x="864" y="547"/>
                  <a:pt x="867" y="549"/>
                </a:cubicBezTo>
                <a:cubicBezTo>
                  <a:pt x="871" y="551"/>
                  <a:pt x="874" y="552"/>
                  <a:pt x="876" y="550"/>
                </a:cubicBezTo>
                <a:cubicBezTo>
                  <a:pt x="878" y="548"/>
                  <a:pt x="887" y="547"/>
                  <a:pt x="892" y="548"/>
                </a:cubicBezTo>
                <a:cubicBezTo>
                  <a:pt x="897" y="548"/>
                  <a:pt x="903" y="546"/>
                  <a:pt x="907" y="542"/>
                </a:cubicBezTo>
                <a:cubicBezTo>
                  <a:pt x="912" y="539"/>
                  <a:pt x="920" y="530"/>
                  <a:pt x="922" y="527"/>
                </a:cubicBezTo>
                <a:cubicBezTo>
                  <a:pt x="925" y="524"/>
                  <a:pt x="931" y="519"/>
                  <a:pt x="930" y="516"/>
                </a:cubicBezTo>
                <a:cubicBezTo>
                  <a:pt x="929" y="513"/>
                  <a:pt x="928" y="510"/>
                  <a:pt x="931" y="509"/>
                </a:cubicBezTo>
                <a:cubicBezTo>
                  <a:pt x="934" y="507"/>
                  <a:pt x="941" y="504"/>
                  <a:pt x="942" y="502"/>
                </a:cubicBezTo>
                <a:cubicBezTo>
                  <a:pt x="942" y="500"/>
                  <a:pt x="939" y="490"/>
                  <a:pt x="938" y="488"/>
                </a:cubicBezTo>
                <a:cubicBezTo>
                  <a:pt x="937" y="486"/>
                  <a:pt x="940" y="483"/>
                  <a:pt x="943" y="479"/>
                </a:cubicBezTo>
                <a:cubicBezTo>
                  <a:pt x="946" y="476"/>
                  <a:pt x="956" y="473"/>
                  <a:pt x="957" y="471"/>
                </a:cubicBezTo>
                <a:cubicBezTo>
                  <a:pt x="959" y="470"/>
                  <a:pt x="963" y="463"/>
                  <a:pt x="963" y="458"/>
                </a:cubicBezTo>
                <a:cubicBezTo>
                  <a:pt x="964" y="454"/>
                  <a:pt x="962" y="448"/>
                  <a:pt x="963" y="445"/>
                </a:cubicBezTo>
                <a:cubicBezTo>
                  <a:pt x="965" y="442"/>
                  <a:pt x="964" y="440"/>
                  <a:pt x="960" y="437"/>
                </a:cubicBezTo>
                <a:cubicBezTo>
                  <a:pt x="957" y="434"/>
                  <a:pt x="958" y="425"/>
                  <a:pt x="957" y="423"/>
                </a:cubicBezTo>
                <a:cubicBezTo>
                  <a:pt x="956" y="422"/>
                  <a:pt x="956" y="414"/>
                  <a:pt x="959" y="413"/>
                </a:cubicBezTo>
                <a:cubicBezTo>
                  <a:pt x="961" y="412"/>
                  <a:pt x="966" y="405"/>
                  <a:pt x="969" y="401"/>
                </a:cubicBezTo>
                <a:cubicBezTo>
                  <a:pt x="972" y="398"/>
                  <a:pt x="981" y="387"/>
                  <a:pt x="985" y="387"/>
                </a:cubicBezTo>
                <a:cubicBezTo>
                  <a:pt x="989" y="386"/>
                  <a:pt x="995" y="380"/>
                  <a:pt x="996" y="376"/>
                </a:cubicBezTo>
                <a:cubicBezTo>
                  <a:pt x="996" y="373"/>
                  <a:pt x="1007" y="360"/>
                  <a:pt x="1007" y="357"/>
                </a:cubicBezTo>
                <a:cubicBezTo>
                  <a:pt x="1008" y="355"/>
                  <a:pt x="1012" y="345"/>
                  <a:pt x="1010" y="343"/>
                </a:cubicBezTo>
                <a:cubicBezTo>
                  <a:pt x="1009" y="340"/>
                  <a:pt x="994" y="346"/>
                  <a:pt x="992" y="347"/>
                </a:cubicBezTo>
                <a:cubicBezTo>
                  <a:pt x="990" y="348"/>
                  <a:pt x="985" y="351"/>
                  <a:pt x="979" y="350"/>
                </a:cubicBezTo>
                <a:cubicBezTo>
                  <a:pt x="973" y="350"/>
                  <a:pt x="975" y="345"/>
                  <a:pt x="975" y="343"/>
                </a:cubicBezTo>
                <a:cubicBezTo>
                  <a:pt x="974" y="340"/>
                  <a:pt x="968" y="332"/>
                  <a:pt x="967" y="331"/>
                </a:cubicBezTo>
                <a:cubicBezTo>
                  <a:pt x="965" y="331"/>
                  <a:pt x="960" y="326"/>
                  <a:pt x="959" y="322"/>
                </a:cubicBezTo>
                <a:cubicBezTo>
                  <a:pt x="957" y="317"/>
                  <a:pt x="954" y="312"/>
                  <a:pt x="951" y="308"/>
                </a:cubicBezTo>
                <a:cubicBezTo>
                  <a:pt x="948" y="305"/>
                  <a:pt x="946" y="297"/>
                  <a:pt x="943" y="292"/>
                </a:cubicBezTo>
                <a:cubicBezTo>
                  <a:pt x="940" y="286"/>
                  <a:pt x="937" y="279"/>
                  <a:pt x="935" y="275"/>
                </a:cubicBezTo>
                <a:cubicBezTo>
                  <a:pt x="934" y="273"/>
                  <a:pt x="933" y="272"/>
                  <a:pt x="933" y="271"/>
                </a:cubicBezTo>
                <a:cubicBezTo>
                  <a:pt x="936" y="270"/>
                  <a:pt x="941" y="269"/>
                  <a:pt x="942" y="271"/>
                </a:cubicBezTo>
                <a:cubicBezTo>
                  <a:pt x="943" y="273"/>
                  <a:pt x="947" y="279"/>
                  <a:pt x="948" y="283"/>
                </a:cubicBezTo>
                <a:cubicBezTo>
                  <a:pt x="948" y="287"/>
                  <a:pt x="952" y="286"/>
                  <a:pt x="953" y="290"/>
                </a:cubicBezTo>
                <a:cubicBezTo>
                  <a:pt x="953" y="294"/>
                  <a:pt x="957" y="303"/>
                  <a:pt x="959" y="304"/>
                </a:cubicBezTo>
                <a:cubicBezTo>
                  <a:pt x="960" y="305"/>
                  <a:pt x="967" y="311"/>
                  <a:pt x="968" y="313"/>
                </a:cubicBezTo>
                <a:cubicBezTo>
                  <a:pt x="969" y="315"/>
                  <a:pt x="971" y="318"/>
                  <a:pt x="972" y="324"/>
                </a:cubicBezTo>
                <a:cubicBezTo>
                  <a:pt x="973" y="330"/>
                  <a:pt x="974" y="337"/>
                  <a:pt x="977" y="339"/>
                </a:cubicBezTo>
                <a:cubicBezTo>
                  <a:pt x="980" y="340"/>
                  <a:pt x="990" y="337"/>
                  <a:pt x="992" y="336"/>
                </a:cubicBezTo>
                <a:cubicBezTo>
                  <a:pt x="994" y="334"/>
                  <a:pt x="1007" y="328"/>
                  <a:pt x="1011" y="328"/>
                </a:cubicBezTo>
                <a:cubicBezTo>
                  <a:pt x="1016" y="328"/>
                  <a:pt x="1016" y="325"/>
                  <a:pt x="1022" y="323"/>
                </a:cubicBezTo>
                <a:cubicBezTo>
                  <a:pt x="1028" y="322"/>
                  <a:pt x="1032" y="318"/>
                  <a:pt x="1036" y="315"/>
                </a:cubicBezTo>
                <a:cubicBezTo>
                  <a:pt x="1040" y="312"/>
                  <a:pt x="1044" y="304"/>
                  <a:pt x="1046" y="302"/>
                </a:cubicBezTo>
                <a:cubicBezTo>
                  <a:pt x="1047" y="299"/>
                  <a:pt x="1051" y="297"/>
                  <a:pt x="1049" y="294"/>
                </a:cubicBezTo>
                <a:cubicBezTo>
                  <a:pt x="1047" y="291"/>
                  <a:pt x="1039" y="287"/>
                  <a:pt x="1036" y="286"/>
                </a:cubicBezTo>
                <a:cubicBezTo>
                  <a:pt x="1033" y="286"/>
                  <a:pt x="1033" y="281"/>
                  <a:pt x="1032" y="281"/>
                </a:cubicBezTo>
                <a:cubicBezTo>
                  <a:pt x="1030" y="281"/>
                  <a:pt x="1030" y="284"/>
                  <a:pt x="1026" y="286"/>
                </a:cubicBezTo>
                <a:cubicBezTo>
                  <a:pt x="1023" y="287"/>
                  <a:pt x="1019" y="291"/>
                  <a:pt x="1016" y="290"/>
                </a:cubicBezTo>
                <a:cubicBezTo>
                  <a:pt x="1013" y="290"/>
                  <a:pt x="1017" y="288"/>
                  <a:pt x="1013" y="284"/>
                </a:cubicBezTo>
                <a:cubicBezTo>
                  <a:pt x="1009" y="281"/>
                  <a:pt x="1007" y="280"/>
                  <a:pt x="1007" y="278"/>
                </a:cubicBezTo>
                <a:cubicBezTo>
                  <a:pt x="1007" y="275"/>
                  <a:pt x="999" y="270"/>
                  <a:pt x="998" y="266"/>
                </a:cubicBezTo>
                <a:cubicBezTo>
                  <a:pt x="997" y="262"/>
                  <a:pt x="1004" y="257"/>
                  <a:pt x="1005" y="261"/>
                </a:cubicBezTo>
                <a:cubicBezTo>
                  <a:pt x="1007" y="264"/>
                  <a:pt x="1009" y="269"/>
                  <a:pt x="1014" y="272"/>
                </a:cubicBezTo>
                <a:cubicBezTo>
                  <a:pt x="1019" y="274"/>
                  <a:pt x="1023" y="278"/>
                  <a:pt x="1026" y="278"/>
                </a:cubicBezTo>
                <a:cubicBezTo>
                  <a:pt x="1028" y="279"/>
                  <a:pt x="1033" y="274"/>
                  <a:pt x="1035" y="275"/>
                </a:cubicBezTo>
                <a:cubicBezTo>
                  <a:pt x="1037" y="276"/>
                  <a:pt x="1041" y="283"/>
                  <a:pt x="1044" y="284"/>
                </a:cubicBezTo>
                <a:cubicBezTo>
                  <a:pt x="1048" y="285"/>
                  <a:pt x="1059" y="285"/>
                  <a:pt x="1061" y="285"/>
                </a:cubicBezTo>
                <a:cubicBezTo>
                  <a:pt x="1063" y="285"/>
                  <a:pt x="1071" y="286"/>
                  <a:pt x="1072" y="283"/>
                </a:cubicBezTo>
                <a:cubicBezTo>
                  <a:pt x="1074" y="281"/>
                  <a:pt x="1075" y="281"/>
                  <a:pt x="1077" y="281"/>
                </a:cubicBezTo>
                <a:cubicBezTo>
                  <a:pt x="1079" y="281"/>
                  <a:pt x="1082" y="288"/>
                  <a:pt x="1085" y="289"/>
                </a:cubicBezTo>
                <a:cubicBezTo>
                  <a:pt x="1088" y="289"/>
                  <a:pt x="1093" y="289"/>
                  <a:pt x="1092" y="294"/>
                </a:cubicBezTo>
                <a:cubicBezTo>
                  <a:pt x="1092" y="299"/>
                  <a:pt x="1094" y="303"/>
                  <a:pt x="1097" y="303"/>
                </a:cubicBezTo>
                <a:cubicBezTo>
                  <a:pt x="1100" y="304"/>
                  <a:pt x="1106" y="298"/>
                  <a:pt x="1106" y="298"/>
                </a:cubicBezTo>
                <a:cubicBezTo>
                  <a:pt x="1106" y="298"/>
                  <a:pt x="1106" y="307"/>
                  <a:pt x="1105" y="311"/>
                </a:cubicBezTo>
                <a:cubicBezTo>
                  <a:pt x="1105" y="314"/>
                  <a:pt x="1110" y="326"/>
                  <a:pt x="1110" y="326"/>
                </a:cubicBezTo>
                <a:cubicBezTo>
                  <a:pt x="1110" y="326"/>
                  <a:pt x="1115" y="338"/>
                  <a:pt x="1117" y="341"/>
                </a:cubicBezTo>
                <a:cubicBezTo>
                  <a:pt x="1118" y="343"/>
                  <a:pt x="1125" y="351"/>
                  <a:pt x="1125" y="355"/>
                </a:cubicBezTo>
                <a:cubicBezTo>
                  <a:pt x="1125" y="358"/>
                  <a:pt x="1125" y="364"/>
                  <a:pt x="1128" y="364"/>
                </a:cubicBezTo>
                <a:cubicBezTo>
                  <a:pt x="1130" y="364"/>
                  <a:pt x="1132" y="357"/>
                  <a:pt x="1135" y="354"/>
                </a:cubicBezTo>
                <a:cubicBezTo>
                  <a:pt x="1138" y="350"/>
                  <a:pt x="1138" y="345"/>
                  <a:pt x="1139" y="341"/>
                </a:cubicBezTo>
                <a:cubicBezTo>
                  <a:pt x="1141" y="337"/>
                  <a:pt x="1141" y="330"/>
                  <a:pt x="1141" y="328"/>
                </a:cubicBezTo>
                <a:cubicBezTo>
                  <a:pt x="1141" y="325"/>
                  <a:pt x="1143" y="323"/>
                  <a:pt x="1148" y="320"/>
                </a:cubicBezTo>
                <a:cubicBezTo>
                  <a:pt x="1153" y="318"/>
                  <a:pt x="1157" y="312"/>
                  <a:pt x="1162" y="308"/>
                </a:cubicBezTo>
                <a:cubicBezTo>
                  <a:pt x="1166" y="305"/>
                  <a:pt x="1166" y="299"/>
                  <a:pt x="1175" y="299"/>
                </a:cubicBezTo>
                <a:cubicBezTo>
                  <a:pt x="1184" y="299"/>
                  <a:pt x="1183" y="299"/>
                  <a:pt x="1186" y="297"/>
                </a:cubicBezTo>
                <a:cubicBezTo>
                  <a:pt x="1188" y="295"/>
                  <a:pt x="1190" y="293"/>
                  <a:pt x="1191" y="297"/>
                </a:cubicBezTo>
                <a:cubicBezTo>
                  <a:pt x="1192" y="301"/>
                  <a:pt x="1199" y="307"/>
                  <a:pt x="1200" y="309"/>
                </a:cubicBezTo>
                <a:cubicBezTo>
                  <a:pt x="1201" y="311"/>
                  <a:pt x="1203" y="315"/>
                  <a:pt x="1203" y="319"/>
                </a:cubicBezTo>
                <a:cubicBezTo>
                  <a:pt x="1203" y="324"/>
                  <a:pt x="1203" y="329"/>
                  <a:pt x="1205" y="329"/>
                </a:cubicBezTo>
                <a:cubicBezTo>
                  <a:pt x="1207" y="329"/>
                  <a:pt x="1211" y="323"/>
                  <a:pt x="1211" y="323"/>
                </a:cubicBezTo>
                <a:cubicBezTo>
                  <a:pt x="1211" y="323"/>
                  <a:pt x="1219" y="317"/>
                  <a:pt x="1219" y="323"/>
                </a:cubicBezTo>
                <a:cubicBezTo>
                  <a:pt x="1219" y="329"/>
                  <a:pt x="1220" y="336"/>
                  <a:pt x="1220" y="339"/>
                </a:cubicBezTo>
                <a:cubicBezTo>
                  <a:pt x="1220" y="343"/>
                  <a:pt x="1227" y="352"/>
                  <a:pt x="1227" y="350"/>
                </a:cubicBezTo>
                <a:cubicBezTo>
                  <a:pt x="1227" y="348"/>
                  <a:pt x="1230" y="341"/>
                  <a:pt x="1230" y="338"/>
                </a:cubicBezTo>
                <a:cubicBezTo>
                  <a:pt x="1230" y="334"/>
                  <a:pt x="1231" y="336"/>
                  <a:pt x="1236" y="339"/>
                </a:cubicBezTo>
                <a:cubicBezTo>
                  <a:pt x="1241" y="343"/>
                  <a:pt x="1245" y="350"/>
                  <a:pt x="1245" y="350"/>
                </a:cubicBezTo>
                <a:cubicBezTo>
                  <a:pt x="1245" y="350"/>
                  <a:pt x="1250" y="354"/>
                  <a:pt x="1250" y="356"/>
                </a:cubicBezTo>
                <a:cubicBezTo>
                  <a:pt x="1251" y="358"/>
                  <a:pt x="1256" y="355"/>
                  <a:pt x="1258" y="353"/>
                </a:cubicBezTo>
                <a:cubicBezTo>
                  <a:pt x="1259" y="351"/>
                  <a:pt x="1259" y="350"/>
                  <a:pt x="1262" y="349"/>
                </a:cubicBezTo>
                <a:cubicBezTo>
                  <a:pt x="1265" y="348"/>
                  <a:pt x="1269" y="348"/>
                  <a:pt x="1270" y="344"/>
                </a:cubicBezTo>
                <a:cubicBezTo>
                  <a:pt x="1272" y="340"/>
                  <a:pt x="1275" y="335"/>
                  <a:pt x="1270" y="329"/>
                </a:cubicBezTo>
                <a:cubicBezTo>
                  <a:pt x="1266" y="323"/>
                  <a:pt x="1264" y="320"/>
                  <a:pt x="1260" y="317"/>
                </a:cubicBezTo>
                <a:cubicBezTo>
                  <a:pt x="1257" y="314"/>
                  <a:pt x="1254" y="307"/>
                  <a:pt x="1254" y="307"/>
                </a:cubicBezTo>
                <a:cubicBezTo>
                  <a:pt x="1254" y="307"/>
                  <a:pt x="1261" y="301"/>
                  <a:pt x="1264" y="299"/>
                </a:cubicBezTo>
                <a:cubicBezTo>
                  <a:pt x="1266" y="297"/>
                  <a:pt x="1269" y="298"/>
                  <a:pt x="1270" y="301"/>
                </a:cubicBezTo>
                <a:cubicBezTo>
                  <a:pt x="1270" y="303"/>
                  <a:pt x="1266" y="306"/>
                  <a:pt x="1265" y="311"/>
                </a:cubicBezTo>
                <a:cubicBezTo>
                  <a:pt x="1265" y="317"/>
                  <a:pt x="1270" y="319"/>
                  <a:pt x="1272" y="317"/>
                </a:cubicBezTo>
                <a:cubicBezTo>
                  <a:pt x="1273" y="315"/>
                  <a:pt x="1277" y="311"/>
                  <a:pt x="1277" y="309"/>
                </a:cubicBezTo>
                <a:cubicBezTo>
                  <a:pt x="1277" y="308"/>
                  <a:pt x="1274" y="309"/>
                  <a:pt x="1274" y="304"/>
                </a:cubicBezTo>
                <a:cubicBezTo>
                  <a:pt x="1273" y="300"/>
                  <a:pt x="1279" y="297"/>
                  <a:pt x="1281" y="298"/>
                </a:cubicBezTo>
                <a:cubicBezTo>
                  <a:pt x="1282" y="300"/>
                  <a:pt x="1295" y="297"/>
                  <a:pt x="1300" y="294"/>
                </a:cubicBezTo>
                <a:cubicBezTo>
                  <a:pt x="1306" y="291"/>
                  <a:pt x="1309" y="284"/>
                  <a:pt x="1313" y="282"/>
                </a:cubicBezTo>
                <a:cubicBezTo>
                  <a:pt x="1316" y="279"/>
                  <a:pt x="1328" y="270"/>
                  <a:pt x="1327" y="266"/>
                </a:cubicBezTo>
                <a:cubicBezTo>
                  <a:pt x="1326" y="262"/>
                  <a:pt x="1328" y="256"/>
                  <a:pt x="1324" y="251"/>
                </a:cubicBezTo>
                <a:cubicBezTo>
                  <a:pt x="1321" y="246"/>
                  <a:pt x="1318" y="242"/>
                  <a:pt x="1316" y="240"/>
                </a:cubicBezTo>
                <a:cubicBezTo>
                  <a:pt x="1315" y="238"/>
                  <a:pt x="1323" y="238"/>
                  <a:pt x="1326" y="234"/>
                </a:cubicBezTo>
                <a:cubicBezTo>
                  <a:pt x="1330" y="231"/>
                  <a:pt x="1326" y="228"/>
                  <a:pt x="1324" y="228"/>
                </a:cubicBezTo>
                <a:cubicBezTo>
                  <a:pt x="1323" y="228"/>
                  <a:pt x="1318" y="230"/>
                  <a:pt x="1316" y="229"/>
                </a:cubicBezTo>
                <a:cubicBezTo>
                  <a:pt x="1314" y="229"/>
                  <a:pt x="1313" y="227"/>
                  <a:pt x="1310" y="225"/>
                </a:cubicBezTo>
                <a:cubicBezTo>
                  <a:pt x="1307" y="222"/>
                  <a:pt x="1310" y="219"/>
                  <a:pt x="1312" y="219"/>
                </a:cubicBezTo>
                <a:cubicBezTo>
                  <a:pt x="1314" y="220"/>
                  <a:pt x="1319" y="216"/>
                  <a:pt x="1321" y="214"/>
                </a:cubicBezTo>
                <a:cubicBezTo>
                  <a:pt x="1324" y="212"/>
                  <a:pt x="1327" y="210"/>
                  <a:pt x="1326" y="212"/>
                </a:cubicBezTo>
                <a:cubicBezTo>
                  <a:pt x="1325" y="214"/>
                  <a:pt x="1322" y="221"/>
                  <a:pt x="1325" y="221"/>
                </a:cubicBezTo>
                <a:cubicBezTo>
                  <a:pt x="1328" y="222"/>
                  <a:pt x="1335" y="216"/>
                  <a:pt x="1337" y="216"/>
                </a:cubicBezTo>
                <a:cubicBezTo>
                  <a:pt x="1338" y="216"/>
                  <a:pt x="1340" y="221"/>
                  <a:pt x="1339" y="223"/>
                </a:cubicBezTo>
                <a:cubicBezTo>
                  <a:pt x="1337" y="226"/>
                  <a:pt x="1337" y="230"/>
                  <a:pt x="1339" y="229"/>
                </a:cubicBezTo>
                <a:cubicBezTo>
                  <a:pt x="1340" y="229"/>
                  <a:pt x="1343" y="225"/>
                  <a:pt x="1344" y="227"/>
                </a:cubicBezTo>
                <a:cubicBezTo>
                  <a:pt x="1345" y="228"/>
                  <a:pt x="1349" y="230"/>
                  <a:pt x="1347" y="234"/>
                </a:cubicBezTo>
                <a:cubicBezTo>
                  <a:pt x="1345" y="238"/>
                  <a:pt x="1341" y="240"/>
                  <a:pt x="1346" y="242"/>
                </a:cubicBezTo>
                <a:cubicBezTo>
                  <a:pt x="1350" y="245"/>
                  <a:pt x="1352" y="243"/>
                  <a:pt x="1355" y="241"/>
                </a:cubicBezTo>
                <a:cubicBezTo>
                  <a:pt x="1359" y="239"/>
                  <a:pt x="1361" y="231"/>
                  <a:pt x="1359" y="228"/>
                </a:cubicBezTo>
                <a:cubicBezTo>
                  <a:pt x="1357" y="225"/>
                  <a:pt x="1353" y="220"/>
                  <a:pt x="1353" y="218"/>
                </a:cubicBezTo>
                <a:cubicBezTo>
                  <a:pt x="1353" y="216"/>
                  <a:pt x="1360" y="216"/>
                  <a:pt x="1360" y="213"/>
                </a:cubicBezTo>
                <a:cubicBezTo>
                  <a:pt x="1360" y="210"/>
                  <a:pt x="1363" y="208"/>
                  <a:pt x="1365" y="207"/>
                </a:cubicBezTo>
                <a:cubicBezTo>
                  <a:pt x="1368" y="206"/>
                  <a:pt x="1371" y="201"/>
                  <a:pt x="1373" y="202"/>
                </a:cubicBezTo>
                <a:cubicBezTo>
                  <a:pt x="1374" y="204"/>
                  <a:pt x="1381" y="206"/>
                  <a:pt x="1382" y="203"/>
                </a:cubicBezTo>
                <a:cubicBezTo>
                  <a:pt x="1384" y="201"/>
                  <a:pt x="1394" y="193"/>
                  <a:pt x="1400" y="188"/>
                </a:cubicBezTo>
                <a:cubicBezTo>
                  <a:pt x="1406" y="184"/>
                  <a:pt x="1409" y="178"/>
                  <a:pt x="1410" y="173"/>
                </a:cubicBezTo>
                <a:cubicBezTo>
                  <a:pt x="1412" y="168"/>
                  <a:pt x="1414" y="164"/>
                  <a:pt x="1413" y="160"/>
                </a:cubicBezTo>
                <a:cubicBezTo>
                  <a:pt x="1415" y="166"/>
                  <a:pt x="1416" y="169"/>
                  <a:pt x="1415" y="174"/>
                </a:cubicBezTo>
                <a:cubicBezTo>
                  <a:pt x="1415" y="178"/>
                  <a:pt x="1415" y="186"/>
                  <a:pt x="1416" y="188"/>
                </a:cubicBezTo>
                <a:cubicBezTo>
                  <a:pt x="1417" y="189"/>
                  <a:pt x="1420" y="191"/>
                  <a:pt x="1422" y="191"/>
                </a:cubicBezTo>
                <a:cubicBezTo>
                  <a:pt x="1424" y="190"/>
                  <a:pt x="1421" y="182"/>
                  <a:pt x="1421" y="181"/>
                </a:cubicBezTo>
                <a:cubicBezTo>
                  <a:pt x="1421" y="179"/>
                  <a:pt x="1424" y="177"/>
                  <a:pt x="1425" y="177"/>
                </a:cubicBezTo>
                <a:cubicBezTo>
                  <a:pt x="1427" y="176"/>
                  <a:pt x="1425" y="170"/>
                  <a:pt x="1423" y="167"/>
                </a:cubicBezTo>
                <a:cubicBezTo>
                  <a:pt x="1421" y="164"/>
                  <a:pt x="1419" y="163"/>
                  <a:pt x="1420" y="163"/>
                </a:cubicBezTo>
                <a:cubicBezTo>
                  <a:pt x="1422" y="162"/>
                  <a:pt x="1424" y="159"/>
                  <a:pt x="1423" y="158"/>
                </a:cubicBezTo>
                <a:cubicBezTo>
                  <a:pt x="1421" y="158"/>
                  <a:pt x="1422" y="155"/>
                  <a:pt x="1419" y="156"/>
                </a:cubicBezTo>
                <a:cubicBezTo>
                  <a:pt x="1418" y="156"/>
                  <a:pt x="1412" y="155"/>
                  <a:pt x="1413" y="159"/>
                </a:cubicBezTo>
                <a:cubicBezTo>
                  <a:pt x="1411" y="155"/>
                  <a:pt x="1409" y="153"/>
                  <a:pt x="1406" y="153"/>
                </a:cubicBezTo>
                <a:cubicBezTo>
                  <a:pt x="1403" y="154"/>
                  <a:pt x="1401" y="156"/>
                  <a:pt x="1398" y="156"/>
                </a:cubicBezTo>
                <a:cubicBezTo>
                  <a:pt x="1394" y="156"/>
                  <a:pt x="1397" y="150"/>
                  <a:pt x="1395" y="150"/>
                </a:cubicBezTo>
                <a:cubicBezTo>
                  <a:pt x="1394" y="150"/>
                  <a:pt x="1390" y="155"/>
                  <a:pt x="1388" y="153"/>
                </a:cubicBezTo>
                <a:cubicBezTo>
                  <a:pt x="1387" y="150"/>
                  <a:pt x="1394" y="147"/>
                  <a:pt x="1399" y="145"/>
                </a:cubicBezTo>
                <a:cubicBezTo>
                  <a:pt x="1405" y="143"/>
                  <a:pt x="1415" y="132"/>
                  <a:pt x="1418" y="132"/>
                </a:cubicBezTo>
                <a:cubicBezTo>
                  <a:pt x="1422" y="131"/>
                  <a:pt x="1432" y="132"/>
                  <a:pt x="1440" y="132"/>
                </a:cubicBezTo>
                <a:cubicBezTo>
                  <a:pt x="1448" y="132"/>
                  <a:pt x="1451" y="128"/>
                  <a:pt x="1454" y="130"/>
                </a:cubicBezTo>
                <a:cubicBezTo>
                  <a:pt x="1456" y="132"/>
                  <a:pt x="1462" y="134"/>
                  <a:pt x="1465" y="134"/>
                </a:cubicBezTo>
                <a:cubicBezTo>
                  <a:pt x="1469" y="133"/>
                  <a:pt x="1467" y="134"/>
                  <a:pt x="1472" y="130"/>
                </a:cubicBezTo>
                <a:cubicBezTo>
                  <a:pt x="1478" y="126"/>
                  <a:pt x="1483" y="124"/>
                  <a:pt x="1485" y="121"/>
                </a:cubicBezTo>
                <a:cubicBezTo>
                  <a:pt x="1488" y="118"/>
                  <a:pt x="1495" y="116"/>
                  <a:pt x="1496" y="119"/>
                </a:cubicBezTo>
                <a:cubicBezTo>
                  <a:pt x="1496" y="122"/>
                  <a:pt x="1495" y="125"/>
                  <a:pt x="1498" y="125"/>
                </a:cubicBezTo>
                <a:cubicBezTo>
                  <a:pt x="1501" y="125"/>
                  <a:pt x="1505" y="122"/>
                  <a:pt x="1509" y="121"/>
                </a:cubicBezTo>
                <a:cubicBezTo>
                  <a:pt x="1513" y="119"/>
                  <a:pt x="1516" y="117"/>
                  <a:pt x="1516" y="117"/>
                </a:cubicBezTo>
                <a:cubicBezTo>
                  <a:pt x="1516" y="117"/>
                  <a:pt x="1500" y="128"/>
                  <a:pt x="1497" y="130"/>
                </a:cubicBezTo>
                <a:cubicBezTo>
                  <a:pt x="1493" y="132"/>
                  <a:pt x="1484" y="134"/>
                  <a:pt x="1480" y="138"/>
                </a:cubicBezTo>
                <a:cubicBezTo>
                  <a:pt x="1476" y="143"/>
                  <a:pt x="1474" y="144"/>
                  <a:pt x="1474" y="149"/>
                </a:cubicBezTo>
                <a:cubicBezTo>
                  <a:pt x="1475" y="154"/>
                  <a:pt x="1481" y="161"/>
                  <a:pt x="1478" y="165"/>
                </a:cubicBezTo>
                <a:cubicBezTo>
                  <a:pt x="1475" y="170"/>
                  <a:pt x="1474" y="176"/>
                  <a:pt x="1474" y="176"/>
                </a:cubicBezTo>
                <a:cubicBezTo>
                  <a:pt x="1474" y="176"/>
                  <a:pt x="1479" y="170"/>
                  <a:pt x="1485" y="166"/>
                </a:cubicBezTo>
                <a:cubicBezTo>
                  <a:pt x="1491" y="161"/>
                  <a:pt x="1495" y="156"/>
                  <a:pt x="1497" y="153"/>
                </a:cubicBezTo>
                <a:cubicBezTo>
                  <a:pt x="1500" y="151"/>
                  <a:pt x="1507" y="151"/>
                  <a:pt x="1507" y="148"/>
                </a:cubicBezTo>
                <a:cubicBezTo>
                  <a:pt x="1507" y="146"/>
                  <a:pt x="1508" y="142"/>
                  <a:pt x="1510" y="139"/>
                </a:cubicBezTo>
                <a:cubicBezTo>
                  <a:pt x="1511" y="136"/>
                  <a:pt x="1507" y="137"/>
                  <a:pt x="1510" y="133"/>
                </a:cubicBezTo>
                <a:cubicBezTo>
                  <a:pt x="1512" y="129"/>
                  <a:pt x="1511" y="126"/>
                  <a:pt x="1523" y="126"/>
                </a:cubicBezTo>
                <a:close/>
                <a:moveTo>
                  <a:pt x="934" y="394"/>
                </a:moveTo>
                <a:cubicBezTo>
                  <a:pt x="936" y="397"/>
                  <a:pt x="930" y="407"/>
                  <a:pt x="926" y="406"/>
                </a:cubicBezTo>
                <a:cubicBezTo>
                  <a:pt x="923" y="406"/>
                  <a:pt x="924" y="397"/>
                  <a:pt x="925" y="395"/>
                </a:cubicBezTo>
                <a:cubicBezTo>
                  <a:pt x="926" y="393"/>
                  <a:pt x="933" y="393"/>
                  <a:pt x="934" y="394"/>
                </a:cubicBezTo>
                <a:close/>
                <a:moveTo>
                  <a:pt x="919" y="122"/>
                </a:moveTo>
                <a:cubicBezTo>
                  <a:pt x="921" y="117"/>
                  <a:pt x="932" y="124"/>
                  <a:pt x="930" y="126"/>
                </a:cubicBezTo>
                <a:cubicBezTo>
                  <a:pt x="928" y="129"/>
                  <a:pt x="918" y="126"/>
                  <a:pt x="919" y="122"/>
                </a:cubicBezTo>
                <a:close/>
                <a:moveTo>
                  <a:pt x="967" y="211"/>
                </a:moveTo>
                <a:cubicBezTo>
                  <a:pt x="963" y="212"/>
                  <a:pt x="954" y="213"/>
                  <a:pt x="951" y="213"/>
                </a:cubicBezTo>
                <a:cubicBezTo>
                  <a:pt x="948" y="212"/>
                  <a:pt x="943" y="209"/>
                  <a:pt x="939" y="208"/>
                </a:cubicBezTo>
                <a:cubicBezTo>
                  <a:pt x="934" y="207"/>
                  <a:pt x="928" y="208"/>
                  <a:pt x="926" y="210"/>
                </a:cubicBezTo>
                <a:cubicBezTo>
                  <a:pt x="924" y="213"/>
                  <a:pt x="917" y="212"/>
                  <a:pt x="914" y="212"/>
                </a:cubicBezTo>
                <a:cubicBezTo>
                  <a:pt x="911" y="212"/>
                  <a:pt x="907" y="216"/>
                  <a:pt x="906" y="214"/>
                </a:cubicBezTo>
                <a:cubicBezTo>
                  <a:pt x="906" y="214"/>
                  <a:pt x="909" y="207"/>
                  <a:pt x="906" y="206"/>
                </a:cubicBezTo>
                <a:cubicBezTo>
                  <a:pt x="904" y="206"/>
                  <a:pt x="907" y="201"/>
                  <a:pt x="909" y="200"/>
                </a:cubicBezTo>
                <a:cubicBezTo>
                  <a:pt x="912" y="198"/>
                  <a:pt x="914" y="194"/>
                  <a:pt x="917" y="191"/>
                </a:cubicBezTo>
                <a:cubicBezTo>
                  <a:pt x="919" y="187"/>
                  <a:pt x="922" y="186"/>
                  <a:pt x="924" y="187"/>
                </a:cubicBezTo>
                <a:cubicBezTo>
                  <a:pt x="926" y="187"/>
                  <a:pt x="930" y="194"/>
                  <a:pt x="931" y="196"/>
                </a:cubicBezTo>
                <a:cubicBezTo>
                  <a:pt x="932" y="199"/>
                  <a:pt x="936" y="195"/>
                  <a:pt x="937" y="195"/>
                </a:cubicBezTo>
                <a:cubicBezTo>
                  <a:pt x="939" y="194"/>
                  <a:pt x="941" y="192"/>
                  <a:pt x="942" y="190"/>
                </a:cubicBezTo>
                <a:cubicBezTo>
                  <a:pt x="942" y="188"/>
                  <a:pt x="945" y="187"/>
                  <a:pt x="949" y="187"/>
                </a:cubicBezTo>
                <a:cubicBezTo>
                  <a:pt x="953" y="187"/>
                  <a:pt x="949" y="190"/>
                  <a:pt x="947" y="191"/>
                </a:cubicBezTo>
                <a:cubicBezTo>
                  <a:pt x="944" y="191"/>
                  <a:pt x="946" y="193"/>
                  <a:pt x="950" y="194"/>
                </a:cubicBezTo>
                <a:cubicBezTo>
                  <a:pt x="955" y="196"/>
                  <a:pt x="959" y="200"/>
                  <a:pt x="964" y="203"/>
                </a:cubicBezTo>
                <a:cubicBezTo>
                  <a:pt x="969" y="205"/>
                  <a:pt x="970" y="211"/>
                  <a:pt x="967" y="211"/>
                </a:cubicBezTo>
                <a:close/>
                <a:moveTo>
                  <a:pt x="1026" y="193"/>
                </a:moveTo>
                <a:cubicBezTo>
                  <a:pt x="1024" y="194"/>
                  <a:pt x="1017" y="195"/>
                  <a:pt x="1015" y="193"/>
                </a:cubicBezTo>
                <a:cubicBezTo>
                  <a:pt x="1013" y="191"/>
                  <a:pt x="1007" y="193"/>
                  <a:pt x="1007" y="197"/>
                </a:cubicBezTo>
                <a:cubicBezTo>
                  <a:pt x="1007" y="202"/>
                  <a:pt x="1009" y="199"/>
                  <a:pt x="1011" y="200"/>
                </a:cubicBezTo>
                <a:cubicBezTo>
                  <a:pt x="1013" y="202"/>
                  <a:pt x="1014" y="204"/>
                  <a:pt x="1015" y="206"/>
                </a:cubicBezTo>
                <a:cubicBezTo>
                  <a:pt x="1017" y="208"/>
                  <a:pt x="1019" y="208"/>
                  <a:pt x="1021" y="209"/>
                </a:cubicBezTo>
                <a:cubicBezTo>
                  <a:pt x="1023" y="211"/>
                  <a:pt x="1016" y="214"/>
                  <a:pt x="1019" y="216"/>
                </a:cubicBezTo>
                <a:cubicBezTo>
                  <a:pt x="1022" y="218"/>
                  <a:pt x="1024" y="227"/>
                  <a:pt x="1024" y="230"/>
                </a:cubicBezTo>
                <a:cubicBezTo>
                  <a:pt x="1024" y="232"/>
                  <a:pt x="1016" y="233"/>
                  <a:pt x="1013" y="233"/>
                </a:cubicBezTo>
                <a:cubicBezTo>
                  <a:pt x="1010" y="232"/>
                  <a:pt x="1002" y="230"/>
                  <a:pt x="1000" y="229"/>
                </a:cubicBezTo>
                <a:cubicBezTo>
                  <a:pt x="997" y="228"/>
                  <a:pt x="996" y="219"/>
                  <a:pt x="999" y="219"/>
                </a:cubicBezTo>
                <a:cubicBezTo>
                  <a:pt x="1002" y="219"/>
                  <a:pt x="1003" y="218"/>
                  <a:pt x="1007" y="215"/>
                </a:cubicBezTo>
                <a:cubicBezTo>
                  <a:pt x="1011" y="211"/>
                  <a:pt x="1001" y="210"/>
                  <a:pt x="999" y="209"/>
                </a:cubicBezTo>
                <a:cubicBezTo>
                  <a:pt x="996" y="208"/>
                  <a:pt x="991" y="200"/>
                  <a:pt x="989" y="197"/>
                </a:cubicBezTo>
                <a:cubicBezTo>
                  <a:pt x="987" y="195"/>
                  <a:pt x="988" y="191"/>
                  <a:pt x="993" y="188"/>
                </a:cubicBezTo>
                <a:cubicBezTo>
                  <a:pt x="995" y="186"/>
                  <a:pt x="1001" y="189"/>
                  <a:pt x="1004" y="188"/>
                </a:cubicBezTo>
                <a:cubicBezTo>
                  <a:pt x="1007" y="186"/>
                  <a:pt x="1010" y="183"/>
                  <a:pt x="1012" y="183"/>
                </a:cubicBezTo>
                <a:cubicBezTo>
                  <a:pt x="1013" y="182"/>
                  <a:pt x="1020" y="184"/>
                  <a:pt x="1021" y="186"/>
                </a:cubicBezTo>
                <a:cubicBezTo>
                  <a:pt x="1023" y="188"/>
                  <a:pt x="1027" y="192"/>
                  <a:pt x="1026" y="193"/>
                </a:cubicBezTo>
                <a:close/>
                <a:moveTo>
                  <a:pt x="1434" y="581"/>
                </a:moveTo>
                <a:cubicBezTo>
                  <a:pt x="1432" y="580"/>
                  <a:pt x="1428" y="579"/>
                  <a:pt x="1428" y="579"/>
                </a:cubicBezTo>
                <a:cubicBezTo>
                  <a:pt x="1424" y="583"/>
                  <a:pt x="1432" y="583"/>
                  <a:pt x="1431" y="587"/>
                </a:cubicBezTo>
                <a:cubicBezTo>
                  <a:pt x="1430" y="591"/>
                  <a:pt x="1437" y="590"/>
                  <a:pt x="1438" y="589"/>
                </a:cubicBezTo>
                <a:cubicBezTo>
                  <a:pt x="1440" y="588"/>
                  <a:pt x="1445" y="580"/>
                  <a:pt x="1444" y="577"/>
                </a:cubicBezTo>
                <a:cubicBezTo>
                  <a:pt x="1443" y="575"/>
                  <a:pt x="1436" y="581"/>
                  <a:pt x="1434" y="581"/>
                </a:cubicBezTo>
                <a:close/>
                <a:moveTo>
                  <a:pt x="1357" y="385"/>
                </a:moveTo>
                <a:cubicBezTo>
                  <a:pt x="1354" y="384"/>
                  <a:pt x="1348" y="398"/>
                  <a:pt x="1352" y="399"/>
                </a:cubicBezTo>
                <a:cubicBezTo>
                  <a:pt x="1357" y="400"/>
                  <a:pt x="1360" y="386"/>
                  <a:pt x="1357" y="385"/>
                </a:cubicBezTo>
                <a:close/>
                <a:moveTo>
                  <a:pt x="1448" y="488"/>
                </a:moveTo>
                <a:cubicBezTo>
                  <a:pt x="1448" y="485"/>
                  <a:pt x="1441" y="485"/>
                  <a:pt x="1438" y="482"/>
                </a:cubicBezTo>
                <a:cubicBezTo>
                  <a:pt x="1435" y="479"/>
                  <a:pt x="1434" y="471"/>
                  <a:pt x="1432" y="467"/>
                </a:cubicBezTo>
                <a:cubicBezTo>
                  <a:pt x="1430" y="462"/>
                  <a:pt x="1427" y="459"/>
                  <a:pt x="1423" y="455"/>
                </a:cubicBezTo>
                <a:cubicBezTo>
                  <a:pt x="1419" y="451"/>
                  <a:pt x="1417" y="441"/>
                  <a:pt x="1416" y="442"/>
                </a:cubicBezTo>
                <a:cubicBezTo>
                  <a:pt x="1415" y="443"/>
                  <a:pt x="1412" y="454"/>
                  <a:pt x="1414" y="457"/>
                </a:cubicBezTo>
                <a:cubicBezTo>
                  <a:pt x="1417" y="461"/>
                  <a:pt x="1413" y="468"/>
                  <a:pt x="1411" y="472"/>
                </a:cubicBezTo>
                <a:cubicBezTo>
                  <a:pt x="1409" y="477"/>
                  <a:pt x="1405" y="471"/>
                  <a:pt x="1401" y="469"/>
                </a:cubicBezTo>
                <a:cubicBezTo>
                  <a:pt x="1397" y="467"/>
                  <a:pt x="1392" y="465"/>
                  <a:pt x="1389" y="463"/>
                </a:cubicBezTo>
                <a:cubicBezTo>
                  <a:pt x="1387" y="460"/>
                  <a:pt x="1394" y="453"/>
                  <a:pt x="1392" y="450"/>
                </a:cubicBezTo>
                <a:cubicBezTo>
                  <a:pt x="1390" y="448"/>
                  <a:pt x="1380" y="450"/>
                  <a:pt x="1379" y="450"/>
                </a:cubicBezTo>
                <a:cubicBezTo>
                  <a:pt x="1377" y="450"/>
                  <a:pt x="1375" y="446"/>
                  <a:pt x="1373" y="446"/>
                </a:cubicBezTo>
                <a:cubicBezTo>
                  <a:pt x="1371" y="446"/>
                  <a:pt x="1371" y="454"/>
                  <a:pt x="1371" y="454"/>
                </a:cubicBezTo>
                <a:cubicBezTo>
                  <a:pt x="1371" y="454"/>
                  <a:pt x="1369" y="451"/>
                  <a:pt x="1365" y="448"/>
                </a:cubicBezTo>
                <a:cubicBezTo>
                  <a:pt x="1362" y="444"/>
                  <a:pt x="1366" y="450"/>
                  <a:pt x="1362" y="453"/>
                </a:cubicBezTo>
                <a:cubicBezTo>
                  <a:pt x="1359" y="457"/>
                  <a:pt x="1360" y="455"/>
                  <a:pt x="1359" y="459"/>
                </a:cubicBezTo>
                <a:cubicBezTo>
                  <a:pt x="1357" y="463"/>
                  <a:pt x="1354" y="462"/>
                  <a:pt x="1350" y="458"/>
                </a:cubicBezTo>
                <a:cubicBezTo>
                  <a:pt x="1347" y="454"/>
                  <a:pt x="1345" y="457"/>
                  <a:pt x="1343" y="458"/>
                </a:cubicBezTo>
                <a:cubicBezTo>
                  <a:pt x="1340" y="459"/>
                  <a:pt x="1339" y="465"/>
                  <a:pt x="1337" y="467"/>
                </a:cubicBezTo>
                <a:cubicBezTo>
                  <a:pt x="1336" y="468"/>
                  <a:pt x="1328" y="470"/>
                  <a:pt x="1326" y="472"/>
                </a:cubicBezTo>
                <a:cubicBezTo>
                  <a:pt x="1324" y="474"/>
                  <a:pt x="1324" y="480"/>
                  <a:pt x="1324" y="482"/>
                </a:cubicBezTo>
                <a:cubicBezTo>
                  <a:pt x="1324" y="483"/>
                  <a:pt x="1316" y="482"/>
                  <a:pt x="1313" y="484"/>
                </a:cubicBezTo>
                <a:cubicBezTo>
                  <a:pt x="1310" y="486"/>
                  <a:pt x="1306" y="485"/>
                  <a:pt x="1304" y="485"/>
                </a:cubicBezTo>
                <a:cubicBezTo>
                  <a:pt x="1301" y="485"/>
                  <a:pt x="1292" y="492"/>
                  <a:pt x="1289" y="494"/>
                </a:cubicBezTo>
                <a:cubicBezTo>
                  <a:pt x="1286" y="496"/>
                  <a:pt x="1286" y="503"/>
                  <a:pt x="1287" y="505"/>
                </a:cubicBezTo>
                <a:cubicBezTo>
                  <a:pt x="1289" y="507"/>
                  <a:pt x="1292" y="511"/>
                  <a:pt x="1290" y="512"/>
                </a:cubicBezTo>
                <a:cubicBezTo>
                  <a:pt x="1288" y="513"/>
                  <a:pt x="1287" y="518"/>
                  <a:pt x="1292" y="522"/>
                </a:cubicBezTo>
                <a:cubicBezTo>
                  <a:pt x="1296" y="527"/>
                  <a:pt x="1295" y="528"/>
                  <a:pt x="1295" y="530"/>
                </a:cubicBezTo>
                <a:cubicBezTo>
                  <a:pt x="1295" y="533"/>
                  <a:pt x="1297" y="533"/>
                  <a:pt x="1300" y="537"/>
                </a:cubicBezTo>
                <a:cubicBezTo>
                  <a:pt x="1303" y="541"/>
                  <a:pt x="1295" y="544"/>
                  <a:pt x="1294" y="546"/>
                </a:cubicBezTo>
                <a:cubicBezTo>
                  <a:pt x="1293" y="549"/>
                  <a:pt x="1296" y="552"/>
                  <a:pt x="1299" y="554"/>
                </a:cubicBezTo>
                <a:cubicBezTo>
                  <a:pt x="1301" y="556"/>
                  <a:pt x="1307" y="555"/>
                  <a:pt x="1310" y="553"/>
                </a:cubicBezTo>
                <a:cubicBezTo>
                  <a:pt x="1314" y="552"/>
                  <a:pt x="1317" y="549"/>
                  <a:pt x="1320" y="549"/>
                </a:cubicBezTo>
                <a:cubicBezTo>
                  <a:pt x="1322" y="549"/>
                  <a:pt x="1332" y="548"/>
                  <a:pt x="1332" y="548"/>
                </a:cubicBezTo>
                <a:cubicBezTo>
                  <a:pt x="1332" y="548"/>
                  <a:pt x="1336" y="543"/>
                  <a:pt x="1339" y="539"/>
                </a:cubicBezTo>
                <a:cubicBezTo>
                  <a:pt x="1342" y="536"/>
                  <a:pt x="1350" y="539"/>
                  <a:pt x="1350" y="539"/>
                </a:cubicBezTo>
                <a:cubicBezTo>
                  <a:pt x="1350" y="539"/>
                  <a:pt x="1353" y="537"/>
                  <a:pt x="1362" y="535"/>
                </a:cubicBezTo>
                <a:cubicBezTo>
                  <a:pt x="1371" y="533"/>
                  <a:pt x="1368" y="537"/>
                  <a:pt x="1371" y="538"/>
                </a:cubicBezTo>
                <a:cubicBezTo>
                  <a:pt x="1374" y="539"/>
                  <a:pt x="1379" y="540"/>
                  <a:pt x="1382" y="542"/>
                </a:cubicBezTo>
                <a:cubicBezTo>
                  <a:pt x="1384" y="544"/>
                  <a:pt x="1382" y="548"/>
                  <a:pt x="1381" y="550"/>
                </a:cubicBezTo>
                <a:cubicBezTo>
                  <a:pt x="1381" y="552"/>
                  <a:pt x="1388" y="551"/>
                  <a:pt x="1388" y="549"/>
                </a:cubicBezTo>
                <a:cubicBezTo>
                  <a:pt x="1388" y="547"/>
                  <a:pt x="1390" y="546"/>
                  <a:pt x="1394" y="543"/>
                </a:cubicBezTo>
                <a:cubicBezTo>
                  <a:pt x="1398" y="541"/>
                  <a:pt x="1395" y="547"/>
                  <a:pt x="1396" y="550"/>
                </a:cubicBezTo>
                <a:cubicBezTo>
                  <a:pt x="1398" y="553"/>
                  <a:pt x="1400" y="545"/>
                  <a:pt x="1400" y="549"/>
                </a:cubicBezTo>
                <a:cubicBezTo>
                  <a:pt x="1400" y="550"/>
                  <a:pt x="1401" y="552"/>
                  <a:pt x="1402" y="553"/>
                </a:cubicBezTo>
                <a:cubicBezTo>
                  <a:pt x="1402" y="554"/>
                  <a:pt x="1407" y="554"/>
                  <a:pt x="1407" y="558"/>
                </a:cubicBezTo>
                <a:cubicBezTo>
                  <a:pt x="1407" y="562"/>
                  <a:pt x="1407" y="564"/>
                  <a:pt x="1408" y="565"/>
                </a:cubicBezTo>
                <a:cubicBezTo>
                  <a:pt x="1409" y="566"/>
                  <a:pt x="1415" y="565"/>
                  <a:pt x="1418" y="569"/>
                </a:cubicBezTo>
                <a:cubicBezTo>
                  <a:pt x="1421" y="574"/>
                  <a:pt x="1423" y="570"/>
                  <a:pt x="1424" y="568"/>
                </a:cubicBezTo>
                <a:cubicBezTo>
                  <a:pt x="1426" y="566"/>
                  <a:pt x="1431" y="569"/>
                  <a:pt x="1432" y="570"/>
                </a:cubicBezTo>
                <a:cubicBezTo>
                  <a:pt x="1434" y="572"/>
                  <a:pt x="1438" y="567"/>
                  <a:pt x="1444" y="566"/>
                </a:cubicBezTo>
                <a:cubicBezTo>
                  <a:pt x="1449" y="564"/>
                  <a:pt x="1449" y="564"/>
                  <a:pt x="1450" y="562"/>
                </a:cubicBezTo>
                <a:cubicBezTo>
                  <a:pt x="1452" y="560"/>
                  <a:pt x="1453" y="554"/>
                  <a:pt x="1456" y="549"/>
                </a:cubicBezTo>
                <a:cubicBezTo>
                  <a:pt x="1460" y="545"/>
                  <a:pt x="1464" y="537"/>
                  <a:pt x="1464" y="531"/>
                </a:cubicBezTo>
                <a:cubicBezTo>
                  <a:pt x="1464" y="525"/>
                  <a:pt x="1464" y="511"/>
                  <a:pt x="1460" y="504"/>
                </a:cubicBezTo>
                <a:cubicBezTo>
                  <a:pt x="1455" y="498"/>
                  <a:pt x="1447" y="491"/>
                  <a:pt x="1448" y="488"/>
                </a:cubicBezTo>
                <a:close/>
                <a:moveTo>
                  <a:pt x="847" y="232"/>
                </a:moveTo>
                <a:cubicBezTo>
                  <a:pt x="848" y="232"/>
                  <a:pt x="853" y="232"/>
                  <a:pt x="852" y="228"/>
                </a:cubicBezTo>
                <a:cubicBezTo>
                  <a:pt x="850" y="224"/>
                  <a:pt x="847" y="224"/>
                  <a:pt x="846" y="224"/>
                </a:cubicBezTo>
                <a:cubicBezTo>
                  <a:pt x="845" y="224"/>
                  <a:pt x="840" y="223"/>
                  <a:pt x="838" y="224"/>
                </a:cubicBezTo>
                <a:cubicBezTo>
                  <a:pt x="836" y="225"/>
                  <a:pt x="840" y="228"/>
                  <a:pt x="842" y="228"/>
                </a:cubicBezTo>
                <a:cubicBezTo>
                  <a:pt x="844" y="229"/>
                  <a:pt x="845" y="231"/>
                  <a:pt x="847" y="232"/>
                </a:cubicBezTo>
                <a:close/>
                <a:moveTo>
                  <a:pt x="1554" y="576"/>
                </a:moveTo>
                <a:cubicBezTo>
                  <a:pt x="1554" y="578"/>
                  <a:pt x="1550" y="578"/>
                  <a:pt x="1548" y="580"/>
                </a:cubicBezTo>
                <a:cubicBezTo>
                  <a:pt x="1546" y="582"/>
                  <a:pt x="1548" y="583"/>
                  <a:pt x="1542" y="586"/>
                </a:cubicBezTo>
                <a:cubicBezTo>
                  <a:pt x="1535" y="590"/>
                  <a:pt x="1527" y="594"/>
                  <a:pt x="1526" y="598"/>
                </a:cubicBezTo>
                <a:cubicBezTo>
                  <a:pt x="1524" y="601"/>
                  <a:pt x="1527" y="603"/>
                  <a:pt x="1533" y="603"/>
                </a:cubicBezTo>
                <a:cubicBezTo>
                  <a:pt x="1539" y="604"/>
                  <a:pt x="1538" y="605"/>
                  <a:pt x="1542" y="600"/>
                </a:cubicBezTo>
                <a:cubicBezTo>
                  <a:pt x="1546" y="596"/>
                  <a:pt x="1550" y="593"/>
                  <a:pt x="1555" y="589"/>
                </a:cubicBezTo>
                <a:cubicBezTo>
                  <a:pt x="1560" y="586"/>
                  <a:pt x="1560" y="580"/>
                  <a:pt x="1560" y="580"/>
                </a:cubicBezTo>
                <a:cubicBezTo>
                  <a:pt x="1560" y="580"/>
                  <a:pt x="1555" y="575"/>
                  <a:pt x="1554" y="576"/>
                </a:cubicBezTo>
                <a:close/>
                <a:moveTo>
                  <a:pt x="1574" y="563"/>
                </a:moveTo>
                <a:cubicBezTo>
                  <a:pt x="1573" y="563"/>
                  <a:pt x="1572" y="565"/>
                  <a:pt x="1569" y="563"/>
                </a:cubicBezTo>
                <a:cubicBezTo>
                  <a:pt x="1565" y="561"/>
                  <a:pt x="1566" y="562"/>
                  <a:pt x="1564" y="558"/>
                </a:cubicBezTo>
                <a:cubicBezTo>
                  <a:pt x="1561" y="555"/>
                  <a:pt x="1561" y="550"/>
                  <a:pt x="1557" y="552"/>
                </a:cubicBezTo>
                <a:cubicBezTo>
                  <a:pt x="1556" y="552"/>
                  <a:pt x="1557" y="557"/>
                  <a:pt x="1559" y="558"/>
                </a:cubicBezTo>
                <a:cubicBezTo>
                  <a:pt x="1560" y="560"/>
                  <a:pt x="1561" y="565"/>
                  <a:pt x="1561" y="566"/>
                </a:cubicBezTo>
                <a:cubicBezTo>
                  <a:pt x="1560" y="568"/>
                  <a:pt x="1554" y="570"/>
                  <a:pt x="1557" y="572"/>
                </a:cubicBezTo>
                <a:cubicBezTo>
                  <a:pt x="1560" y="574"/>
                  <a:pt x="1566" y="572"/>
                  <a:pt x="1565" y="574"/>
                </a:cubicBezTo>
                <a:cubicBezTo>
                  <a:pt x="1564" y="576"/>
                  <a:pt x="1561" y="579"/>
                  <a:pt x="1564" y="580"/>
                </a:cubicBezTo>
                <a:cubicBezTo>
                  <a:pt x="1568" y="581"/>
                  <a:pt x="1569" y="577"/>
                  <a:pt x="1570" y="575"/>
                </a:cubicBezTo>
                <a:cubicBezTo>
                  <a:pt x="1572" y="572"/>
                  <a:pt x="1573" y="570"/>
                  <a:pt x="1576" y="568"/>
                </a:cubicBezTo>
                <a:cubicBezTo>
                  <a:pt x="1578" y="567"/>
                  <a:pt x="1576" y="563"/>
                  <a:pt x="1574" y="563"/>
                </a:cubicBezTo>
                <a:close/>
                <a:moveTo>
                  <a:pt x="1585" y="467"/>
                </a:moveTo>
                <a:cubicBezTo>
                  <a:pt x="1581" y="466"/>
                  <a:pt x="1575" y="475"/>
                  <a:pt x="1575" y="475"/>
                </a:cubicBezTo>
                <a:cubicBezTo>
                  <a:pt x="1580" y="477"/>
                  <a:pt x="1588" y="468"/>
                  <a:pt x="1585" y="467"/>
                </a:cubicBezTo>
                <a:close/>
                <a:moveTo>
                  <a:pt x="825" y="218"/>
                </a:moveTo>
                <a:cubicBezTo>
                  <a:pt x="827" y="216"/>
                  <a:pt x="823" y="212"/>
                  <a:pt x="822" y="212"/>
                </a:cubicBezTo>
                <a:cubicBezTo>
                  <a:pt x="818" y="212"/>
                  <a:pt x="816" y="217"/>
                  <a:pt x="819" y="219"/>
                </a:cubicBezTo>
                <a:cubicBezTo>
                  <a:pt x="821" y="221"/>
                  <a:pt x="823" y="221"/>
                  <a:pt x="825" y="218"/>
                </a:cubicBezTo>
                <a:close/>
                <a:moveTo>
                  <a:pt x="797" y="218"/>
                </a:moveTo>
                <a:cubicBezTo>
                  <a:pt x="797" y="217"/>
                  <a:pt x="795" y="214"/>
                  <a:pt x="793" y="218"/>
                </a:cubicBezTo>
                <a:cubicBezTo>
                  <a:pt x="792" y="219"/>
                  <a:pt x="796" y="220"/>
                  <a:pt x="797" y="218"/>
                </a:cubicBezTo>
                <a:close/>
                <a:moveTo>
                  <a:pt x="1313" y="438"/>
                </a:moveTo>
                <a:cubicBezTo>
                  <a:pt x="1312" y="441"/>
                  <a:pt x="1319" y="443"/>
                  <a:pt x="1319" y="439"/>
                </a:cubicBezTo>
                <a:cubicBezTo>
                  <a:pt x="1320" y="435"/>
                  <a:pt x="1314" y="435"/>
                  <a:pt x="1313" y="438"/>
                </a:cubicBezTo>
                <a:close/>
                <a:moveTo>
                  <a:pt x="1340" y="389"/>
                </a:moveTo>
                <a:cubicBezTo>
                  <a:pt x="1339" y="389"/>
                  <a:pt x="1328" y="391"/>
                  <a:pt x="1327" y="391"/>
                </a:cubicBezTo>
                <a:cubicBezTo>
                  <a:pt x="1326" y="392"/>
                  <a:pt x="1319" y="390"/>
                  <a:pt x="1319" y="390"/>
                </a:cubicBezTo>
                <a:cubicBezTo>
                  <a:pt x="1316" y="393"/>
                  <a:pt x="1318" y="396"/>
                  <a:pt x="1322" y="395"/>
                </a:cubicBezTo>
                <a:cubicBezTo>
                  <a:pt x="1326" y="395"/>
                  <a:pt x="1335" y="394"/>
                  <a:pt x="1337" y="394"/>
                </a:cubicBezTo>
                <a:cubicBezTo>
                  <a:pt x="1339" y="394"/>
                  <a:pt x="1342" y="389"/>
                  <a:pt x="1340" y="389"/>
                </a:cubicBezTo>
                <a:close/>
                <a:moveTo>
                  <a:pt x="1293" y="433"/>
                </a:moveTo>
                <a:cubicBezTo>
                  <a:pt x="1294" y="431"/>
                  <a:pt x="1289" y="427"/>
                  <a:pt x="1287" y="427"/>
                </a:cubicBezTo>
                <a:cubicBezTo>
                  <a:pt x="1286" y="427"/>
                  <a:pt x="1276" y="425"/>
                  <a:pt x="1276" y="425"/>
                </a:cubicBezTo>
                <a:cubicBezTo>
                  <a:pt x="1274" y="426"/>
                  <a:pt x="1272" y="426"/>
                  <a:pt x="1271" y="427"/>
                </a:cubicBezTo>
                <a:cubicBezTo>
                  <a:pt x="1271" y="427"/>
                  <a:pt x="1271" y="427"/>
                  <a:pt x="1270" y="426"/>
                </a:cubicBezTo>
                <a:cubicBezTo>
                  <a:pt x="1266" y="424"/>
                  <a:pt x="1261" y="426"/>
                  <a:pt x="1259" y="423"/>
                </a:cubicBezTo>
                <a:cubicBezTo>
                  <a:pt x="1258" y="420"/>
                  <a:pt x="1256" y="420"/>
                  <a:pt x="1254" y="422"/>
                </a:cubicBezTo>
                <a:cubicBezTo>
                  <a:pt x="1251" y="426"/>
                  <a:pt x="1255" y="428"/>
                  <a:pt x="1256" y="429"/>
                </a:cubicBezTo>
                <a:cubicBezTo>
                  <a:pt x="1257" y="430"/>
                  <a:pt x="1261" y="430"/>
                  <a:pt x="1265" y="430"/>
                </a:cubicBezTo>
                <a:cubicBezTo>
                  <a:pt x="1268" y="430"/>
                  <a:pt x="1271" y="429"/>
                  <a:pt x="1271" y="428"/>
                </a:cubicBezTo>
                <a:cubicBezTo>
                  <a:pt x="1271" y="429"/>
                  <a:pt x="1272" y="429"/>
                  <a:pt x="1272" y="430"/>
                </a:cubicBezTo>
                <a:cubicBezTo>
                  <a:pt x="1275" y="432"/>
                  <a:pt x="1277" y="434"/>
                  <a:pt x="1282" y="433"/>
                </a:cubicBezTo>
                <a:cubicBezTo>
                  <a:pt x="1286" y="433"/>
                  <a:pt x="1293" y="435"/>
                  <a:pt x="1293" y="433"/>
                </a:cubicBezTo>
                <a:close/>
                <a:moveTo>
                  <a:pt x="1227" y="366"/>
                </a:moveTo>
                <a:cubicBezTo>
                  <a:pt x="1229" y="373"/>
                  <a:pt x="1233" y="380"/>
                  <a:pt x="1234" y="382"/>
                </a:cubicBezTo>
                <a:cubicBezTo>
                  <a:pt x="1236" y="385"/>
                  <a:pt x="1242" y="389"/>
                  <a:pt x="1245" y="391"/>
                </a:cubicBezTo>
                <a:cubicBezTo>
                  <a:pt x="1247" y="393"/>
                  <a:pt x="1250" y="390"/>
                  <a:pt x="1249" y="388"/>
                </a:cubicBezTo>
                <a:cubicBezTo>
                  <a:pt x="1247" y="385"/>
                  <a:pt x="1244" y="382"/>
                  <a:pt x="1244" y="379"/>
                </a:cubicBezTo>
                <a:cubicBezTo>
                  <a:pt x="1244" y="377"/>
                  <a:pt x="1242" y="373"/>
                  <a:pt x="1239" y="368"/>
                </a:cubicBezTo>
                <a:cubicBezTo>
                  <a:pt x="1236" y="364"/>
                  <a:pt x="1233" y="362"/>
                  <a:pt x="1231" y="359"/>
                </a:cubicBezTo>
                <a:cubicBezTo>
                  <a:pt x="1229" y="356"/>
                  <a:pt x="1222" y="351"/>
                  <a:pt x="1222" y="351"/>
                </a:cubicBezTo>
                <a:cubicBezTo>
                  <a:pt x="1219" y="351"/>
                  <a:pt x="1219" y="357"/>
                  <a:pt x="1221" y="359"/>
                </a:cubicBezTo>
                <a:cubicBezTo>
                  <a:pt x="1222" y="360"/>
                  <a:pt x="1225" y="359"/>
                  <a:pt x="1227" y="366"/>
                </a:cubicBezTo>
                <a:close/>
                <a:moveTo>
                  <a:pt x="1313" y="413"/>
                </a:moveTo>
                <a:cubicBezTo>
                  <a:pt x="1316" y="415"/>
                  <a:pt x="1321" y="406"/>
                  <a:pt x="1323" y="409"/>
                </a:cubicBezTo>
                <a:cubicBezTo>
                  <a:pt x="1324" y="412"/>
                  <a:pt x="1323" y="413"/>
                  <a:pt x="1325" y="416"/>
                </a:cubicBezTo>
                <a:cubicBezTo>
                  <a:pt x="1328" y="420"/>
                  <a:pt x="1333" y="419"/>
                  <a:pt x="1333" y="419"/>
                </a:cubicBezTo>
                <a:cubicBezTo>
                  <a:pt x="1333" y="419"/>
                  <a:pt x="1332" y="410"/>
                  <a:pt x="1328" y="408"/>
                </a:cubicBezTo>
                <a:cubicBezTo>
                  <a:pt x="1324" y="406"/>
                  <a:pt x="1321" y="403"/>
                  <a:pt x="1326" y="404"/>
                </a:cubicBezTo>
                <a:cubicBezTo>
                  <a:pt x="1331" y="404"/>
                  <a:pt x="1334" y="402"/>
                  <a:pt x="1333" y="400"/>
                </a:cubicBezTo>
                <a:cubicBezTo>
                  <a:pt x="1332" y="398"/>
                  <a:pt x="1324" y="399"/>
                  <a:pt x="1322" y="399"/>
                </a:cubicBezTo>
                <a:cubicBezTo>
                  <a:pt x="1320" y="400"/>
                  <a:pt x="1317" y="398"/>
                  <a:pt x="1317" y="398"/>
                </a:cubicBezTo>
                <a:cubicBezTo>
                  <a:pt x="1314" y="399"/>
                  <a:pt x="1315" y="401"/>
                  <a:pt x="1314" y="404"/>
                </a:cubicBezTo>
                <a:cubicBezTo>
                  <a:pt x="1313" y="408"/>
                  <a:pt x="1310" y="411"/>
                  <a:pt x="1313" y="413"/>
                </a:cubicBezTo>
                <a:close/>
                <a:moveTo>
                  <a:pt x="1256" y="409"/>
                </a:moveTo>
                <a:cubicBezTo>
                  <a:pt x="1258" y="407"/>
                  <a:pt x="1257" y="403"/>
                  <a:pt x="1254" y="404"/>
                </a:cubicBezTo>
                <a:cubicBezTo>
                  <a:pt x="1251" y="404"/>
                  <a:pt x="1248" y="399"/>
                  <a:pt x="1244" y="395"/>
                </a:cubicBezTo>
                <a:cubicBezTo>
                  <a:pt x="1239" y="392"/>
                  <a:pt x="1235" y="390"/>
                  <a:pt x="1230" y="385"/>
                </a:cubicBezTo>
                <a:cubicBezTo>
                  <a:pt x="1226" y="380"/>
                  <a:pt x="1220" y="377"/>
                  <a:pt x="1217" y="374"/>
                </a:cubicBezTo>
                <a:cubicBezTo>
                  <a:pt x="1214" y="371"/>
                  <a:pt x="1209" y="370"/>
                  <a:pt x="1208" y="371"/>
                </a:cubicBezTo>
                <a:cubicBezTo>
                  <a:pt x="1203" y="372"/>
                  <a:pt x="1214" y="380"/>
                  <a:pt x="1216" y="381"/>
                </a:cubicBezTo>
                <a:cubicBezTo>
                  <a:pt x="1217" y="382"/>
                  <a:pt x="1227" y="391"/>
                  <a:pt x="1227" y="395"/>
                </a:cubicBezTo>
                <a:cubicBezTo>
                  <a:pt x="1227" y="399"/>
                  <a:pt x="1234" y="409"/>
                  <a:pt x="1236" y="410"/>
                </a:cubicBezTo>
                <a:cubicBezTo>
                  <a:pt x="1237" y="412"/>
                  <a:pt x="1247" y="418"/>
                  <a:pt x="1248" y="421"/>
                </a:cubicBezTo>
                <a:cubicBezTo>
                  <a:pt x="1250" y="424"/>
                  <a:pt x="1253" y="424"/>
                  <a:pt x="1253" y="420"/>
                </a:cubicBezTo>
                <a:cubicBezTo>
                  <a:pt x="1253" y="416"/>
                  <a:pt x="1254" y="411"/>
                  <a:pt x="1256" y="409"/>
                </a:cubicBezTo>
                <a:close/>
                <a:moveTo>
                  <a:pt x="1315" y="327"/>
                </a:moveTo>
                <a:cubicBezTo>
                  <a:pt x="1317" y="331"/>
                  <a:pt x="1325" y="335"/>
                  <a:pt x="1323" y="337"/>
                </a:cubicBezTo>
                <a:cubicBezTo>
                  <a:pt x="1321" y="339"/>
                  <a:pt x="1316" y="342"/>
                  <a:pt x="1315" y="346"/>
                </a:cubicBezTo>
                <a:cubicBezTo>
                  <a:pt x="1314" y="349"/>
                  <a:pt x="1324" y="340"/>
                  <a:pt x="1327" y="337"/>
                </a:cubicBezTo>
                <a:cubicBezTo>
                  <a:pt x="1329" y="334"/>
                  <a:pt x="1335" y="336"/>
                  <a:pt x="1336" y="334"/>
                </a:cubicBezTo>
                <a:cubicBezTo>
                  <a:pt x="1337" y="332"/>
                  <a:pt x="1337" y="332"/>
                  <a:pt x="1337" y="332"/>
                </a:cubicBezTo>
                <a:cubicBezTo>
                  <a:pt x="1337" y="332"/>
                  <a:pt x="1333" y="331"/>
                  <a:pt x="1329" y="330"/>
                </a:cubicBezTo>
                <a:cubicBezTo>
                  <a:pt x="1326" y="329"/>
                  <a:pt x="1322" y="333"/>
                  <a:pt x="1324" y="327"/>
                </a:cubicBezTo>
                <a:cubicBezTo>
                  <a:pt x="1326" y="321"/>
                  <a:pt x="1331" y="322"/>
                  <a:pt x="1330" y="317"/>
                </a:cubicBezTo>
                <a:cubicBezTo>
                  <a:pt x="1329" y="313"/>
                  <a:pt x="1325" y="312"/>
                  <a:pt x="1324" y="312"/>
                </a:cubicBezTo>
                <a:cubicBezTo>
                  <a:pt x="1321" y="312"/>
                  <a:pt x="1324" y="316"/>
                  <a:pt x="1321" y="318"/>
                </a:cubicBezTo>
                <a:cubicBezTo>
                  <a:pt x="1317" y="321"/>
                  <a:pt x="1313" y="322"/>
                  <a:pt x="1315" y="327"/>
                </a:cubicBezTo>
                <a:close/>
                <a:moveTo>
                  <a:pt x="1140" y="353"/>
                </a:moveTo>
                <a:cubicBezTo>
                  <a:pt x="1138" y="354"/>
                  <a:pt x="1136" y="367"/>
                  <a:pt x="1140" y="368"/>
                </a:cubicBezTo>
                <a:cubicBezTo>
                  <a:pt x="1145" y="370"/>
                  <a:pt x="1147" y="362"/>
                  <a:pt x="1146" y="360"/>
                </a:cubicBezTo>
                <a:cubicBezTo>
                  <a:pt x="1144" y="359"/>
                  <a:pt x="1144" y="351"/>
                  <a:pt x="1140" y="353"/>
                </a:cubicBezTo>
                <a:close/>
                <a:moveTo>
                  <a:pt x="1296" y="373"/>
                </a:moveTo>
                <a:cubicBezTo>
                  <a:pt x="1289" y="373"/>
                  <a:pt x="1289" y="379"/>
                  <a:pt x="1287" y="380"/>
                </a:cubicBezTo>
                <a:cubicBezTo>
                  <a:pt x="1286" y="381"/>
                  <a:pt x="1284" y="382"/>
                  <a:pt x="1281" y="382"/>
                </a:cubicBezTo>
                <a:cubicBezTo>
                  <a:pt x="1278" y="383"/>
                  <a:pt x="1277" y="386"/>
                  <a:pt x="1276" y="388"/>
                </a:cubicBezTo>
                <a:cubicBezTo>
                  <a:pt x="1276" y="390"/>
                  <a:pt x="1270" y="385"/>
                  <a:pt x="1269" y="386"/>
                </a:cubicBezTo>
                <a:cubicBezTo>
                  <a:pt x="1267" y="388"/>
                  <a:pt x="1268" y="395"/>
                  <a:pt x="1271" y="401"/>
                </a:cubicBezTo>
                <a:cubicBezTo>
                  <a:pt x="1274" y="407"/>
                  <a:pt x="1281" y="411"/>
                  <a:pt x="1282" y="411"/>
                </a:cubicBezTo>
                <a:cubicBezTo>
                  <a:pt x="1284" y="411"/>
                  <a:pt x="1288" y="411"/>
                  <a:pt x="1291" y="412"/>
                </a:cubicBezTo>
                <a:cubicBezTo>
                  <a:pt x="1293" y="412"/>
                  <a:pt x="1302" y="413"/>
                  <a:pt x="1302" y="410"/>
                </a:cubicBezTo>
                <a:cubicBezTo>
                  <a:pt x="1301" y="406"/>
                  <a:pt x="1301" y="401"/>
                  <a:pt x="1304" y="398"/>
                </a:cubicBezTo>
                <a:cubicBezTo>
                  <a:pt x="1308" y="394"/>
                  <a:pt x="1312" y="392"/>
                  <a:pt x="1310" y="387"/>
                </a:cubicBezTo>
                <a:cubicBezTo>
                  <a:pt x="1308" y="382"/>
                  <a:pt x="1304" y="379"/>
                  <a:pt x="1307" y="377"/>
                </a:cubicBezTo>
                <a:cubicBezTo>
                  <a:pt x="1310" y="375"/>
                  <a:pt x="1313" y="374"/>
                  <a:pt x="1313" y="372"/>
                </a:cubicBezTo>
                <a:cubicBezTo>
                  <a:pt x="1313" y="370"/>
                  <a:pt x="1306" y="378"/>
                  <a:pt x="1306" y="365"/>
                </a:cubicBezTo>
                <a:cubicBezTo>
                  <a:pt x="1305" y="362"/>
                  <a:pt x="1300" y="366"/>
                  <a:pt x="1299" y="368"/>
                </a:cubicBezTo>
                <a:cubicBezTo>
                  <a:pt x="1299" y="371"/>
                  <a:pt x="1303" y="373"/>
                  <a:pt x="1296" y="373"/>
                </a:cubicBezTo>
                <a:close/>
                <a:moveTo>
                  <a:pt x="1337" y="351"/>
                </a:moveTo>
                <a:cubicBezTo>
                  <a:pt x="1335" y="349"/>
                  <a:pt x="1332" y="343"/>
                  <a:pt x="1328" y="345"/>
                </a:cubicBezTo>
                <a:cubicBezTo>
                  <a:pt x="1326" y="345"/>
                  <a:pt x="1323" y="352"/>
                  <a:pt x="1327" y="352"/>
                </a:cubicBezTo>
                <a:cubicBezTo>
                  <a:pt x="1331" y="352"/>
                  <a:pt x="1339" y="353"/>
                  <a:pt x="1337" y="351"/>
                </a:cubicBezTo>
                <a:close/>
                <a:moveTo>
                  <a:pt x="1341" y="353"/>
                </a:moveTo>
                <a:cubicBezTo>
                  <a:pt x="1336" y="360"/>
                  <a:pt x="1336" y="358"/>
                  <a:pt x="1332" y="357"/>
                </a:cubicBezTo>
                <a:cubicBezTo>
                  <a:pt x="1329" y="355"/>
                  <a:pt x="1323" y="360"/>
                  <a:pt x="1324" y="362"/>
                </a:cubicBezTo>
                <a:cubicBezTo>
                  <a:pt x="1325" y="364"/>
                  <a:pt x="1333" y="362"/>
                  <a:pt x="1335" y="365"/>
                </a:cubicBezTo>
                <a:cubicBezTo>
                  <a:pt x="1337" y="368"/>
                  <a:pt x="1337" y="369"/>
                  <a:pt x="1341" y="368"/>
                </a:cubicBezTo>
                <a:cubicBezTo>
                  <a:pt x="1345" y="367"/>
                  <a:pt x="1348" y="362"/>
                  <a:pt x="1347" y="359"/>
                </a:cubicBezTo>
                <a:cubicBezTo>
                  <a:pt x="1346" y="357"/>
                  <a:pt x="1341" y="353"/>
                  <a:pt x="1341" y="353"/>
                </a:cubicBezTo>
                <a:close/>
                <a:moveTo>
                  <a:pt x="1340" y="339"/>
                </a:moveTo>
                <a:cubicBezTo>
                  <a:pt x="1339" y="339"/>
                  <a:pt x="1334" y="347"/>
                  <a:pt x="1340" y="346"/>
                </a:cubicBezTo>
                <a:cubicBezTo>
                  <a:pt x="1347" y="346"/>
                  <a:pt x="1345" y="339"/>
                  <a:pt x="1340" y="339"/>
                </a:cubicBezTo>
                <a:close/>
                <a:moveTo>
                  <a:pt x="1324" y="284"/>
                </a:moveTo>
                <a:cubicBezTo>
                  <a:pt x="1318" y="285"/>
                  <a:pt x="1315" y="297"/>
                  <a:pt x="1319" y="296"/>
                </a:cubicBezTo>
                <a:cubicBezTo>
                  <a:pt x="1324" y="296"/>
                  <a:pt x="1329" y="283"/>
                  <a:pt x="1324" y="284"/>
                </a:cubicBezTo>
                <a:close/>
                <a:moveTo>
                  <a:pt x="1003" y="450"/>
                </a:moveTo>
                <a:cubicBezTo>
                  <a:pt x="998" y="449"/>
                  <a:pt x="998" y="455"/>
                  <a:pt x="994" y="459"/>
                </a:cubicBezTo>
                <a:cubicBezTo>
                  <a:pt x="990" y="463"/>
                  <a:pt x="986" y="467"/>
                  <a:pt x="984" y="466"/>
                </a:cubicBezTo>
                <a:cubicBezTo>
                  <a:pt x="983" y="466"/>
                  <a:pt x="974" y="469"/>
                  <a:pt x="977" y="475"/>
                </a:cubicBezTo>
                <a:cubicBezTo>
                  <a:pt x="980" y="480"/>
                  <a:pt x="979" y="486"/>
                  <a:pt x="977" y="489"/>
                </a:cubicBezTo>
                <a:cubicBezTo>
                  <a:pt x="974" y="491"/>
                  <a:pt x="979" y="499"/>
                  <a:pt x="978" y="503"/>
                </a:cubicBezTo>
                <a:cubicBezTo>
                  <a:pt x="977" y="507"/>
                  <a:pt x="979" y="510"/>
                  <a:pt x="985" y="510"/>
                </a:cubicBezTo>
                <a:cubicBezTo>
                  <a:pt x="990" y="510"/>
                  <a:pt x="992" y="508"/>
                  <a:pt x="994" y="503"/>
                </a:cubicBezTo>
                <a:cubicBezTo>
                  <a:pt x="996" y="498"/>
                  <a:pt x="997" y="493"/>
                  <a:pt x="999" y="489"/>
                </a:cubicBezTo>
                <a:cubicBezTo>
                  <a:pt x="1001" y="485"/>
                  <a:pt x="1003" y="476"/>
                  <a:pt x="1004" y="474"/>
                </a:cubicBezTo>
                <a:cubicBezTo>
                  <a:pt x="1005" y="472"/>
                  <a:pt x="1008" y="465"/>
                  <a:pt x="1007" y="460"/>
                </a:cubicBezTo>
                <a:cubicBezTo>
                  <a:pt x="1007" y="456"/>
                  <a:pt x="1005" y="451"/>
                  <a:pt x="1003" y="450"/>
                </a:cubicBezTo>
                <a:close/>
                <a:moveTo>
                  <a:pt x="1342" y="438"/>
                </a:moveTo>
                <a:cubicBezTo>
                  <a:pt x="1342" y="438"/>
                  <a:pt x="1348" y="437"/>
                  <a:pt x="1348" y="435"/>
                </a:cubicBezTo>
                <a:cubicBezTo>
                  <a:pt x="1348" y="432"/>
                  <a:pt x="1342" y="429"/>
                  <a:pt x="1339" y="432"/>
                </a:cubicBezTo>
                <a:cubicBezTo>
                  <a:pt x="1337" y="435"/>
                  <a:pt x="1333" y="438"/>
                  <a:pt x="1333" y="440"/>
                </a:cubicBezTo>
                <a:cubicBezTo>
                  <a:pt x="1334" y="444"/>
                  <a:pt x="1342" y="438"/>
                  <a:pt x="1342" y="438"/>
                </a:cubicBezTo>
                <a:close/>
              </a:path>
            </a:pathLst>
          </a:custGeom>
          <a:solidFill>
            <a:schemeClr val="tx1">
              <a:alpha val="32000"/>
            </a:schemeClr>
          </a:solidFill>
          <a:ln>
            <a:noFill/>
          </a:ln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2906121" y="2614538"/>
            <a:ext cx="438048" cy="682572"/>
            <a:chOff x="2903001" y="2615143"/>
            <a:chExt cx="438149" cy="682730"/>
          </a:xfrm>
        </p:grpSpPr>
        <p:sp>
          <p:nvSpPr>
            <p:cNvPr id="18" name="Freeform 170"/>
            <p:cNvSpPr>
              <a:spLocks noEditPoints="1"/>
            </p:cNvSpPr>
            <p:nvPr/>
          </p:nvSpPr>
          <p:spPr bwMode="auto">
            <a:xfrm>
              <a:off x="3145887" y="3004185"/>
              <a:ext cx="195263" cy="293688"/>
            </a:xfrm>
            <a:custGeom>
              <a:avLst/>
              <a:gdLst>
                <a:gd name="T0" fmla="*/ 80 w 160"/>
                <a:gd name="T1" fmla="*/ 0 h 240"/>
                <a:gd name="T2" fmla="*/ 0 w 160"/>
                <a:gd name="T3" fmla="*/ 80 h 240"/>
                <a:gd name="T4" fmla="*/ 11 w 160"/>
                <a:gd name="T5" fmla="*/ 120 h 240"/>
                <a:gd name="T6" fmla="*/ 80 w 160"/>
                <a:gd name="T7" fmla="*/ 240 h 240"/>
                <a:gd name="T8" fmla="*/ 150 w 160"/>
                <a:gd name="T9" fmla="*/ 120 h 240"/>
                <a:gd name="T10" fmla="*/ 160 w 160"/>
                <a:gd name="T11" fmla="*/ 80 h 240"/>
                <a:gd name="T12" fmla="*/ 80 w 160"/>
                <a:gd name="T13" fmla="*/ 0 h 240"/>
                <a:gd name="T14" fmla="*/ 80 w 160"/>
                <a:gd name="T15" fmla="*/ 100 h 240"/>
                <a:gd name="T16" fmla="*/ 60 w 160"/>
                <a:gd name="T17" fmla="*/ 80 h 240"/>
                <a:gd name="T18" fmla="*/ 80 w 160"/>
                <a:gd name="T19" fmla="*/ 60 h 240"/>
                <a:gd name="T20" fmla="*/ 100 w 160"/>
                <a:gd name="T21" fmla="*/ 80 h 240"/>
                <a:gd name="T22" fmla="*/ 80 w 160"/>
                <a:gd name="T23" fmla="*/ 10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0" h="240">
                  <a:moveTo>
                    <a:pt x="80" y="0"/>
                  </a:moveTo>
                  <a:cubicBezTo>
                    <a:pt x="36" y="0"/>
                    <a:pt x="0" y="35"/>
                    <a:pt x="0" y="80"/>
                  </a:cubicBezTo>
                  <a:cubicBezTo>
                    <a:pt x="0" y="94"/>
                    <a:pt x="4" y="108"/>
                    <a:pt x="11" y="120"/>
                  </a:cubicBezTo>
                  <a:cubicBezTo>
                    <a:pt x="80" y="240"/>
                    <a:pt x="80" y="240"/>
                    <a:pt x="80" y="240"/>
                  </a:cubicBezTo>
                  <a:cubicBezTo>
                    <a:pt x="150" y="120"/>
                    <a:pt x="150" y="120"/>
                    <a:pt x="150" y="120"/>
                  </a:cubicBezTo>
                  <a:cubicBezTo>
                    <a:pt x="157" y="108"/>
                    <a:pt x="160" y="94"/>
                    <a:pt x="160" y="80"/>
                  </a:cubicBezTo>
                  <a:cubicBezTo>
                    <a:pt x="160" y="35"/>
                    <a:pt x="125" y="0"/>
                    <a:pt x="80" y="0"/>
                  </a:cubicBezTo>
                  <a:close/>
                  <a:moveTo>
                    <a:pt x="80" y="100"/>
                  </a:moveTo>
                  <a:cubicBezTo>
                    <a:pt x="69" y="100"/>
                    <a:pt x="60" y="91"/>
                    <a:pt x="60" y="80"/>
                  </a:cubicBezTo>
                  <a:cubicBezTo>
                    <a:pt x="60" y="69"/>
                    <a:pt x="69" y="60"/>
                    <a:pt x="80" y="60"/>
                  </a:cubicBezTo>
                  <a:cubicBezTo>
                    <a:pt x="91" y="60"/>
                    <a:pt x="100" y="69"/>
                    <a:pt x="100" y="80"/>
                  </a:cubicBezTo>
                  <a:cubicBezTo>
                    <a:pt x="100" y="91"/>
                    <a:pt x="91" y="100"/>
                    <a:pt x="80" y="100"/>
                  </a:cubicBezTo>
                  <a:close/>
                </a:path>
              </a:pathLst>
            </a:custGeom>
            <a:solidFill>
              <a:srgbClr val="63757C">
                <a:alpha val="70000"/>
              </a:srgbClr>
            </a:solidFill>
            <a:ln>
              <a:noFill/>
            </a:ln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2903001" y="2615143"/>
              <a:ext cx="310782" cy="459128"/>
              <a:chOff x="5083970" y="2364237"/>
              <a:chExt cx="310782" cy="459128"/>
            </a:xfrm>
          </p:grpSpPr>
          <p:cxnSp>
            <p:nvCxnSpPr>
              <p:cNvPr id="20" name="直接连接符 19"/>
              <p:cNvCxnSpPr/>
              <p:nvPr/>
            </p:nvCxnSpPr>
            <p:spPr>
              <a:xfrm flipH="1" flipV="1">
                <a:off x="5112772" y="2375035"/>
                <a:ext cx="281980" cy="448330"/>
              </a:xfrm>
              <a:prstGeom prst="line">
                <a:avLst/>
              </a:prstGeom>
              <a:ln>
                <a:solidFill>
                  <a:srgbClr val="63757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椭圆 20"/>
              <p:cNvSpPr/>
              <p:nvPr/>
            </p:nvSpPr>
            <p:spPr>
              <a:xfrm>
                <a:off x="5083970" y="2364237"/>
                <a:ext cx="83537" cy="83537"/>
              </a:xfrm>
              <a:prstGeom prst="ellipse">
                <a:avLst/>
              </a:prstGeom>
              <a:solidFill>
                <a:srgbClr val="6375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2906123" y="3274329"/>
            <a:ext cx="742775" cy="580527"/>
            <a:chOff x="2903003" y="3275087"/>
            <a:chExt cx="742947" cy="580661"/>
          </a:xfrm>
        </p:grpSpPr>
        <p:sp>
          <p:nvSpPr>
            <p:cNvPr id="23" name="Freeform 170"/>
            <p:cNvSpPr>
              <a:spLocks noEditPoints="1"/>
            </p:cNvSpPr>
            <p:nvPr/>
          </p:nvSpPr>
          <p:spPr bwMode="auto">
            <a:xfrm>
              <a:off x="3450687" y="3275087"/>
              <a:ext cx="195263" cy="293688"/>
            </a:xfrm>
            <a:custGeom>
              <a:avLst/>
              <a:gdLst>
                <a:gd name="T0" fmla="*/ 80 w 160"/>
                <a:gd name="T1" fmla="*/ 0 h 240"/>
                <a:gd name="T2" fmla="*/ 0 w 160"/>
                <a:gd name="T3" fmla="*/ 80 h 240"/>
                <a:gd name="T4" fmla="*/ 11 w 160"/>
                <a:gd name="T5" fmla="*/ 120 h 240"/>
                <a:gd name="T6" fmla="*/ 80 w 160"/>
                <a:gd name="T7" fmla="*/ 240 h 240"/>
                <a:gd name="T8" fmla="*/ 150 w 160"/>
                <a:gd name="T9" fmla="*/ 120 h 240"/>
                <a:gd name="T10" fmla="*/ 160 w 160"/>
                <a:gd name="T11" fmla="*/ 80 h 240"/>
                <a:gd name="T12" fmla="*/ 80 w 160"/>
                <a:gd name="T13" fmla="*/ 0 h 240"/>
                <a:gd name="T14" fmla="*/ 80 w 160"/>
                <a:gd name="T15" fmla="*/ 100 h 240"/>
                <a:gd name="T16" fmla="*/ 60 w 160"/>
                <a:gd name="T17" fmla="*/ 80 h 240"/>
                <a:gd name="T18" fmla="*/ 80 w 160"/>
                <a:gd name="T19" fmla="*/ 60 h 240"/>
                <a:gd name="T20" fmla="*/ 100 w 160"/>
                <a:gd name="T21" fmla="*/ 80 h 240"/>
                <a:gd name="T22" fmla="*/ 80 w 160"/>
                <a:gd name="T23" fmla="*/ 10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0" h="240">
                  <a:moveTo>
                    <a:pt x="80" y="0"/>
                  </a:moveTo>
                  <a:cubicBezTo>
                    <a:pt x="36" y="0"/>
                    <a:pt x="0" y="35"/>
                    <a:pt x="0" y="80"/>
                  </a:cubicBezTo>
                  <a:cubicBezTo>
                    <a:pt x="0" y="94"/>
                    <a:pt x="4" y="108"/>
                    <a:pt x="11" y="120"/>
                  </a:cubicBezTo>
                  <a:cubicBezTo>
                    <a:pt x="80" y="240"/>
                    <a:pt x="80" y="240"/>
                    <a:pt x="80" y="240"/>
                  </a:cubicBezTo>
                  <a:cubicBezTo>
                    <a:pt x="150" y="120"/>
                    <a:pt x="150" y="120"/>
                    <a:pt x="150" y="120"/>
                  </a:cubicBezTo>
                  <a:cubicBezTo>
                    <a:pt x="157" y="108"/>
                    <a:pt x="160" y="94"/>
                    <a:pt x="160" y="80"/>
                  </a:cubicBezTo>
                  <a:cubicBezTo>
                    <a:pt x="160" y="35"/>
                    <a:pt x="125" y="0"/>
                    <a:pt x="80" y="0"/>
                  </a:cubicBezTo>
                  <a:close/>
                  <a:moveTo>
                    <a:pt x="80" y="100"/>
                  </a:moveTo>
                  <a:cubicBezTo>
                    <a:pt x="69" y="100"/>
                    <a:pt x="60" y="91"/>
                    <a:pt x="60" y="80"/>
                  </a:cubicBezTo>
                  <a:cubicBezTo>
                    <a:pt x="60" y="69"/>
                    <a:pt x="69" y="60"/>
                    <a:pt x="80" y="60"/>
                  </a:cubicBezTo>
                  <a:cubicBezTo>
                    <a:pt x="91" y="60"/>
                    <a:pt x="100" y="69"/>
                    <a:pt x="100" y="80"/>
                  </a:cubicBezTo>
                  <a:cubicBezTo>
                    <a:pt x="100" y="91"/>
                    <a:pt x="91" y="100"/>
                    <a:pt x="80" y="100"/>
                  </a:cubicBezTo>
                  <a:close/>
                </a:path>
              </a:pathLst>
            </a:custGeom>
            <a:solidFill>
              <a:srgbClr val="FF0000">
                <a:alpha val="70000"/>
              </a:srgbClr>
            </a:solidFill>
            <a:ln>
              <a:noFill/>
            </a:ln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4" name="组合 23"/>
            <p:cNvGrpSpPr/>
            <p:nvPr/>
          </p:nvGrpSpPr>
          <p:grpSpPr>
            <a:xfrm rot="16200000">
              <a:off x="2990237" y="3306208"/>
              <a:ext cx="462306" cy="636774"/>
              <a:chOff x="5088731" y="2386463"/>
              <a:chExt cx="311349" cy="464712"/>
            </a:xfrm>
            <a:solidFill>
              <a:srgbClr val="FF0000">
                <a:alpha val="70000"/>
              </a:srgbClr>
            </a:solidFill>
          </p:grpSpPr>
          <p:cxnSp>
            <p:nvCxnSpPr>
              <p:cNvPr id="25" name="直接连接符 24"/>
              <p:cNvCxnSpPr>
                <a:endCxn id="39" idx="5"/>
              </p:cNvCxnSpPr>
              <p:nvPr/>
            </p:nvCxnSpPr>
            <p:spPr>
              <a:xfrm rot="5400000" flipH="1">
                <a:off x="5083352" y="2534447"/>
                <a:ext cx="393409" cy="240047"/>
              </a:xfrm>
              <a:prstGeom prst="line">
                <a:avLst/>
              </a:prstGeom>
              <a:grpFill/>
              <a:ln>
                <a:solidFill>
                  <a:srgbClr val="FF0000">
                    <a:alpha val="7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椭圆 38"/>
              <p:cNvSpPr/>
              <p:nvPr/>
            </p:nvSpPr>
            <p:spPr>
              <a:xfrm>
                <a:off x="5088731" y="2386463"/>
                <a:ext cx="83537" cy="8353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6218741" y="4364804"/>
            <a:ext cx="384256" cy="535207"/>
            <a:chOff x="6216388" y="4365814"/>
            <a:chExt cx="384345" cy="535331"/>
          </a:xfrm>
        </p:grpSpPr>
        <p:sp>
          <p:nvSpPr>
            <p:cNvPr id="41" name="Freeform 170"/>
            <p:cNvSpPr>
              <a:spLocks noEditPoints="1"/>
            </p:cNvSpPr>
            <p:nvPr/>
          </p:nvSpPr>
          <p:spPr bwMode="auto">
            <a:xfrm>
              <a:off x="6216388" y="4365814"/>
              <a:ext cx="195263" cy="293688"/>
            </a:xfrm>
            <a:custGeom>
              <a:avLst/>
              <a:gdLst>
                <a:gd name="T0" fmla="*/ 80 w 160"/>
                <a:gd name="T1" fmla="*/ 0 h 240"/>
                <a:gd name="T2" fmla="*/ 0 w 160"/>
                <a:gd name="T3" fmla="*/ 80 h 240"/>
                <a:gd name="T4" fmla="*/ 11 w 160"/>
                <a:gd name="T5" fmla="*/ 120 h 240"/>
                <a:gd name="T6" fmla="*/ 80 w 160"/>
                <a:gd name="T7" fmla="*/ 240 h 240"/>
                <a:gd name="T8" fmla="*/ 150 w 160"/>
                <a:gd name="T9" fmla="*/ 120 h 240"/>
                <a:gd name="T10" fmla="*/ 160 w 160"/>
                <a:gd name="T11" fmla="*/ 80 h 240"/>
                <a:gd name="T12" fmla="*/ 80 w 160"/>
                <a:gd name="T13" fmla="*/ 0 h 240"/>
                <a:gd name="T14" fmla="*/ 80 w 160"/>
                <a:gd name="T15" fmla="*/ 100 h 240"/>
                <a:gd name="T16" fmla="*/ 60 w 160"/>
                <a:gd name="T17" fmla="*/ 80 h 240"/>
                <a:gd name="T18" fmla="*/ 80 w 160"/>
                <a:gd name="T19" fmla="*/ 60 h 240"/>
                <a:gd name="T20" fmla="*/ 100 w 160"/>
                <a:gd name="T21" fmla="*/ 80 h 240"/>
                <a:gd name="T22" fmla="*/ 80 w 160"/>
                <a:gd name="T23" fmla="*/ 10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0" h="240">
                  <a:moveTo>
                    <a:pt x="80" y="0"/>
                  </a:moveTo>
                  <a:cubicBezTo>
                    <a:pt x="36" y="0"/>
                    <a:pt x="0" y="35"/>
                    <a:pt x="0" y="80"/>
                  </a:cubicBezTo>
                  <a:cubicBezTo>
                    <a:pt x="0" y="94"/>
                    <a:pt x="4" y="108"/>
                    <a:pt x="11" y="120"/>
                  </a:cubicBezTo>
                  <a:cubicBezTo>
                    <a:pt x="80" y="240"/>
                    <a:pt x="80" y="240"/>
                    <a:pt x="80" y="240"/>
                  </a:cubicBezTo>
                  <a:cubicBezTo>
                    <a:pt x="150" y="120"/>
                    <a:pt x="150" y="120"/>
                    <a:pt x="150" y="120"/>
                  </a:cubicBezTo>
                  <a:cubicBezTo>
                    <a:pt x="157" y="108"/>
                    <a:pt x="160" y="94"/>
                    <a:pt x="160" y="80"/>
                  </a:cubicBezTo>
                  <a:cubicBezTo>
                    <a:pt x="160" y="35"/>
                    <a:pt x="125" y="0"/>
                    <a:pt x="80" y="0"/>
                  </a:cubicBezTo>
                  <a:close/>
                  <a:moveTo>
                    <a:pt x="80" y="100"/>
                  </a:moveTo>
                  <a:cubicBezTo>
                    <a:pt x="69" y="100"/>
                    <a:pt x="60" y="91"/>
                    <a:pt x="60" y="80"/>
                  </a:cubicBezTo>
                  <a:cubicBezTo>
                    <a:pt x="60" y="69"/>
                    <a:pt x="69" y="60"/>
                    <a:pt x="80" y="60"/>
                  </a:cubicBezTo>
                  <a:cubicBezTo>
                    <a:pt x="91" y="60"/>
                    <a:pt x="100" y="69"/>
                    <a:pt x="100" y="80"/>
                  </a:cubicBezTo>
                  <a:cubicBezTo>
                    <a:pt x="100" y="91"/>
                    <a:pt x="91" y="100"/>
                    <a:pt x="80" y="100"/>
                  </a:cubicBezTo>
                  <a:close/>
                </a:path>
              </a:pathLst>
            </a:custGeom>
            <a:solidFill>
              <a:srgbClr val="FFA700">
                <a:alpha val="70000"/>
              </a:srgbClr>
            </a:solidFill>
            <a:ln>
              <a:noFill/>
            </a:ln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2" name="组合 41"/>
            <p:cNvGrpSpPr/>
            <p:nvPr/>
          </p:nvGrpSpPr>
          <p:grpSpPr>
            <a:xfrm rot="8986446">
              <a:off x="6353796" y="4463278"/>
              <a:ext cx="246937" cy="437867"/>
              <a:chOff x="5248835" y="2372462"/>
              <a:chExt cx="246937" cy="437867"/>
            </a:xfrm>
            <a:solidFill>
              <a:srgbClr val="FFA700"/>
            </a:solidFill>
          </p:grpSpPr>
          <p:cxnSp>
            <p:nvCxnSpPr>
              <p:cNvPr id="43" name="直接连接符 42"/>
              <p:cNvCxnSpPr>
                <a:endCxn id="44" idx="4"/>
              </p:cNvCxnSpPr>
              <p:nvPr/>
            </p:nvCxnSpPr>
            <p:spPr>
              <a:xfrm rot="12613554">
                <a:off x="5248835" y="2496844"/>
                <a:ext cx="246937" cy="313485"/>
              </a:xfrm>
              <a:prstGeom prst="line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椭圆 43"/>
              <p:cNvSpPr/>
              <p:nvPr/>
            </p:nvSpPr>
            <p:spPr>
              <a:xfrm>
                <a:off x="5302757" y="2372462"/>
                <a:ext cx="83537" cy="83537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7262799" y="3580737"/>
            <a:ext cx="559499" cy="486825"/>
            <a:chOff x="7260687" y="3581566"/>
            <a:chExt cx="559629" cy="486938"/>
          </a:xfrm>
        </p:grpSpPr>
        <p:sp>
          <p:nvSpPr>
            <p:cNvPr id="46" name="Freeform 170"/>
            <p:cNvSpPr>
              <a:spLocks noEditPoints="1"/>
            </p:cNvSpPr>
            <p:nvPr/>
          </p:nvSpPr>
          <p:spPr bwMode="auto">
            <a:xfrm>
              <a:off x="7260687" y="3641170"/>
              <a:ext cx="195263" cy="293688"/>
            </a:xfrm>
            <a:custGeom>
              <a:avLst/>
              <a:gdLst>
                <a:gd name="T0" fmla="*/ 80 w 160"/>
                <a:gd name="T1" fmla="*/ 0 h 240"/>
                <a:gd name="T2" fmla="*/ 0 w 160"/>
                <a:gd name="T3" fmla="*/ 80 h 240"/>
                <a:gd name="T4" fmla="*/ 11 w 160"/>
                <a:gd name="T5" fmla="*/ 120 h 240"/>
                <a:gd name="T6" fmla="*/ 80 w 160"/>
                <a:gd name="T7" fmla="*/ 240 h 240"/>
                <a:gd name="T8" fmla="*/ 150 w 160"/>
                <a:gd name="T9" fmla="*/ 120 h 240"/>
                <a:gd name="T10" fmla="*/ 160 w 160"/>
                <a:gd name="T11" fmla="*/ 80 h 240"/>
                <a:gd name="T12" fmla="*/ 80 w 160"/>
                <a:gd name="T13" fmla="*/ 0 h 240"/>
                <a:gd name="T14" fmla="*/ 80 w 160"/>
                <a:gd name="T15" fmla="*/ 100 h 240"/>
                <a:gd name="T16" fmla="*/ 60 w 160"/>
                <a:gd name="T17" fmla="*/ 80 h 240"/>
                <a:gd name="T18" fmla="*/ 80 w 160"/>
                <a:gd name="T19" fmla="*/ 60 h 240"/>
                <a:gd name="T20" fmla="*/ 100 w 160"/>
                <a:gd name="T21" fmla="*/ 80 h 240"/>
                <a:gd name="T22" fmla="*/ 80 w 160"/>
                <a:gd name="T23" fmla="*/ 10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0" h="240">
                  <a:moveTo>
                    <a:pt x="80" y="0"/>
                  </a:moveTo>
                  <a:cubicBezTo>
                    <a:pt x="36" y="0"/>
                    <a:pt x="0" y="35"/>
                    <a:pt x="0" y="80"/>
                  </a:cubicBezTo>
                  <a:cubicBezTo>
                    <a:pt x="0" y="94"/>
                    <a:pt x="4" y="108"/>
                    <a:pt x="11" y="120"/>
                  </a:cubicBezTo>
                  <a:cubicBezTo>
                    <a:pt x="80" y="240"/>
                    <a:pt x="80" y="240"/>
                    <a:pt x="80" y="240"/>
                  </a:cubicBezTo>
                  <a:cubicBezTo>
                    <a:pt x="150" y="120"/>
                    <a:pt x="150" y="120"/>
                    <a:pt x="150" y="120"/>
                  </a:cubicBezTo>
                  <a:cubicBezTo>
                    <a:pt x="157" y="108"/>
                    <a:pt x="160" y="94"/>
                    <a:pt x="160" y="80"/>
                  </a:cubicBezTo>
                  <a:cubicBezTo>
                    <a:pt x="160" y="35"/>
                    <a:pt x="125" y="0"/>
                    <a:pt x="80" y="0"/>
                  </a:cubicBezTo>
                  <a:close/>
                  <a:moveTo>
                    <a:pt x="80" y="100"/>
                  </a:moveTo>
                  <a:cubicBezTo>
                    <a:pt x="69" y="100"/>
                    <a:pt x="60" y="91"/>
                    <a:pt x="60" y="80"/>
                  </a:cubicBezTo>
                  <a:cubicBezTo>
                    <a:pt x="60" y="69"/>
                    <a:pt x="69" y="60"/>
                    <a:pt x="80" y="60"/>
                  </a:cubicBezTo>
                  <a:cubicBezTo>
                    <a:pt x="91" y="60"/>
                    <a:pt x="100" y="69"/>
                    <a:pt x="100" y="80"/>
                  </a:cubicBezTo>
                  <a:cubicBezTo>
                    <a:pt x="100" y="91"/>
                    <a:pt x="91" y="100"/>
                    <a:pt x="80" y="100"/>
                  </a:cubicBezTo>
                  <a:close/>
                </a:path>
              </a:pathLst>
            </a:custGeom>
            <a:solidFill>
              <a:srgbClr val="A23C93">
                <a:alpha val="70000"/>
              </a:srgbClr>
            </a:solidFill>
            <a:ln>
              <a:noFill/>
            </a:ln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7" name="组合 46"/>
            <p:cNvGrpSpPr/>
            <p:nvPr/>
          </p:nvGrpSpPr>
          <p:grpSpPr>
            <a:xfrm rot="8150983">
              <a:off x="7504206" y="3581566"/>
              <a:ext cx="316110" cy="486938"/>
              <a:chOff x="5083970" y="2364237"/>
              <a:chExt cx="316110" cy="486938"/>
            </a:xfrm>
            <a:solidFill>
              <a:srgbClr val="A23C93"/>
            </a:solidFill>
          </p:grpSpPr>
          <p:cxnSp>
            <p:nvCxnSpPr>
              <p:cNvPr id="48" name="直接连接符 47"/>
              <p:cNvCxnSpPr/>
              <p:nvPr/>
            </p:nvCxnSpPr>
            <p:spPr>
              <a:xfrm flipH="1" flipV="1">
                <a:off x="5118100" y="2402845"/>
                <a:ext cx="281980" cy="448330"/>
              </a:xfrm>
              <a:prstGeom prst="line">
                <a:avLst/>
              </a:prstGeom>
              <a:grpFill/>
              <a:ln>
                <a:solidFill>
                  <a:srgbClr val="A23C93">
                    <a:alpha val="7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椭圆 48"/>
              <p:cNvSpPr/>
              <p:nvPr/>
            </p:nvSpPr>
            <p:spPr>
              <a:xfrm>
                <a:off x="5083970" y="2364237"/>
                <a:ext cx="83537" cy="83537"/>
              </a:xfrm>
              <a:prstGeom prst="ellipse">
                <a:avLst/>
              </a:prstGeom>
              <a:solidFill>
                <a:srgbClr val="A23C93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7249827" y="2609782"/>
            <a:ext cx="724357" cy="1017247"/>
            <a:chOff x="7247712" y="2610387"/>
            <a:chExt cx="724525" cy="1017482"/>
          </a:xfrm>
        </p:grpSpPr>
        <p:sp>
          <p:nvSpPr>
            <p:cNvPr id="51" name="Freeform 170"/>
            <p:cNvSpPr>
              <a:spLocks noEditPoints="1"/>
            </p:cNvSpPr>
            <p:nvPr/>
          </p:nvSpPr>
          <p:spPr bwMode="auto">
            <a:xfrm>
              <a:off x="7358319" y="3334181"/>
              <a:ext cx="195263" cy="293688"/>
            </a:xfrm>
            <a:custGeom>
              <a:avLst/>
              <a:gdLst>
                <a:gd name="T0" fmla="*/ 80 w 160"/>
                <a:gd name="T1" fmla="*/ 0 h 240"/>
                <a:gd name="T2" fmla="*/ 0 w 160"/>
                <a:gd name="T3" fmla="*/ 80 h 240"/>
                <a:gd name="T4" fmla="*/ 11 w 160"/>
                <a:gd name="T5" fmla="*/ 120 h 240"/>
                <a:gd name="T6" fmla="*/ 80 w 160"/>
                <a:gd name="T7" fmla="*/ 240 h 240"/>
                <a:gd name="T8" fmla="*/ 150 w 160"/>
                <a:gd name="T9" fmla="*/ 120 h 240"/>
                <a:gd name="T10" fmla="*/ 160 w 160"/>
                <a:gd name="T11" fmla="*/ 80 h 240"/>
                <a:gd name="T12" fmla="*/ 80 w 160"/>
                <a:gd name="T13" fmla="*/ 0 h 240"/>
                <a:gd name="T14" fmla="*/ 80 w 160"/>
                <a:gd name="T15" fmla="*/ 100 h 240"/>
                <a:gd name="T16" fmla="*/ 60 w 160"/>
                <a:gd name="T17" fmla="*/ 80 h 240"/>
                <a:gd name="T18" fmla="*/ 80 w 160"/>
                <a:gd name="T19" fmla="*/ 60 h 240"/>
                <a:gd name="T20" fmla="*/ 100 w 160"/>
                <a:gd name="T21" fmla="*/ 80 h 240"/>
                <a:gd name="T22" fmla="*/ 80 w 160"/>
                <a:gd name="T23" fmla="*/ 10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0" h="240">
                  <a:moveTo>
                    <a:pt x="80" y="0"/>
                  </a:moveTo>
                  <a:cubicBezTo>
                    <a:pt x="36" y="0"/>
                    <a:pt x="0" y="35"/>
                    <a:pt x="0" y="80"/>
                  </a:cubicBezTo>
                  <a:cubicBezTo>
                    <a:pt x="0" y="94"/>
                    <a:pt x="4" y="108"/>
                    <a:pt x="11" y="120"/>
                  </a:cubicBezTo>
                  <a:cubicBezTo>
                    <a:pt x="80" y="240"/>
                    <a:pt x="80" y="240"/>
                    <a:pt x="80" y="240"/>
                  </a:cubicBezTo>
                  <a:cubicBezTo>
                    <a:pt x="150" y="120"/>
                    <a:pt x="150" y="120"/>
                    <a:pt x="150" y="120"/>
                  </a:cubicBezTo>
                  <a:cubicBezTo>
                    <a:pt x="157" y="108"/>
                    <a:pt x="160" y="94"/>
                    <a:pt x="160" y="80"/>
                  </a:cubicBezTo>
                  <a:cubicBezTo>
                    <a:pt x="160" y="35"/>
                    <a:pt x="125" y="0"/>
                    <a:pt x="80" y="0"/>
                  </a:cubicBezTo>
                  <a:close/>
                  <a:moveTo>
                    <a:pt x="80" y="100"/>
                  </a:moveTo>
                  <a:cubicBezTo>
                    <a:pt x="69" y="100"/>
                    <a:pt x="60" y="91"/>
                    <a:pt x="60" y="80"/>
                  </a:cubicBezTo>
                  <a:cubicBezTo>
                    <a:pt x="60" y="69"/>
                    <a:pt x="69" y="60"/>
                    <a:pt x="80" y="60"/>
                  </a:cubicBezTo>
                  <a:cubicBezTo>
                    <a:pt x="91" y="60"/>
                    <a:pt x="100" y="69"/>
                    <a:pt x="100" y="80"/>
                  </a:cubicBezTo>
                  <a:cubicBezTo>
                    <a:pt x="100" y="91"/>
                    <a:pt x="91" y="100"/>
                    <a:pt x="80" y="100"/>
                  </a:cubicBezTo>
                  <a:close/>
                </a:path>
              </a:pathLst>
            </a:custGeom>
            <a:solidFill>
              <a:srgbClr val="24A9D4">
                <a:alpha val="70000"/>
              </a:srgbClr>
            </a:solidFill>
            <a:ln>
              <a:noFill/>
            </a:ln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2" name="组合 51"/>
            <p:cNvGrpSpPr/>
            <p:nvPr/>
          </p:nvGrpSpPr>
          <p:grpSpPr>
            <a:xfrm rot="9170224" flipV="1">
              <a:off x="7247712" y="2610387"/>
              <a:ext cx="724525" cy="687751"/>
              <a:chOff x="5089073" y="2370172"/>
              <a:chExt cx="311007" cy="481003"/>
            </a:xfrm>
          </p:grpSpPr>
          <p:cxnSp>
            <p:nvCxnSpPr>
              <p:cNvPr id="53" name="直接连接符 52"/>
              <p:cNvCxnSpPr/>
              <p:nvPr/>
            </p:nvCxnSpPr>
            <p:spPr>
              <a:xfrm flipH="1" flipV="1">
                <a:off x="5118100" y="2402845"/>
                <a:ext cx="281980" cy="448330"/>
              </a:xfrm>
              <a:prstGeom prst="line">
                <a:avLst/>
              </a:prstGeom>
              <a:ln>
                <a:solidFill>
                  <a:srgbClr val="24A9D4">
                    <a:alpha val="7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椭圆 53"/>
              <p:cNvSpPr/>
              <p:nvPr/>
            </p:nvSpPr>
            <p:spPr>
              <a:xfrm>
                <a:off x="5089073" y="2370172"/>
                <a:ext cx="59499" cy="59499"/>
              </a:xfrm>
              <a:prstGeom prst="ellipse">
                <a:avLst/>
              </a:prstGeom>
              <a:solidFill>
                <a:srgbClr val="24A9D4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5" name="组合 54"/>
          <p:cNvGrpSpPr/>
          <p:nvPr/>
        </p:nvGrpSpPr>
        <p:grpSpPr>
          <a:xfrm>
            <a:off x="6190900" y="2442553"/>
            <a:ext cx="642401" cy="1084752"/>
            <a:chOff x="6188540" y="2443118"/>
            <a:chExt cx="642550" cy="1085003"/>
          </a:xfrm>
        </p:grpSpPr>
        <p:sp>
          <p:nvSpPr>
            <p:cNvPr id="56" name="Freeform 170"/>
            <p:cNvSpPr>
              <a:spLocks noEditPoints="1"/>
            </p:cNvSpPr>
            <p:nvPr/>
          </p:nvSpPr>
          <p:spPr bwMode="auto">
            <a:xfrm>
              <a:off x="6635827" y="3234433"/>
              <a:ext cx="195263" cy="293688"/>
            </a:xfrm>
            <a:custGeom>
              <a:avLst/>
              <a:gdLst>
                <a:gd name="T0" fmla="*/ 80 w 160"/>
                <a:gd name="T1" fmla="*/ 0 h 240"/>
                <a:gd name="T2" fmla="*/ 0 w 160"/>
                <a:gd name="T3" fmla="*/ 80 h 240"/>
                <a:gd name="T4" fmla="*/ 11 w 160"/>
                <a:gd name="T5" fmla="*/ 120 h 240"/>
                <a:gd name="T6" fmla="*/ 80 w 160"/>
                <a:gd name="T7" fmla="*/ 240 h 240"/>
                <a:gd name="T8" fmla="*/ 150 w 160"/>
                <a:gd name="T9" fmla="*/ 120 h 240"/>
                <a:gd name="T10" fmla="*/ 160 w 160"/>
                <a:gd name="T11" fmla="*/ 80 h 240"/>
                <a:gd name="T12" fmla="*/ 80 w 160"/>
                <a:gd name="T13" fmla="*/ 0 h 240"/>
                <a:gd name="T14" fmla="*/ 80 w 160"/>
                <a:gd name="T15" fmla="*/ 100 h 240"/>
                <a:gd name="T16" fmla="*/ 60 w 160"/>
                <a:gd name="T17" fmla="*/ 80 h 240"/>
                <a:gd name="T18" fmla="*/ 80 w 160"/>
                <a:gd name="T19" fmla="*/ 60 h 240"/>
                <a:gd name="T20" fmla="*/ 100 w 160"/>
                <a:gd name="T21" fmla="*/ 80 h 240"/>
                <a:gd name="T22" fmla="*/ 80 w 160"/>
                <a:gd name="T23" fmla="*/ 10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0" h="240">
                  <a:moveTo>
                    <a:pt x="80" y="0"/>
                  </a:moveTo>
                  <a:cubicBezTo>
                    <a:pt x="36" y="0"/>
                    <a:pt x="0" y="35"/>
                    <a:pt x="0" y="80"/>
                  </a:cubicBezTo>
                  <a:cubicBezTo>
                    <a:pt x="0" y="94"/>
                    <a:pt x="4" y="108"/>
                    <a:pt x="11" y="120"/>
                  </a:cubicBezTo>
                  <a:cubicBezTo>
                    <a:pt x="80" y="240"/>
                    <a:pt x="80" y="240"/>
                    <a:pt x="80" y="240"/>
                  </a:cubicBezTo>
                  <a:cubicBezTo>
                    <a:pt x="150" y="120"/>
                    <a:pt x="150" y="120"/>
                    <a:pt x="150" y="120"/>
                  </a:cubicBezTo>
                  <a:cubicBezTo>
                    <a:pt x="157" y="108"/>
                    <a:pt x="160" y="94"/>
                    <a:pt x="160" y="80"/>
                  </a:cubicBezTo>
                  <a:cubicBezTo>
                    <a:pt x="160" y="35"/>
                    <a:pt x="125" y="0"/>
                    <a:pt x="80" y="0"/>
                  </a:cubicBezTo>
                  <a:close/>
                  <a:moveTo>
                    <a:pt x="80" y="100"/>
                  </a:moveTo>
                  <a:cubicBezTo>
                    <a:pt x="69" y="100"/>
                    <a:pt x="60" y="91"/>
                    <a:pt x="60" y="80"/>
                  </a:cubicBezTo>
                  <a:cubicBezTo>
                    <a:pt x="60" y="69"/>
                    <a:pt x="69" y="60"/>
                    <a:pt x="80" y="60"/>
                  </a:cubicBezTo>
                  <a:cubicBezTo>
                    <a:pt x="91" y="60"/>
                    <a:pt x="100" y="69"/>
                    <a:pt x="100" y="80"/>
                  </a:cubicBezTo>
                  <a:cubicBezTo>
                    <a:pt x="100" y="91"/>
                    <a:pt x="91" y="100"/>
                    <a:pt x="80" y="100"/>
                  </a:cubicBezTo>
                  <a:close/>
                </a:path>
              </a:pathLst>
            </a:custGeom>
            <a:solidFill>
              <a:srgbClr val="C18084">
                <a:alpha val="70000"/>
              </a:srgbClr>
            </a:solidFill>
            <a:ln>
              <a:noFill/>
            </a:ln>
          </p:spPr>
          <p:txBody>
            <a:bodyPr vert="horz" wrap="square" lIns="91419" tIns="45709" rIns="91419" bIns="45709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7" name="组合 56"/>
            <p:cNvGrpSpPr/>
            <p:nvPr/>
          </p:nvGrpSpPr>
          <p:grpSpPr>
            <a:xfrm rot="251943">
              <a:off x="6188540" y="2443118"/>
              <a:ext cx="586312" cy="859706"/>
              <a:chOff x="5090687" y="2370954"/>
              <a:chExt cx="309393" cy="480221"/>
            </a:xfrm>
            <a:solidFill>
              <a:srgbClr val="C18084">
                <a:alpha val="70000"/>
              </a:srgbClr>
            </a:solidFill>
          </p:grpSpPr>
          <p:cxnSp>
            <p:nvCxnSpPr>
              <p:cNvPr id="58" name="直接连接符 57"/>
              <p:cNvCxnSpPr/>
              <p:nvPr/>
            </p:nvCxnSpPr>
            <p:spPr>
              <a:xfrm flipH="1" flipV="1">
                <a:off x="5118100" y="2402845"/>
                <a:ext cx="281980" cy="448330"/>
              </a:xfrm>
              <a:prstGeom prst="line">
                <a:avLst/>
              </a:prstGeom>
              <a:grpFill/>
              <a:ln>
                <a:solidFill>
                  <a:srgbClr val="C18084">
                    <a:alpha val="70000"/>
                  </a:srgb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椭圆 58"/>
              <p:cNvSpPr/>
              <p:nvPr/>
            </p:nvSpPr>
            <p:spPr>
              <a:xfrm>
                <a:off x="5090687" y="2370954"/>
                <a:ext cx="64810" cy="64810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62" name="TextBox 61"/>
          <p:cNvSpPr txBox="1"/>
          <p:nvPr/>
        </p:nvSpPr>
        <p:spPr>
          <a:xfrm>
            <a:off x="1991809" y="1997863"/>
            <a:ext cx="2133450" cy="348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990920" y="1629217"/>
            <a:ext cx="2476732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点击输入小标题</a:t>
            </a:r>
            <a:endParaRPr lang="zh-CN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6" name="圆角矩形 85"/>
          <p:cNvSpPr/>
          <p:nvPr/>
        </p:nvSpPr>
        <p:spPr bwMode="auto">
          <a:xfrm>
            <a:off x="1598520" y="1662292"/>
            <a:ext cx="354308" cy="354616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50000">
                  <a:schemeClr val="accent6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7" name="圆角矩形 86"/>
          <p:cNvSpPr/>
          <p:nvPr/>
        </p:nvSpPr>
        <p:spPr bwMode="auto">
          <a:xfrm>
            <a:off x="7888158" y="1923996"/>
            <a:ext cx="495598" cy="467757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0070C0"/>
              </a:gs>
              <a:gs pos="100000">
                <a:srgbClr val="00B0F0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0070C0"/>
                </a:gs>
                <a:gs pos="50000">
                  <a:srgbClr val="00B0F0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68300" dist="101600" dir="90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8" name="圆角矩形 87"/>
          <p:cNvSpPr/>
          <p:nvPr/>
        </p:nvSpPr>
        <p:spPr bwMode="auto">
          <a:xfrm>
            <a:off x="2114351" y="3854856"/>
            <a:ext cx="384414" cy="354399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C00000"/>
              </a:gs>
              <a:gs pos="100000">
                <a:srgbClr val="FE978C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C00000"/>
                </a:gs>
                <a:gs pos="50000">
                  <a:srgbClr val="FF3300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1" name="圆角矩形 90"/>
          <p:cNvSpPr/>
          <p:nvPr/>
        </p:nvSpPr>
        <p:spPr bwMode="auto">
          <a:xfrm>
            <a:off x="8026649" y="3749007"/>
            <a:ext cx="357107" cy="357107"/>
          </a:xfrm>
          <a:prstGeom prst="roundRect">
            <a:avLst>
              <a:gd name="adj" fmla="val 6712"/>
            </a:avLst>
          </a:prstGeom>
          <a:solidFill>
            <a:schemeClr val="bg2">
              <a:lumMod val="75000"/>
            </a:schemeClr>
          </a:soli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2" name="圆角矩形 91"/>
          <p:cNvSpPr/>
          <p:nvPr/>
        </p:nvSpPr>
        <p:spPr bwMode="auto">
          <a:xfrm>
            <a:off x="6592718" y="5007660"/>
            <a:ext cx="428529" cy="428529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00B050"/>
              </a:gs>
              <a:gs pos="100000">
                <a:srgbClr val="33CC33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0EA25F"/>
                </a:gs>
                <a:gs pos="50000">
                  <a:srgbClr val="33CC33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508000" dist="1143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1112256" y="4565512"/>
            <a:ext cx="2133450" cy="348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1111367" y="4196866"/>
            <a:ext cx="2476732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点击输入小标题</a:t>
            </a:r>
            <a:endParaRPr lang="zh-CN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8" name="圆角矩形 97"/>
          <p:cNvSpPr/>
          <p:nvPr/>
        </p:nvSpPr>
        <p:spPr bwMode="auto">
          <a:xfrm>
            <a:off x="4888270" y="1608929"/>
            <a:ext cx="384414" cy="354399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C00000"/>
              </a:gs>
              <a:gs pos="100000">
                <a:srgbClr val="FE978C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C00000"/>
                </a:gs>
                <a:gs pos="50000">
                  <a:srgbClr val="FF3300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298138" y="1923996"/>
            <a:ext cx="2133450" cy="348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5297249" y="1555350"/>
            <a:ext cx="2476732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点击输入小标题</a:t>
            </a:r>
            <a:endParaRPr lang="zh-CN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8624339" y="2224078"/>
            <a:ext cx="2133450" cy="348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8623450" y="1855432"/>
            <a:ext cx="2476732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点击输入小标题</a:t>
            </a:r>
            <a:endParaRPr lang="zh-CN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8670048" y="4117653"/>
            <a:ext cx="2133450" cy="348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8669158" y="3749008"/>
            <a:ext cx="2476732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点击输入小标题</a:t>
            </a:r>
            <a:endParaRPr lang="zh-CN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146279" y="5512937"/>
            <a:ext cx="2133450" cy="348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7145390" y="5144292"/>
            <a:ext cx="2476732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点击输入小标题</a:t>
            </a:r>
            <a:endParaRPr lang="zh-CN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51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833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97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647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897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4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97"/>
                            </p:stCondLst>
                            <p:childTnLst>
                              <p:par>
                                <p:cTn id="41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4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97"/>
                            </p:stCondLst>
                            <p:childTnLst>
                              <p:par>
                                <p:cTn id="4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947"/>
                            </p:stCondLst>
                            <p:childTnLst>
                              <p:par>
                                <p:cTn id="5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197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4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97"/>
                            </p:stCondLst>
                            <p:childTnLst>
                              <p:par>
                                <p:cTn id="6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397"/>
                            </p:stCondLst>
                            <p:childTnLst>
                              <p:par>
                                <p:cTn id="7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5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247"/>
                            </p:stCondLst>
                            <p:childTnLst>
                              <p:par>
                                <p:cTn id="7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497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4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4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4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897"/>
                            </p:stCondLst>
                            <p:childTnLst>
                              <p:par>
                                <p:cTn id="8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1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2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697"/>
                            </p:stCondLst>
                            <p:childTnLst>
                              <p:par>
                                <p:cTn id="9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47"/>
                            </p:stCondLst>
                            <p:childTnLst>
                              <p:par>
                                <p:cTn id="10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5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797"/>
                            </p:stCondLst>
                            <p:childTnLst>
                              <p:par>
                                <p:cTn id="10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4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4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4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197"/>
                            </p:stCondLst>
                            <p:childTnLst>
                              <p:par>
                                <p:cTn id="11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0997"/>
                            </p:stCondLst>
                            <p:childTnLst>
                              <p:par>
                                <p:cTn id="12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847"/>
                            </p:stCondLst>
                            <p:childTnLst>
                              <p:par>
                                <p:cTn id="1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9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2097"/>
                            </p:stCondLst>
                            <p:childTnLst>
                              <p:par>
                                <p:cTn id="1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5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2347"/>
                            </p:stCondLst>
                            <p:childTnLst>
                              <p:par>
                                <p:cTn id="13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3147"/>
                            </p:stCondLst>
                            <p:childTnLst>
                              <p:par>
                                <p:cTn id="14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3997"/>
                            </p:stCondLst>
                            <p:childTnLst>
                              <p:par>
                                <p:cTn id="15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3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4247"/>
                            </p:stCondLst>
                            <p:childTnLst>
                              <p:par>
                                <p:cTn id="16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5047"/>
                            </p:stCondLst>
                            <p:childTnLst>
                              <p:par>
                                <p:cTn id="16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6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7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15" grpId="0" animBg="1"/>
      <p:bldP spid="62" grpId="0"/>
      <p:bldP spid="63" grpId="0"/>
      <p:bldP spid="86" grpId="0" animBg="1"/>
      <p:bldP spid="87" grpId="0" animBg="1"/>
      <p:bldP spid="88" grpId="0" animBg="1"/>
      <p:bldP spid="91" grpId="0" animBg="1"/>
      <p:bldP spid="92" grpId="0" animBg="1"/>
      <p:bldP spid="96" grpId="0"/>
      <p:bldP spid="97" grpId="0"/>
      <p:bldP spid="98" grpId="0" animBg="1"/>
      <p:bldP spid="99" grpId="0"/>
      <p:bldP spid="100" grpId="0"/>
      <p:bldP spid="101" grpId="0"/>
      <p:bldP spid="102" grpId="0"/>
      <p:bldP spid="103" grpId="0"/>
      <p:bldP spid="104" grpId="0"/>
      <p:bldP spid="105" grpId="0"/>
      <p:bldP spid="10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892558" y="972607"/>
            <a:ext cx="2448272" cy="244827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08413" y="4406540"/>
            <a:ext cx="1436675" cy="215444"/>
            <a:chOff x="4369395" y="3284984"/>
            <a:chExt cx="1436675" cy="215444"/>
          </a:xfrm>
        </p:grpSpPr>
        <p:sp>
          <p:nvSpPr>
            <p:cNvPr id="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成本预算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等腰三角形 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461112" y="4406540"/>
            <a:ext cx="1436675" cy="215444"/>
            <a:chOff x="4369395" y="3284984"/>
            <a:chExt cx="1436675" cy="215444"/>
          </a:xfrm>
        </p:grpSpPr>
        <p:sp>
          <p:nvSpPr>
            <p:cNvPr id="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资金缺口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4808413" y="4797732"/>
            <a:ext cx="1436675" cy="215444"/>
            <a:chOff x="4369395" y="3284984"/>
            <a:chExt cx="1436675" cy="215444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融资计划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6461112" y="4797152"/>
            <a:ext cx="1436675" cy="215444"/>
            <a:chOff x="4369395" y="3284984"/>
            <a:chExt cx="1436675" cy="215444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融资用途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3" name="标题 4"/>
          <p:cNvSpPr txBox="1">
            <a:spLocks/>
          </p:cNvSpPr>
          <p:nvPr/>
        </p:nvSpPr>
        <p:spPr>
          <a:xfrm>
            <a:off x="4945459" y="3819612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财务与融资</a:t>
            </a:r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4945459" y="2780928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第五章</a:t>
            </a:r>
          </a:p>
        </p:txBody>
      </p:sp>
      <p:sp>
        <p:nvSpPr>
          <p:cNvPr id="36" name="椭圆 35"/>
          <p:cNvSpPr/>
          <p:nvPr/>
        </p:nvSpPr>
        <p:spPr>
          <a:xfrm>
            <a:off x="4996314" y="1076363"/>
            <a:ext cx="2240761" cy="2240761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8" name="直接连接符 37"/>
          <p:cNvCxnSpPr/>
          <p:nvPr/>
        </p:nvCxnSpPr>
        <p:spPr>
          <a:xfrm>
            <a:off x="4808413" y="4293096"/>
            <a:ext cx="2477306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/>
        </p:nvGrpSpPr>
        <p:grpSpPr>
          <a:xfrm>
            <a:off x="4801443" y="5157772"/>
            <a:ext cx="1436675" cy="215444"/>
            <a:chOff x="4369395" y="3284984"/>
            <a:chExt cx="1436675" cy="215444"/>
          </a:xfrm>
        </p:grpSpPr>
        <p:sp>
          <p:nvSpPr>
            <p:cNvPr id="40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目标预测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等腰三角形 42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6468158" y="5157192"/>
            <a:ext cx="1436675" cy="215444"/>
            <a:chOff x="4369395" y="3284984"/>
            <a:chExt cx="1436675" cy="215444"/>
          </a:xfrm>
        </p:grpSpPr>
        <p:sp>
          <p:nvSpPr>
            <p:cNvPr id="4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保障措施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等腰三角形 4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50" name="KSO_Shape"/>
          <p:cNvSpPr>
            <a:spLocks/>
          </p:cNvSpPr>
          <p:nvPr/>
        </p:nvSpPr>
        <p:spPr bwMode="auto">
          <a:xfrm>
            <a:off x="5399290" y="1412776"/>
            <a:ext cx="1327945" cy="1274829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7019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7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7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8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0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9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32" presetClass="emph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Rot by="120000">
                                      <p:cBhvr>
                                        <p:cTn id="9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500"/>
                            </p:stCondLst>
                            <p:childTnLst>
                              <p:par>
                                <p:cTn id="103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6000"/>
                            </p:stCondLst>
                            <p:childTnLst>
                              <p:par>
                                <p:cTn id="134" presetID="1" presetClass="path" presetSubtype="0" repeatCount="3000" accel="50000" decel="50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1" presetClass="path" presetSubtype="0" repeatCount="3000" accel="50000" decel="50000" fill="remove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7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" presetClass="path" presetSubtype="0" repeatCount="3000" accel="50000" decel="50000" fill="remove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1" presetClass="path" presetSubtype="0" repeatCount="3000" accel="50000" decel="50000" fill="remove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4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42" presetID="1" presetClass="path" presetSubtype="0" repeatCount="3000" accel="50000" decel="50000" fill="remove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4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1" presetClass="path" presetSubtype="0" repeatCount="3000" accel="50000" decel="50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4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1" presetClass="path" presetSubtype="0" repeatCount="3000" accel="50000" decel="50000" fill="remove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4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48" presetID="1" presetClass="path" presetSubtype="0" repeatCount="3000" accel="50000" decel="50000" fill="remove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4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50" presetID="1" presetClass="path" presetSubtype="0" repeatCount="3000" accel="50000" decel="50000" fill="remove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5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52" presetID="1" presetClass="path" presetSubtype="0" repeatCount="3000" accel="50000" decel="50000" fill="remove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53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/>
      <p:bldP spid="36" grpId="0" animBg="1"/>
      <p:bldP spid="5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5"/>
          <p:cNvSpPr txBox="1"/>
          <p:nvPr/>
        </p:nvSpPr>
        <p:spPr>
          <a:xfrm>
            <a:off x="961414" y="187481"/>
            <a:ext cx="3247897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3599" dirty="0"/>
              <a:t>成本分析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075707" y="356718"/>
            <a:ext cx="2603670" cy="307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400" dirty="0"/>
              <a:t>Cost analysis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29" name="矩形 2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9060962" y="298025"/>
            <a:ext cx="2793324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35" name="矩形 3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Rectangle 76"/>
          <p:cNvSpPr>
            <a:spLocks noChangeArrowheads="1"/>
          </p:cNvSpPr>
          <p:nvPr/>
        </p:nvSpPr>
        <p:spPr bwMode="auto">
          <a:xfrm>
            <a:off x="4667494" y="5224406"/>
            <a:ext cx="645" cy="645"/>
          </a:xfrm>
          <a:prstGeom prst="rect">
            <a:avLst/>
          </a:prstGeom>
          <a:solidFill>
            <a:srgbClr val="F0B14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cxnSp>
        <p:nvCxnSpPr>
          <p:cNvPr id="129" name="直接连接符 128"/>
          <p:cNvCxnSpPr/>
          <p:nvPr/>
        </p:nvCxnSpPr>
        <p:spPr>
          <a:xfrm>
            <a:off x="1624394" y="3441180"/>
            <a:ext cx="2753147" cy="192638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接连接符 129"/>
          <p:cNvCxnSpPr/>
          <p:nvPr/>
        </p:nvCxnSpPr>
        <p:spPr>
          <a:xfrm>
            <a:off x="1861389" y="3350825"/>
            <a:ext cx="3200953" cy="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直接连接符 136"/>
          <p:cNvCxnSpPr/>
          <p:nvPr/>
        </p:nvCxnSpPr>
        <p:spPr>
          <a:xfrm>
            <a:off x="3492997" y="2290094"/>
            <a:ext cx="970079" cy="3115391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直接连接符 137"/>
          <p:cNvCxnSpPr/>
          <p:nvPr/>
        </p:nvCxnSpPr>
        <p:spPr>
          <a:xfrm flipH="1">
            <a:off x="2659267" y="3350551"/>
            <a:ext cx="2403075" cy="1873854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直接连接符 164"/>
          <p:cNvCxnSpPr/>
          <p:nvPr/>
        </p:nvCxnSpPr>
        <p:spPr>
          <a:xfrm flipH="1">
            <a:off x="2606939" y="2046895"/>
            <a:ext cx="854927" cy="317751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Oval 94"/>
          <p:cNvSpPr>
            <a:spLocks noChangeArrowheads="1"/>
          </p:cNvSpPr>
          <p:nvPr/>
        </p:nvSpPr>
        <p:spPr bwMode="auto">
          <a:xfrm>
            <a:off x="2798618" y="3192606"/>
            <a:ext cx="1388757" cy="1388757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" name="圆角矩形 166"/>
          <p:cNvSpPr/>
          <p:nvPr/>
        </p:nvSpPr>
        <p:spPr bwMode="auto">
          <a:xfrm>
            <a:off x="1088504" y="2970159"/>
            <a:ext cx="998058" cy="971905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C00000"/>
              </a:gs>
              <a:gs pos="100000">
                <a:srgbClr val="FE978C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C00000"/>
                </a:gs>
                <a:gs pos="50000">
                  <a:srgbClr val="FF3300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68" name="圆角矩形 167"/>
          <p:cNvSpPr/>
          <p:nvPr/>
        </p:nvSpPr>
        <p:spPr bwMode="auto">
          <a:xfrm>
            <a:off x="2981127" y="1495906"/>
            <a:ext cx="1101978" cy="1101978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50000">
                  <a:schemeClr val="accent6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69" name="圆角矩形 168"/>
          <p:cNvSpPr/>
          <p:nvPr/>
        </p:nvSpPr>
        <p:spPr bwMode="auto">
          <a:xfrm>
            <a:off x="2057342" y="4981375"/>
            <a:ext cx="943627" cy="943627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0070C0"/>
              </a:gs>
              <a:gs pos="100000">
                <a:srgbClr val="00B0F0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0070C0"/>
                </a:gs>
                <a:gs pos="50000">
                  <a:srgbClr val="00B0F0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68300" dist="101600" dir="90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70" name="圆角矩形 169"/>
          <p:cNvSpPr/>
          <p:nvPr/>
        </p:nvSpPr>
        <p:spPr bwMode="auto">
          <a:xfrm>
            <a:off x="4069500" y="4981374"/>
            <a:ext cx="960690" cy="960690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00B050"/>
              </a:gs>
              <a:gs pos="100000">
                <a:srgbClr val="33CC33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0EA25F"/>
                </a:gs>
                <a:gs pos="50000">
                  <a:srgbClr val="33CC33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508000" dist="1143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71" name="圆角矩形 170"/>
          <p:cNvSpPr/>
          <p:nvPr/>
        </p:nvSpPr>
        <p:spPr bwMode="auto">
          <a:xfrm>
            <a:off x="4750898" y="2897597"/>
            <a:ext cx="928479" cy="928479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42900" dist="762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3032089" y="3403104"/>
            <a:ext cx="1051015" cy="1076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99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支出成本</a:t>
            </a:r>
            <a:endParaRPr lang="zh-CN" altLang="zh-CN" sz="3199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1113125" y="3148859"/>
            <a:ext cx="1051015" cy="584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199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30%</a:t>
            </a:r>
            <a:endParaRPr lang="zh-CN" altLang="zh-CN" sz="3199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2059854" y="5160867"/>
            <a:ext cx="1051015" cy="584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199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25%</a:t>
            </a:r>
            <a:endParaRPr lang="zh-CN" altLang="zh-CN" sz="3199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4141987" y="5217516"/>
            <a:ext cx="1051015" cy="584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199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10%</a:t>
            </a:r>
            <a:endParaRPr lang="zh-CN" altLang="zh-CN" sz="3199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4730214" y="3069517"/>
            <a:ext cx="1051015" cy="584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199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10%</a:t>
            </a:r>
            <a:endParaRPr lang="zh-CN" altLang="zh-CN" sz="3199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7" name="Freeform 512"/>
          <p:cNvSpPr>
            <a:spLocks/>
          </p:cNvSpPr>
          <p:nvPr/>
        </p:nvSpPr>
        <p:spPr bwMode="auto">
          <a:xfrm>
            <a:off x="7109154" y="2466413"/>
            <a:ext cx="113496" cy="224850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3399FF"/>
              </a:solidFill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7233474" y="2366119"/>
            <a:ext cx="3002904" cy="463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支出成本</a:t>
            </a:r>
            <a:r>
              <a:rPr lang="zh-CN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概述</a:t>
            </a:r>
          </a:p>
        </p:txBody>
      </p:sp>
      <p:sp>
        <p:nvSpPr>
          <p:cNvPr id="179" name="TextBox 178"/>
          <p:cNvSpPr txBox="1"/>
          <p:nvPr/>
        </p:nvSpPr>
        <p:spPr>
          <a:xfrm>
            <a:off x="7244850" y="2907621"/>
            <a:ext cx="4072023" cy="2677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1600" dirty="0"/>
              <a:t>我们必须清醒地看到前进中的困难与挑战，正视自身存在的差距与不足，以更加坚定的信念、更加饱满的热情、更加务实的作风、更加强大的合力，共同谱写公司发展的新篇章，为集团公司油气主业发展提供强有力的金融服务与支持。</a:t>
            </a:r>
            <a:endParaRPr lang="zh-CN" altLang="en-US" sz="1600" dirty="0"/>
          </a:p>
          <a:p>
            <a:endParaRPr lang="zh-CN" altLang="en-US" sz="1600" dirty="0"/>
          </a:p>
        </p:txBody>
      </p:sp>
      <p:sp>
        <p:nvSpPr>
          <p:cNvPr id="180" name="TextBox 179"/>
          <p:cNvSpPr txBox="1"/>
          <p:nvPr/>
        </p:nvSpPr>
        <p:spPr>
          <a:xfrm>
            <a:off x="3022087" y="1735528"/>
            <a:ext cx="1051015" cy="584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199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25%</a:t>
            </a:r>
            <a:endParaRPr lang="zh-CN" altLang="zh-CN" sz="3199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275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2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833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77"/>
                            </p:stCondLst>
                            <p:childTnLst>
                              <p:par>
                                <p:cTn id="2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77"/>
                            </p:stCondLst>
                            <p:childTnLst>
                              <p:par>
                                <p:cTn id="3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77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77"/>
                            </p:stCondLst>
                            <p:childTnLst>
                              <p:par>
                                <p:cTn id="4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177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4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4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77"/>
                            </p:stCondLst>
                            <p:childTnLst>
                              <p:par>
                                <p:cTn id="6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177"/>
                            </p:stCondLst>
                            <p:childTnLst>
                              <p:par>
                                <p:cTn id="6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677"/>
                            </p:stCondLst>
                            <p:childTnLst>
                              <p:par>
                                <p:cTn id="7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 tmFilter="0,0; .5, 1; 1, 1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277"/>
                            </p:stCondLst>
                            <p:childTnLst>
                              <p:par>
                                <p:cTn id="8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777"/>
                            </p:stCondLst>
                            <p:childTnLst>
                              <p:par>
                                <p:cTn id="9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 tmFilter="0,0; .5, 1; 1, 1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7377"/>
                            </p:stCondLst>
                            <p:childTnLst>
                              <p:par>
                                <p:cTn id="9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877"/>
                            </p:stCondLst>
                            <p:childTnLst>
                              <p:par>
                                <p:cTn id="10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 tmFilter="0,0; .5, 1; 1, 1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8477"/>
                            </p:stCondLst>
                            <p:childTnLst>
                              <p:par>
                                <p:cTn id="1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2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727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2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8977"/>
                            </p:stCondLst>
                            <p:childTnLst>
                              <p:par>
                                <p:cTn id="12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2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2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9227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25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9477"/>
                            </p:stCondLst>
                            <p:childTnLst>
                              <p:par>
                                <p:cTn id="1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2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9727"/>
                            </p:stCondLst>
                            <p:childTnLst>
                              <p:par>
                                <p:cTn id="1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6667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 tmFilter="0,0; .5, 1; 1, 1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393"/>
                            </p:stCondLst>
                            <p:childTnLst>
                              <p:par>
                                <p:cTn id="1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/>
      <p:bldP spid="173" grpId="0"/>
      <p:bldP spid="174" grpId="0"/>
      <p:bldP spid="175" grpId="0"/>
      <p:bldP spid="176" grpId="0"/>
      <p:bldP spid="177" grpId="0" animBg="1"/>
      <p:bldP spid="178" grpId="0"/>
      <p:bldP spid="179" grpId="0"/>
      <p:bldP spid="18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文本框 33"/>
          <p:cNvSpPr txBox="1"/>
          <p:nvPr/>
        </p:nvSpPr>
        <p:spPr>
          <a:xfrm>
            <a:off x="6052671" y="2085193"/>
            <a:ext cx="3211025" cy="769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 b="1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4399" dirty="0"/>
              <a:t>财务与融资</a:t>
            </a:r>
            <a:endParaRPr lang="zh-CN" altLang="zh-CN" sz="4399" dirty="0"/>
          </a:p>
        </p:txBody>
      </p:sp>
      <p:sp>
        <p:nvSpPr>
          <p:cNvPr id="100" name="TextBox 99"/>
          <p:cNvSpPr txBox="1"/>
          <p:nvPr/>
        </p:nvSpPr>
        <p:spPr>
          <a:xfrm>
            <a:off x="6229416" y="2900165"/>
            <a:ext cx="2041687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● </a:t>
            </a:r>
            <a:r>
              <a:rPr lang="zh-CN" altLang="zh-CN" dirty="0"/>
              <a:t>成本</a:t>
            </a:r>
            <a:r>
              <a:rPr lang="zh-CN" altLang="en-US" dirty="0"/>
              <a:t>预算</a:t>
            </a:r>
          </a:p>
        </p:txBody>
      </p:sp>
      <p:sp>
        <p:nvSpPr>
          <p:cNvPr id="101" name="圆角矩形 100"/>
          <p:cNvSpPr/>
          <p:nvPr/>
        </p:nvSpPr>
        <p:spPr bwMode="auto">
          <a:xfrm>
            <a:off x="4593307" y="4855415"/>
            <a:ext cx="642793" cy="642793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C00000"/>
              </a:gs>
              <a:gs pos="100000">
                <a:srgbClr val="FE978C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C00000"/>
                </a:gs>
                <a:gs pos="50000">
                  <a:srgbClr val="FF3300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2" name="圆角矩形 101"/>
          <p:cNvSpPr/>
          <p:nvPr/>
        </p:nvSpPr>
        <p:spPr bwMode="auto">
          <a:xfrm>
            <a:off x="4379043" y="1641449"/>
            <a:ext cx="857058" cy="857058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50000">
                  <a:schemeClr val="accent6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3" name="圆角矩形 102"/>
          <p:cNvSpPr/>
          <p:nvPr/>
        </p:nvSpPr>
        <p:spPr bwMode="auto">
          <a:xfrm>
            <a:off x="1879291" y="2212820"/>
            <a:ext cx="714215" cy="714215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0070C0"/>
              </a:gs>
              <a:gs pos="100000">
                <a:srgbClr val="00B0F0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0070C0"/>
                </a:gs>
                <a:gs pos="50000">
                  <a:srgbClr val="00B0F0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68300" dist="101600" dir="90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4" name="圆角矩形 103"/>
          <p:cNvSpPr/>
          <p:nvPr/>
        </p:nvSpPr>
        <p:spPr bwMode="auto">
          <a:xfrm>
            <a:off x="2593506" y="1427184"/>
            <a:ext cx="642793" cy="642793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C00000"/>
              </a:gs>
              <a:gs pos="100000">
                <a:srgbClr val="FE978C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C00000"/>
                </a:gs>
                <a:gs pos="50000">
                  <a:srgbClr val="FF3300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6" name="圆角矩形 105"/>
          <p:cNvSpPr/>
          <p:nvPr/>
        </p:nvSpPr>
        <p:spPr bwMode="auto">
          <a:xfrm>
            <a:off x="2307820" y="1927135"/>
            <a:ext cx="499950" cy="499950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42900" dist="762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7" name="圆角矩形 106"/>
          <p:cNvSpPr/>
          <p:nvPr/>
        </p:nvSpPr>
        <p:spPr bwMode="auto">
          <a:xfrm>
            <a:off x="4807572" y="3784093"/>
            <a:ext cx="357107" cy="357107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8" name="圆角矩形 107"/>
          <p:cNvSpPr/>
          <p:nvPr/>
        </p:nvSpPr>
        <p:spPr bwMode="auto">
          <a:xfrm>
            <a:off x="4093357" y="4355464"/>
            <a:ext cx="428529" cy="428529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00B050"/>
              </a:gs>
              <a:gs pos="100000">
                <a:srgbClr val="33CC33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0EA25F"/>
                </a:gs>
                <a:gs pos="50000">
                  <a:srgbClr val="33CC33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508000" dist="1143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9" name="圆角矩形 108"/>
          <p:cNvSpPr/>
          <p:nvPr/>
        </p:nvSpPr>
        <p:spPr bwMode="auto">
          <a:xfrm>
            <a:off x="2164977" y="3926936"/>
            <a:ext cx="928479" cy="928479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42900" dist="762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0" name="圆角矩形 109"/>
          <p:cNvSpPr/>
          <p:nvPr/>
        </p:nvSpPr>
        <p:spPr bwMode="auto">
          <a:xfrm>
            <a:off x="4379043" y="4641151"/>
            <a:ext cx="357107" cy="357107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29416" y="3387891"/>
            <a:ext cx="2041687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● 资金缺口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29416" y="3797307"/>
            <a:ext cx="2093490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● </a:t>
            </a:r>
            <a:r>
              <a:rPr lang="zh-CN" altLang="zh-CN" dirty="0"/>
              <a:t>融资计划</a:t>
            </a:r>
            <a:endParaRPr lang="zh-CN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8271103" y="2950038"/>
            <a:ext cx="2387966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● </a:t>
            </a:r>
            <a:r>
              <a:rPr lang="zh-CN" altLang="zh-CN" dirty="0"/>
              <a:t>资金主要用途</a:t>
            </a:r>
            <a:endParaRPr lang="zh-CN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8271103" y="3397350"/>
            <a:ext cx="2387966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● </a:t>
            </a:r>
            <a:r>
              <a:rPr lang="zh-CN" altLang="zh-CN" dirty="0"/>
              <a:t>结束语</a:t>
            </a:r>
          </a:p>
        </p:txBody>
      </p:sp>
    </p:spTree>
    <p:extLst>
      <p:ext uri="{BB962C8B-B14F-4D97-AF65-F5344CB8AC3E}">
        <p14:creationId xmlns:p14="http://schemas.microsoft.com/office/powerpoint/2010/main" val="1305934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1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50" tmFilter="0,0; .5, 1; 1, 1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5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0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150"/>
                            </p:stCondLst>
                            <p:childTnLst>
                              <p:par>
                                <p:cTn id="5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5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50"/>
                            </p:stCondLst>
                            <p:childTnLst>
                              <p:par>
                                <p:cTn id="6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5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4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95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2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4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4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4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6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85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4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4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25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0" grpId="0"/>
      <p:bldP spid="101" grpId="0" animBg="1"/>
      <p:bldP spid="102" grpId="0" animBg="1"/>
      <p:bldP spid="103" grpId="0" animBg="1"/>
      <p:bldP spid="104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6" grpId="0"/>
      <p:bldP spid="17" grpId="0"/>
      <p:bldP spid="19" grpId="0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矩形 69"/>
          <p:cNvSpPr/>
          <p:nvPr/>
        </p:nvSpPr>
        <p:spPr>
          <a:xfrm>
            <a:off x="6929765" y="526136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4" name="文本框 5"/>
          <p:cNvSpPr txBox="1"/>
          <p:nvPr/>
        </p:nvSpPr>
        <p:spPr>
          <a:xfrm>
            <a:off x="961413" y="187481"/>
            <a:ext cx="5214733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项目成员</a:t>
            </a:r>
            <a:endParaRPr lang="zh-CN" altLang="zh-CN" sz="3599" dirty="0"/>
          </a:p>
        </p:txBody>
      </p:sp>
      <p:sp>
        <p:nvSpPr>
          <p:cNvPr id="35" name="TextBox 34"/>
          <p:cNvSpPr txBox="1"/>
          <p:nvPr/>
        </p:nvSpPr>
        <p:spPr>
          <a:xfrm>
            <a:off x="2928968" y="364336"/>
            <a:ext cx="2343388" cy="307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400" dirty="0"/>
              <a:t>Project member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37" name="矩形 36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9060962" y="298025"/>
            <a:ext cx="2793324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43" name="矩形 42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47" name="Picture 8" descr="女商人,快乐,人,20到24岁,商务人士_787c6c44e_年轻的商务女性_创意图片_Getty Images China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30726" y="2161371"/>
            <a:ext cx="1619625" cy="161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12" descr="女商人,快乐,表现积极,专业人员,职业_42571de3b_商务女士肖像_创意图片_Getty Images China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55"/>
          <a:stretch/>
        </p:blipFill>
        <p:spPr bwMode="auto">
          <a:xfrm>
            <a:off x="6507521" y="4241582"/>
            <a:ext cx="1619625" cy="161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14" descr="男商人,人,20到24岁,商务人士,白领_4d4e1ee04_自信的商务男士_创意图片_Getty Images China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55517" y="4241582"/>
            <a:ext cx="1619625" cy="1619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/>
        </p:nvGrpSpPr>
        <p:grpSpPr>
          <a:xfrm>
            <a:off x="-139794" y="1413242"/>
            <a:ext cx="12189178" cy="575931"/>
            <a:chOff x="-143619" y="1413570"/>
            <a:chExt cx="12192000" cy="576064"/>
          </a:xfrm>
        </p:grpSpPr>
        <p:cxnSp>
          <p:nvCxnSpPr>
            <p:cNvPr id="51" name="直接连接符 50"/>
            <p:cNvCxnSpPr/>
            <p:nvPr/>
          </p:nvCxnSpPr>
          <p:spPr>
            <a:xfrm>
              <a:off x="-143619" y="1701602"/>
              <a:ext cx="573596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6312421" y="1701602"/>
              <a:ext cx="573596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组合 52"/>
            <p:cNvGrpSpPr/>
            <p:nvPr/>
          </p:nvGrpSpPr>
          <p:grpSpPr>
            <a:xfrm>
              <a:off x="5707655" y="1413570"/>
              <a:ext cx="540400" cy="576064"/>
              <a:chOff x="9372024" y="260648"/>
              <a:chExt cx="540400" cy="576064"/>
            </a:xfrm>
          </p:grpSpPr>
          <p:sp>
            <p:nvSpPr>
              <p:cNvPr id="54" name="椭圆 53"/>
              <p:cNvSpPr/>
              <p:nvPr/>
            </p:nvSpPr>
            <p:spPr>
              <a:xfrm>
                <a:off x="9372024" y="260648"/>
                <a:ext cx="540400" cy="576064"/>
              </a:xfrm>
              <a:prstGeom prst="ellipse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文本框 14"/>
              <p:cNvSpPr txBox="1"/>
              <p:nvPr/>
            </p:nvSpPr>
            <p:spPr>
              <a:xfrm>
                <a:off x="9408148" y="333237"/>
                <a:ext cx="468152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团队</a:t>
                </a:r>
                <a:endPara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华康俪金黑W8(P)" panose="020B0800000000000000" pitchFamily="34" charset="-122"/>
                  <a:ea typeface="华康俪金黑W8(P)" panose="020B0800000000000000" pitchFamily="34" charset="-122"/>
                </a:endParaRPr>
              </a:p>
              <a:p>
                <a:r>
                  <a:rPr lang="zh-CN" altLang="en-US" sz="1100" dirty="0">
                    <a:solidFill>
                      <a:schemeClr val="bg1">
                        <a:lumMod val="50000"/>
                      </a:schemeClr>
                    </a:solidFill>
                    <a:latin typeface="华康俪金黑W8(P)" panose="020B0800000000000000" pitchFamily="34" charset="-122"/>
                    <a:ea typeface="华康俪金黑W8(P)" panose="020B0800000000000000" pitchFamily="34" charset="-122"/>
                  </a:rPr>
                  <a:t>介绍</a:t>
                </a:r>
              </a:p>
            </p:txBody>
          </p:sp>
        </p:grpSp>
      </p:grpSp>
      <p:pic>
        <p:nvPicPr>
          <p:cNvPr id="56" name="Picture 10" descr="男商人,职业,专业人员,快乐,表现积极_82080c316_商务男士肖像_创意图片_Getty Images China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55517" y="2161371"/>
            <a:ext cx="1619625" cy="1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文本框 18"/>
          <p:cNvSpPr txBox="1"/>
          <p:nvPr/>
        </p:nvSpPr>
        <p:spPr>
          <a:xfrm>
            <a:off x="3363107" y="2161372"/>
            <a:ext cx="1655801" cy="830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99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程财富</a:t>
            </a:r>
            <a:endParaRPr lang="en-US" altLang="zh-CN" sz="3199" dirty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人力资源经理</a:t>
            </a:r>
          </a:p>
        </p:txBody>
      </p:sp>
      <p:sp>
        <p:nvSpPr>
          <p:cNvPr id="58" name="文本框 29"/>
          <p:cNvSpPr txBox="1"/>
          <p:nvPr/>
        </p:nvSpPr>
        <p:spPr>
          <a:xfrm>
            <a:off x="8402500" y="2161372"/>
            <a:ext cx="1655801" cy="830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99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张曼玉</a:t>
            </a:r>
            <a:endParaRPr lang="en-US" altLang="zh-CN" sz="3199" dirty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市场营销主管</a:t>
            </a:r>
          </a:p>
        </p:txBody>
      </p:sp>
      <p:sp>
        <p:nvSpPr>
          <p:cNvPr id="59" name="文本框 30"/>
          <p:cNvSpPr txBox="1"/>
          <p:nvPr/>
        </p:nvSpPr>
        <p:spPr>
          <a:xfrm>
            <a:off x="8402500" y="4213539"/>
            <a:ext cx="1655801" cy="830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99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陈云云</a:t>
            </a:r>
            <a:endParaRPr lang="en-US" altLang="zh-CN" sz="3199" dirty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财务总监</a:t>
            </a:r>
          </a:p>
        </p:txBody>
      </p:sp>
      <p:sp>
        <p:nvSpPr>
          <p:cNvPr id="60" name="文本框 31"/>
          <p:cNvSpPr txBox="1"/>
          <p:nvPr/>
        </p:nvSpPr>
        <p:spPr>
          <a:xfrm>
            <a:off x="3363107" y="4241582"/>
            <a:ext cx="1655801" cy="830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199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马云</a:t>
            </a:r>
            <a:endParaRPr lang="en-US" altLang="zh-CN" sz="3199" dirty="0">
              <a:solidFill>
                <a:schemeClr val="accent1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首席架构师</a:t>
            </a:r>
          </a:p>
        </p:txBody>
      </p:sp>
      <p:cxnSp>
        <p:nvCxnSpPr>
          <p:cNvPr id="61" name="直接连接符 60"/>
          <p:cNvCxnSpPr/>
          <p:nvPr/>
        </p:nvCxnSpPr>
        <p:spPr>
          <a:xfrm>
            <a:off x="3435098" y="3069043"/>
            <a:ext cx="215974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>
            <a:off x="3435098" y="5156792"/>
            <a:ext cx="215974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>
            <a:off x="8474492" y="5128780"/>
            <a:ext cx="215974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>
            <a:off x="8474492" y="3069043"/>
            <a:ext cx="215974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文本框 8"/>
          <p:cNvSpPr txBox="1"/>
          <p:nvPr/>
        </p:nvSpPr>
        <p:spPr>
          <a:xfrm>
            <a:off x="3363107" y="3158222"/>
            <a:ext cx="2231731" cy="584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工作岗位说明及日常工作内容阐述。</a:t>
            </a:r>
          </a:p>
        </p:txBody>
      </p:sp>
      <p:sp>
        <p:nvSpPr>
          <p:cNvPr id="66" name="文本框 28"/>
          <p:cNvSpPr txBox="1"/>
          <p:nvPr/>
        </p:nvSpPr>
        <p:spPr>
          <a:xfrm>
            <a:off x="8438496" y="3141035"/>
            <a:ext cx="2231731" cy="584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工作岗位说明及日常工作内容阐述。</a:t>
            </a:r>
          </a:p>
        </p:txBody>
      </p:sp>
      <p:sp>
        <p:nvSpPr>
          <p:cNvPr id="67" name="文本框 32"/>
          <p:cNvSpPr txBox="1"/>
          <p:nvPr/>
        </p:nvSpPr>
        <p:spPr>
          <a:xfrm>
            <a:off x="8402501" y="5199874"/>
            <a:ext cx="2231731" cy="584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工作岗位说明及日常工作内容阐述。</a:t>
            </a:r>
          </a:p>
        </p:txBody>
      </p:sp>
      <p:sp>
        <p:nvSpPr>
          <p:cNvPr id="68" name="文本框 33"/>
          <p:cNvSpPr txBox="1"/>
          <p:nvPr/>
        </p:nvSpPr>
        <p:spPr>
          <a:xfrm>
            <a:off x="3361908" y="5176681"/>
            <a:ext cx="2231731" cy="584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工作岗位说明及日常工作内容阐述。</a:t>
            </a:r>
          </a:p>
        </p:txBody>
      </p:sp>
    </p:spTree>
    <p:extLst>
      <p:ext uri="{BB962C8B-B14F-4D97-AF65-F5344CB8AC3E}">
        <p14:creationId xmlns:p14="http://schemas.microsoft.com/office/powerpoint/2010/main" val="414831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2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9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800"/>
                            </p:stCondLst>
                            <p:childTnLst>
                              <p:par>
                                <p:cTn id="4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 tmFilter="0,0; .5, 1; 1, 1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5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50"/>
                            </p:stCondLst>
                            <p:childTnLst>
                              <p:par>
                                <p:cTn id="6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450"/>
                            </p:stCondLst>
                            <p:childTnLst>
                              <p:par>
                                <p:cTn id="7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 tmFilter="0,0; .5, 1; 1, 1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700"/>
                            </p:stCondLst>
                            <p:childTnLst>
                              <p:par>
                                <p:cTn id="7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200"/>
                            </p:stCondLst>
                            <p:childTnLst>
                              <p:par>
                                <p:cTn id="8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 tmFilter="0,0; .5, 1; 1, 1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000"/>
                            </p:stCondLst>
                            <p:childTnLst>
                              <p:par>
                                <p:cTn id="9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 tmFilter="0,0; .5, 1; 1, 1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750"/>
                            </p:stCondLst>
                            <p:childTnLst>
                              <p:par>
                                <p:cTn id="1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 tmFilter="0,0; .5, 1; 1, 1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550"/>
                            </p:stCondLst>
                            <p:childTnLst>
                              <p:par>
                                <p:cTn id="1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 tmFilter="0,0; .5, 1; 1, 1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57" grpId="0"/>
      <p:bldP spid="58" grpId="0"/>
      <p:bldP spid="59" grpId="0"/>
      <p:bldP spid="60" grpId="0"/>
      <p:bldP spid="65" grpId="0"/>
      <p:bldP spid="66" grpId="0"/>
      <p:bldP spid="67" grpId="0"/>
      <p:bldP spid="6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5"/>
          <p:cNvSpPr txBox="1"/>
          <p:nvPr/>
        </p:nvSpPr>
        <p:spPr>
          <a:xfrm>
            <a:off x="961414" y="187481"/>
            <a:ext cx="3247897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3599" dirty="0"/>
              <a:t>市场开拓计划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970850" y="356718"/>
            <a:ext cx="2603670" cy="307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400" dirty="0"/>
              <a:t>Market development plan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29" name="矩形 2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9060962" y="298025"/>
            <a:ext cx="2793324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35" name="矩形 3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圆角矩形 18"/>
          <p:cNvSpPr/>
          <p:nvPr/>
        </p:nvSpPr>
        <p:spPr bwMode="auto">
          <a:xfrm>
            <a:off x="2215143" y="3772265"/>
            <a:ext cx="1564773" cy="1523770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C00000"/>
              </a:gs>
              <a:gs pos="100000">
                <a:srgbClr val="FE978C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C00000"/>
                </a:gs>
                <a:gs pos="50000">
                  <a:srgbClr val="FF3300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3" name="圆角矩形 22"/>
          <p:cNvSpPr/>
          <p:nvPr/>
        </p:nvSpPr>
        <p:spPr bwMode="auto">
          <a:xfrm>
            <a:off x="4200098" y="2106863"/>
            <a:ext cx="1548726" cy="1548726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accent6">
                  <a:lumMod val="75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50000">
                  <a:schemeClr val="accent6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5" name="圆角矩形 24"/>
          <p:cNvSpPr/>
          <p:nvPr/>
        </p:nvSpPr>
        <p:spPr bwMode="auto">
          <a:xfrm>
            <a:off x="6264834" y="3310737"/>
            <a:ext cx="1597967" cy="1597967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0070C0"/>
              </a:gs>
              <a:gs pos="100000">
                <a:srgbClr val="00B0F0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0070C0"/>
                </a:gs>
                <a:gs pos="50000">
                  <a:srgbClr val="00B0F0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68300" dist="101600" dir="90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1" name="圆角矩形 40"/>
          <p:cNvSpPr/>
          <p:nvPr/>
        </p:nvSpPr>
        <p:spPr bwMode="auto">
          <a:xfrm>
            <a:off x="8280287" y="2498303"/>
            <a:ext cx="1535512" cy="1535512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00B050"/>
              </a:gs>
              <a:gs pos="100000">
                <a:srgbClr val="33CC33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0EA25F"/>
                </a:gs>
                <a:gs pos="50000">
                  <a:srgbClr val="33CC33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508000" dist="1143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2" name="圆角矩形 41"/>
          <p:cNvSpPr/>
          <p:nvPr/>
        </p:nvSpPr>
        <p:spPr bwMode="auto">
          <a:xfrm>
            <a:off x="9439375" y="3635155"/>
            <a:ext cx="603792" cy="603792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tx1">
                  <a:lumMod val="50000"/>
                  <a:lumOff val="50000"/>
                </a:schemeClr>
              </a:gs>
              <a:gs pos="100000">
                <a:schemeClr val="bg1">
                  <a:lumMod val="65000"/>
                </a:schemeClr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75000"/>
                  </a:schemeClr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1" name="文本框 27"/>
          <p:cNvSpPr txBox="1"/>
          <p:nvPr/>
        </p:nvSpPr>
        <p:spPr>
          <a:xfrm>
            <a:off x="2509712" y="4033815"/>
            <a:ext cx="902602" cy="953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9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本地</a:t>
            </a:r>
            <a:endParaRPr lang="en-US" altLang="zh-CN" sz="279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79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</a:t>
            </a:r>
          </a:p>
        </p:txBody>
      </p:sp>
      <p:sp>
        <p:nvSpPr>
          <p:cNvPr id="56" name="圆角矩形 55"/>
          <p:cNvSpPr/>
          <p:nvPr/>
        </p:nvSpPr>
        <p:spPr bwMode="auto">
          <a:xfrm>
            <a:off x="3897125" y="3312750"/>
            <a:ext cx="460150" cy="548764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C00000"/>
              </a:gs>
              <a:gs pos="100000">
                <a:srgbClr val="FE978C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C00000"/>
                </a:gs>
                <a:gs pos="50000">
                  <a:srgbClr val="FF3300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8" name="圆角矩形 57"/>
          <p:cNvSpPr/>
          <p:nvPr/>
        </p:nvSpPr>
        <p:spPr bwMode="auto">
          <a:xfrm>
            <a:off x="1446170" y="4891617"/>
            <a:ext cx="714215" cy="714215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0070C0"/>
              </a:gs>
              <a:gs pos="100000">
                <a:srgbClr val="00B0F0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0070C0"/>
                </a:gs>
                <a:gs pos="50000">
                  <a:srgbClr val="00B0F0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68300" dist="101600" dir="90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1" name="圆角矩形 60"/>
          <p:cNvSpPr/>
          <p:nvPr/>
        </p:nvSpPr>
        <p:spPr bwMode="auto">
          <a:xfrm>
            <a:off x="1874699" y="4605932"/>
            <a:ext cx="499950" cy="499950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42900" dist="762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2" name="圆角矩形 61"/>
          <p:cNvSpPr/>
          <p:nvPr/>
        </p:nvSpPr>
        <p:spPr bwMode="auto">
          <a:xfrm>
            <a:off x="7592251" y="4646539"/>
            <a:ext cx="357107" cy="357107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3" name="圆角矩形 62"/>
          <p:cNvSpPr/>
          <p:nvPr/>
        </p:nvSpPr>
        <p:spPr bwMode="auto">
          <a:xfrm>
            <a:off x="5648256" y="2848511"/>
            <a:ext cx="428529" cy="428529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rgbClr val="00B050"/>
              </a:gs>
              <a:gs pos="100000">
                <a:srgbClr val="33CC33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rgbClr val="0EA25F"/>
                </a:gs>
                <a:gs pos="50000">
                  <a:srgbClr val="33CC33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508000" dist="1143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4" name="圆角矩形 63"/>
          <p:cNvSpPr/>
          <p:nvPr/>
        </p:nvSpPr>
        <p:spPr bwMode="auto">
          <a:xfrm>
            <a:off x="9919426" y="3312751"/>
            <a:ext cx="768943" cy="624300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342900" dist="76200" dir="8100000" sx="101000" sy="101000" algn="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5" name="圆角矩形 64"/>
          <p:cNvSpPr/>
          <p:nvPr/>
        </p:nvSpPr>
        <p:spPr bwMode="auto">
          <a:xfrm>
            <a:off x="5933942" y="3134197"/>
            <a:ext cx="357107" cy="357107"/>
          </a:xfrm>
          <a:prstGeom prst="roundRect">
            <a:avLst>
              <a:gd name="adj" fmla="val 671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/>
              </a:gs>
            </a:gsLst>
            <a:lin ang="8100000" scaled="1"/>
            <a:tileRect/>
          </a:gradFill>
          <a:ln w="9525" cap="flat" cmpd="sng" algn="ctr"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/>
                </a:gs>
              </a:gsLst>
              <a:lin ang="189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79182" tIns="39591" rIns="79182" bIns="39591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801528" fontAlgn="base">
              <a:spcBef>
                <a:spcPct val="0"/>
              </a:spcBef>
              <a:spcAft>
                <a:spcPct val="0"/>
              </a:spcAft>
            </a:pPr>
            <a:endParaRPr lang="zh-CN" altLang="en-US" sz="2400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1878821" y="2048477"/>
            <a:ext cx="2018304" cy="2446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</a:t>
            </a:r>
            <a:r>
              <a:rPr lang="zh-CN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必须清醒地看到前进中的困难与挑战，为集团公司提供强有力的金融服务与支持。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077527" y="3997318"/>
            <a:ext cx="2018304" cy="2446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</a:t>
            </a:r>
            <a:r>
              <a:rPr lang="zh-CN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必须清醒地看到前进中的困难与挑战，为集团公司提供强有力的金融服务与支持。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178383" y="1638881"/>
            <a:ext cx="2018304" cy="2446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</a:t>
            </a:r>
            <a:r>
              <a:rPr lang="zh-CN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必须清醒地看到前进中的困难与挑战，为集团公司提供强有力的金融服务与支持。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304639" y="4493583"/>
            <a:ext cx="2018304" cy="2446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</a:t>
            </a:r>
            <a:r>
              <a:rPr lang="zh-CN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必须清醒地看到前进中的困难与挑战，为集团公司提供强有力的金融服务与支持。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4" name="文本框 27"/>
          <p:cNvSpPr txBox="1"/>
          <p:nvPr/>
        </p:nvSpPr>
        <p:spPr>
          <a:xfrm>
            <a:off x="4523159" y="2438916"/>
            <a:ext cx="902602" cy="953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9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周边</a:t>
            </a:r>
            <a:endParaRPr lang="en-US" altLang="zh-CN" sz="279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79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</a:t>
            </a:r>
          </a:p>
        </p:txBody>
      </p:sp>
      <p:sp>
        <p:nvSpPr>
          <p:cNvPr id="75" name="文本框 27"/>
          <p:cNvSpPr txBox="1"/>
          <p:nvPr/>
        </p:nvSpPr>
        <p:spPr>
          <a:xfrm>
            <a:off x="6612515" y="3636236"/>
            <a:ext cx="902602" cy="953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9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细分</a:t>
            </a:r>
            <a:endParaRPr lang="en-US" altLang="zh-CN" sz="279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79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</a:t>
            </a:r>
          </a:p>
        </p:txBody>
      </p:sp>
      <p:sp>
        <p:nvSpPr>
          <p:cNvPr id="76" name="文本框 27"/>
          <p:cNvSpPr txBox="1"/>
          <p:nvPr/>
        </p:nvSpPr>
        <p:spPr>
          <a:xfrm>
            <a:off x="8596741" y="2800097"/>
            <a:ext cx="902602" cy="953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9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高端</a:t>
            </a:r>
            <a:endParaRPr lang="en-US" altLang="zh-CN" sz="279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79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市场</a:t>
            </a:r>
          </a:p>
        </p:txBody>
      </p:sp>
    </p:spTree>
    <p:extLst>
      <p:ext uri="{BB962C8B-B14F-4D97-AF65-F5344CB8AC3E}">
        <p14:creationId xmlns:p14="http://schemas.microsoft.com/office/powerpoint/2010/main" val="3529949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833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67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4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67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867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367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4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811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387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787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287"/>
                            </p:stCondLst>
                            <p:childTnLst>
                              <p:par>
                                <p:cTn id="7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787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187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437"/>
                            </p:stCondLst>
                            <p:childTnLst>
                              <p:par>
                                <p:cTn id="8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811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 tmFilter="0,0; .5, 1; 1, 1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457"/>
                            </p:stCondLst>
                            <p:childTnLst>
                              <p:par>
                                <p:cTn id="10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957"/>
                            </p:stCondLst>
                            <p:childTnLst>
                              <p:par>
                                <p:cTn id="11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2" dur="500" tmFilter="0, 0; .2, .5; .8, .5; 1, 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3" dur="250" autoRev="1" fill="hold"/>
                                        <p:tgtEl>
                                          <p:spTgt spid="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811"/>
                                  </p:iterate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 tmFilter="0,0; .5, 1; 1, 1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8977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4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4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9377"/>
                            </p:stCondLst>
                            <p:childTnLst>
                              <p:par>
                                <p:cTn id="1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9877"/>
                            </p:stCondLst>
                            <p:childTnLst>
                              <p:par>
                                <p:cTn id="13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0" dur="500" tmFilter="0, 0; .2, .5; .8, .5; 1, 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1" dur="250" autoRev="1" fill="hold"/>
                                        <p:tgtEl>
                                          <p:spTgt spid="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0377"/>
                            </p:stCondLst>
                            <p:childTnLst>
                              <p:par>
                                <p:cTn id="1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4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0777"/>
                            </p:stCondLst>
                            <p:childTnLst>
                              <p:par>
                                <p:cTn id="1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4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4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4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811"/>
                                  </p:iterate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 tmFilter="0,0; .5, 1; 1, 1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19" grpId="0" animBg="1"/>
      <p:bldP spid="23" grpId="0" animBg="1"/>
      <p:bldP spid="25" grpId="0" animBg="1"/>
      <p:bldP spid="41" grpId="0" animBg="1"/>
      <p:bldP spid="42" grpId="0" animBg="1"/>
      <p:bldP spid="51" grpId="0"/>
      <p:bldP spid="51" grpId="1"/>
      <p:bldP spid="56" grpId="0" animBg="1"/>
      <p:bldP spid="58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9" grpId="0"/>
      <p:bldP spid="70" grpId="0"/>
      <p:bldP spid="71" grpId="0"/>
      <p:bldP spid="72" grpId="0"/>
      <p:bldP spid="74" grpId="0"/>
      <p:bldP spid="74" grpId="1"/>
      <p:bldP spid="75" grpId="0"/>
      <p:bldP spid="75" grpId="1"/>
      <p:bldP spid="76" grpId="0"/>
      <p:bldP spid="76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5"/>
          <p:cNvSpPr txBox="1"/>
          <p:nvPr/>
        </p:nvSpPr>
        <p:spPr>
          <a:xfrm>
            <a:off x="961414" y="187481"/>
            <a:ext cx="3247897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结束语</a:t>
            </a:r>
            <a:endParaRPr lang="zh-CN" altLang="zh-CN" sz="3599" dirty="0"/>
          </a:p>
        </p:txBody>
      </p:sp>
      <p:sp>
        <p:nvSpPr>
          <p:cNvPr id="27" name="TextBox 26"/>
          <p:cNvSpPr txBox="1"/>
          <p:nvPr/>
        </p:nvSpPr>
        <p:spPr>
          <a:xfrm>
            <a:off x="2585361" y="356718"/>
            <a:ext cx="2065555" cy="307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400" dirty="0"/>
              <a:t>Concluding remarks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29" name="矩形 2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9060962" y="298025"/>
            <a:ext cx="2793324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35" name="矩形 3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130284" y="2250037"/>
            <a:ext cx="1499798" cy="1464916"/>
            <a:chOff x="3127216" y="2250558"/>
            <a:chExt cx="1500145" cy="1465255"/>
          </a:xfrm>
        </p:grpSpPr>
        <p:sp>
          <p:nvSpPr>
            <p:cNvPr id="15" name="圆角矩形 14"/>
            <p:cNvSpPr/>
            <p:nvPr/>
          </p:nvSpPr>
          <p:spPr bwMode="auto">
            <a:xfrm>
              <a:off x="3127216" y="3289073"/>
              <a:ext cx="426740" cy="426740"/>
            </a:xfrm>
            <a:prstGeom prst="roundRect">
              <a:avLst>
                <a:gd name="adj" fmla="val 6712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FE978C"/>
                </a:gs>
              </a:gsLst>
              <a:lin ang="8100000" scaled="1"/>
              <a:tileRect/>
            </a:gradFill>
            <a:ln w="9525" cap="flat" cmpd="sng" algn="ctr">
              <a:gradFill flip="none" rotWithShape="1">
                <a:gsLst>
                  <a:gs pos="0">
                    <a:srgbClr val="C00000"/>
                  </a:gs>
                  <a:gs pos="50000">
                    <a:srgbClr val="FF3300"/>
                  </a:gs>
                </a:gsLst>
                <a:lin ang="189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82" tIns="39591" rIns="79182" bIns="3959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0152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7" name="圆角矩形 16"/>
            <p:cNvSpPr/>
            <p:nvPr/>
          </p:nvSpPr>
          <p:spPr bwMode="auto">
            <a:xfrm>
              <a:off x="3237475" y="2369097"/>
              <a:ext cx="474156" cy="474156"/>
            </a:xfrm>
            <a:prstGeom prst="roundRect">
              <a:avLst>
                <a:gd name="adj" fmla="val 6712"/>
              </a:avLst>
            </a:prstGeom>
            <a:gradFill flip="none" rotWithShape="1"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8100000" scaled="1"/>
              <a:tileRect/>
            </a:gradFill>
            <a:ln w="9525" cap="flat" cmpd="sng" algn="ctr">
              <a:gradFill flip="none" rotWithShape="1">
                <a:gsLst>
                  <a:gs pos="0">
                    <a:srgbClr val="0070C0"/>
                  </a:gs>
                  <a:gs pos="50000">
                    <a:srgbClr val="00B0F0"/>
                  </a:gs>
                </a:gsLst>
                <a:lin ang="189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>
              <a:outerShdw blurRad="368300" dist="101600" dir="90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82" tIns="39591" rIns="79182" bIns="3959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0152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20" name="圆角矩形 19"/>
            <p:cNvSpPr/>
            <p:nvPr/>
          </p:nvSpPr>
          <p:spPr bwMode="auto">
            <a:xfrm>
              <a:off x="4295452" y="3304918"/>
              <a:ext cx="331909" cy="331909"/>
            </a:xfrm>
            <a:prstGeom prst="roundRect">
              <a:avLst>
                <a:gd name="adj" fmla="val 6712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9525" cap="flat" cmpd="sng" algn="ctr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</a:gsLst>
                <a:lin ang="189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>
              <a:outerShdw blurRad="342900" dist="76200" dir="8100000" sx="101000" sy="101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82" tIns="39591" rIns="79182" bIns="3959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0152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0" name="对角圆角矩形 39"/>
            <p:cNvSpPr/>
            <p:nvPr/>
          </p:nvSpPr>
          <p:spPr bwMode="auto">
            <a:xfrm>
              <a:off x="3396027" y="2756975"/>
              <a:ext cx="1090559" cy="678853"/>
            </a:xfrm>
            <a:prstGeom prst="round2Diag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2000">
                  <a:schemeClr val="bg1"/>
                </a:gs>
              </a:gsLst>
              <a:lin ang="8100000" scaled="1"/>
              <a:tileRect/>
            </a:gradFill>
            <a:ln w="9525" cap="flat" cmpd="sng" algn="ctr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</a:gsLst>
                <a:lin ang="189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>
              <a:outerShdw blurRad="342900" dist="76200" dir="8100000" sx="101000" sy="101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82" tIns="39591" rIns="79182" bIns="3959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0152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6599" b="1" dirty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圆角矩形 20"/>
            <p:cNvSpPr/>
            <p:nvPr/>
          </p:nvSpPr>
          <p:spPr bwMode="auto">
            <a:xfrm>
              <a:off x="3593091" y="2250558"/>
              <a:ext cx="237079" cy="237077"/>
            </a:xfrm>
            <a:prstGeom prst="roundRect">
              <a:avLst>
                <a:gd name="adj" fmla="val 6712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9525" cap="flat" cmpd="sng" algn="ctr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</a:gsLst>
                <a:lin ang="189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82" tIns="39591" rIns="79182" bIns="3959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0152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361366" y="3714953"/>
            <a:ext cx="1619762" cy="1211894"/>
            <a:chOff x="5358814" y="3715812"/>
            <a:chExt cx="1620137" cy="1212175"/>
          </a:xfrm>
        </p:grpSpPr>
        <p:sp>
          <p:nvSpPr>
            <p:cNvPr id="23" name="圆角矩形 22"/>
            <p:cNvSpPr/>
            <p:nvPr/>
          </p:nvSpPr>
          <p:spPr bwMode="auto">
            <a:xfrm>
              <a:off x="5466888" y="4501246"/>
              <a:ext cx="318666" cy="308202"/>
            </a:xfrm>
            <a:prstGeom prst="roundRect">
              <a:avLst>
                <a:gd name="adj" fmla="val 6712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9525" cap="flat" cmpd="sng" algn="ctr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</a:gsLst>
                <a:lin ang="189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>
              <a:outerShdw blurRad="342900" dist="76200" dir="8100000" sx="101000" sy="101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82" tIns="39591" rIns="79182" bIns="3959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0152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42" name="对角圆角矩形 41"/>
            <p:cNvSpPr/>
            <p:nvPr/>
          </p:nvSpPr>
          <p:spPr bwMode="auto">
            <a:xfrm>
              <a:off x="5626221" y="3976494"/>
              <a:ext cx="1090559" cy="678853"/>
            </a:xfrm>
            <a:prstGeom prst="round2Diag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2000">
                  <a:schemeClr val="bg1"/>
                </a:gs>
              </a:gsLst>
              <a:lin ang="8100000" scaled="1"/>
              <a:tileRect/>
            </a:gradFill>
            <a:ln w="9525" cap="flat" cmpd="sng" algn="ctr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</a:gsLst>
                <a:lin ang="189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>
              <a:outerShdw blurRad="342900" dist="76200" dir="8100000" sx="101000" sy="101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82" tIns="39591" rIns="79182" bIns="3959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0152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6599" b="1" dirty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3" name="圆角矩形 52"/>
            <p:cNvSpPr/>
            <p:nvPr/>
          </p:nvSpPr>
          <p:spPr bwMode="auto">
            <a:xfrm>
              <a:off x="6560426" y="4501247"/>
              <a:ext cx="418525" cy="308202"/>
            </a:xfrm>
            <a:prstGeom prst="roundRect">
              <a:avLst>
                <a:gd name="adj" fmla="val 6712"/>
              </a:avLst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 w="9525" cap="flat" cmpd="sng" algn="ctr">
              <a:gradFill flip="none" rotWithShape="1">
                <a:gsLst>
                  <a:gs pos="0">
                    <a:schemeClr val="accent6">
                      <a:lumMod val="75000"/>
                    </a:schemeClr>
                  </a:gs>
                  <a:gs pos="50000">
                    <a:schemeClr val="accent6">
                      <a:lumMod val="60000"/>
                      <a:lumOff val="40000"/>
                    </a:schemeClr>
                  </a:gs>
                </a:gsLst>
                <a:lin ang="189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82" tIns="39591" rIns="79182" bIns="3959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0152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4" name="圆角矩形 53"/>
            <p:cNvSpPr/>
            <p:nvPr/>
          </p:nvSpPr>
          <p:spPr bwMode="auto">
            <a:xfrm>
              <a:off x="6467764" y="4690910"/>
              <a:ext cx="237079" cy="237077"/>
            </a:xfrm>
            <a:prstGeom prst="roundRect">
              <a:avLst>
                <a:gd name="adj" fmla="val 6712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9525" cap="flat" cmpd="sng" algn="ctr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</a:gsLst>
                <a:lin ang="189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82" tIns="39591" rIns="79182" bIns="3959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0152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6" name="圆角矩形 55"/>
            <p:cNvSpPr/>
            <p:nvPr/>
          </p:nvSpPr>
          <p:spPr bwMode="auto">
            <a:xfrm>
              <a:off x="5358814" y="3715812"/>
              <a:ext cx="426740" cy="381025"/>
            </a:xfrm>
            <a:prstGeom prst="roundRect">
              <a:avLst>
                <a:gd name="adj" fmla="val 6712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FE978C"/>
                </a:gs>
              </a:gsLst>
              <a:lin ang="8100000" scaled="1"/>
              <a:tileRect/>
            </a:gradFill>
            <a:ln w="9525" cap="flat" cmpd="sng" algn="ctr">
              <a:gradFill flip="none" rotWithShape="1">
                <a:gsLst>
                  <a:gs pos="0">
                    <a:srgbClr val="C00000"/>
                  </a:gs>
                  <a:gs pos="50000">
                    <a:srgbClr val="FF3300"/>
                  </a:gs>
                </a:gsLst>
                <a:lin ang="189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82" tIns="39591" rIns="79182" bIns="3959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0152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556721" y="3470068"/>
            <a:ext cx="1522441" cy="1148647"/>
            <a:chOff x="9555140" y="3470871"/>
            <a:chExt cx="1522793" cy="1148913"/>
          </a:xfrm>
        </p:grpSpPr>
        <p:sp>
          <p:nvSpPr>
            <p:cNvPr id="46" name="对角圆角矩形 45"/>
            <p:cNvSpPr/>
            <p:nvPr/>
          </p:nvSpPr>
          <p:spPr bwMode="auto">
            <a:xfrm>
              <a:off x="9697387" y="3609120"/>
              <a:ext cx="1090559" cy="678853"/>
            </a:xfrm>
            <a:prstGeom prst="round2Diag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2000">
                  <a:schemeClr val="bg1"/>
                </a:gs>
              </a:gsLst>
              <a:lin ang="8100000" scaled="1"/>
              <a:tileRect/>
            </a:gradFill>
            <a:ln w="9525" cap="flat" cmpd="sng" algn="ctr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</a:gsLst>
                <a:lin ang="189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>
              <a:outerShdw blurRad="342900" dist="76200" dir="8100000" sx="101000" sy="101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82" tIns="39591" rIns="79182" bIns="3959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0152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6599" b="1" dirty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2" name="圆角矩形 51"/>
            <p:cNvSpPr/>
            <p:nvPr/>
          </p:nvSpPr>
          <p:spPr bwMode="auto">
            <a:xfrm>
              <a:off x="10603777" y="3470871"/>
              <a:ext cx="474156" cy="336820"/>
            </a:xfrm>
            <a:prstGeom prst="roundRect">
              <a:avLst>
                <a:gd name="adj" fmla="val 6712"/>
              </a:avLst>
            </a:prstGeom>
            <a:gradFill flip="none" rotWithShape="1"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8100000" scaled="1"/>
              <a:tileRect/>
            </a:gradFill>
            <a:ln w="9525" cap="flat" cmpd="sng" algn="ctr">
              <a:gradFill flip="none" rotWithShape="1">
                <a:gsLst>
                  <a:gs pos="0">
                    <a:srgbClr val="0070C0"/>
                  </a:gs>
                  <a:gs pos="50000">
                    <a:srgbClr val="00B0F0"/>
                  </a:gs>
                </a:gsLst>
                <a:lin ang="189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>
              <a:outerShdw blurRad="368300" dist="101600" dir="90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82" tIns="39591" rIns="79182" bIns="3959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0152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7" name="圆角矩形 56"/>
            <p:cNvSpPr/>
            <p:nvPr/>
          </p:nvSpPr>
          <p:spPr bwMode="auto">
            <a:xfrm>
              <a:off x="9555140" y="4145726"/>
              <a:ext cx="284493" cy="284493"/>
            </a:xfrm>
            <a:prstGeom prst="roundRect">
              <a:avLst>
                <a:gd name="adj" fmla="val 6712"/>
              </a:avLst>
            </a:prstGeom>
            <a:gradFill flip="none" rotWithShape="1">
              <a:gsLst>
                <a:gs pos="0">
                  <a:srgbClr val="00B050"/>
                </a:gs>
                <a:gs pos="100000">
                  <a:srgbClr val="33CC33"/>
                </a:gs>
              </a:gsLst>
              <a:lin ang="8100000" scaled="1"/>
              <a:tileRect/>
            </a:gradFill>
            <a:ln w="9525" cap="flat" cmpd="sng" algn="ctr">
              <a:gradFill flip="none" rotWithShape="1">
                <a:gsLst>
                  <a:gs pos="0">
                    <a:srgbClr val="0EA25F"/>
                  </a:gs>
                  <a:gs pos="50000">
                    <a:srgbClr val="33CC33"/>
                  </a:gs>
                </a:gsLst>
                <a:lin ang="189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>
              <a:outerShdw blurRad="508000" dist="114300" dir="8100000" sx="101000" sy="101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82" tIns="39591" rIns="79182" bIns="3959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0152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8" name="圆角矩形 57"/>
            <p:cNvSpPr/>
            <p:nvPr/>
          </p:nvSpPr>
          <p:spPr bwMode="auto">
            <a:xfrm>
              <a:off x="9763690" y="4382707"/>
              <a:ext cx="237079" cy="237077"/>
            </a:xfrm>
            <a:prstGeom prst="roundRect">
              <a:avLst>
                <a:gd name="adj" fmla="val 6712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9525" cap="flat" cmpd="sng" algn="ctr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</a:gsLst>
                <a:lin ang="189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82" tIns="39591" rIns="79182" bIns="3959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0152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194723" y="2676666"/>
            <a:ext cx="1715366" cy="890744"/>
            <a:chOff x="7192596" y="2677286"/>
            <a:chExt cx="1715763" cy="890950"/>
          </a:xfrm>
        </p:grpSpPr>
        <p:sp>
          <p:nvSpPr>
            <p:cNvPr id="44" name="对角圆角矩形 43"/>
            <p:cNvSpPr/>
            <p:nvPr/>
          </p:nvSpPr>
          <p:spPr bwMode="auto">
            <a:xfrm>
              <a:off x="7533307" y="2677286"/>
              <a:ext cx="1090559" cy="678853"/>
            </a:xfrm>
            <a:prstGeom prst="round2Diag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2000">
                  <a:schemeClr val="bg1"/>
                </a:gs>
              </a:gsLst>
              <a:lin ang="8100000" scaled="1"/>
              <a:tileRect/>
            </a:gradFill>
            <a:ln w="9525" cap="flat" cmpd="sng" algn="ctr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</a:gsLst>
                <a:lin ang="189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>
              <a:outerShdw blurRad="342900" dist="76200" dir="8100000" sx="101000" sy="101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82" tIns="39591" rIns="79182" bIns="3959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0152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6599" b="1" dirty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圆角矩形 23"/>
            <p:cNvSpPr/>
            <p:nvPr/>
          </p:nvSpPr>
          <p:spPr bwMode="auto">
            <a:xfrm>
              <a:off x="8477922" y="3213331"/>
              <a:ext cx="237079" cy="237077"/>
            </a:xfrm>
            <a:prstGeom prst="roundRect">
              <a:avLst>
                <a:gd name="adj" fmla="val 6712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9525" cap="flat" cmpd="sng" algn="ctr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</a:gsLst>
                <a:lin ang="189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82" tIns="39591" rIns="79182" bIns="3959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0152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0" name="圆角矩形 49"/>
            <p:cNvSpPr/>
            <p:nvPr/>
          </p:nvSpPr>
          <p:spPr bwMode="auto">
            <a:xfrm>
              <a:off x="7311136" y="3227977"/>
              <a:ext cx="446005" cy="334726"/>
            </a:xfrm>
            <a:prstGeom prst="roundRect">
              <a:avLst>
                <a:gd name="adj" fmla="val 6712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FE978C"/>
                </a:gs>
              </a:gsLst>
              <a:lin ang="8100000" scaled="1"/>
              <a:tileRect/>
            </a:gradFill>
            <a:ln w="9525" cap="flat" cmpd="sng" algn="ctr">
              <a:gradFill flip="none" rotWithShape="1">
                <a:gsLst>
                  <a:gs pos="0">
                    <a:srgbClr val="C00000"/>
                  </a:gs>
                  <a:gs pos="50000">
                    <a:srgbClr val="FF3300"/>
                  </a:gs>
                </a:gsLst>
                <a:lin ang="189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82" tIns="39591" rIns="79182" bIns="3959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0152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1" name="圆角矩形 50"/>
            <p:cNvSpPr/>
            <p:nvPr/>
          </p:nvSpPr>
          <p:spPr bwMode="auto">
            <a:xfrm>
              <a:off x="8623866" y="3283743"/>
              <a:ext cx="284493" cy="284493"/>
            </a:xfrm>
            <a:prstGeom prst="roundRect">
              <a:avLst>
                <a:gd name="adj" fmla="val 6712"/>
              </a:avLst>
            </a:prstGeom>
            <a:gradFill flip="none" rotWithShape="1">
              <a:gsLst>
                <a:gs pos="0">
                  <a:srgbClr val="00B050"/>
                </a:gs>
                <a:gs pos="100000">
                  <a:srgbClr val="33CC33"/>
                </a:gs>
              </a:gsLst>
              <a:lin ang="8100000" scaled="1"/>
              <a:tileRect/>
            </a:gradFill>
            <a:ln w="9525" cap="flat" cmpd="sng" algn="ctr">
              <a:gradFill flip="none" rotWithShape="1">
                <a:gsLst>
                  <a:gs pos="0">
                    <a:srgbClr val="0EA25F"/>
                  </a:gs>
                  <a:gs pos="50000">
                    <a:srgbClr val="33CC33"/>
                  </a:gs>
                </a:gsLst>
                <a:lin ang="189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>
              <a:outerShdw blurRad="508000" dist="114300" dir="8100000" sx="101000" sy="101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82" tIns="39591" rIns="79182" bIns="3959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0152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9" name="圆角矩形 58"/>
            <p:cNvSpPr/>
            <p:nvPr/>
          </p:nvSpPr>
          <p:spPr bwMode="auto">
            <a:xfrm>
              <a:off x="7192596" y="3103297"/>
              <a:ext cx="237079" cy="237077"/>
            </a:xfrm>
            <a:prstGeom prst="roundRect">
              <a:avLst>
                <a:gd name="adj" fmla="val 6712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9525" cap="flat" cmpd="sng" algn="ctr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</a:gsLst>
                <a:lin ang="189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82" tIns="39591" rIns="79182" bIns="3959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0152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039389" y="3612227"/>
            <a:ext cx="1364273" cy="1589476"/>
            <a:chOff x="1035837" y="3613063"/>
            <a:chExt cx="1364589" cy="1589844"/>
          </a:xfrm>
        </p:grpSpPr>
        <p:sp>
          <p:nvSpPr>
            <p:cNvPr id="16" name="圆角矩形 15"/>
            <p:cNvSpPr/>
            <p:nvPr/>
          </p:nvSpPr>
          <p:spPr bwMode="auto">
            <a:xfrm>
              <a:off x="1035837" y="4533423"/>
              <a:ext cx="568988" cy="497863"/>
            </a:xfrm>
            <a:prstGeom prst="roundRect">
              <a:avLst>
                <a:gd name="adj" fmla="val 6712"/>
              </a:avLst>
            </a:prstGeom>
            <a:gradFill flip="none" rotWithShape="1">
              <a:gsLst>
                <a:gs pos="0">
                  <a:schemeClr val="accent6">
                    <a:lumMod val="75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 w="9525" cap="flat" cmpd="sng" algn="ctr">
              <a:gradFill flip="none" rotWithShape="1">
                <a:gsLst>
                  <a:gs pos="0">
                    <a:schemeClr val="accent6">
                      <a:lumMod val="75000"/>
                    </a:schemeClr>
                  </a:gs>
                  <a:gs pos="50000">
                    <a:schemeClr val="accent6">
                      <a:lumMod val="60000"/>
                      <a:lumOff val="40000"/>
                    </a:schemeClr>
                  </a:gs>
                </a:gsLst>
                <a:lin ang="189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82" tIns="39591" rIns="79182" bIns="3959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0152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9" name="对角圆角矩形 18"/>
            <p:cNvSpPr/>
            <p:nvPr/>
          </p:nvSpPr>
          <p:spPr bwMode="auto">
            <a:xfrm>
              <a:off x="1309867" y="4096838"/>
              <a:ext cx="1090559" cy="678853"/>
            </a:xfrm>
            <a:prstGeom prst="round2Diag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42000">
                  <a:schemeClr val="bg1"/>
                </a:gs>
              </a:gsLst>
              <a:lin ang="8100000" scaled="1"/>
              <a:tileRect/>
            </a:gradFill>
            <a:ln w="9525" cap="flat" cmpd="sng" algn="ctr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</a:gsLst>
                <a:lin ang="189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>
              <a:outerShdw blurRad="342900" dist="76200" dir="8100000" sx="101000" sy="101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82" tIns="39591" rIns="79182" bIns="3959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0152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6599" b="1" dirty="0"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圆角矩形 21"/>
            <p:cNvSpPr/>
            <p:nvPr/>
          </p:nvSpPr>
          <p:spPr bwMode="auto">
            <a:xfrm>
              <a:off x="1807730" y="4723841"/>
              <a:ext cx="284493" cy="284493"/>
            </a:xfrm>
            <a:prstGeom prst="roundRect">
              <a:avLst>
                <a:gd name="adj" fmla="val 6712"/>
              </a:avLst>
            </a:prstGeom>
            <a:gradFill flip="none" rotWithShape="1">
              <a:gsLst>
                <a:gs pos="0">
                  <a:srgbClr val="00B050"/>
                </a:gs>
                <a:gs pos="100000">
                  <a:srgbClr val="33CC33"/>
                </a:gs>
              </a:gsLst>
              <a:lin ang="8100000" scaled="1"/>
              <a:tileRect/>
            </a:gradFill>
            <a:ln w="9525" cap="flat" cmpd="sng" algn="ctr">
              <a:gradFill flip="none" rotWithShape="1">
                <a:gsLst>
                  <a:gs pos="0">
                    <a:srgbClr val="0EA25F"/>
                  </a:gs>
                  <a:gs pos="50000">
                    <a:srgbClr val="33CC33"/>
                  </a:gs>
                </a:gsLst>
                <a:lin ang="189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>
              <a:outerShdw blurRad="508000" dist="114300" dir="8100000" sx="101000" sy="101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82" tIns="39591" rIns="79182" bIns="3959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0152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8" name="圆角矩形 17"/>
            <p:cNvSpPr/>
            <p:nvPr/>
          </p:nvSpPr>
          <p:spPr bwMode="auto">
            <a:xfrm>
              <a:off x="1215035" y="3613063"/>
              <a:ext cx="426740" cy="426740"/>
            </a:xfrm>
            <a:prstGeom prst="roundRect">
              <a:avLst>
                <a:gd name="adj" fmla="val 6712"/>
              </a:avLst>
            </a:prstGeom>
            <a:gradFill flip="none" rotWithShape="1">
              <a:gsLst>
                <a:gs pos="0">
                  <a:srgbClr val="C00000"/>
                </a:gs>
                <a:gs pos="100000">
                  <a:srgbClr val="FE978C"/>
                </a:gs>
              </a:gsLst>
              <a:lin ang="8100000" scaled="1"/>
              <a:tileRect/>
            </a:gradFill>
            <a:ln w="9525" cap="flat" cmpd="sng" algn="ctr">
              <a:gradFill flip="none" rotWithShape="1">
                <a:gsLst>
                  <a:gs pos="0">
                    <a:srgbClr val="C00000"/>
                  </a:gs>
                  <a:gs pos="50000">
                    <a:srgbClr val="FF3300"/>
                  </a:gs>
                </a:gsLst>
                <a:lin ang="189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82" tIns="39591" rIns="79182" bIns="3959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0152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55" name="圆角矩形 54"/>
            <p:cNvSpPr/>
            <p:nvPr/>
          </p:nvSpPr>
          <p:spPr bwMode="auto">
            <a:xfrm>
              <a:off x="1926270" y="4866087"/>
              <a:ext cx="474156" cy="336820"/>
            </a:xfrm>
            <a:prstGeom prst="roundRect">
              <a:avLst>
                <a:gd name="adj" fmla="val 6712"/>
              </a:avLst>
            </a:prstGeom>
            <a:gradFill flip="none" rotWithShape="1"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8100000" scaled="1"/>
              <a:tileRect/>
            </a:gradFill>
            <a:ln w="9525" cap="flat" cmpd="sng" algn="ctr">
              <a:gradFill flip="none" rotWithShape="1">
                <a:gsLst>
                  <a:gs pos="0">
                    <a:srgbClr val="0070C0"/>
                  </a:gs>
                  <a:gs pos="50000">
                    <a:srgbClr val="00B0F0"/>
                  </a:gs>
                </a:gsLst>
                <a:lin ang="189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>
              <a:outerShdw blurRad="368300" dist="101600" dir="9000000" algn="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82" tIns="39591" rIns="79182" bIns="3959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0152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60" name="圆角矩形 59"/>
            <p:cNvSpPr/>
            <p:nvPr/>
          </p:nvSpPr>
          <p:spPr bwMode="auto">
            <a:xfrm>
              <a:off x="1523235" y="3904015"/>
              <a:ext cx="237079" cy="237077"/>
            </a:xfrm>
            <a:prstGeom prst="roundRect">
              <a:avLst>
                <a:gd name="adj" fmla="val 6712"/>
              </a:avLst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8100000" scaled="1"/>
              <a:tileRect/>
            </a:gradFill>
            <a:ln w="9525" cap="flat" cmpd="sng" algn="ctr"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/>
                  </a:gs>
                </a:gsLst>
                <a:lin ang="18900000" scaled="1"/>
                <a:tileRect/>
              </a:gradFill>
              <a:prstDash val="solid"/>
              <a:round/>
              <a:headEnd type="none" w="med" len="med"/>
              <a:tailEnd type="none" w="med" len="me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182" tIns="39591" rIns="79182" bIns="39591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801528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961413" y="2654948"/>
            <a:ext cx="2018304" cy="1338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点击此处添加部门情况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点击此处添加内容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3099079" y="4085030"/>
            <a:ext cx="2018304" cy="1338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点击此处添加部门情况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点击此处添加内容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117383" y="2665807"/>
            <a:ext cx="2018304" cy="1338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点击此处添加部门情况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点击此处添加内容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206581" y="3993212"/>
            <a:ext cx="2018304" cy="1338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点击此处添加部门情况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点击此处添加内容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9448471" y="2412717"/>
            <a:ext cx="2018304" cy="1338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点击此处添加部门情况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点击此处添加内容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323817" y="4204458"/>
            <a:ext cx="1132742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新机遇</a:t>
            </a:r>
            <a:endParaRPr lang="zh-CN" altLang="zh-CN" sz="2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42514" y="2881808"/>
            <a:ext cx="1132742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dirty="0"/>
              <a:t>新市场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660410" y="4117279"/>
            <a:ext cx="1132742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dirty="0"/>
              <a:t>新项目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609141" y="2786031"/>
            <a:ext cx="1132742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dirty="0"/>
              <a:t>新模式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9728741" y="3744794"/>
            <a:ext cx="1132742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dirty="0"/>
              <a:t>新思路</a:t>
            </a:r>
          </a:p>
        </p:txBody>
      </p:sp>
    </p:spTree>
    <p:extLst>
      <p:ext uri="{BB962C8B-B14F-4D97-AF65-F5344CB8AC3E}">
        <p14:creationId xmlns:p14="http://schemas.microsoft.com/office/powerpoint/2010/main" val="1877010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8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833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3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253"/>
                            </p:stCondLst>
                            <p:childTnLst>
                              <p:par>
                                <p:cTn id="32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5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853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811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92"/>
                            </p:stCondLst>
                            <p:childTnLst>
                              <p:par>
                                <p:cTn id="4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92"/>
                            </p:stCondLst>
                            <p:childTnLst>
                              <p:par>
                                <p:cTn id="5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7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692"/>
                            </p:stCondLst>
                            <p:childTnLst>
                              <p:par>
                                <p:cTn id="6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811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 tmFilter="0,0; .5, 1; 1, 1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431"/>
                            </p:stCondLst>
                            <p:childTnLst>
                              <p:par>
                                <p:cTn id="6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931"/>
                            </p:stCondLst>
                            <p:childTnLst>
                              <p:par>
                                <p:cTn id="7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31"/>
                            </p:stCondLst>
                            <p:childTnLst>
                              <p:par>
                                <p:cTn id="8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811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 tmFilter="0,0; .5, 1; 1, 1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270"/>
                            </p:stCondLst>
                            <p:childTnLst>
                              <p:par>
                                <p:cTn id="9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770"/>
                            </p:stCondLst>
                            <p:childTnLst>
                              <p:par>
                                <p:cTn id="9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370"/>
                            </p:stCondLst>
                            <p:childTnLst>
                              <p:par>
                                <p:cTn id="10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811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 tmFilter="0,0; .5, 1; 1, 1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109"/>
                            </p:stCondLst>
                            <p:childTnLst>
                              <p:par>
                                <p:cTn id="1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9609"/>
                            </p:stCondLst>
                            <p:childTnLst>
                              <p:par>
                                <p:cTn id="120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2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3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209"/>
                            </p:stCondLst>
                            <p:childTnLst>
                              <p:par>
                                <p:cTn id="1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811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 tmFilter="0,0; .5, 1; 1, 1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61" grpId="0"/>
      <p:bldP spid="66" grpId="0"/>
      <p:bldP spid="67" grpId="0"/>
      <p:bldP spid="68" grpId="0"/>
      <p:bldP spid="69" grpId="0"/>
      <p:bldP spid="39" grpId="0"/>
      <p:bldP spid="41" grpId="0"/>
      <p:bldP spid="43" grpId="0"/>
      <p:bldP spid="45" grpId="0"/>
      <p:bldP spid="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3" cstate="screen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47" y="5437177"/>
            <a:ext cx="11298288" cy="1420824"/>
          </a:xfrm>
          <a:prstGeom prst="rect">
            <a:avLst/>
          </a:prstGeom>
        </p:spPr>
      </p:pic>
      <p:sp>
        <p:nvSpPr>
          <p:cNvPr id="10" name="椭圆 9"/>
          <p:cNvSpPr/>
          <p:nvPr/>
        </p:nvSpPr>
        <p:spPr>
          <a:xfrm>
            <a:off x="2292758" y="1982085"/>
            <a:ext cx="2844722" cy="2844722"/>
          </a:xfrm>
          <a:prstGeom prst="ellipse">
            <a:avLst/>
          </a:prstGeom>
          <a:noFill/>
          <a:ln w="19050">
            <a:solidFill>
              <a:schemeClr val="bg1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14"/>
          </a:p>
        </p:txBody>
      </p:sp>
      <p:grpSp>
        <p:nvGrpSpPr>
          <p:cNvPr id="38" name="组合 37"/>
          <p:cNvGrpSpPr/>
          <p:nvPr/>
        </p:nvGrpSpPr>
        <p:grpSpPr>
          <a:xfrm>
            <a:off x="2540802" y="2230129"/>
            <a:ext cx="2357960" cy="2357960"/>
            <a:chOff x="8964761" y="1889143"/>
            <a:chExt cx="2475858" cy="2475858"/>
          </a:xfrm>
        </p:grpSpPr>
        <p:sp>
          <p:nvSpPr>
            <p:cNvPr id="3" name="椭圆 2"/>
            <p:cNvSpPr/>
            <p:nvPr/>
          </p:nvSpPr>
          <p:spPr>
            <a:xfrm>
              <a:off x="8964761" y="1889143"/>
              <a:ext cx="2475858" cy="24758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714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9503496" y="2571894"/>
              <a:ext cx="1528976" cy="1115401"/>
              <a:chOff x="1345281" y="1550493"/>
              <a:chExt cx="1618090" cy="1180410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1345281" y="1550493"/>
                <a:ext cx="1618090" cy="9331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4857" b="1" spc="95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目录</a:t>
                </a: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430692" y="2335180"/>
                <a:ext cx="1207618" cy="3957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714" spc="95" dirty="0"/>
                  <a:t>CATALOG</a:t>
                </a:r>
                <a:endParaRPr lang="zh-CN" altLang="en-US" sz="1714" spc="95" dirty="0"/>
              </a:p>
            </p:txBody>
          </p:sp>
        </p:grpSp>
      </p:grpSp>
      <p:cxnSp>
        <p:nvCxnSpPr>
          <p:cNvPr id="40" name="直接连接符 39"/>
          <p:cNvCxnSpPr>
            <a:stCxn id="3" idx="6"/>
          </p:cNvCxnSpPr>
          <p:nvPr/>
        </p:nvCxnSpPr>
        <p:spPr>
          <a:xfrm flipV="1">
            <a:off x="4898762" y="3408691"/>
            <a:ext cx="685790" cy="41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V="1">
            <a:off x="5584553" y="1899951"/>
            <a:ext cx="0" cy="3017478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6082262" y="1732728"/>
            <a:ext cx="22733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381"/>
              </a:lnSpc>
            </a:pPr>
            <a:r>
              <a:rPr lang="en-US" altLang="zh-CN" sz="1714" b="1" spc="19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714" b="1" spc="19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年度工作概述</a:t>
            </a:r>
          </a:p>
        </p:txBody>
      </p:sp>
      <p:cxnSp>
        <p:nvCxnSpPr>
          <p:cNvPr id="47" name="直接连接符 46"/>
          <p:cNvCxnSpPr/>
          <p:nvPr/>
        </p:nvCxnSpPr>
        <p:spPr>
          <a:xfrm>
            <a:off x="5584553" y="1916331"/>
            <a:ext cx="446788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082262" y="2454775"/>
            <a:ext cx="22733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381"/>
              </a:lnSpc>
            </a:pPr>
            <a:r>
              <a:rPr lang="en-US" altLang="zh-CN" sz="1714" b="1" spc="19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714" b="1" spc="19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工作完成情况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082262" y="3219918"/>
            <a:ext cx="22733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381"/>
              </a:lnSpc>
            </a:pPr>
            <a:r>
              <a:rPr lang="en-US" altLang="zh-CN" sz="1714" b="1" spc="19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1714" b="1" spc="19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成功项目展示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082262" y="3985062"/>
            <a:ext cx="22733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381"/>
              </a:lnSpc>
            </a:pPr>
            <a:r>
              <a:rPr lang="en-US" altLang="zh-CN" sz="1714" b="1" spc="19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1714" b="1" spc="19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工作存在不足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082262" y="4750206"/>
            <a:ext cx="22733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381"/>
              </a:lnSpc>
            </a:pPr>
            <a:r>
              <a:rPr lang="en-US" altLang="zh-CN" sz="1714" b="1" spc="19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5.</a:t>
            </a:r>
            <a:r>
              <a:rPr lang="zh-CN" altLang="en-US" sz="1714" b="1" spc="19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明年工作计划</a:t>
            </a:r>
          </a:p>
        </p:txBody>
      </p:sp>
      <p:cxnSp>
        <p:nvCxnSpPr>
          <p:cNvPr id="59" name="直接连接符 58"/>
          <p:cNvCxnSpPr/>
          <p:nvPr/>
        </p:nvCxnSpPr>
        <p:spPr>
          <a:xfrm>
            <a:off x="5584553" y="2651410"/>
            <a:ext cx="446788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>
            <a:off x="5584553" y="3408690"/>
            <a:ext cx="446788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>
            <a:off x="5584553" y="4181697"/>
            <a:ext cx="446788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>
            <a:off x="5584553" y="4922048"/>
            <a:ext cx="446788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9223285"/>
      </p:ext>
    </p:extLst>
  </p:cSld>
  <p:clrMapOvr>
    <a:masterClrMapping/>
  </p:clrMapOvr>
  <p:transition spd="slow" advTm="739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2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5" grpId="0"/>
      <p:bldP spid="50" grpId="0"/>
      <p:bldP spid="51" grpId="0"/>
      <p:bldP spid="52" grpId="0"/>
      <p:bldP spid="5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085047" y="1484784"/>
            <a:ext cx="647412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6600" b="1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8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谢谢您的指导</a:t>
            </a:r>
            <a:endParaRPr lang="zh-CN" altLang="en-US" sz="8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标题 4"/>
          <p:cNvSpPr txBox="1">
            <a:spLocks/>
          </p:cNvSpPr>
          <p:nvPr/>
        </p:nvSpPr>
        <p:spPr>
          <a:xfrm>
            <a:off x="408955" y="3561962"/>
            <a:ext cx="4596011" cy="8031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我们将竭尽全力做的更好！</a:t>
            </a:r>
            <a:endParaRPr lang="en-US" altLang="zh-CN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前言"/>
          <p:cNvSpPr>
            <a:spLocks noChangeArrowheads="1"/>
          </p:cNvSpPr>
          <p:nvPr/>
        </p:nvSpPr>
        <p:spPr bwMode="auto">
          <a:xfrm>
            <a:off x="1129035" y="955074"/>
            <a:ext cx="4702553" cy="553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1912" tIns="60956" rIns="121912" bIns="6095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zh-CN" sz="2800" b="1" dirty="0" smtClean="0">
                <a:latin typeface="Impact MT Std" pitchFamily="34" charset="0"/>
              </a:rPr>
              <a:t>THANK YOU FOR YOUR GUIDANCE</a:t>
            </a:r>
            <a:endParaRPr lang="zh-CN" altLang="en-US" sz="2933" dirty="0">
              <a:latin typeface="Impact MT Std" pitchFamily="34" charset="0"/>
              <a:sym typeface="Impact" pitchFamily="34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8043985" y="2132856"/>
            <a:ext cx="715716" cy="719823"/>
            <a:chOff x="1721162" y="4373847"/>
            <a:chExt cx="715716" cy="719823"/>
          </a:xfrm>
        </p:grpSpPr>
        <p:sp>
          <p:nvSpPr>
            <p:cNvPr id="25" name="Oval 28"/>
            <p:cNvSpPr/>
            <p:nvPr/>
          </p:nvSpPr>
          <p:spPr>
            <a:xfrm>
              <a:off x="1721162" y="4373847"/>
              <a:ext cx="715716" cy="71982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733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6" name="Freeform 7"/>
            <p:cNvSpPr>
              <a:spLocks/>
            </p:cNvSpPr>
            <p:nvPr/>
          </p:nvSpPr>
          <p:spPr bwMode="auto">
            <a:xfrm>
              <a:off x="1892225" y="4715743"/>
              <a:ext cx="388938" cy="225425"/>
            </a:xfrm>
            <a:custGeom>
              <a:avLst/>
              <a:gdLst>
                <a:gd name="T0" fmla="*/ 103 w 103"/>
                <a:gd name="T1" fmla="*/ 33 h 60"/>
                <a:gd name="T2" fmla="*/ 94 w 103"/>
                <a:gd name="T3" fmla="*/ 10 h 60"/>
                <a:gd name="T4" fmla="*/ 68 w 103"/>
                <a:gd name="T5" fmla="*/ 0 h 60"/>
                <a:gd name="T6" fmla="*/ 68 w 103"/>
                <a:gd name="T7" fmla="*/ 0 h 60"/>
                <a:gd name="T8" fmla="*/ 67 w 103"/>
                <a:gd name="T9" fmla="*/ 0 h 60"/>
                <a:gd name="T10" fmla="*/ 59 w 103"/>
                <a:gd name="T11" fmla="*/ 38 h 60"/>
                <a:gd name="T12" fmla="*/ 55 w 103"/>
                <a:gd name="T13" fmla="*/ 12 h 60"/>
                <a:gd name="T14" fmla="*/ 58 w 103"/>
                <a:gd name="T15" fmla="*/ 6 h 60"/>
                <a:gd name="T16" fmla="*/ 53 w 103"/>
                <a:gd name="T17" fmla="*/ 2 h 60"/>
                <a:gd name="T18" fmla="*/ 52 w 103"/>
                <a:gd name="T19" fmla="*/ 2 h 60"/>
                <a:gd name="T20" fmla="*/ 52 w 103"/>
                <a:gd name="T21" fmla="*/ 2 h 60"/>
                <a:gd name="T22" fmla="*/ 50 w 103"/>
                <a:gd name="T23" fmla="*/ 2 h 60"/>
                <a:gd name="T24" fmla="*/ 46 w 103"/>
                <a:gd name="T25" fmla="*/ 6 h 60"/>
                <a:gd name="T26" fmla="*/ 49 w 103"/>
                <a:gd name="T27" fmla="*/ 12 h 60"/>
                <a:gd name="T28" fmla="*/ 44 w 103"/>
                <a:gd name="T29" fmla="*/ 38 h 60"/>
                <a:gd name="T30" fmla="*/ 36 w 103"/>
                <a:gd name="T31" fmla="*/ 0 h 60"/>
                <a:gd name="T32" fmla="*/ 36 w 103"/>
                <a:gd name="T33" fmla="*/ 0 h 60"/>
                <a:gd name="T34" fmla="*/ 35 w 103"/>
                <a:gd name="T35" fmla="*/ 0 h 60"/>
                <a:gd name="T36" fmla="*/ 9 w 103"/>
                <a:gd name="T37" fmla="*/ 10 h 60"/>
                <a:gd name="T38" fmla="*/ 1 w 103"/>
                <a:gd name="T39" fmla="*/ 33 h 60"/>
                <a:gd name="T40" fmla="*/ 0 w 103"/>
                <a:gd name="T41" fmla="*/ 57 h 60"/>
                <a:gd name="T42" fmla="*/ 19 w 103"/>
                <a:gd name="T43" fmla="*/ 59 h 60"/>
                <a:gd name="T44" fmla="*/ 19 w 103"/>
                <a:gd name="T45" fmla="*/ 38 h 60"/>
                <a:gd name="T46" fmla="*/ 21 w 103"/>
                <a:gd name="T47" fmla="*/ 30 h 60"/>
                <a:gd name="T48" fmla="*/ 21 w 103"/>
                <a:gd name="T49" fmla="*/ 59 h 60"/>
                <a:gd name="T50" fmla="*/ 52 w 103"/>
                <a:gd name="T51" fmla="*/ 60 h 60"/>
                <a:gd name="T52" fmla="*/ 82 w 103"/>
                <a:gd name="T53" fmla="*/ 59 h 60"/>
                <a:gd name="T54" fmla="*/ 82 w 103"/>
                <a:gd name="T55" fmla="*/ 30 h 60"/>
                <a:gd name="T56" fmla="*/ 84 w 103"/>
                <a:gd name="T57" fmla="*/ 38 h 60"/>
                <a:gd name="T58" fmla="*/ 84 w 103"/>
                <a:gd name="T59" fmla="*/ 59 h 60"/>
                <a:gd name="T60" fmla="*/ 103 w 103"/>
                <a:gd name="T61" fmla="*/ 57 h 60"/>
                <a:gd name="T62" fmla="*/ 103 w 103"/>
                <a:gd name="T63" fmla="*/ 3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" h="60">
                  <a:moveTo>
                    <a:pt x="103" y="33"/>
                  </a:moveTo>
                  <a:cubicBezTo>
                    <a:pt x="101" y="17"/>
                    <a:pt x="97" y="12"/>
                    <a:pt x="94" y="10"/>
                  </a:cubicBezTo>
                  <a:cubicBezTo>
                    <a:pt x="87" y="6"/>
                    <a:pt x="73" y="2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0"/>
                    <a:pt x="68" y="0"/>
                    <a:pt x="67" y="0"/>
                  </a:cubicBezTo>
                  <a:cubicBezTo>
                    <a:pt x="67" y="5"/>
                    <a:pt x="59" y="38"/>
                    <a:pt x="59" y="38"/>
                  </a:cubicBezTo>
                  <a:cubicBezTo>
                    <a:pt x="59" y="38"/>
                    <a:pt x="55" y="12"/>
                    <a:pt x="55" y="12"/>
                  </a:cubicBezTo>
                  <a:cubicBezTo>
                    <a:pt x="55" y="12"/>
                    <a:pt x="58" y="6"/>
                    <a:pt x="58" y="6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4" y="38"/>
                    <a:pt x="37" y="5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5" y="0"/>
                    <a:pt x="35" y="0"/>
                  </a:cubicBezTo>
                  <a:cubicBezTo>
                    <a:pt x="30" y="2"/>
                    <a:pt x="16" y="6"/>
                    <a:pt x="9" y="10"/>
                  </a:cubicBezTo>
                  <a:cubicBezTo>
                    <a:pt x="7" y="12"/>
                    <a:pt x="2" y="17"/>
                    <a:pt x="1" y="33"/>
                  </a:cubicBezTo>
                  <a:cubicBezTo>
                    <a:pt x="1" y="34"/>
                    <a:pt x="1" y="47"/>
                    <a:pt x="0" y="57"/>
                  </a:cubicBezTo>
                  <a:cubicBezTo>
                    <a:pt x="7" y="58"/>
                    <a:pt x="12" y="59"/>
                    <a:pt x="19" y="59"/>
                  </a:cubicBezTo>
                  <a:cubicBezTo>
                    <a:pt x="19" y="52"/>
                    <a:pt x="19" y="41"/>
                    <a:pt x="19" y="38"/>
                  </a:cubicBezTo>
                  <a:cubicBezTo>
                    <a:pt x="19" y="35"/>
                    <a:pt x="20" y="32"/>
                    <a:pt x="21" y="30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30" y="60"/>
                    <a:pt x="42" y="60"/>
                    <a:pt x="52" y="60"/>
                  </a:cubicBezTo>
                  <a:cubicBezTo>
                    <a:pt x="62" y="60"/>
                    <a:pt x="73" y="60"/>
                    <a:pt x="82" y="59"/>
                  </a:cubicBezTo>
                  <a:cubicBezTo>
                    <a:pt x="82" y="30"/>
                    <a:pt x="82" y="30"/>
                    <a:pt x="82" y="30"/>
                  </a:cubicBezTo>
                  <a:cubicBezTo>
                    <a:pt x="83" y="32"/>
                    <a:pt x="84" y="35"/>
                    <a:pt x="84" y="38"/>
                  </a:cubicBezTo>
                  <a:cubicBezTo>
                    <a:pt x="84" y="41"/>
                    <a:pt x="84" y="52"/>
                    <a:pt x="84" y="59"/>
                  </a:cubicBezTo>
                  <a:cubicBezTo>
                    <a:pt x="91" y="58"/>
                    <a:pt x="97" y="58"/>
                    <a:pt x="103" y="57"/>
                  </a:cubicBezTo>
                  <a:cubicBezTo>
                    <a:pt x="103" y="47"/>
                    <a:pt x="103" y="34"/>
                    <a:pt x="103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1990650" y="4469681"/>
              <a:ext cx="196850" cy="230188"/>
            </a:xfrm>
            <a:custGeom>
              <a:avLst/>
              <a:gdLst>
                <a:gd name="T0" fmla="*/ 4 w 52"/>
                <a:gd name="T1" fmla="*/ 25 h 61"/>
                <a:gd name="T2" fmla="*/ 0 w 52"/>
                <a:gd name="T3" fmla="*/ 29 h 61"/>
                <a:gd name="T4" fmla="*/ 5 w 52"/>
                <a:gd name="T5" fmla="*/ 39 h 61"/>
                <a:gd name="T6" fmla="*/ 26 w 52"/>
                <a:gd name="T7" fmla="*/ 61 h 61"/>
                <a:gd name="T8" fmla="*/ 47 w 52"/>
                <a:gd name="T9" fmla="*/ 39 h 61"/>
                <a:gd name="T10" fmla="*/ 52 w 52"/>
                <a:gd name="T11" fmla="*/ 29 h 61"/>
                <a:gd name="T12" fmla="*/ 48 w 52"/>
                <a:gd name="T13" fmla="*/ 25 h 61"/>
                <a:gd name="T14" fmla="*/ 26 w 52"/>
                <a:gd name="T15" fmla="*/ 0 h 61"/>
                <a:gd name="T16" fmla="*/ 4 w 52"/>
                <a:gd name="T17" fmla="*/ 2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1">
                  <a:moveTo>
                    <a:pt x="4" y="25"/>
                  </a:moveTo>
                  <a:cubicBezTo>
                    <a:pt x="2" y="25"/>
                    <a:pt x="0" y="27"/>
                    <a:pt x="0" y="29"/>
                  </a:cubicBezTo>
                  <a:cubicBezTo>
                    <a:pt x="0" y="33"/>
                    <a:pt x="2" y="39"/>
                    <a:pt x="5" y="39"/>
                  </a:cubicBezTo>
                  <a:cubicBezTo>
                    <a:pt x="8" y="51"/>
                    <a:pt x="15" y="61"/>
                    <a:pt x="26" y="61"/>
                  </a:cubicBezTo>
                  <a:cubicBezTo>
                    <a:pt x="37" y="61"/>
                    <a:pt x="44" y="51"/>
                    <a:pt x="47" y="39"/>
                  </a:cubicBezTo>
                  <a:cubicBezTo>
                    <a:pt x="50" y="38"/>
                    <a:pt x="52" y="33"/>
                    <a:pt x="52" y="29"/>
                  </a:cubicBezTo>
                  <a:cubicBezTo>
                    <a:pt x="51" y="27"/>
                    <a:pt x="50" y="26"/>
                    <a:pt x="48" y="25"/>
                  </a:cubicBezTo>
                  <a:cubicBezTo>
                    <a:pt x="48" y="11"/>
                    <a:pt x="39" y="0"/>
                    <a:pt x="26" y="0"/>
                  </a:cubicBezTo>
                  <a:cubicBezTo>
                    <a:pt x="13" y="0"/>
                    <a:pt x="4" y="11"/>
                    <a:pt x="4" y="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8" name="矩形 47"/>
          <p:cNvSpPr>
            <a:spLocks noChangeArrowheads="1"/>
          </p:cNvSpPr>
          <p:nvPr/>
        </p:nvSpPr>
        <p:spPr bwMode="auto">
          <a:xfrm>
            <a:off x="8605763" y="3476601"/>
            <a:ext cx="3468488" cy="118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现任职销售部经理，毕业于美国麻省理工大学设计系，曾获全国“十佳青年”。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微软雅黑" pitchFamily="34" charset="-122"/>
              </a:rPr>
              <a:t>相信在我的带领下，公司一定会步入一个新的纪元，开拓创新。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itchFamily="34" charset="-122"/>
            </a:endParaRPr>
          </a:p>
        </p:txBody>
      </p:sp>
      <p:sp>
        <p:nvSpPr>
          <p:cNvPr id="29" name="矩形 3"/>
          <p:cNvSpPr>
            <a:spLocks noChangeArrowheads="1"/>
          </p:cNvSpPr>
          <p:nvPr/>
        </p:nvSpPr>
        <p:spPr bwMode="auto">
          <a:xfrm>
            <a:off x="8622286" y="2924944"/>
            <a:ext cx="2174299" cy="377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charset="0"/>
              <a:buNone/>
            </a:pP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汇报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人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：第一</a:t>
            </a:r>
            <a:r>
              <a:rPr lang="en-US" altLang="zh-CN" sz="20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PPT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681409" y="3385895"/>
            <a:ext cx="599800" cy="405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9296259" y="3385895"/>
            <a:ext cx="1215000" cy="405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37647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5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28" grpId="0"/>
      <p:bldP spid="29" grpId="0"/>
      <p:bldP spid="30" grpId="0" animBg="1"/>
      <p:bldP spid="3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4090" y="4437115"/>
            <a:ext cx="8609680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5175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687" y="315180"/>
            <a:ext cx="10284862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580" y="3097348"/>
            <a:ext cx="5473008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7587" y="3097348"/>
            <a:ext cx="5473009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8767" y="3097345"/>
            <a:ext cx="52507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7846" y="3097345"/>
            <a:ext cx="52507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58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892558" y="972607"/>
            <a:ext cx="2448272" cy="2448272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08413" y="4406540"/>
            <a:ext cx="1436675" cy="215444"/>
            <a:chOff x="4369395" y="3284984"/>
            <a:chExt cx="1436675" cy="215444"/>
          </a:xfrm>
        </p:grpSpPr>
        <p:sp>
          <p:nvSpPr>
            <p:cNvPr id="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公司介绍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等腰三角形 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461112" y="4406540"/>
            <a:ext cx="1436675" cy="215444"/>
            <a:chOff x="4369395" y="3284984"/>
            <a:chExt cx="1436675" cy="215444"/>
          </a:xfrm>
        </p:grpSpPr>
        <p:sp>
          <p:nvSpPr>
            <p:cNvPr id="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团队介绍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4808413" y="4797732"/>
            <a:ext cx="1436675" cy="215444"/>
            <a:chOff x="4369395" y="3284984"/>
            <a:chExt cx="1436675" cy="215444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核心成员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6461112" y="4797152"/>
            <a:ext cx="1436675" cy="215444"/>
            <a:chOff x="4369395" y="3284984"/>
            <a:chExt cx="1436675" cy="215444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latin typeface="微软雅黑" pitchFamily="34" charset="-122"/>
                  <a:ea typeface="微软雅黑" pitchFamily="34" charset="-122"/>
                </a:rPr>
                <a:t>组织结构</a:t>
              </a:r>
              <a:endParaRPr lang="zh-CN" altLang="en-US" sz="1400" dirty="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3" name="标题 4"/>
          <p:cNvSpPr txBox="1">
            <a:spLocks/>
          </p:cNvSpPr>
          <p:nvPr/>
        </p:nvSpPr>
        <p:spPr>
          <a:xfrm>
            <a:off x="4945459" y="3819612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我们是谁</a:t>
            </a:r>
          </a:p>
        </p:txBody>
      </p:sp>
      <p:sp>
        <p:nvSpPr>
          <p:cNvPr id="24" name="椭圆 23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>
            <a:spLocks noChangeAspect="1"/>
          </p:cNvSpPr>
          <p:nvPr/>
        </p:nvSpPr>
        <p:spPr>
          <a:xfrm>
            <a:off x="6097595" y="836712"/>
            <a:ext cx="72000" cy="72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4945459" y="2780928"/>
            <a:ext cx="2376264" cy="4734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</a:t>
            </a:r>
            <a:endPara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KSO_Shape"/>
          <p:cNvSpPr>
            <a:spLocks/>
          </p:cNvSpPr>
          <p:nvPr/>
        </p:nvSpPr>
        <p:spPr bwMode="auto">
          <a:xfrm>
            <a:off x="5204676" y="1484784"/>
            <a:ext cx="1741748" cy="119600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4996314" y="1076363"/>
            <a:ext cx="2240761" cy="2240761"/>
          </a:xfrm>
          <a:prstGeom prst="ellipse">
            <a:avLst/>
          </a:prstGeom>
          <a:noFill/>
          <a:ln w="3175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8" name="直接连接符 37"/>
          <p:cNvCxnSpPr/>
          <p:nvPr/>
        </p:nvCxnSpPr>
        <p:spPr>
          <a:xfrm>
            <a:off x="4808413" y="4293096"/>
            <a:ext cx="2477306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/>
        </p:nvGrpSpPr>
        <p:grpSpPr>
          <a:xfrm>
            <a:off x="4801443" y="5157772"/>
            <a:ext cx="1436675" cy="215444"/>
            <a:chOff x="4369395" y="3284984"/>
            <a:chExt cx="1436675" cy="215444"/>
          </a:xfrm>
        </p:grpSpPr>
        <p:sp>
          <p:nvSpPr>
            <p:cNvPr id="40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latin typeface="微软雅黑" pitchFamily="34" charset="-122"/>
                  <a:ea typeface="微软雅黑" pitchFamily="34" charset="-122"/>
                </a:rPr>
                <a:t>大事件</a:t>
              </a: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等腰三角形 42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5183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6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7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9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8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32" presetClass="emph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120000">
                                      <p:cBhvr>
                                        <p:cTn id="8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500"/>
                            </p:stCondLst>
                            <p:childTnLst>
                              <p:par>
                                <p:cTn id="123" presetID="1" presetClass="path" presetSubtype="0" repeatCount="3000" accel="50000" decel="50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2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1" presetClass="path" presetSubtype="0" repeatCount="3000" accel="50000" decel="50000" fill="remove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2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1" presetClass="path" presetSubtype="0" repeatCount="3000" accel="50000" decel="50000" fill="remove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2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1" presetClass="path" presetSubtype="0" repeatCount="3000" accel="50000" decel="50000" fill="remove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1" presetClass="path" presetSubtype="0" repeatCount="3000" accel="50000" decel="50000" fill="remove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" presetClass="path" presetSubtype="0" repeatCount="3000" accel="50000" decel="50000" fill="remove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1" presetClass="path" presetSubtype="0" repeatCount="3000" accel="50000" decel="50000" fill="remove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1" presetClass="path" presetSubtype="0" repeatCount="3000" accel="50000" decel="50000" fill="remove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38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1" presetClass="path" presetSubtype="0" repeatCount="3000" accel="50000" decel="50000" fill="remove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1" presetClass="path" presetSubtype="0" repeatCount="3000" accel="50000" decel="50000" fill="remove" grpId="0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0.00087 0.00309 C 0.05885 0.00309 0.10781 0.08673 0.10781 0.19167 C 0.10781 0.29722 0.05885 0.38303 -0.00087 0.38303 C -0.06076 0.38303 -0.1092 0.29722 -0.1092 0.19167 C -0.1092 0.08673 -0.06076 0.00309 -0.00087 0.00309 Z " pathEditMode="relative" rAng="0" ptsTypes="fffff">
                                      <p:cBhvr>
                                        <p:cTn id="14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89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/>
      <p:bldP spid="35" grpId="0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9"/>
          <p:cNvSpPr>
            <a:spLocks/>
          </p:cNvSpPr>
          <p:nvPr/>
        </p:nvSpPr>
        <p:spPr bwMode="auto">
          <a:xfrm>
            <a:off x="4927297" y="3970888"/>
            <a:ext cx="1758510" cy="1758519"/>
          </a:xfrm>
          <a:custGeom>
            <a:avLst/>
            <a:gdLst>
              <a:gd name="T0" fmla="*/ 168 w 1187"/>
              <a:gd name="T1" fmla="*/ 0 h 1187"/>
              <a:gd name="T2" fmla="*/ 0 w 1187"/>
              <a:gd name="T3" fmla="*/ 0 h 1187"/>
              <a:gd name="T4" fmla="*/ 1187 w 1187"/>
              <a:gd name="T5" fmla="*/ 1187 h 1187"/>
              <a:gd name="T6" fmla="*/ 1187 w 1187"/>
              <a:gd name="T7" fmla="*/ 1019 h 1187"/>
              <a:gd name="T8" fmla="*/ 168 w 1187"/>
              <a:gd name="T9" fmla="*/ 0 h 1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7" h="1187">
                <a:moveTo>
                  <a:pt x="168" y="0"/>
                </a:moveTo>
                <a:cubicBezTo>
                  <a:pt x="0" y="0"/>
                  <a:pt x="0" y="0"/>
                  <a:pt x="0" y="0"/>
                </a:cubicBezTo>
                <a:cubicBezTo>
                  <a:pt x="0" y="656"/>
                  <a:pt x="531" y="1187"/>
                  <a:pt x="1187" y="1187"/>
                </a:cubicBezTo>
                <a:cubicBezTo>
                  <a:pt x="1187" y="1019"/>
                  <a:pt x="1187" y="1019"/>
                  <a:pt x="1187" y="1019"/>
                </a:cubicBezTo>
                <a:cubicBezTo>
                  <a:pt x="624" y="1019"/>
                  <a:pt x="168" y="563"/>
                  <a:pt x="168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innerShdw blurRad="165100" dist="114300" dir="10800000">
              <a:prstClr val="black">
                <a:alpha val="50000"/>
              </a:prstClr>
            </a:innerShdw>
          </a:effectLst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30"/>
          <p:cNvSpPr>
            <a:spLocks/>
          </p:cNvSpPr>
          <p:nvPr/>
        </p:nvSpPr>
        <p:spPr bwMode="auto">
          <a:xfrm>
            <a:off x="6681780" y="2214239"/>
            <a:ext cx="1758510" cy="1758519"/>
          </a:xfrm>
          <a:custGeom>
            <a:avLst/>
            <a:gdLst>
              <a:gd name="T0" fmla="*/ 1019 w 1187"/>
              <a:gd name="T1" fmla="*/ 1187 h 1187"/>
              <a:gd name="T2" fmla="*/ 1187 w 1187"/>
              <a:gd name="T3" fmla="*/ 1187 h 1187"/>
              <a:gd name="T4" fmla="*/ 0 w 1187"/>
              <a:gd name="T5" fmla="*/ 0 h 1187"/>
              <a:gd name="T6" fmla="*/ 0 w 1187"/>
              <a:gd name="T7" fmla="*/ 168 h 1187"/>
              <a:gd name="T8" fmla="*/ 1019 w 1187"/>
              <a:gd name="T9" fmla="*/ 1187 h 1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7" h="1187">
                <a:moveTo>
                  <a:pt x="1019" y="1187"/>
                </a:moveTo>
                <a:cubicBezTo>
                  <a:pt x="1187" y="1187"/>
                  <a:pt x="1187" y="1187"/>
                  <a:pt x="1187" y="1187"/>
                </a:cubicBezTo>
                <a:cubicBezTo>
                  <a:pt x="1187" y="531"/>
                  <a:pt x="656" y="0"/>
                  <a:pt x="0" y="0"/>
                </a:cubicBezTo>
                <a:cubicBezTo>
                  <a:pt x="0" y="168"/>
                  <a:pt x="0" y="168"/>
                  <a:pt x="0" y="168"/>
                </a:cubicBezTo>
                <a:cubicBezTo>
                  <a:pt x="563" y="168"/>
                  <a:pt x="1019" y="624"/>
                  <a:pt x="1019" y="118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innerShdw blurRad="165100" dist="114300" dir="6600000">
              <a:prstClr val="black">
                <a:alpha val="50000"/>
              </a:prstClr>
            </a:innerShdw>
          </a:effectLst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40"/>
          <p:cNvSpPr>
            <a:spLocks/>
          </p:cNvSpPr>
          <p:nvPr/>
        </p:nvSpPr>
        <p:spPr bwMode="auto">
          <a:xfrm>
            <a:off x="4927297" y="2214239"/>
            <a:ext cx="1758510" cy="1758519"/>
          </a:xfrm>
          <a:custGeom>
            <a:avLst/>
            <a:gdLst>
              <a:gd name="T0" fmla="*/ 1187 w 1187"/>
              <a:gd name="T1" fmla="*/ 168 h 1187"/>
              <a:gd name="T2" fmla="*/ 1187 w 1187"/>
              <a:gd name="T3" fmla="*/ 0 h 1187"/>
              <a:gd name="T4" fmla="*/ 0 w 1187"/>
              <a:gd name="T5" fmla="*/ 1187 h 1187"/>
              <a:gd name="T6" fmla="*/ 168 w 1187"/>
              <a:gd name="T7" fmla="*/ 1187 h 1187"/>
              <a:gd name="T8" fmla="*/ 1187 w 1187"/>
              <a:gd name="T9" fmla="*/ 168 h 1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7" h="1187">
                <a:moveTo>
                  <a:pt x="1187" y="168"/>
                </a:moveTo>
                <a:cubicBezTo>
                  <a:pt x="1187" y="0"/>
                  <a:pt x="1187" y="0"/>
                  <a:pt x="1187" y="0"/>
                </a:cubicBezTo>
                <a:cubicBezTo>
                  <a:pt x="531" y="0"/>
                  <a:pt x="0" y="531"/>
                  <a:pt x="0" y="1187"/>
                </a:cubicBezTo>
                <a:cubicBezTo>
                  <a:pt x="168" y="1187"/>
                  <a:pt x="168" y="1187"/>
                  <a:pt x="168" y="1187"/>
                </a:cubicBezTo>
                <a:cubicBezTo>
                  <a:pt x="168" y="624"/>
                  <a:pt x="624" y="168"/>
                  <a:pt x="1187" y="16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innerShdw blurRad="165100" dist="114300" dir="13500000">
              <a:prstClr val="black">
                <a:alpha val="50000"/>
              </a:prstClr>
            </a:innerShdw>
          </a:effectLst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43"/>
          <p:cNvSpPr>
            <a:spLocks/>
          </p:cNvSpPr>
          <p:nvPr/>
        </p:nvSpPr>
        <p:spPr bwMode="auto">
          <a:xfrm>
            <a:off x="6681780" y="3970888"/>
            <a:ext cx="1758510" cy="1758519"/>
          </a:xfrm>
          <a:custGeom>
            <a:avLst/>
            <a:gdLst>
              <a:gd name="T0" fmla="*/ 1187 w 1187"/>
              <a:gd name="T1" fmla="*/ 0 h 1187"/>
              <a:gd name="T2" fmla="*/ 1019 w 1187"/>
              <a:gd name="T3" fmla="*/ 0 h 1187"/>
              <a:gd name="T4" fmla="*/ 0 w 1187"/>
              <a:gd name="T5" fmla="*/ 1019 h 1187"/>
              <a:gd name="T6" fmla="*/ 0 w 1187"/>
              <a:gd name="T7" fmla="*/ 1187 h 1187"/>
              <a:gd name="T8" fmla="*/ 1187 w 1187"/>
              <a:gd name="T9" fmla="*/ 0 h 1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7" h="1187">
                <a:moveTo>
                  <a:pt x="1187" y="0"/>
                </a:moveTo>
                <a:cubicBezTo>
                  <a:pt x="1019" y="0"/>
                  <a:pt x="1019" y="0"/>
                  <a:pt x="1019" y="0"/>
                </a:cubicBezTo>
                <a:cubicBezTo>
                  <a:pt x="1019" y="563"/>
                  <a:pt x="563" y="1019"/>
                  <a:pt x="0" y="1019"/>
                </a:cubicBezTo>
                <a:cubicBezTo>
                  <a:pt x="0" y="1187"/>
                  <a:pt x="0" y="1187"/>
                  <a:pt x="0" y="1187"/>
                </a:cubicBezTo>
                <a:cubicBezTo>
                  <a:pt x="656" y="1187"/>
                  <a:pt x="1187" y="656"/>
                  <a:pt x="1187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>
            <a:innerShdw blurRad="165100" dist="114300" dir="13500000">
              <a:prstClr val="black">
                <a:alpha val="50000"/>
              </a:prstClr>
            </a:innerShdw>
          </a:effectLst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50"/>
          <p:cNvSpPr>
            <a:spLocks/>
          </p:cNvSpPr>
          <p:nvPr/>
        </p:nvSpPr>
        <p:spPr bwMode="auto">
          <a:xfrm>
            <a:off x="6689981" y="2210424"/>
            <a:ext cx="1758510" cy="1758519"/>
          </a:xfrm>
          <a:custGeom>
            <a:avLst/>
            <a:gdLst>
              <a:gd name="T0" fmla="*/ 1019 w 1187"/>
              <a:gd name="T1" fmla="*/ 1187 h 1187"/>
              <a:gd name="T2" fmla="*/ 1187 w 1187"/>
              <a:gd name="T3" fmla="*/ 1187 h 1187"/>
              <a:gd name="T4" fmla="*/ 0 w 1187"/>
              <a:gd name="T5" fmla="*/ 0 h 1187"/>
              <a:gd name="T6" fmla="*/ 0 w 1187"/>
              <a:gd name="T7" fmla="*/ 168 h 1187"/>
              <a:gd name="T8" fmla="*/ 1019 w 1187"/>
              <a:gd name="T9" fmla="*/ 1187 h 1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7" h="1187">
                <a:moveTo>
                  <a:pt x="1019" y="1187"/>
                </a:moveTo>
                <a:cubicBezTo>
                  <a:pt x="1187" y="1187"/>
                  <a:pt x="1187" y="1187"/>
                  <a:pt x="1187" y="1187"/>
                </a:cubicBezTo>
                <a:cubicBezTo>
                  <a:pt x="1187" y="531"/>
                  <a:pt x="656" y="0"/>
                  <a:pt x="0" y="0"/>
                </a:cubicBezTo>
                <a:cubicBezTo>
                  <a:pt x="0" y="168"/>
                  <a:pt x="0" y="168"/>
                  <a:pt x="0" y="168"/>
                </a:cubicBezTo>
                <a:cubicBezTo>
                  <a:pt x="563" y="168"/>
                  <a:pt x="1019" y="624"/>
                  <a:pt x="1019" y="1187"/>
                </a:cubicBezTo>
                <a:close/>
              </a:path>
            </a:pathLst>
          </a:custGeom>
          <a:noFill/>
          <a:ln w="15875" cap="flat">
            <a:noFill/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2" name="组合 51"/>
          <p:cNvGrpSpPr/>
          <p:nvPr/>
        </p:nvGrpSpPr>
        <p:grpSpPr>
          <a:xfrm>
            <a:off x="6273342" y="1900898"/>
            <a:ext cx="848932" cy="820904"/>
            <a:chOff x="5413751" y="1710838"/>
            <a:chExt cx="849129" cy="821094"/>
          </a:xfrm>
        </p:grpSpPr>
        <p:sp>
          <p:nvSpPr>
            <p:cNvPr id="8" name="椭圆 7"/>
            <p:cNvSpPr/>
            <p:nvPr/>
          </p:nvSpPr>
          <p:spPr>
            <a:xfrm>
              <a:off x="5413751" y="1710838"/>
              <a:ext cx="821094" cy="82109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13500000" scaled="1"/>
                <a:tileRect/>
              </a:gradFill>
            </a:ln>
            <a:effectLst>
              <a:outerShdw blurRad="1905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56"/>
            <p:cNvSpPr txBox="1"/>
            <p:nvPr/>
          </p:nvSpPr>
          <p:spPr>
            <a:xfrm>
              <a:off x="5475485" y="1767442"/>
              <a:ext cx="78739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999" dirty="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</a:rPr>
                <a:t>01</a:t>
              </a:r>
              <a:endParaRPr lang="zh-CN" altLang="en-US" sz="3999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996451" y="3598824"/>
            <a:ext cx="829887" cy="820904"/>
            <a:chOff x="7137259" y="3409157"/>
            <a:chExt cx="830079" cy="821094"/>
          </a:xfrm>
        </p:grpSpPr>
        <p:sp>
          <p:nvSpPr>
            <p:cNvPr id="11" name="椭圆 10"/>
            <p:cNvSpPr/>
            <p:nvPr/>
          </p:nvSpPr>
          <p:spPr>
            <a:xfrm>
              <a:off x="7137259" y="3409157"/>
              <a:ext cx="821094" cy="82109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13500000" scaled="1"/>
                <a:tileRect/>
              </a:gradFill>
            </a:ln>
            <a:effectLst>
              <a:outerShdw blurRad="1905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57"/>
            <p:cNvSpPr txBox="1"/>
            <p:nvPr/>
          </p:nvSpPr>
          <p:spPr>
            <a:xfrm>
              <a:off x="7179943" y="3484811"/>
              <a:ext cx="78739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999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02</a:t>
              </a:r>
              <a:endParaRPr lang="zh-CN" altLang="en-US" sz="3999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573183" y="3598824"/>
            <a:ext cx="829887" cy="820904"/>
            <a:chOff x="3713199" y="3409157"/>
            <a:chExt cx="830079" cy="821094"/>
          </a:xfrm>
        </p:grpSpPr>
        <p:sp>
          <p:nvSpPr>
            <p:cNvPr id="10" name="椭圆 9"/>
            <p:cNvSpPr/>
            <p:nvPr/>
          </p:nvSpPr>
          <p:spPr>
            <a:xfrm>
              <a:off x="3713199" y="3409157"/>
              <a:ext cx="821094" cy="82109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13500000" scaled="1"/>
                <a:tileRect/>
              </a:gradFill>
            </a:ln>
            <a:effectLst>
              <a:outerShdw blurRad="1905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59"/>
            <p:cNvSpPr txBox="1"/>
            <p:nvPr/>
          </p:nvSpPr>
          <p:spPr>
            <a:xfrm>
              <a:off x="3755883" y="3484811"/>
              <a:ext cx="78739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999" dirty="0">
                  <a:solidFill>
                    <a:schemeClr val="accent6"/>
                  </a:solidFill>
                  <a:latin typeface="微软雅黑" pitchFamily="34" charset="-122"/>
                  <a:ea typeface="微软雅黑" pitchFamily="34" charset="-122"/>
                </a:rPr>
                <a:t>04</a:t>
              </a:r>
              <a:endParaRPr lang="zh-CN" altLang="en-US" sz="3999" dirty="0">
                <a:solidFill>
                  <a:schemeClr val="accent6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8230107" y="2214296"/>
            <a:ext cx="2133450" cy="605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23" name="Freeform 512"/>
          <p:cNvSpPr>
            <a:spLocks/>
          </p:cNvSpPr>
          <p:nvPr/>
        </p:nvSpPr>
        <p:spPr bwMode="auto">
          <a:xfrm>
            <a:off x="8086125" y="1919210"/>
            <a:ext cx="118460" cy="234684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rgbClr val="E27100"/>
          </a:solidFill>
          <a:ln>
            <a:noFill/>
          </a:ln>
          <a:ex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8229218" y="1824631"/>
            <a:ext cx="2476732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E27100"/>
                </a:solidFill>
                <a:latin typeface="微软雅黑" pitchFamily="34" charset="-122"/>
                <a:ea typeface="微软雅黑" pitchFamily="34" charset="-122"/>
              </a:rPr>
              <a:t>点击输入小标题</a:t>
            </a:r>
            <a:endParaRPr lang="zh-CN" altLang="zh-CN" sz="2400" dirty="0">
              <a:solidFill>
                <a:srgbClr val="E271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文本框 5"/>
          <p:cNvSpPr txBox="1"/>
          <p:nvPr/>
        </p:nvSpPr>
        <p:spPr>
          <a:xfrm>
            <a:off x="961414" y="187481"/>
            <a:ext cx="4732669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项目来源</a:t>
            </a:r>
            <a:endParaRPr lang="zh-CN" altLang="zh-CN" sz="3599" dirty="0"/>
          </a:p>
        </p:txBody>
      </p:sp>
      <p:sp>
        <p:nvSpPr>
          <p:cNvPr id="27" name="TextBox 26"/>
          <p:cNvSpPr txBox="1"/>
          <p:nvPr/>
        </p:nvSpPr>
        <p:spPr>
          <a:xfrm>
            <a:off x="2955688" y="394809"/>
            <a:ext cx="2343388" cy="307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400" dirty="0"/>
              <a:t>Project source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29" name="矩形 2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9060962" y="298025"/>
            <a:ext cx="2793324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35" name="矩形 3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9197627" y="4128982"/>
            <a:ext cx="2133450" cy="605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41" name="Freeform 512"/>
          <p:cNvSpPr>
            <a:spLocks/>
          </p:cNvSpPr>
          <p:nvPr/>
        </p:nvSpPr>
        <p:spPr bwMode="auto">
          <a:xfrm>
            <a:off x="9053645" y="3833896"/>
            <a:ext cx="118460" cy="234684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9196738" y="3739317"/>
            <a:ext cx="2476732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点击输入小标题</a:t>
            </a:r>
            <a:endParaRPr lang="zh-CN" altLang="zh-CN" sz="2400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205474" y="5767114"/>
            <a:ext cx="2133450" cy="605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45" name="Freeform 512"/>
          <p:cNvSpPr>
            <a:spLocks/>
          </p:cNvSpPr>
          <p:nvPr/>
        </p:nvSpPr>
        <p:spPr bwMode="auto">
          <a:xfrm>
            <a:off x="8061492" y="5472028"/>
            <a:ext cx="118460" cy="234684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TextBox 45"/>
          <p:cNvSpPr txBox="1"/>
          <p:nvPr/>
        </p:nvSpPr>
        <p:spPr>
          <a:xfrm>
            <a:off x="8204585" y="5377449"/>
            <a:ext cx="2476732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点击输入小标题</a:t>
            </a:r>
            <a:endParaRPr lang="zh-CN" altLang="zh-CN" sz="2400" dirty="0">
              <a:solidFill>
                <a:schemeClr val="accent1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507793" y="5174507"/>
            <a:ext cx="2133450" cy="605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  <a:p>
            <a:pPr>
              <a:lnSpc>
                <a:spcPts val="2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49" name="Freeform 512"/>
          <p:cNvSpPr>
            <a:spLocks/>
          </p:cNvSpPr>
          <p:nvPr/>
        </p:nvSpPr>
        <p:spPr bwMode="auto">
          <a:xfrm>
            <a:off x="2363811" y="4879421"/>
            <a:ext cx="118460" cy="234684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  <a:ex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TextBox 49"/>
          <p:cNvSpPr txBox="1"/>
          <p:nvPr/>
        </p:nvSpPr>
        <p:spPr>
          <a:xfrm>
            <a:off x="2506904" y="4784842"/>
            <a:ext cx="2476732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点击输入小标题</a:t>
            </a:r>
            <a:endParaRPr lang="zh-CN" altLang="zh-CN" sz="2400" dirty="0">
              <a:solidFill>
                <a:schemeClr val="accent6">
                  <a:lumMod val="7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050" name="Picture 2" descr="E:\企业文化\企业文化图片\PNG\0 (51)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5057" y="2749439"/>
            <a:ext cx="3325349" cy="249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4" name="组合 53"/>
          <p:cNvGrpSpPr/>
          <p:nvPr/>
        </p:nvGrpSpPr>
        <p:grpSpPr>
          <a:xfrm>
            <a:off x="6273342" y="5159684"/>
            <a:ext cx="829887" cy="820904"/>
            <a:chOff x="5413751" y="4970379"/>
            <a:chExt cx="830079" cy="821094"/>
          </a:xfrm>
        </p:grpSpPr>
        <p:sp>
          <p:nvSpPr>
            <p:cNvPr id="9" name="椭圆 8"/>
            <p:cNvSpPr/>
            <p:nvPr/>
          </p:nvSpPr>
          <p:spPr>
            <a:xfrm>
              <a:off x="5413751" y="4970379"/>
              <a:ext cx="821094" cy="821094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</a:gsLst>
              <a:lin ang="2700000" scaled="1"/>
              <a:tileRect/>
            </a:gradFill>
            <a:ln>
              <a:gradFill flip="none" rotWithShape="1"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13500000" scaled="1"/>
                <a:tileRect/>
              </a:gradFill>
            </a:ln>
            <a:effectLst>
              <a:outerShdw blurRad="190500" dist="1270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58"/>
            <p:cNvSpPr txBox="1"/>
            <p:nvPr/>
          </p:nvSpPr>
          <p:spPr>
            <a:xfrm>
              <a:off x="5456435" y="5065083"/>
              <a:ext cx="78739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999" dirty="0">
                  <a:solidFill>
                    <a:schemeClr val="accent5"/>
                  </a:solidFill>
                  <a:latin typeface="微软雅黑" pitchFamily="34" charset="-122"/>
                  <a:ea typeface="微软雅黑" pitchFamily="34" charset="-122"/>
                </a:rPr>
                <a:t>03</a:t>
              </a:r>
              <a:endParaRPr lang="zh-CN" altLang="en-US" sz="3999" dirty="0">
                <a:solidFill>
                  <a:schemeClr val="accent5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47" name="Freeform 512"/>
          <p:cNvSpPr>
            <a:spLocks/>
          </p:cNvSpPr>
          <p:nvPr/>
        </p:nvSpPr>
        <p:spPr bwMode="auto">
          <a:xfrm>
            <a:off x="754764" y="1912762"/>
            <a:ext cx="168236" cy="333298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rgbClr val="3399FF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73924" y="1818183"/>
            <a:ext cx="2836575" cy="523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799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项目产生的背景</a:t>
            </a:r>
            <a:endParaRPr lang="zh-CN" altLang="zh-CN" sz="2799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85300" y="2340639"/>
            <a:ext cx="3837027" cy="1630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999"/>
              </a:lnSpc>
            </a:pPr>
            <a:r>
              <a:rPr lang="zh-CN" altLang="zh-CN" sz="1600" dirty="0"/>
              <a:t>公司以“策略先行，经营致胜，管理为本”的商业推广理念，一步一个脚印发展成为东莞同类企业中经营范围最广、在行业内颇具影响力的企业。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109042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2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833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65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15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6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15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400"/>
                            </p:stCondLst>
                            <p:childTnLst>
                              <p:par>
                                <p:cTn id="6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 tmFilter="0,0; .5, 1; 1, 1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200"/>
                            </p:stCondLst>
                            <p:childTnLst>
                              <p:par>
                                <p:cTn id="7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85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35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600"/>
                            </p:stCondLst>
                            <p:childTnLst>
                              <p:par>
                                <p:cTn id="9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 tmFilter="0,0; .5, 1; 1, 1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400"/>
                            </p:stCondLst>
                            <p:childTnLst>
                              <p:par>
                                <p:cTn id="9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 tmFilter="0,0; .5, 1; 1, 1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050"/>
                            </p:stCondLst>
                            <p:childTnLst>
                              <p:par>
                                <p:cTn id="10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2550"/>
                            </p:stCondLst>
                            <p:childTnLst>
                              <p:par>
                                <p:cTn id="1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3050"/>
                            </p:stCondLst>
                            <p:childTnLst>
                              <p:par>
                                <p:cTn id="1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3300"/>
                            </p:stCondLst>
                            <p:childTnLst>
                              <p:par>
                                <p:cTn id="1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 tmFilter="0,0; .5, 1; 1, 1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4100"/>
                            </p:stCondLst>
                            <p:childTnLst>
                              <p:par>
                                <p:cTn id="1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 tmFilter="0,0; .5, 1; 1, 1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475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5250"/>
                            </p:stCondLst>
                            <p:childTnLst>
                              <p:par>
                                <p:cTn id="1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5750"/>
                            </p:stCondLst>
                            <p:childTnLst>
                              <p:par>
                                <p:cTn id="1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 tmFilter="0,0; .5, 1; 1, 1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6800"/>
                            </p:stCondLst>
                            <p:childTnLst>
                              <p:par>
                                <p:cTn id="15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"/>
                                  </p:iterate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 tmFilter="0,0; .5, 1; 1, 1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7450"/>
                            </p:stCondLst>
                            <p:childTnLst>
                              <p:par>
                                <p:cTn id="1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22" grpId="0"/>
      <p:bldP spid="23" grpId="0" animBg="1"/>
      <p:bldP spid="24" grpId="0"/>
      <p:bldP spid="26" grpId="0"/>
      <p:bldP spid="27" grpId="0"/>
      <p:bldP spid="40" grpId="0"/>
      <p:bldP spid="41" grpId="0" animBg="1"/>
      <p:bldP spid="42" grpId="0"/>
      <p:bldP spid="44" grpId="0"/>
      <p:bldP spid="45" grpId="0" animBg="1"/>
      <p:bldP spid="46" grpId="0"/>
      <p:bldP spid="48" grpId="0"/>
      <p:bldP spid="49" grpId="0" animBg="1"/>
      <p:bldP spid="50" grpId="0"/>
      <p:bldP spid="47" grpId="0" animBg="1"/>
      <p:bldP spid="51" grpId="0"/>
      <p:bldP spid="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5"/>
          <p:cNvSpPr txBox="1"/>
          <p:nvPr/>
        </p:nvSpPr>
        <p:spPr>
          <a:xfrm>
            <a:off x="961414" y="187481"/>
            <a:ext cx="3247897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zh-CN" sz="3599" dirty="0"/>
              <a:t>融资计划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075707" y="356718"/>
            <a:ext cx="2603670" cy="307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400" dirty="0"/>
              <a:t>Financing plan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29" name="矩形 28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9060962" y="298025"/>
            <a:ext cx="2793324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35" name="矩形 34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 rot="3152971">
            <a:off x="460294" y="2676116"/>
            <a:ext cx="4281446" cy="1747740"/>
            <a:chOff x="2482316" y="2299046"/>
            <a:chExt cx="4752528" cy="1940042"/>
          </a:xfrm>
        </p:grpSpPr>
        <p:sp>
          <p:nvSpPr>
            <p:cNvPr id="16" name="矩形 15"/>
            <p:cNvSpPr/>
            <p:nvPr/>
          </p:nvSpPr>
          <p:spPr>
            <a:xfrm>
              <a:off x="2482316" y="4221088"/>
              <a:ext cx="4752528" cy="18000"/>
            </a:xfrm>
            <a:prstGeom prst="rect">
              <a:avLst/>
            </a:prstGeom>
            <a:gradFill>
              <a:gsLst>
                <a:gs pos="49628">
                  <a:schemeClr val="tx1">
                    <a:lumMod val="65000"/>
                    <a:lumOff val="35000"/>
                  </a:schemeClr>
                </a:gs>
                <a:gs pos="2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3"/>
            <p:cNvSpPr/>
            <p:nvPr/>
          </p:nvSpPr>
          <p:spPr>
            <a:xfrm>
              <a:off x="2626332" y="3933056"/>
              <a:ext cx="4464496" cy="291171"/>
            </a:xfrm>
            <a:custGeom>
              <a:avLst/>
              <a:gdLst/>
              <a:ahLst/>
              <a:cxnLst/>
              <a:rect l="l" t="t" r="r" b="b"/>
              <a:pathLst>
                <a:path w="5967726" h="372256">
                  <a:moveTo>
                    <a:pt x="2983863" y="0"/>
                  </a:moveTo>
                  <a:cubicBezTo>
                    <a:pt x="4505610" y="0"/>
                    <a:pt x="5763890" y="161740"/>
                    <a:pt x="5967726" y="372256"/>
                  </a:cubicBezTo>
                  <a:lnTo>
                    <a:pt x="0" y="372256"/>
                  </a:lnTo>
                  <a:cubicBezTo>
                    <a:pt x="203837" y="161740"/>
                    <a:pt x="1462116" y="0"/>
                    <a:pt x="2983863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50000"/>
                    <a:alpha val="27000"/>
                  </a:schemeClr>
                </a:gs>
                <a:gs pos="26000">
                  <a:schemeClr val="bg1">
                    <a:lumMod val="9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椭圆 6"/>
            <p:cNvSpPr/>
            <p:nvPr/>
          </p:nvSpPr>
          <p:spPr>
            <a:xfrm>
              <a:off x="3491880" y="2299046"/>
              <a:ext cx="2448272" cy="1925181"/>
            </a:xfrm>
            <a:custGeom>
              <a:avLst/>
              <a:gdLst/>
              <a:ahLst/>
              <a:cxnLst/>
              <a:rect l="l" t="t" r="r" b="b"/>
              <a:pathLst>
                <a:path w="2448272" h="1925181">
                  <a:moveTo>
                    <a:pt x="1224136" y="0"/>
                  </a:moveTo>
                  <a:cubicBezTo>
                    <a:pt x="1900208" y="0"/>
                    <a:pt x="2448272" y="548064"/>
                    <a:pt x="2448272" y="1224136"/>
                  </a:cubicBezTo>
                  <a:cubicBezTo>
                    <a:pt x="2448272" y="1485100"/>
                    <a:pt x="2366613" y="1726991"/>
                    <a:pt x="2226782" y="1925181"/>
                  </a:cubicBezTo>
                  <a:lnTo>
                    <a:pt x="221490" y="1925181"/>
                  </a:lnTo>
                  <a:cubicBezTo>
                    <a:pt x="81659" y="1726991"/>
                    <a:pt x="0" y="1485100"/>
                    <a:pt x="0" y="1224136"/>
                  </a:cubicBezTo>
                  <a:cubicBezTo>
                    <a:pt x="0" y="548064"/>
                    <a:pt x="548064" y="0"/>
                    <a:pt x="12241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16200000" sx="101000" sy="101000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椭圆 6"/>
            <p:cNvSpPr/>
            <p:nvPr/>
          </p:nvSpPr>
          <p:spPr>
            <a:xfrm>
              <a:off x="3563888" y="2405560"/>
              <a:ext cx="2308825" cy="1815528"/>
            </a:xfrm>
            <a:custGeom>
              <a:avLst/>
              <a:gdLst/>
              <a:ahLst/>
              <a:cxnLst/>
              <a:rect l="l" t="t" r="r" b="b"/>
              <a:pathLst>
                <a:path w="2448272" h="1925181">
                  <a:moveTo>
                    <a:pt x="1224136" y="0"/>
                  </a:moveTo>
                  <a:cubicBezTo>
                    <a:pt x="1900208" y="0"/>
                    <a:pt x="2448272" y="548064"/>
                    <a:pt x="2448272" y="1224136"/>
                  </a:cubicBezTo>
                  <a:cubicBezTo>
                    <a:pt x="2448272" y="1485100"/>
                    <a:pt x="2366613" y="1726991"/>
                    <a:pt x="2226782" y="1925181"/>
                  </a:cubicBezTo>
                  <a:lnTo>
                    <a:pt x="221490" y="1925181"/>
                  </a:lnTo>
                  <a:cubicBezTo>
                    <a:pt x="81659" y="1726991"/>
                    <a:pt x="0" y="1485100"/>
                    <a:pt x="0" y="1224136"/>
                  </a:cubicBezTo>
                  <a:cubicBezTo>
                    <a:pt x="0" y="548064"/>
                    <a:pt x="548064" y="0"/>
                    <a:pt x="1224136" y="0"/>
                  </a:cubicBezTo>
                  <a:close/>
                </a:path>
              </a:pathLst>
            </a:custGeom>
            <a:solidFill>
              <a:srgbClr val="0099CC"/>
            </a:solidFill>
            <a:ln>
              <a:noFill/>
            </a:ln>
            <a:effectLst>
              <a:innerShdw blurRad="114300">
                <a:srgbClr val="7C3B06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 rot="3152971">
            <a:off x="2927787" y="2676116"/>
            <a:ext cx="4281446" cy="1747740"/>
            <a:chOff x="2482316" y="2299046"/>
            <a:chExt cx="4752528" cy="1940042"/>
          </a:xfrm>
        </p:grpSpPr>
        <p:sp>
          <p:nvSpPr>
            <p:cNvPr id="21" name="矩形 20"/>
            <p:cNvSpPr/>
            <p:nvPr/>
          </p:nvSpPr>
          <p:spPr>
            <a:xfrm>
              <a:off x="2482316" y="4221088"/>
              <a:ext cx="4752528" cy="18000"/>
            </a:xfrm>
            <a:prstGeom prst="rect">
              <a:avLst/>
            </a:prstGeom>
            <a:gradFill>
              <a:gsLst>
                <a:gs pos="49628">
                  <a:schemeClr val="tx1">
                    <a:lumMod val="65000"/>
                    <a:lumOff val="35000"/>
                  </a:schemeClr>
                </a:gs>
                <a:gs pos="2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3"/>
            <p:cNvSpPr/>
            <p:nvPr/>
          </p:nvSpPr>
          <p:spPr>
            <a:xfrm>
              <a:off x="2626332" y="3933056"/>
              <a:ext cx="4464496" cy="291171"/>
            </a:xfrm>
            <a:custGeom>
              <a:avLst/>
              <a:gdLst/>
              <a:ahLst/>
              <a:cxnLst/>
              <a:rect l="l" t="t" r="r" b="b"/>
              <a:pathLst>
                <a:path w="5967726" h="372256">
                  <a:moveTo>
                    <a:pt x="2983863" y="0"/>
                  </a:moveTo>
                  <a:cubicBezTo>
                    <a:pt x="4505610" y="0"/>
                    <a:pt x="5763890" y="161740"/>
                    <a:pt x="5967726" y="372256"/>
                  </a:cubicBezTo>
                  <a:lnTo>
                    <a:pt x="0" y="372256"/>
                  </a:lnTo>
                  <a:cubicBezTo>
                    <a:pt x="203837" y="161740"/>
                    <a:pt x="1462116" y="0"/>
                    <a:pt x="2983863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50000"/>
                    <a:alpha val="27000"/>
                  </a:schemeClr>
                </a:gs>
                <a:gs pos="26000">
                  <a:schemeClr val="bg1">
                    <a:lumMod val="9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椭圆 6"/>
            <p:cNvSpPr/>
            <p:nvPr/>
          </p:nvSpPr>
          <p:spPr>
            <a:xfrm>
              <a:off x="3491880" y="2299046"/>
              <a:ext cx="2448272" cy="1925181"/>
            </a:xfrm>
            <a:custGeom>
              <a:avLst/>
              <a:gdLst/>
              <a:ahLst/>
              <a:cxnLst/>
              <a:rect l="l" t="t" r="r" b="b"/>
              <a:pathLst>
                <a:path w="2448272" h="1925181">
                  <a:moveTo>
                    <a:pt x="1224136" y="0"/>
                  </a:moveTo>
                  <a:cubicBezTo>
                    <a:pt x="1900208" y="0"/>
                    <a:pt x="2448272" y="548064"/>
                    <a:pt x="2448272" y="1224136"/>
                  </a:cubicBezTo>
                  <a:cubicBezTo>
                    <a:pt x="2448272" y="1485100"/>
                    <a:pt x="2366613" y="1726991"/>
                    <a:pt x="2226782" y="1925181"/>
                  </a:cubicBezTo>
                  <a:lnTo>
                    <a:pt x="221490" y="1925181"/>
                  </a:lnTo>
                  <a:cubicBezTo>
                    <a:pt x="81659" y="1726991"/>
                    <a:pt x="0" y="1485100"/>
                    <a:pt x="0" y="1224136"/>
                  </a:cubicBezTo>
                  <a:cubicBezTo>
                    <a:pt x="0" y="548064"/>
                    <a:pt x="548064" y="0"/>
                    <a:pt x="12241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16200000" sx="101000" sy="101000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4" name="椭圆 6"/>
            <p:cNvSpPr/>
            <p:nvPr/>
          </p:nvSpPr>
          <p:spPr>
            <a:xfrm>
              <a:off x="3563888" y="2405560"/>
              <a:ext cx="2308825" cy="1815528"/>
            </a:xfrm>
            <a:custGeom>
              <a:avLst/>
              <a:gdLst/>
              <a:ahLst/>
              <a:cxnLst/>
              <a:rect l="l" t="t" r="r" b="b"/>
              <a:pathLst>
                <a:path w="2448272" h="1925181">
                  <a:moveTo>
                    <a:pt x="1224136" y="0"/>
                  </a:moveTo>
                  <a:cubicBezTo>
                    <a:pt x="1900208" y="0"/>
                    <a:pt x="2448272" y="548064"/>
                    <a:pt x="2448272" y="1224136"/>
                  </a:cubicBezTo>
                  <a:cubicBezTo>
                    <a:pt x="2448272" y="1485100"/>
                    <a:pt x="2366613" y="1726991"/>
                    <a:pt x="2226782" y="1925181"/>
                  </a:cubicBezTo>
                  <a:lnTo>
                    <a:pt x="221490" y="1925181"/>
                  </a:lnTo>
                  <a:cubicBezTo>
                    <a:pt x="81659" y="1726991"/>
                    <a:pt x="0" y="1485100"/>
                    <a:pt x="0" y="1224136"/>
                  </a:cubicBezTo>
                  <a:cubicBezTo>
                    <a:pt x="0" y="548064"/>
                    <a:pt x="548064" y="0"/>
                    <a:pt x="1224136" y="0"/>
                  </a:cubicBezTo>
                  <a:close/>
                </a:path>
              </a:pathLst>
            </a:custGeom>
            <a:solidFill>
              <a:srgbClr val="FDA403"/>
            </a:solidFill>
            <a:ln>
              <a:noFill/>
            </a:ln>
            <a:effectLst>
              <a:innerShdw blurRad="114300">
                <a:srgbClr val="7C3B06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 rot="3152971">
            <a:off x="5395280" y="2676116"/>
            <a:ext cx="4281446" cy="1747740"/>
            <a:chOff x="2482316" y="2299046"/>
            <a:chExt cx="4752528" cy="1940042"/>
          </a:xfrm>
        </p:grpSpPr>
        <p:sp>
          <p:nvSpPr>
            <p:cNvPr id="39" name="矩形 38"/>
            <p:cNvSpPr/>
            <p:nvPr/>
          </p:nvSpPr>
          <p:spPr>
            <a:xfrm>
              <a:off x="2482316" y="4221088"/>
              <a:ext cx="4752528" cy="18000"/>
            </a:xfrm>
            <a:prstGeom prst="rect">
              <a:avLst/>
            </a:prstGeom>
            <a:gradFill>
              <a:gsLst>
                <a:gs pos="49628">
                  <a:schemeClr val="tx1">
                    <a:lumMod val="65000"/>
                    <a:lumOff val="35000"/>
                  </a:schemeClr>
                </a:gs>
                <a:gs pos="2000">
                  <a:schemeClr val="bg1">
                    <a:lumMod val="95000"/>
                  </a:schemeClr>
                </a:gs>
                <a:gs pos="100000">
                  <a:schemeClr val="bg1">
                    <a:lumMod val="95000"/>
                  </a:schemeClr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"/>
            <p:cNvSpPr/>
            <p:nvPr/>
          </p:nvSpPr>
          <p:spPr>
            <a:xfrm>
              <a:off x="2626332" y="3933056"/>
              <a:ext cx="4464496" cy="291171"/>
            </a:xfrm>
            <a:custGeom>
              <a:avLst/>
              <a:gdLst/>
              <a:ahLst/>
              <a:cxnLst/>
              <a:rect l="l" t="t" r="r" b="b"/>
              <a:pathLst>
                <a:path w="5967726" h="372256">
                  <a:moveTo>
                    <a:pt x="2983863" y="0"/>
                  </a:moveTo>
                  <a:cubicBezTo>
                    <a:pt x="4505610" y="0"/>
                    <a:pt x="5763890" y="161740"/>
                    <a:pt x="5967726" y="372256"/>
                  </a:cubicBezTo>
                  <a:lnTo>
                    <a:pt x="0" y="372256"/>
                  </a:lnTo>
                  <a:cubicBezTo>
                    <a:pt x="203837" y="161740"/>
                    <a:pt x="1462116" y="0"/>
                    <a:pt x="2983863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50000"/>
                    <a:alpha val="27000"/>
                  </a:schemeClr>
                </a:gs>
                <a:gs pos="26000">
                  <a:schemeClr val="bg1">
                    <a:lumMod val="95000"/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1" name="椭圆 6"/>
            <p:cNvSpPr/>
            <p:nvPr/>
          </p:nvSpPr>
          <p:spPr>
            <a:xfrm>
              <a:off x="3491880" y="2299046"/>
              <a:ext cx="2448272" cy="1925181"/>
            </a:xfrm>
            <a:custGeom>
              <a:avLst/>
              <a:gdLst/>
              <a:ahLst/>
              <a:cxnLst/>
              <a:rect l="l" t="t" r="r" b="b"/>
              <a:pathLst>
                <a:path w="2448272" h="1925181">
                  <a:moveTo>
                    <a:pt x="1224136" y="0"/>
                  </a:moveTo>
                  <a:cubicBezTo>
                    <a:pt x="1900208" y="0"/>
                    <a:pt x="2448272" y="548064"/>
                    <a:pt x="2448272" y="1224136"/>
                  </a:cubicBezTo>
                  <a:cubicBezTo>
                    <a:pt x="2448272" y="1485100"/>
                    <a:pt x="2366613" y="1726991"/>
                    <a:pt x="2226782" y="1925181"/>
                  </a:cubicBezTo>
                  <a:lnTo>
                    <a:pt x="221490" y="1925181"/>
                  </a:lnTo>
                  <a:cubicBezTo>
                    <a:pt x="81659" y="1726991"/>
                    <a:pt x="0" y="1485100"/>
                    <a:pt x="0" y="1224136"/>
                  </a:cubicBezTo>
                  <a:cubicBezTo>
                    <a:pt x="0" y="548064"/>
                    <a:pt x="548064" y="0"/>
                    <a:pt x="12241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16200000" sx="101000" sy="101000" rotWithShape="0">
                <a:prstClr val="black">
                  <a:alpha val="2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2" name="椭圆 6"/>
            <p:cNvSpPr/>
            <p:nvPr/>
          </p:nvSpPr>
          <p:spPr>
            <a:xfrm>
              <a:off x="3563888" y="2405560"/>
              <a:ext cx="2308825" cy="1815528"/>
            </a:xfrm>
            <a:custGeom>
              <a:avLst/>
              <a:gdLst/>
              <a:ahLst/>
              <a:cxnLst/>
              <a:rect l="l" t="t" r="r" b="b"/>
              <a:pathLst>
                <a:path w="2448272" h="1925181">
                  <a:moveTo>
                    <a:pt x="1224136" y="0"/>
                  </a:moveTo>
                  <a:cubicBezTo>
                    <a:pt x="1900208" y="0"/>
                    <a:pt x="2448272" y="548064"/>
                    <a:pt x="2448272" y="1224136"/>
                  </a:cubicBezTo>
                  <a:cubicBezTo>
                    <a:pt x="2448272" y="1485100"/>
                    <a:pt x="2366613" y="1726991"/>
                    <a:pt x="2226782" y="1925181"/>
                  </a:cubicBezTo>
                  <a:lnTo>
                    <a:pt x="221490" y="1925181"/>
                  </a:lnTo>
                  <a:cubicBezTo>
                    <a:pt x="81659" y="1726991"/>
                    <a:pt x="0" y="1485100"/>
                    <a:pt x="0" y="1224136"/>
                  </a:cubicBezTo>
                  <a:cubicBezTo>
                    <a:pt x="0" y="548064"/>
                    <a:pt x="548064" y="0"/>
                    <a:pt x="1224136" y="0"/>
                  </a:cubicBezTo>
                  <a:close/>
                </a:path>
              </a:pathLst>
            </a:custGeom>
            <a:solidFill>
              <a:srgbClr val="009999"/>
            </a:solidFill>
            <a:ln>
              <a:noFill/>
            </a:ln>
            <a:effectLst>
              <a:innerShdw blurRad="114300">
                <a:schemeClr val="accent3">
                  <a:lumMod val="5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19" tIns="45709" rIns="91419" bIns="45709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43" name="矩形 42"/>
          <p:cNvSpPr/>
          <p:nvPr/>
        </p:nvSpPr>
        <p:spPr>
          <a:xfrm rot="5400000">
            <a:off x="1344718" y="3397880"/>
            <a:ext cx="1007879" cy="17996"/>
          </a:xfrm>
          <a:prstGeom prst="rect">
            <a:avLst/>
          </a:prstGeom>
          <a:gradFill>
            <a:gsLst>
              <a:gs pos="49628">
                <a:schemeClr val="bg1"/>
              </a:gs>
              <a:gs pos="200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TextBox 43"/>
          <p:cNvSpPr txBox="1"/>
          <p:nvPr/>
        </p:nvSpPr>
        <p:spPr>
          <a:xfrm>
            <a:off x="1914446" y="2852429"/>
            <a:ext cx="1304596" cy="369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911651" y="3241821"/>
            <a:ext cx="1226648" cy="1052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324460" y="3150845"/>
            <a:ext cx="533197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 rot="5400000">
            <a:off x="3826894" y="3397880"/>
            <a:ext cx="1007879" cy="17996"/>
          </a:xfrm>
          <a:prstGeom prst="rect">
            <a:avLst/>
          </a:prstGeom>
          <a:gradFill>
            <a:gsLst>
              <a:gs pos="49628">
                <a:schemeClr val="bg1"/>
              </a:gs>
              <a:gs pos="200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TextBox 47"/>
          <p:cNvSpPr txBox="1"/>
          <p:nvPr/>
        </p:nvSpPr>
        <p:spPr>
          <a:xfrm>
            <a:off x="4396623" y="2852429"/>
            <a:ext cx="1304596" cy="369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393827" y="3241821"/>
            <a:ext cx="1226648" cy="1052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806636" y="3150845"/>
            <a:ext cx="533197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矩形 50"/>
          <p:cNvSpPr/>
          <p:nvPr/>
        </p:nvSpPr>
        <p:spPr>
          <a:xfrm rot="5400000">
            <a:off x="6286550" y="3397880"/>
            <a:ext cx="1007879" cy="17996"/>
          </a:xfrm>
          <a:prstGeom prst="rect">
            <a:avLst/>
          </a:prstGeom>
          <a:gradFill>
            <a:gsLst>
              <a:gs pos="49628">
                <a:schemeClr val="bg1"/>
              </a:gs>
              <a:gs pos="2000">
                <a:schemeClr val="bg1">
                  <a:alpha val="0"/>
                </a:schemeClr>
              </a:gs>
              <a:gs pos="100000">
                <a:schemeClr val="bg1">
                  <a:alpha val="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TextBox 51"/>
          <p:cNvSpPr txBox="1"/>
          <p:nvPr/>
        </p:nvSpPr>
        <p:spPr>
          <a:xfrm>
            <a:off x="6856278" y="2852429"/>
            <a:ext cx="1304596" cy="369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853483" y="3241821"/>
            <a:ext cx="1226648" cy="1052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</a:t>
            </a:r>
            <a:endParaRPr lang="en-US" altLang="zh-CN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266292" y="3150845"/>
            <a:ext cx="533197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350711" y="2608212"/>
            <a:ext cx="2133450" cy="4769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56" name="Freeform 512"/>
          <p:cNvSpPr>
            <a:spLocks/>
          </p:cNvSpPr>
          <p:nvPr/>
        </p:nvSpPr>
        <p:spPr bwMode="auto">
          <a:xfrm>
            <a:off x="9206729" y="2198853"/>
            <a:ext cx="118460" cy="234684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TextBox 56"/>
          <p:cNvSpPr txBox="1"/>
          <p:nvPr/>
        </p:nvSpPr>
        <p:spPr>
          <a:xfrm>
            <a:off x="9349822" y="2104273"/>
            <a:ext cx="2206329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重要内容情况</a:t>
            </a:r>
            <a:endParaRPr lang="zh-CN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326077" y="3709686"/>
            <a:ext cx="2133450" cy="4769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59" name="Freeform 512"/>
          <p:cNvSpPr>
            <a:spLocks/>
          </p:cNvSpPr>
          <p:nvPr/>
        </p:nvSpPr>
        <p:spPr bwMode="auto">
          <a:xfrm>
            <a:off x="9182094" y="3300327"/>
            <a:ext cx="118460" cy="234684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TextBox 59"/>
          <p:cNvSpPr txBox="1"/>
          <p:nvPr/>
        </p:nvSpPr>
        <p:spPr>
          <a:xfrm>
            <a:off x="9325188" y="3205747"/>
            <a:ext cx="2206329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重要内容情况</a:t>
            </a:r>
            <a:endParaRPr lang="zh-CN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9266846" y="4889132"/>
            <a:ext cx="2133450" cy="4769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15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点击此处添加部门情况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lnSpc>
                <a:spcPts val="15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点击此处添加内容</a:t>
            </a:r>
          </a:p>
        </p:txBody>
      </p:sp>
      <p:sp>
        <p:nvSpPr>
          <p:cNvPr id="62" name="Freeform 512"/>
          <p:cNvSpPr>
            <a:spLocks/>
          </p:cNvSpPr>
          <p:nvPr/>
        </p:nvSpPr>
        <p:spPr bwMode="auto">
          <a:xfrm>
            <a:off x="9122864" y="4479773"/>
            <a:ext cx="118460" cy="234684"/>
          </a:xfrm>
          <a:custGeom>
            <a:avLst/>
            <a:gdLst>
              <a:gd name="T0" fmla="*/ 54 w 106"/>
              <a:gd name="T1" fmla="*/ 105 h 210"/>
              <a:gd name="T2" fmla="*/ 0 w 106"/>
              <a:gd name="T3" fmla="*/ 159 h 210"/>
              <a:gd name="T4" fmla="*/ 0 w 106"/>
              <a:gd name="T5" fmla="*/ 210 h 210"/>
              <a:gd name="T6" fmla="*/ 0 w 106"/>
              <a:gd name="T7" fmla="*/ 210 h 210"/>
              <a:gd name="T8" fmla="*/ 106 w 106"/>
              <a:gd name="T9" fmla="*/ 105 h 210"/>
              <a:gd name="T10" fmla="*/ 0 w 106"/>
              <a:gd name="T11" fmla="*/ 0 h 210"/>
              <a:gd name="T12" fmla="*/ 0 w 106"/>
              <a:gd name="T13" fmla="*/ 0 h 210"/>
              <a:gd name="T14" fmla="*/ 0 w 106"/>
              <a:gd name="T15" fmla="*/ 51 h 210"/>
              <a:gd name="T16" fmla="*/ 54 w 106"/>
              <a:gd name="T17" fmla="*/ 105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6" h="210">
                <a:moveTo>
                  <a:pt x="54" y="105"/>
                </a:moveTo>
                <a:lnTo>
                  <a:pt x="0" y="159"/>
                </a:lnTo>
                <a:lnTo>
                  <a:pt x="0" y="210"/>
                </a:lnTo>
                <a:lnTo>
                  <a:pt x="0" y="210"/>
                </a:lnTo>
                <a:lnTo>
                  <a:pt x="106" y="105"/>
                </a:lnTo>
                <a:lnTo>
                  <a:pt x="0" y="0"/>
                </a:lnTo>
                <a:lnTo>
                  <a:pt x="0" y="0"/>
                </a:lnTo>
                <a:lnTo>
                  <a:pt x="0" y="51"/>
                </a:lnTo>
                <a:lnTo>
                  <a:pt x="54" y="10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xtLst/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TextBox 62"/>
          <p:cNvSpPr txBox="1"/>
          <p:nvPr/>
        </p:nvSpPr>
        <p:spPr>
          <a:xfrm>
            <a:off x="9265958" y="4385193"/>
            <a:ext cx="2206329" cy="4615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重要内容情况</a:t>
            </a:r>
            <a:endParaRPr lang="zh-CN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25045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2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833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7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95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6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1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6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1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350"/>
                            </p:stCondLst>
                            <p:childTnLst>
                              <p:par>
                                <p:cTn id="6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 tmFilter="0,0; .5, 1; 1, 1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750"/>
                            </p:stCondLst>
                            <p:childTnLst>
                              <p:par>
                                <p:cTn id="9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 tmFilter="0,0; .5, 1; 1, 1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400"/>
                            </p:stCondLst>
                            <p:childTnLst>
                              <p:par>
                                <p:cTn id="10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89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150"/>
                            </p:stCondLst>
                            <p:childTnLst>
                              <p:par>
                                <p:cTn id="1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 tmFilter="0,0; .5, 1; 1, 1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900"/>
                            </p:stCondLst>
                            <p:childTnLst>
                              <p:par>
                                <p:cTn id="1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0400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650"/>
                            </p:stCondLst>
                            <p:childTnLst>
                              <p:par>
                                <p:cTn id="1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 tmFilter="0,0; .5, 1; 1, 1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1400"/>
                            </p:stCondLst>
                            <p:childTnLst>
                              <p:par>
                                <p:cTn id="1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19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2150"/>
                            </p:stCondLst>
                            <p:childTnLst>
                              <p:par>
                                <p:cTn id="14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 tmFilter="0,0; .5, 1; 1, 1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2900"/>
                            </p:stCondLst>
                            <p:childTnLst>
                              <p:par>
                                <p:cTn id="1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43" grpId="0" animBg="1"/>
      <p:bldP spid="44" grpId="0"/>
      <p:bldP spid="45" grpId="0"/>
      <p:bldP spid="46" grpId="0"/>
      <p:bldP spid="47" grpId="0" animBg="1"/>
      <p:bldP spid="48" grpId="0"/>
      <p:bldP spid="49" grpId="0"/>
      <p:bldP spid="50" grpId="0"/>
      <p:bldP spid="51" grpId="0" animBg="1"/>
      <p:bldP spid="52" grpId="0"/>
      <p:bldP spid="53" grpId="0"/>
      <p:bldP spid="54" grpId="0"/>
      <p:bldP spid="55" grpId="0"/>
      <p:bldP spid="56" grpId="0" animBg="1"/>
      <p:bldP spid="57" grpId="0"/>
      <p:bldP spid="58" grpId="0"/>
      <p:bldP spid="59" grpId="0" animBg="1"/>
      <p:bldP spid="60" grpId="0"/>
      <p:bldP spid="61" grpId="0"/>
      <p:bldP spid="62" grpId="0" animBg="1"/>
      <p:bldP spid="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/>
          <p:nvPr/>
        </p:nvGrpSpPr>
        <p:grpSpPr>
          <a:xfrm>
            <a:off x="1337765" y="1806193"/>
            <a:ext cx="3743549" cy="3743549"/>
            <a:chOff x="3851920" y="836712"/>
            <a:chExt cx="3744416" cy="3744416"/>
          </a:xfrm>
        </p:grpSpPr>
        <p:grpSp>
          <p:nvGrpSpPr>
            <p:cNvPr id="54" name="组合 53"/>
            <p:cNvGrpSpPr/>
            <p:nvPr/>
          </p:nvGrpSpPr>
          <p:grpSpPr>
            <a:xfrm>
              <a:off x="3851920" y="836712"/>
              <a:ext cx="3744416" cy="3744416"/>
              <a:chOff x="3851920" y="836712"/>
              <a:chExt cx="3744416" cy="3744416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3851920" y="836712"/>
                <a:ext cx="3744416" cy="3744416"/>
              </a:xfrm>
              <a:prstGeom prst="ellipse">
                <a:avLst/>
              </a:prstGeom>
              <a:solidFill>
                <a:schemeClr val="accent2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7" name="组合 56"/>
              <p:cNvGrpSpPr/>
              <p:nvPr/>
            </p:nvGrpSpPr>
            <p:grpSpPr>
              <a:xfrm>
                <a:off x="4004500" y="989292"/>
                <a:ext cx="3439257" cy="3439257"/>
                <a:chOff x="2758018" y="1768555"/>
                <a:chExt cx="3439257" cy="3439257"/>
              </a:xfrm>
              <a:effectLst>
                <a:outerShdw blurRad="25400" sx="101000" sy="101000" algn="ctr" rotWithShape="0">
                  <a:schemeClr val="accent1">
                    <a:lumMod val="50000"/>
                    <a:alpha val="21000"/>
                  </a:schemeClr>
                </a:outerShdw>
              </a:effectLst>
            </p:grpSpPr>
            <p:sp>
              <p:nvSpPr>
                <p:cNvPr id="58" name="任意多边形 57"/>
                <p:cNvSpPr/>
                <p:nvPr/>
              </p:nvSpPr>
              <p:spPr>
                <a:xfrm>
                  <a:off x="2783515" y="1768555"/>
                  <a:ext cx="3413760" cy="3413760"/>
                </a:xfrm>
                <a:custGeom>
                  <a:avLst/>
                  <a:gdLst>
                    <a:gd name="connsiteX0" fmla="*/ 1706880 w 3413760"/>
                    <a:gd name="connsiteY0" fmla="*/ 0 h 3413760"/>
                    <a:gd name="connsiteX1" fmla="*/ 3413760 w 3413760"/>
                    <a:gd name="connsiteY1" fmla="*/ 1706880 h 3413760"/>
                    <a:gd name="connsiteX2" fmla="*/ 1706880 w 3413760"/>
                    <a:gd name="connsiteY2" fmla="*/ 1706880 h 3413760"/>
                    <a:gd name="connsiteX3" fmla="*/ 1706880 w 3413760"/>
                    <a:gd name="connsiteY3" fmla="*/ 0 h 3413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13760" h="3413760">
                      <a:moveTo>
                        <a:pt x="1706880" y="0"/>
                      </a:moveTo>
                      <a:cubicBezTo>
                        <a:pt x="2649564" y="0"/>
                        <a:pt x="3413760" y="764196"/>
                        <a:pt x="3413760" y="1706880"/>
                      </a:cubicBezTo>
                      <a:lnTo>
                        <a:pt x="1706880" y="1706880"/>
                      </a:lnTo>
                      <a:lnTo>
                        <a:pt x="1706880" y="0"/>
                      </a:lnTo>
                      <a:close/>
                    </a:path>
                  </a:pathLst>
                </a:custGeom>
                <a:blipFill dpi="0"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796279" tIns="682187" rIns="458719" bIns="1816595" numCol="1" spcCol="1270" anchor="ctr" anchorCtr="0">
                  <a:noAutofit/>
                </a:bodyPr>
                <a:lstStyle/>
                <a:p>
                  <a:pPr algn="ctr" defTabSz="1777644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3999"/>
                </a:p>
              </p:txBody>
            </p:sp>
            <p:sp>
              <p:nvSpPr>
                <p:cNvPr id="59" name="任意多边形 58"/>
                <p:cNvSpPr/>
                <p:nvPr/>
              </p:nvSpPr>
              <p:spPr>
                <a:xfrm>
                  <a:off x="2781464" y="1794052"/>
                  <a:ext cx="3413760" cy="3413760"/>
                </a:xfrm>
                <a:custGeom>
                  <a:avLst/>
                  <a:gdLst>
                    <a:gd name="connsiteX0" fmla="*/ 3413760 w 3413760"/>
                    <a:gd name="connsiteY0" fmla="*/ 1706880 h 3413760"/>
                    <a:gd name="connsiteX1" fmla="*/ 1706880 w 3413760"/>
                    <a:gd name="connsiteY1" fmla="*/ 3413760 h 3413760"/>
                    <a:gd name="connsiteX2" fmla="*/ 1706880 w 3413760"/>
                    <a:gd name="connsiteY2" fmla="*/ 1706880 h 3413760"/>
                    <a:gd name="connsiteX3" fmla="*/ 3413760 w 3413760"/>
                    <a:gd name="connsiteY3" fmla="*/ 1706880 h 3413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13760" h="3413760">
                      <a:moveTo>
                        <a:pt x="3413760" y="1706880"/>
                      </a:moveTo>
                      <a:cubicBezTo>
                        <a:pt x="3413760" y="2649564"/>
                        <a:pt x="2649564" y="3413760"/>
                        <a:pt x="1706880" y="3413760"/>
                      </a:cubicBezTo>
                      <a:lnTo>
                        <a:pt x="1706880" y="1706880"/>
                      </a:lnTo>
                      <a:lnTo>
                        <a:pt x="3413760" y="1706880"/>
                      </a:lnTo>
                      <a:close/>
                    </a:path>
                  </a:pathLst>
                </a:custGeom>
                <a:blipFill dpi="0" rotWithShape="1">
                  <a:blip r:embed="rId4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1848692" tIns="1848692" rIns="467252" bIns="711036" numCol="1" spcCol="1270" anchor="ctr" anchorCtr="0">
                  <a:noAutofit/>
                </a:bodyPr>
                <a:lstStyle/>
                <a:p>
                  <a:pPr algn="ctr" defTabSz="284423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6399"/>
                </a:p>
              </p:txBody>
            </p:sp>
            <p:sp>
              <p:nvSpPr>
                <p:cNvPr id="60" name="任意多边形 59"/>
                <p:cNvSpPr/>
                <p:nvPr/>
              </p:nvSpPr>
              <p:spPr>
                <a:xfrm>
                  <a:off x="2758018" y="1794052"/>
                  <a:ext cx="3413760" cy="3413760"/>
                </a:xfrm>
                <a:custGeom>
                  <a:avLst/>
                  <a:gdLst>
                    <a:gd name="connsiteX0" fmla="*/ 1706880 w 3413760"/>
                    <a:gd name="connsiteY0" fmla="*/ 3413760 h 3413760"/>
                    <a:gd name="connsiteX1" fmla="*/ 0 w 3413760"/>
                    <a:gd name="connsiteY1" fmla="*/ 1706880 h 3413760"/>
                    <a:gd name="connsiteX2" fmla="*/ 1706880 w 3413760"/>
                    <a:gd name="connsiteY2" fmla="*/ 1706880 h 3413760"/>
                    <a:gd name="connsiteX3" fmla="*/ 1706880 w 3413760"/>
                    <a:gd name="connsiteY3" fmla="*/ 3413760 h 3413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13760" h="3413760">
                      <a:moveTo>
                        <a:pt x="1706880" y="3413760"/>
                      </a:moveTo>
                      <a:cubicBezTo>
                        <a:pt x="764196" y="3413760"/>
                        <a:pt x="0" y="2649564"/>
                        <a:pt x="0" y="1706880"/>
                      </a:cubicBezTo>
                      <a:lnTo>
                        <a:pt x="1706880" y="1706880"/>
                      </a:lnTo>
                      <a:lnTo>
                        <a:pt x="1706880" y="3413760"/>
                      </a:lnTo>
                      <a:close/>
                    </a:path>
                  </a:pathLst>
                </a:custGeom>
                <a:blipFill dpi="0" rotWithShape="1"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436779" tIns="1818219" rIns="1818219" bIns="680563" numCol="1" spcCol="1270" anchor="ctr" anchorCtr="0">
                  <a:noAutofit/>
                </a:bodyPr>
                <a:lstStyle/>
                <a:p>
                  <a:pPr algn="ctr" defTabSz="1777644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3999"/>
                </a:p>
              </p:txBody>
            </p:sp>
            <p:sp>
              <p:nvSpPr>
                <p:cNvPr id="61" name="任意多边形 60"/>
                <p:cNvSpPr/>
                <p:nvPr/>
              </p:nvSpPr>
              <p:spPr>
                <a:xfrm>
                  <a:off x="2758018" y="1770606"/>
                  <a:ext cx="3413760" cy="3413760"/>
                </a:xfrm>
                <a:custGeom>
                  <a:avLst/>
                  <a:gdLst>
                    <a:gd name="connsiteX0" fmla="*/ 0 w 3413760"/>
                    <a:gd name="connsiteY0" fmla="*/ 1706880 h 3413760"/>
                    <a:gd name="connsiteX1" fmla="*/ 1706880 w 3413760"/>
                    <a:gd name="connsiteY1" fmla="*/ 0 h 3413760"/>
                    <a:gd name="connsiteX2" fmla="*/ 1706880 w 3413760"/>
                    <a:gd name="connsiteY2" fmla="*/ 1706880 h 3413760"/>
                    <a:gd name="connsiteX3" fmla="*/ 0 w 3413760"/>
                    <a:gd name="connsiteY3" fmla="*/ 1706880 h 3413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13760" h="3413760">
                      <a:moveTo>
                        <a:pt x="0" y="1706880"/>
                      </a:moveTo>
                      <a:cubicBezTo>
                        <a:pt x="0" y="764196"/>
                        <a:pt x="764196" y="0"/>
                        <a:pt x="1706880" y="0"/>
                      </a:cubicBezTo>
                      <a:lnTo>
                        <a:pt x="1706880" y="1706880"/>
                      </a:lnTo>
                      <a:lnTo>
                        <a:pt x="0" y="1706880"/>
                      </a:lnTo>
                      <a:close/>
                    </a:path>
                  </a:pathLst>
                </a:custGeom>
                <a:blipFill dpi="0" rotWithShape="1"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 spcFirstLastPara="0" vert="horz" wrap="square" lIns="436779" tIns="680562" rIns="1818219" bIns="1818220" numCol="1" spcCol="1270" anchor="ctr" anchorCtr="0">
                  <a:noAutofit/>
                </a:bodyPr>
                <a:lstStyle/>
                <a:p>
                  <a:pPr algn="ctr" defTabSz="1777644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endParaRPr lang="zh-CN" altLang="en-US" sz="3999"/>
                </a:p>
              </p:txBody>
            </p:sp>
          </p:grpSp>
        </p:grpSp>
        <p:sp>
          <p:nvSpPr>
            <p:cNvPr id="55" name="椭圆 54"/>
            <p:cNvSpPr/>
            <p:nvPr/>
          </p:nvSpPr>
          <p:spPr>
            <a:xfrm>
              <a:off x="4968044" y="1952836"/>
              <a:ext cx="1512168" cy="151216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Company profile </a:t>
              </a:r>
              <a:endPara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5848519" y="2193731"/>
            <a:ext cx="5460736" cy="316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ts val="2999"/>
              </a:lnSpc>
            </a:pPr>
            <a:r>
              <a:rPr lang="zh-CN" altLang="zh-CN" dirty="0"/>
              <a:t>公司自成立以来，以“策略先行，经营致胜，管理为本”的商业推广理念，一步一个脚印发展成为东莞同类企业中经营范围最广、在行业内颇具影响力的企业。公司自成立以来，以“策略先行，经营致胜，管理为本”的商业推广理念，整合行业资源，开创多元发展格局，经过自身结构调整和“二次创业”，一步一个脚印发展成为东莞同类企业中经营范围最广、最具竞争力和发展活力、在行业内颇具影响力的企业。</a:t>
            </a:r>
            <a:endParaRPr lang="zh-CN" altLang="en-US" dirty="0"/>
          </a:p>
        </p:txBody>
      </p:sp>
      <p:sp>
        <p:nvSpPr>
          <p:cNvPr id="21" name="文本框 5"/>
          <p:cNvSpPr txBox="1"/>
          <p:nvPr/>
        </p:nvSpPr>
        <p:spPr>
          <a:xfrm>
            <a:off x="828094" y="168435"/>
            <a:ext cx="2368701" cy="707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999" dirty="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公司简介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083790" y="373592"/>
            <a:ext cx="2407545" cy="3384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dirty="0"/>
              <a:t>Company profile </a:t>
            </a:r>
            <a:endParaRPr lang="zh-CN" altLang="en-US" dirty="0"/>
          </a:p>
        </p:txBody>
      </p:sp>
      <p:grpSp>
        <p:nvGrpSpPr>
          <p:cNvPr id="23" name="组合 22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24" name="矩形 23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9060962" y="298025"/>
            <a:ext cx="2793324" cy="369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30" name="矩形 29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矩形 33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矩形 34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矩形 35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788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2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94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4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300" tmFilter="0,0; .5, 1; 1, 1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21" grpId="0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5"/>
          <p:cNvSpPr txBox="1"/>
          <p:nvPr/>
        </p:nvSpPr>
        <p:spPr>
          <a:xfrm>
            <a:off x="961413" y="187481"/>
            <a:ext cx="5214733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团队介绍</a:t>
            </a:r>
            <a:endParaRPr lang="zh-CN" altLang="zh-CN" sz="3599" dirty="0"/>
          </a:p>
        </p:txBody>
      </p:sp>
      <p:sp>
        <p:nvSpPr>
          <p:cNvPr id="35" name="TextBox 34"/>
          <p:cNvSpPr txBox="1"/>
          <p:nvPr/>
        </p:nvSpPr>
        <p:spPr>
          <a:xfrm>
            <a:off x="2928968" y="364336"/>
            <a:ext cx="2343388" cy="307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400" dirty="0"/>
              <a:t>Team building 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37" name="矩形 36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9060962" y="298025"/>
            <a:ext cx="2793324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43" name="矩形 42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074" name="Picture 2" descr="E:\企业文化\企业文化图片\PNG\0 (38)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741" y="1614208"/>
            <a:ext cx="4351729" cy="2175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TextBox 68"/>
          <p:cNvSpPr txBox="1"/>
          <p:nvPr/>
        </p:nvSpPr>
        <p:spPr>
          <a:xfrm>
            <a:off x="1113778" y="4035637"/>
            <a:ext cx="1404032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●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专业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317113" y="4035637"/>
            <a:ext cx="1404032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●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年轻 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551011" y="4035637"/>
            <a:ext cx="1404032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●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有梦想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113778" y="4587959"/>
            <a:ext cx="1977192" cy="400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●</a:t>
            </a:r>
            <a:r>
              <a:rPr lang="en-US" altLang="zh-CN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rPr>
              <a:t>行动力强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176146" y="2941401"/>
            <a:ext cx="5256582" cy="24462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我们必须清醒地看到前进中的困难与挑战，正视自身存在的差距与不足，以更加坚定的信念、更加饱满的热情、更加务实的作风、更加强大的合力，共同谱写公司发展的新篇章，为集团公司油气主业发展提供强有力的金融服务与支持。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6" name="Freeform 5"/>
          <p:cNvSpPr>
            <a:spLocks noChangeAspect="1" noEditPoints="1"/>
          </p:cNvSpPr>
          <p:nvPr/>
        </p:nvSpPr>
        <p:spPr bwMode="auto">
          <a:xfrm>
            <a:off x="5867564" y="1614537"/>
            <a:ext cx="740547" cy="611858"/>
          </a:xfrm>
          <a:custGeom>
            <a:avLst/>
            <a:gdLst>
              <a:gd name="T0" fmla="*/ 38 w 126"/>
              <a:gd name="T1" fmla="*/ 13 h 104"/>
              <a:gd name="T2" fmla="*/ 24 w 126"/>
              <a:gd name="T3" fmla="*/ 27 h 104"/>
              <a:gd name="T4" fmla="*/ 8 w 126"/>
              <a:gd name="T5" fmla="*/ 31 h 104"/>
              <a:gd name="T6" fmla="*/ 8 w 126"/>
              <a:gd name="T7" fmla="*/ 51 h 104"/>
              <a:gd name="T8" fmla="*/ 0 w 126"/>
              <a:gd name="T9" fmla="*/ 65 h 104"/>
              <a:gd name="T10" fmla="*/ 14 w 126"/>
              <a:gd name="T11" fmla="*/ 79 h 104"/>
              <a:gd name="T12" fmla="*/ 18 w 126"/>
              <a:gd name="T13" fmla="*/ 96 h 104"/>
              <a:gd name="T14" fmla="*/ 38 w 126"/>
              <a:gd name="T15" fmla="*/ 95 h 104"/>
              <a:gd name="T16" fmla="*/ 53 w 126"/>
              <a:gd name="T17" fmla="*/ 104 h 104"/>
              <a:gd name="T18" fmla="*/ 67 w 126"/>
              <a:gd name="T19" fmla="*/ 90 h 104"/>
              <a:gd name="T20" fmla="*/ 83 w 126"/>
              <a:gd name="T21" fmla="*/ 85 h 104"/>
              <a:gd name="T22" fmla="*/ 83 w 126"/>
              <a:gd name="T23" fmla="*/ 65 h 104"/>
              <a:gd name="T24" fmla="*/ 91 w 126"/>
              <a:gd name="T25" fmla="*/ 51 h 104"/>
              <a:gd name="T26" fmla="*/ 77 w 126"/>
              <a:gd name="T27" fmla="*/ 37 h 104"/>
              <a:gd name="T28" fmla="*/ 73 w 126"/>
              <a:gd name="T29" fmla="*/ 21 h 104"/>
              <a:gd name="T30" fmla="*/ 53 w 126"/>
              <a:gd name="T31" fmla="*/ 21 h 104"/>
              <a:gd name="T32" fmla="*/ 46 w 126"/>
              <a:gd name="T33" fmla="*/ 87 h 104"/>
              <a:gd name="T34" fmla="*/ 46 w 126"/>
              <a:gd name="T35" fmla="*/ 29 h 104"/>
              <a:gd name="T36" fmla="*/ 46 w 126"/>
              <a:gd name="T37" fmla="*/ 87 h 104"/>
              <a:gd name="T38" fmla="*/ 93 w 126"/>
              <a:gd name="T39" fmla="*/ 21 h 104"/>
              <a:gd name="T40" fmla="*/ 116 w 126"/>
              <a:gd name="T41" fmla="*/ 21 h 104"/>
              <a:gd name="T42" fmla="*/ 108 w 126"/>
              <a:gd name="T43" fmla="*/ 0 h 104"/>
              <a:gd name="T44" fmla="*/ 101 w 126"/>
              <a:gd name="T45" fmla="*/ 4 h 104"/>
              <a:gd name="T46" fmla="*/ 91 w 126"/>
              <a:gd name="T47" fmla="*/ 4 h 104"/>
              <a:gd name="T48" fmla="*/ 89 w 126"/>
              <a:gd name="T49" fmla="*/ 11 h 104"/>
              <a:gd name="T50" fmla="*/ 82 w 126"/>
              <a:gd name="T51" fmla="*/ 18 h 104"/>
              <a:gd name="T52" fmla="*/ 87 w 126"/>
              <a:gd name="T53" fmla="*/ 25 h 104"/>
              <a:gd name="T54" fmla="*/ 86 w 126"/>
              <a:gd name="T55" fmla="*/ 35 h 104"/>
              <a:gd name="T56" fmla="*/ 94 w 126"/>
              <a:gd name="T57" fmla="*/ 37 h 104"/>
              <a:gd name="T58" fmla="*/ 101 w 126"/>
              <a:gd name="T59" fmla="*/ 43 h 104"/>
              <a:gd name="T60" fmla="*/ 108 w 126"/>
              <a:gd name="T61" fmla="*/ 39 h 104"/>
              <a:gd name="T62" fmla="*/ 118 w 126"/>
              <a:gd name="T63" fmla="*/ 39 h 104"/>
              <a:gd name="T64" fmla="*/ 120 w 126"/>
              <a:gd name="T65" fmla="*/ 32 h 104"/>
              <a:gd name="T66" fmla="*/ 126 w 126"/>
              <a:gd name="T67" fmla="*/ 25 h 104"/>
              <a:gd name="T68" fmla="*/ 122 w 126"/>
              <a:gd name="T69" fmla="*/ 18 h 104"/>
              <a:gd name="T70" fmla="*/ 122 w 126"/>
              <a:gd name="T71" fmla="*/ 8 h 104"/>
              <a:gd name="T72" fmla="*/ 115 w 126"/>
              <a:gd name="T73" fmla="*/ 6 h 104"/>
              <a:gd name="T74" fmla="*/ 108 w 126"/>
              <a:gd name="T75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6" h="104">
                <a:moveTo>
                  <a:pt x="53" y="13"/>
                </a:moveTo>
                <a:cubicBezTo>
                  <a:pt x="38" y="13"/>
                  <a:pt x="38" y="13"/>
                  <a:pt x="38" y="13"/>
                </a:cubicBezTo>
                <a:cubicBezTo>
                  <a:pt x="38" y="21"/>
                  <a:pt x="38" y="21"/>
                  <a:pt x="38" y="21"/>
                </a:cubicBezTo>
                <a:cubicBezTo>
                  <a:pt x="33" y="22"/>
                  <a:pt x="28" y="24"/>
                  <a:pt x="24" y="27"/>
                </a:cubicBezTo>
                <a:cubicBezTo>
                  <a:pt x="18" y="21"/>
                  <a:pt x="18" y="21"/>
                  <a:pt x="18" y="21"/>
                </a:cubicBezTo>
                <a:cubicBezTo>
                  <a:pt x="8" y="31"/>
                  <a:pt x="8" y="31"/>
                  <a:pt x="8" y="31"/>
                </a:cubicBezTo>
                <a:cubicBezTo>
                  <a:pt x="14" y="37"/>
                  <a:pt x="14" y="37"/>
                  <a:pt x="14" y="37"/>
                </a:cubicBezTo>
                <a:cubicBezTo>
                  <a:pt x="11" y="41"/>
                  <a:pt x="9" y="46"/>
                  <a:pt x="8" y="51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65"/>
                  <a:pt x="0" y="65"/>
                  <a:pt x="0" y="65"/>
                </a:cubicBezTo>
                <a:cubicBezTo>
                  <a:pt x="8" y="65"/>
                  <a:pt x="8" y="65"/>
                  <a:pt x="8" y="65"/>
                </a:cubicBezTo>
                <a:cubicBezTo>
                  <a:pt x="9" y="70"/>
                  <a:pt x="11" y="75"/>
                  <a:pt x="14" y="79"/>
                </a:cubicBezTo>
                <a:cubicBezTo>
                  <a:pt x="8" y="85"/>
                  <a:pt x="8" y="85"/>
                  <a:pt x="8" y="85"/>
                </a:cubicBezTo>
                <a:cubicBezTo>
                  <a:pt x="18" y="96"/>
                  <a:pt x="18" y="96"/>
                  <a:pt x="18" y="96"/>
                </a:cubicBezTo>
                <a:cubicBezTo>
                  <a:pt x="24" y="90"/>
                  <a:pt x="24" y="90"/>
                  <a:pt x="24" y="90"/>
                </a:cubicBezTo>
                <a:cubicBezTo>
                  <a:pt x="28" y="92"/>
                  <a:pt x="33" y="94"/>
                  <a:pt x="38" y="95"/>
                </a:cubicBezTo>
                <a:cubicBezTo>
                  <a:pt x="38" y="104"/>
                  <a:pt x="38" y="104"/>
                  <a:pt x="38" y="104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3" y="95"/>
                  <a:pt x="53" y="95"/>
                  <a:pt x="53" y="95"/>
                </a:cubicBezTo>
                <a:cubicBezTo>
                  <a:pt x="58" y="94"/>
                  <a:pt x="63" y="92"/>
                  <a:pt x="67" y="90"/>
                </a:cubicBezTo>
                <a:cubicBezTo>
                  <a:pt x="73" y="96"/>
                  <a:pt x="73" y="96"/>
                  <a:pt x="73" y="96"/>
                </a:cubicBezTo>
                <a:cubicBezTo>
                  <a:pt x="83" y="85"/>
                  <a:pt x="83" y="85"/>
                  <a:pt x="83" y="85"/>
                </a:cubicBezTo>
                <a:cubicBezTo>
                  <a:pt x="77" y="79"/>
                  <a:pt x="77" y="79"/>
                  <a:pt x="77" y="79"/>
                </a:cubicBezTo>
                <a:cubicBezTo>
                  <a:pt x="80" y="75"/>
                  <a:pt x="82" y="70"/>
                  <a:pt x="83" y="65"/>
                </a:cubicBezTo>
                <a:cubicBezTo>
                  <a:pt x="91" y="65"/>
                  <a:pt x="91" y="65"/>
                  <a:pt x="91" y="65"/>
                </a:cubicBezTo>
                <a:cubicBezTo>
                  <a:pt x="91" y="51"/>
                  <a:pt x="91" y="51"/>
                  <a:pt x="91" y="51"/>
                </a:cubicBezTo>
                <a:cubicBezTo>
                  <a:pt x="83" y="51"/>
                  <a:pt x="83" y="51"/>
                  <a:pt x="83" y="51"/>
                </a:cubicBezTo>
                <a:cubicBezTo>
                  <a:pt x="82" y="46"/>
                  <a:pt x="80" y="41"/>
                  <a:pt x="77" y="37"/>
                </a:cubicBezTo>
                <a:cubicBezTo>
                  <a:pt x="83" y="31"/>
                  <a:pt x="83" y="31"/>
                  <a:pt x="83" y="31"/>
                </a:cubicBezTo>
                <a:cubicBezTo>
                  <a:pt x="73" y="21"/>
                  <a:pt x="73" y="21"/>
                  <a:pt x="73" y="21"/>
                </a:cubicBezTo>
                <a:cubicBezTo>
                  <a:pt x="67" y="27"/>
                  <a:pt x="67" y="27"/>
                  <a:pt x="67" y="27"/>
                </a:cubicBezTo>
                <a:cubicBezTo>
                  <a:pt x="63" y="24"/>
                  <a:pt x="58" y="22"/>
                  <a:pt x="53" y="21"/>
                </a:cubicBezTo>
                <a:cubicBezTo>
                  <a:pt x="53" y="13"/>
                  <a:pt x="53" y="13"/>
                  <a:pt x="53" y="13"/>
                </a:cubicBezTo>
                <a:moveTo>
                  <a:pt x="46" y="87"/>
                </a:moveTo>
                <a:cubicBezTo>
                  <a:pt x="30" y="87"/>
                  <a:pt x="17" y="74"/>
                  <a:pt x="17" y="58"/>
                </a:cubicBezTo>
                <a:cubicBezTo>
                  <a:pt x="17" y="42"/>
                  <a:pt x="30" y="29"/>
                  <a:pt x="46" y="29"/>
                </a:cubicBezTo>
                <a:cubicBezTo>
                  <a:pt x="62" y="29"/>
                  <a:pt x="74" y="42"/>
                  <a:pt x="74" y="58"/>
                </a:cubicBezTo>
                <a:cubicBezTo>
                  <a:pt x="74" y="74"/>
                  <a:pt x="62" y="87"/>
                  <a:pt x="46" y="87"/>
                </a:cubicBezTo>
                <a:moveTo>
                  <a:pt x="104" y="33"/>
                </a:moveTo>
                <a:cubicBezTo>
                  <a:pt x="98" y="33"/>
                  <a:pt x="93" y="28"/>
                  <a:pt x="93" y="21"/>
                </a:cubicBezTo>
                <a:cubicBezTo>
                  <a:pt x="93" y="15"/>
                  <a:pt x="98" y="10"/>
                  <a:pt x="104" y="10"/>
                </a:cubicBezTo>
                <a:cubicBezTo>
                  <a:pt x="111" y="10"/>
                  <a:pt x="116" y="15"/>
                  <a:pt x="116" y="21"/>
                </a:cubicBezTo>
                <a:cubicBezTo>
                  <a:pt x="116" y="28"/>
                  <a:pt x="111" y="33"/>
                  <a:pt x="104" y="33"/>
                </a:cubicBezTo>
                <a:moveTo>
                  <a:pt x="108" y="0"/>
                </a:moveTo>
                <a:cubicBezTo>
                  <a:pt x="101" y="0"/>
                  <a:pt x="101" y="0"/>
                  <a:pt x="101" y="0"/>
                </a:cubicBezTo>
                <a:cubicBezTo>
                  <a:pt x="101" y="4"/>
                  <a:pt x="101" y="4"/>
                  <a:pt x="101" y="4"/>
                </a:cubicBezTo>
                <a:cubicBezTo>
                  <a:pt x="99" y="4"/>
                  <a:pt x="96" y="5"/>
                  <a:pt x="94" y="6"/>
                </a:cubicBezTo>
                <a:cubicBezTo>
                  <a:pt x="91" y="4"/>
                  <a:pt x="91" y="4"/>
                  <a:pt x="91" y="4"/>
                </a:cubicBezTo>
                <a:cubicBezTo>
                  <a:pt x="86" y="8"/>
                  <a:pt x="86" y="8"/>
                  <a:pt x="86" y="8"/>
                </a:cubicBezTo>
                <a:cubicBezTo>
                  <a:pt x="89" y="11"/>
                  <a:pt x="89" y="11"/>
                  <a:pt x="89" y="11"/>
                </a:cubicBezTo>
                <a:cubicBezTo>
                  <a:pt x="88" y="13"/>
                  <a:pt x="87" y="16"/>
                  <a:pt x="87" y="18"/>
                </a:cubicBezTo>
                <a:cubicBezTo>
                  <a:pt x="82" y="18"/>
                  <a:pt x="82" y="18"/>
                  <a:pt x="82" y="18"/>
                </a:cubicBezTo>
                <a:cubicBezTo>
                  <a:pt x="82" y="25"/>
                  <a:pt x="82" y="25"/>
                  <a:pt x="82" y="25"/>
                </a:cubicBezTo>
                <a:cubicBezTo>
                  <a:pt x="87" y="25"/>
                  <a:pt x="87" y="25"/>
                  <a:pt x="87" y="25"/>
                </a:cubicBezTo>
                <a:cubicBezTo>
                  <a:pt x="87" y="27"/>
                  <a:pt x="88" y="30"/>
                  <a:pt x="89" y="32"/>
                </a:cubicBezTo>
                <a:cubicBezTo>
                  <a:pt x="86" y="35"/>
                  <a:pt x="86" y="35"/>
                  <a:pt x="86" y="35"/>
                </a:cubicBezTo>
                <a:cubicBezTo>
                  <a:pt x="91" y="39"/>
                  <a:pt x="91" y="39"/>
                  <a:pt x="91" y="39"/>
                </a:cubicBezTo>
                <a:cubicBezTo>
                  <a:pt x="94" y="37"/>
                  <a:pt x="94" y="37"/>
                  <a:pt x="94" y="37"/>
                </a:cubicBezTo>
                <a:cubicBezTo>
                  <a:pt x="96" y="38"/>
                  <a:pt x="99" y="39"/>
                  <a:pt x="101" y="39"/>
                </a:cubicBezTo>
                <a:cubicBezTo>
                  <a:pt x="101" y="43"/>
                  <a:pt x="101" y="43"/>
                  <a:pt x="101" y="43"/>
                </a:cubicBezTo>
                <a:cubicBezTo>
                  <a:pt x="108" y="43"/>
                  <a:pt x="108" y="43"/>
                  <a:pt x="108" y="43"/>
                </a:cubicBezTo>
                <a:cubicBezTo>
                  <a:pt x="108" y="39"/>
                  <a:pt x="108" y="39"/>
                  <a:pt x="108" y="39"/>
                </a:cubicBezTo>
                <a:cubicBezTo>
                  <a:pt x="110" y="39"/>
                  <a:pt x="113" y="38"/>
                  <a:pt x="115" y="37"/>
                </a:cubicBezTo>
                <a:cubicBezTo>
                  <a:pt x="118" y="39"/>
                  <a:pt x="118" y="39"/>
                  <a:pt x="118" y="39"/>
                </a:cubicBezTo>
                <a:cubicBezTo>
                  <a:pt x="122" y="35"/>
                  <a:pt x="122" y="35"/>
                  <a:pt x="122" y="35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1" y="30"/>
                  <a:pt x="122" y="27"/>
                  <a:pt x="122" y="25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26" y="18"/>
                  <a:pt x="126" y="18"/>
                  <a:pt x="126" y="18"/>
                </a:cubicBezTo>
                <a:cubicBezTo>
                  <a:pt x="122" y="18"/>
                  <a:pt x="122" y="18"/>
                  <a:pt x="122" y="18"/>
                </a:cubicBezTo>
                <a:cubicBezTo>
                  <a:pt x="122" y="16"/>
                  <a:pt x="121" y="13"/>
                  <a:pt x="120" y="11"/>
                </a:cubicBezTo>
                <a:cubicBezTo>
                  <a:pt x="122" y="8"/>
                  <a:pt x="122" y="8"/>
                  <a:pt x="122" y="8"/>
                </a:cubicBezTo>
                <a:cubicBezTo>
                  <a:pt x="118" y="4"/>
                  <a:pt x="118" y="4"/>
                  <a:pt x="118" y="4"/>
                </a:cubicBezTo>
                <a:cubicBezTo>
                  <a:pt x="115" y="6"/>
                  <a:pt x="115" y="6"/>
                  <a:pt x="115" y="6"/>
                </a:cubicBezTo>
                <a:cubicBezTo>
                  <a:pt x="113" y="5"/>
                  <a:pt x="110" y="4"/>
                  <a:pt x="108" y="4"/>
                </a:cubicBezTo>
                <a:cubicBezTo>
                  <a:pt x="108" y="0"/>
                  <a:pt x="108" y="0"/>
                  <a:pt x="108" y="0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19" tIns="45709" rIns="91419" bIns="45709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6159073" y="2300185"/>
            <a:ext cx="2825706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599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我们的团队</a:t>
            </a:r>
          </a:p>
        </p:txBody>
      </p:sp>
    </p:spTree>
    <p:extLst>
      <p:ext uri="{BB962C8B-B14F-4D97-AF65-F5344CB8AC3E}">
        <p14:creationId xmlns:p14="http://schemas.microsoft.com/office/powerpoint/2010/main" val="313500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2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6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6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96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60"/>
                            </p:stCondLst>
                            <p:childTnLst>
                              <p:par>
                                <p:cTn id="4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210"/>
                            </p:stCondLst>
                            <p:childTnLst>
                              <p:par>
                                <p:cTn id="5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91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410"/>
                            </p:stCondLst>
                            <p:childTnLst>
                              <p:par>
                                <p:cTn id="6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1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69" grpId="0"/>
      <p:bldP spid="71" grpId="0"/>
      <p:bldP spid="72" grpId="0"/>
      <p:bldP spid="73" grpId="0"/>
      <p:bldP spid="75" grpId="0"/>
      <p:bldP spid="76" grpId="0" animBg="1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5"/>
          <p:cNvSpPr txBox="1"/>
          <p:nvPr/>
        </p:nvSpPr>
        <p:spPr>
          <a:xfrm>
            <a:off x="961413" y="187481"/>
            <a:ext cx="5214733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4000">
                <a:solidFill>
                  <a:schemeClr val="accent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3599" dirty="0"/>
              <a:t>核心成员</a:t>
            </a:r>
            <a:endParaRPr lang="zh-CN" altLang="zh-CN" sz="3599" dirty="0"/>
          </a:p>
        </p:txBody>
      </p:sp>
      <p:sp>
        <p:nvSpPr>
          <p:cNvPr id="35" name="TextBox 34"/>
          <p:cNvSpPr txBox="1"/>
          <p:nvPr/>
        </p:nvSpPr>
        <p:spPr>
          <a:xfrm>
            <a:off x="2928968" y="364336"/>
            <a:ext cx="2343388" cy="307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600">
                <a:solidFill>
                  <a:schemeClr val="accent1">
                    <a:lumMod val="50000"/>
                  </a:schemeClr>
                </a:solidFill>
                <a:effectLst/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en-US" altLang="zh-CN" sz="1400" dirty="0"/>
              <a:t>Core member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3792" y="231784"/>
            <a:ext cx="758949" cy="693260"/>
            <a:chOff x="0" y="532828"/>
            <a:chExt cx="759125" cy="568897"/>
          </a:xfrm>
        </p:grpSpPr>
        <p:sp>
          <p:nvSpPr>
            <p:cNvPr id="37" name="矩形 36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341410" y="532828"/>
              <a:ext cx="107228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矩形 38"/>
            <p:cNvSpPr/>
            <p:nvPr/>
          </p:nvSpPr>
          <p:spPr>
            <a:xfrm>
              <a:off x="551257" y="532828"/>
              <a:ext cx="67464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721341" y="532828"/>
              <a:ext cx="3778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9060962" y="298025"/>
            <a:ext cx="2793324" cy="646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LOGO    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添加您的公司名称</a:t>
            </a:r>
          </a:p>
        </p:txBody>
      </p:sp>
      <p:grpSp>
        <p:nvGrpSpPr>
          <p:cNvPr id="42" name="组合 41"/>
          <p:cNvGrpSpPr/>
          <p:nvPr/>
        </p:nvGrpSpPr>
        <p:grpSpPr>
          <a:xfrm>
            <a:off x="3792" y="921962"/>
            <a:ext cx="12187592" cy="45708"/>
            <a:chOff x="0" y="532828"/>
            <a:chExt cx="759125" cy="568897"/>
          </a:xfrm>
        </p:grpSpPr>
        <p:sp>
          <p:nvSpPr>
            <p:cNvPr id="43" name="矩形 42"/>
            <p:cNvSpPr/>
            <p:nvPr/>
          </p:nvSpPr>
          <p:spPr>
            <a:xfrm>
              <a:off x="0" y="532828"/>
              <a:ext cx="238791" cy="568897"/>
            </a:xfrm>
            <a:prstGeom prst="rect">
              <a:avLst/>
            </a:prstGeom>
            <a:solidFill>
              <a:srgbClr val="66BF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238791" y="532828"/>
              <a:ext cx="209847" cy="568897"/>
            </a:xfrm>
            <a:prstGeom prst="rect">
              <a:avLst/>
            </a:prstGeom>
            <a:solidFill>
              <a:srgbClr val="8CC0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448638" y="532828"/>
              <a:ext cx="170083" cy="568897"/>
            </a:xfrm>
            <a:prstGeom prst="rect">
              <a:avLst/>
            </a:prstGeom>
            <a:solidFill>
              <a:srgbClr val="FBC7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616871" y="532828"/>
              <a:ext cx="142254" cy="568897"/>
            </a:xfrm>
            <a:prstGeom prst="rect">
              <a:avLst/>
            </a:prstGeom>
            <a:solidFill>
              <a:srgbClr val="FC6E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9" name="矩形 68"/>
          <p:cNvSpPr/>
          <p:nvPr/>
        </p:nvSpPr>
        <p:spPr>
          <a:xfrm>
            <a:off x="3794418" y="1845191"/>
            <a:ext cx="7729179" cy="2159500"/>
          </a:xfrm>
          <a:prstGeom prst="rect">
            <a:avLst/>
          </a:prstGeom>
          <a:solidFill>
            <a:srgbClr val="44444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0" name="Picture 10" descr="男商人,职业,专业人员,快乐,表现积极_82080c316_商务男士肖像_创意图片_Getty Images China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62927" y="1845191"/>
            <a:ext cx="2159500" cy="215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文本框 18"/>
          <p:cNvSpPr txBox="1"/>
          <p:nvPr/>
        </p:nvSpPr>
        <p:spPr>
          <a:xfrm>
            <a:off x="1706909" y="4522222"/>
            <a:ext cx="2087749" cy="769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399" dirty="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</a:rPr>
              <a:t>程财富</a:t>
            </a:r>
            <a:endParaRPr lang="en-US" altLang="zh-CN" sz="4399" dirty="0">
              <a:solidFill>
                <a:schemeClr val="tx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3791" y="1845191"/>
            <a:ext cx="1487144" cy="21597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矩形 72"/>
          <p:cNvSpPr/>
          <p:nvPr/>
        </p:nvSpPr>
        <p:spPr>
          <a:xfrm>
            <a:off x="6436249" y="2403261"/>
            <a:ext cx="3311601" cy="323925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团队协作</a:t>
            </a:r>
          </a:p>
        </p:txBody>
      </p:sp>
      <p:sp>
        <p:nvSpPr>
          <p:cNvPr id="74" name="矩形 73"/>
          <p:cNvSpPr/>
          <p:nvPr/>
        </p:nvSpPr>
        <p:spPr>
          <a:xfrm>
            <a:off x="6436249" y="2781078"/>
            <a:ext cx="2447705" cy="3239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沟通交流</a:t>
            </a:r>
          </a:p>
        </p:txBody>
      </p:sp>
      <p:sp>
        <p:nvSpPr>
          <p:cNvPr id="75" name="矩形 74"/>
          <p:cNvSpPr/>
          <p:nvPr/>
        </p:nvSpPr>
        <p:spPr>
          <a:xfrm>
            <a:off x="6436249" y="3177066"/>
            <a:ext cx="3887532" cy="3239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业务知识</a:t>
            </a:r>
          </a:p>
        </p:txBody>
      </p:sp>
      <p:sp>
        <p:nvSpPr>
          <p:cNvPr id="76" name="矩形 75"/>
          <p:cNvSpPr/>
          <p:nvPr/>
        </p:nvSpPr>
        <p:spPr>
          <a:xfrm>
            <a:off x="6436249" y="3572983"/>
            <a:ext cx="2159740" cy="3239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情绪管理</a:t>
            </a:r>
          </a:p>
        </p:txBody>
      </p:sp>
      <p:sp>
        <p:nvSpPr>
          <p:cNvPr id="77" name="文本框 5"/>
          <p:cNvSpPr txBox="1"/>
          <p:nvPr/>
        </p:nvSpPr>
        <p:spPr>
          <a:xfrm>
            <a:off x="6436249" y="1981207"/>
            <a:ext cx="1255919" cy="369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技能：</a:t>
            </a:r>
          </a:p>
        </p:txBody>
      </p:sp>
      <p:sp>
        <p:nvSpPr>
          <p:cNvPr id="78" name="文本框 9"/>
          <p:cNvSpPr txBox="1"/>
          <p:nvPr/>
        </p:nvSpPr>
        <p:spPr>
          <a:xfrm>
            <a:off x="10436971" y="2432080"/>
            <a:ext cx="647922" cy="276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80%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9" name="文本框 40"/>
          <p:cNvSpPr txBox="1"/>
          <p:nvPr/>
        </p:nvSpPr>
        <p:spPr>
          <a:xfrm>
            <a:off x="10431768" y="3200561"/>
            <a:ext cx="647922" cy="276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95%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文本框 41"/>
          <p:cNvSpPr txBox="1"/>
          <p:nvPr/>
        </p:nvSpPr>
        <p:spPr>
          <a:xfrm>
            <a:off x="10431768" y="3596478"/>
            <a:ext cx="647922" cy="276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50%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文本框 42"/>
          <p:cNvSpPr txBox="1"/>
          <p:nvPr/>
        </p:nvSpPr>
        <p:spPr>
          <a:xfrm>
            <a:off x="10434572" y="2828069"/>
            <a:ext cx="647922" cy="276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70%</a:t>
            </a:r>
            <a:endParaRPr lang="zh-CN" altLang="en-US" sz="1200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文本框 10"/>
          <p:cNvSpPr txBox="1"/>
          <p:nvPr/>
        </p:nvSpPr>
        <p:spPr>
          <a:xfrm>
            <a:off x="3963711" y="1981207"/>
            <a:ext cx="2104104" cy="369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人物介绍：</a:t>
            </a:r>
          </a:p>
        </p:txBody>
      </p:sp>
      <p:sp>
        <p:nvSpPr>
          <p:cNvPr id="83" name="文本框 11"/>
          <p:cNvSpPr txBox="1"/>
          <p:nvPr/>
        </p:nvSpPr>
        <p:spPr>
          <a:xfrm>
            <a:off x="7239235" y="3083437"/>
            <a:ext cx="905867" cy="369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sp>
        <p:nvSpPr>
          <p:cNvPr id="84" name="Rectangle 1"/>
          <p:cNvSpPr>
            <a:spLocks noChangeArrowheads="1"/>
          </p:cNvSpPr>
          <p:nvPr/>
        </p:nvSpPr>
        <p:spPr bwMode="auto">
          <a:xfrm>
            <a:off x="4022305" y="2432080"/>
            <a:ext cx="2045512" cy="118464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76158" numCol="1" anchor="ctr" anchorCtr="0" compatLnSpc="1">
            <a:prstTxWarp prst="textNoShape">
              <a:avLst/>
            </a:prstTxWarp>
            <a:spAutoFit/>
          </a:bodyPr>
          <a:lstStyle/>
          <a:p>
            <a:pPr defTabSz="914217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上海复旦大学哲学系毕业，之后取得香港浸会大学传播硕士学位。 </a:t>
            </a:r>
          </a:p>
        </p:txBody>
      </p:sp>
      <p:cxnSp>
        <p:nvCxnSpPr>
          <p:cNvPr id="85" name="直接连接符 84"/>
          <p:cNvCxnSpPr/>
          <p:nvPr/>
        </p:nvCxnSpPr>
        <p:spPr>
          <a:xfrm flipV="1">
            <a:off x="3278503" y="4906853"/>
            <a:ext cx="443924" cy="51526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矩形 85"/>
          <p:cNvSpPr/>
          <p:nvPr/>
        </p:nvSpPr>
        <p:spPr>
          <a:xfrm>
            <a:off x="3506693" y="5075511"/>
            <a:ext cx="1569297" cy="3692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人力资源经理</a:t>
            </a:r>
          </a:p>
        </p:txBody>
      </p:sp>
      <p:cxnSp>
        <p:nvCxnSpPr>
          <p:cNvPr id="87" name="直接连接符 86"/>
          <p:cNvCxnSpPr/>
          <p:nvPr/>
        </p:nvCxnSpPr>
        <p:spPr>
          <a:xfrm>
            <a:off x="5075990" y="5422115"/>
            <a:ext cx="652972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组合 87"/>
          <p:cNvGrpSpPr/>
          <p:nvPr/>
        </p:nvGrpSpPr>
        <p:grpSpPr>
          <a:xfrm>
            <a:off x="5547522" y="4644144"/>
            <a:ext cx="3186529" cy="584640"/>
            <a:chOff x="5545013" y="4645219"/>
            <a:chExt cx="3187267" cy="584775"/>
          </a:xfrm>
        </p:grpSpPr>
        <p:sp>
          <p:nvSpPr>
            <p:cNvPr id="89" name="文本框 49"/>
            <p:cNvSpPr txBox="1"/>
            <p:nvPr/>
          </p:nvSpPr>
          <p:spPr>
            <a:xfrm>
              <a:off x="6175996" y="4645219"/>
              <a:ext cx="25562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工作岗位说明及日常工作内容阐述。</a:t>
              </a:r>
            </a:p>
          </p:txBody>
        </p:sp>
        <p:pic>
          <p:nvPicPr>
            <p:cNvPr id="90" name="图片 89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>
                          <a14:foregroundMark x1="35742" y1="45898" x2="35742" y2="45898"/>
                          <a14:backgroundMark x1="34570" y1="53906" x2="34570" y2="5390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45013" y="4683550"/>
              <a:ext cx="504000" cy="5040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</p:pic>
      </p:grpSp>
      <p:grpSp>
        <p:nvGrpSpPr>
          <p:cNvPr id="91" name="组合 90"/>
          <p:cNvGrpSpPr/>
          <p:nvPr/>
        </p:nvGrpSpPr>
        <p:grpSpPr>
          <a:xfrm>
            <a:off x="605197" y="4618166"/>
            <a:ext cx="1030857" cy="711631"/>
            <a:chOff x="-25577" y="3582094"/>
            <a:chExt cx="1031096" cy="711796"/>
          </a:xfrm>
        </p:grpSpPr>
        <p:sp>
          <p:nvSpPr>
            <p:cNvPr id="92" name="Oval 16"/>
            <p:cNvSpPr>
              <a:spLocks noChangeArrowheads="1"/>
            </p:cNvSpPr>
            <p:nvPr/>
          </p:nvSpPr>
          <p:spPr bwMode="auto">
            <a:xfrm>
              <a:off x="-25577" y="3582094"/>
              <a:ext cx="295999" cy="295999"/>
            </a:xfrm>
            <a:prstGeom prst="fram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 sz="2400"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  <p:sp>
          <p:nvSpPr>
            <p:cNvPr id="93" name="Oval 17"/>
            <p:cNvSpPr>
              <a:spLocks noChangeArrowheads="1"/>
            </p:cNvSpPr>
            <p:nvPr/>
          </p:nvSpPr>
          <p:spPr bwMode="auto">
            <a:xfrm>
              <a:off x="394471" y="3839809"/>
              <a:ext cx="454081" cy="454081"/>
            </a:xfrm>
            <a:prstGeom prst="fram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 sz="2400"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  <p:sp>
          <p:nvSpPr>
            <p:cNvPr id="94" name="Oval 3"/>
            <p:cNvSpPr>
              <a:spLocks noChangeArrowheads="1"/>
            </p:cNvSpPr>
            <p:nvPr/>
          </p:nvSpPr>
          <p:spPr bwMode="auto">
            <a:xfrm>
              <a:off x="684883" y="3693506"/>
              <a:ext cx="320636" cy="320636"/>
            </a:xfrm>
            <a:prstGeom prst="fram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zh-CN" altLang="en-US" sz="2400">
                <a:latin typeface="汉仪菱心体简" panose="02010609000101010101" pitchFamily="49" charset="-122"/>
                <a:ea typeface="汉仪菱心体简" panose="0201060900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4422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0">
        <p14:warp dir="in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4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2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8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3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3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3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73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980"/>
                            </p:stCondLst>
                            <p:childTnLst>
                              <p:par>
                                <p:cTn id="5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 tmFilter="0,0; .5, 1; 1, 1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8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30"/>
                            </p:stCondLst>
                            <p:childTnLst>
                              <p:par>
                                <p:cTn id="6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8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330"/>
                            </p:stCondLst>
                            <p:childTnLst>
                              <p:par>
                                <p:cTn id="8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8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830"/>
                            </p:stCondLst>
                            <p:childTnLst>
                              <p:par>
                                <p:cTn id="9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080"/>
                            </p:stCondLst>
                            <p:childTnLst>
                              <p:par>
                                <p:cTn id="9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330"/>
                            </p:stCondLst>
                            <p:childTnLst>
                              <p:par>
                                <p:cTn id="10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80"/>
                            </p:stCondLst>
                            <p:childTnLst>
                              <p:par>
                                <p:cTn id="10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830"/>
                            </p:stCondLst>
                            <p:childTnLst>
                              <p:par>
                                <p:cTn id="1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 tmFilter="0,0; .5, 1; 1, 1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430"/>
                            </p:stCondLst>
                            <p:childTnLst>
                              <p:par>
                                <p:cTn id="1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680"/>
                            </p:stCondLst>
                            <p:childTnLst>
                              <p:par>
                                <p:cTn id="1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 tmFilter="0,0; .5, 1; 1, 1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8430"/>
                            </p:stCondLst>
                            <p:childTnLst>
                              <p:par>
                                <p:cTn id="1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8930"/>
                            </p:stCondLst>
                            <p:childTnLst>
                              <p:par>
                                <p:cTn id="1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69" grpId="0" animBg="1"/>
      <p:bldP spid="71" grpId="0"/>
      <p:bldP spid="72" grpId="0" animBg="1"/>
      <p:bldP spid="73" grpId="0" animBg="1"/>
      <p:bldP spid="74" grpId="0" animBg="1"/>
      <p:bldP spid="75" grpId="0" animBg="1"/>
      <p:bldP spid="76" grpId="0" animBg="1"/>
      <p:bldP spid="77" grpId="0"/>
      <p:bldP spid="78" grpId="0"/>
      <p:bldP spid="79" grpId="0"/>
      <p:bldP spid="80" grpId="0"/>
      <p:bldP spid="81" grpId="0"/>
      <p:bldP spid="82" grpId="0"/>
      <p:bldP spid="84" grpId="0"/>
      <p:bldP spid="8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279f886d91965d3ffffa23f853ac6f55391e328f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0162900"/>
  <p:tag name="MH_LIBRARY" val="GRAPHIC"/>
  <p:tag name="MH_ORDER" val="Freeform 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10162900"/>
  <p:tag name="MH_LIBRARY" val="GRAPHIC"/>
  <p:tag name="MH_ORDER" val="Freeform 14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3890</Words>
  <Application>Microsoft Office PowerPoint</Application>
  <PresentationFormat>自定义</PresentationFormat>
  <Paragraphs>473</Paragraphs>
  <Slides>31</Slides>
  <Notes>30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http://www.deepbbs.org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炫彩模板</dc:title>
  <dc:creator>第一PPT模板网-WWW.1PPT.COM</dc:creator>
  <cp:keywords>第一PPT模板网-WWW.1PPT.COM</cp:keywords>
  <cp:lastModifiedBy>Windows User</cp:lastModifiedBy>
  <cp:revision>74</cp:revision>
  <dcterms:created xsi:type="dcterms:W3CDTF">2015-10-14T02:42:14Z</dcterms:created>
  <dcterms:modified xsi:type="dcterms:W3CDTF">2018-01-31T07:40:28Z</dcterms:modified>
</cp:coreProperties>
</file>