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60" r:id="rId2"/>
    <p:sldMasterId id="2147483669" r:id="rId3"/>
  </p:sldMasterIdLst>
  <p:notesMasterIdLst>
    <p:notesMasterId r:id="rId35"/>
  </p:notesMasterIdLst>
  <p:sldIdLst>
    <p:sldId id="999" r:id="rId4"/>
    <p:sldId id="992" r:id="rId5"/>
    <p:sldId id="993" r:id="rId6"/>
    <p:sldId id="979" r:id="rId7"/>
    <p:sldId id="990" r:id="rId8"/>
    <p:sldId id="964" r:id="rId9"/>
    <p:sldId id="968" r:id="rId10"/>
    <p:sldId id="995" r:id="rId11"/>
    <p:sldId id="984" r:id="rId12"/>
    <p:sldId id="983" r:id="rId13"/>
    <p:sldId id="931" r:id="rId14"/>
    <p:sldId id="989" r:id="rId15"/>
    <p:sldId id="981" r:id="rId16"/>
    <p:sldId id="970" r:id="rId17"/>
    <p:sldId id="987" r:id="rId18"/>
    <p:sldId id="997" r:id="rId19"/>
    <p:sldId id="974" r:id="rId20"/>
    <p:sldId id="978" r:id="rId21"/>
    <p:sldId id="961" r:id="rId22"/>
    <p:sldId id="982" r:id="rId23"/>
    <p:sldId id="988" r:id="rId24"/>
    <p:sldId id="985" r:id="rId25"/>
    <p:sldId id="998" r:id="rId26"/>
    <p:sldId id="965" r:id="rId27"/>
    <p:sldId id="967" r:id="rId28"/>
    <p:sldId id="973" r:id="rId29"/>
    <p:sldId id="986" r:id="rId30"/>
    <p:sldId id="975" r:id="rId31"/>
    <p:sldId id="963" r:id="rId32"/>
    <p:sldId id="1000" r:id="rId33"/>
    <p:sldId id="1001"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guide id="3" orient="horz">
          <p15:clr>
            <a:srgbClr val="A4A3A4"/>
          </p15:clr>
        </p15:guide>
        <p15:guide id="4" orient="horz" pos="3239">
          <p15:clr>
            <a:srgbClr val="A4A3A4"/>
          </p15:clr>
        </p15:guide>
        <p15:guide id="5">
          <p15:clr>
            <a:srgbClr val="A4A3A4"/>
          </p15:clr>
        </p15:guide>
        <p15:guide id="6" pos="575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0000"/>
    <a:srgbClr val="FF66FF"/>
    <a:srgbClr val="CC99FF"/>
    <a:srgbClr val="66FFFF"/>
    <a:srgbClr val="CCCCFF"/>
    <a:srgbClr val="FF3399"/>
    <a:srgbClr val="FF9900"/>
    <a:srgbClr val="CC00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01" autoAdjust="0"/>
    <p:restoredTop sz="96374" autoAdjust="0"/>
  </p:normalViewPr>
  <p:slideViewPr>
    <p:cSldViewPr>
      <p:cViewPr varScale="1">
        <p:scale>
          <a:sx n="71" d="100"/>
          <a:sy n="71" d="100"/>
        </p:scale>
        <p:origin x="-90" y="-1542"/>
      </p:cViewPr>
      <p:guideLst>
        <p:guide orient="horz" pos="1620"/>
        <p:guide orient="horz"/>
        <p:guide orient="horz" pos="3239"/>
        <p:guide pos="2880"/>
        <p:guide/>
        <p:guide pos="5759"/>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68" d="100"/>
          <a:sy n="68" d="100"/>
        </p:scale>
        <p:origin x="-280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3CC7B-F96E-4B2C-992B-B794D87698E3}" type="datetimeFigureOut">
              <a:rPr lang="zh-CN" altLang="en-US" smtClean="0"/>
              <a:t>2018/1/31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B1FB53-074E-453F-8BCF-006D7CFC3CA0}" type="slidenum">
              <a:rPr lang="zh-CN" altLang="en-US" smtClean="0"/>
              <a:t>‹#›</a:t>
            </a:fld>
            <a:endParaRPr lang="zh-CN" altLang="en-US"/>
          </a:p>
        </p:txBody>
      </p:sp>
    </p:spTree>
    <p:extLst>
      <p:ext uri="{BB962C8B-B14F-4D97-AF65-F5344CB8AC3E}">
        <p14:creationId xmlns:p14="http://schemas.microsoft.com/office/powerpoint/2010/main" val="3678433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1</a:t>
            </a:fld>
            <a:endParaRPr lang="zh-CN" altLang="en-US"/>
          </a:p>
        </p:txBody>
      </p:sp>
    </p:spTree>
    <p:extLst>
      <p:ext uri="{BB962C8B-B14F-4D97-AF65-F5344CB8AC3E}">
        <p14:creationId xmlns:p14="http://schemas.microsoft.com/office/powerpoint/2010/main" val="17490631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10</a:t>
            </a:fld>
            <a:endParaRPr lang="zh-CN" altLang="en-US"/>
          </a:p>
        </p:txBody>
      </p:sp>
    </p:spTree>
    <p:extLst>
      <p:ext uri="{BB962C8B-B14F-4D97-AF65-F5344CB8AC3E}">
        <p14:creationId xmlns:p14="http://schemas.microsoft.com/office/powerpoint/2010/main" val="1183059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11</a:t>
            </a:fld>
            <a:endParaRPr lang="zh-CN" altLang="en-US"/>
          </a:p>
        </p:txBody>
      </p:sp>
    </p:spTree>
    <p:extLst>
      <p:ext uri="{BB962C8B-B14F-4D97-AF65-F5344CB8AC3E}">
        <p14:creationId xmlns:p14="http://schemas.microsoft.com/office/powerpoint/2010/main" val="1435028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12</a:t>
            </a:fld>
            <a:endParaRPr lang="zh-CN" altLang="en-US"/>
          </a:p>
        </p:txBody>
      </p:sp>
    </p:spTree>
    <p:extLst>
      <p:ext uri="{BB962C8B-B14F-4D97-AF65-F5344CB8AC3E}">
        <p14:creationId xmlns:p14="http://schemas.microsoft.com/office/powerpoint/2010/main" val="3905615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13</a:t>
            </a:fld>
            <a:endParaRPr lang="zh-CN" altLang="en-US"/>
          </a:p>
        </p:txBody>
      </p:sp>
    </p:spTree>
    <p:extLst>
      <p:ext uri="{BB962C8B-B14F-4D97-AF65-F5344CB8AC3E}">
        <p14:creationId xmlns:p14="http://schemas.microsoft.com/office/powerpoint/2010/main" val="1638963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357365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15</a:t>
            </a:fld>
            <a:endParaRPr lang="zh-CN" altLang="en-US"/>
          </a:p>
        </p:txBody>
      </p:sp>
    </p:spTree>
    <p:extLst>
      <p:ext uri="{BB962C8B-B14F-4D97-AF65-F5344CB8AC3E}">
        <p14:creationId xmlns:p14="http://schemas.microsoft.com/office/powerpoint/2010/main" val="3940062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624149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474614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077558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3626247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a:t>
            </a:fld>
            <a:endParaRPr lang="zh-CN" altLang="en-US"/>
          </a:p>
        </p:txBody>
      </p:sp>
    </p:spTree>
    <p:extLst>
      <p:ext uri="{BB962C8B-B14F-4D97-AF65-F5344CB8AC3E}">
        <p14:creationId xmlns:p14="http://schemas.microsoft.com/office/powerpoint/2010/main" val="2853060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20</a:t>
            </a:fld>
            <a:endParaRPr lang="zh-CN" altLang="en-US"/>
          </a:p>
        </p:txBody>
      </p:sp>
    </p:spTree>
    <p:extLst>
      <p:ext uri="{BB962C8B-B14F-4D97-AF65-F5344CB8AC3E}">
        <p14:creationId xmlns:p14="http://schemas.microsoft.com/office/powerpoint/2010/main" val="1767345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21</a:t>
            </a:fld>
            <a:endParaRPr lang="zh-CN" altLang="en-US"/>
          </a:p>
        </p:txBody>
      </p:sp>
    </p:spTree>
    <p:extLst>
      <p:ext uri="{BB962C8B-B14F-4D97-AF65-F5344CB8AC3E}">
        <p14:creationId xmlns:p14="http://schemas.microsoft.com/office/powerpoint/2010/main" val="2561329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22</a:t>
            </a:fld>
            <a:endParaRPr lang="zh-CN" altLang="en-US"/>
          </a:p>
        </p:txBody>
      </p:sp>
    </p:spTree>
    <p:extLst>
      <p:ext uri="{BB962C8B-B14F-4D97-AF65-F5344CB8AC3E}">
        <p14:creationId xmlns:p14="http://schemas.microsoft.com/office/powerpoint/2010/main" val="941721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996218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094596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5174216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528526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27</a:t>
            </a:fld>
            <a:endParaRPr lang="zh-CN" altLang="en-US"/>
          </a:p>
        </p:txBody>
      </p:sp>
    </p:spTree>
    <p:extLst>
      <p:ext uri="{BB962C8B-B14F-4D97-AF65-F5344CB8AC3E}">
        <p14:creationId xmlns:p14="http://schemas.microsoft.com/office/powerpoint/2010/main" val="22824035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28</a:t>
            </a:fld>
            <a:endParaRPr lang="zh-CN" altLang="en-US"/>
          </a:p>
        </p:txBody>
      </p:sp>
    </p:spTree>
    <p:extLst>
      <p:ext uri="{BB962C8B-B14F-4D97-AF65-F5344CB8AC3E}">
        <p14:creationId xmlns:p14="http://schemas.microsoft.com/office/powerpoint/2010/main" val="27841767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847611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6493134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30</a:t>
            </a:fld>
            <a:endParaRPr lang="zh-CN" altLang="en-US"/>
          </a:p>
        </p:txBody>
      </p:sp>
    </p:spTree>
    <p:extLst>
      <p:ext uri="{BB962C8B-B14F-4D97-AF65-F5344CB8AC3E}">
        <p14:creationId xmlns:p14="http://schemas.microsoft.com/office/powerpoint/2010/main" val="1879504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4</a:t>
            </a:fld>
            <a:endParaRPr lang="zh-CN" altLang="en-US"/>
          </a:p>
        </p:txBody>
      </p:sp>
    </p:spTree>
    <p:extLst>
      <p:ext uri="{BB962C8B-B14F-4D97-AF65-F5344CB8AC3E}">
        <p14:creationId xmlns:p14="http://schemas.microsoft.com/office/powerpoint/2010/main" val="38684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5</a:t>
            </a:fld>
            <a:endParaRPr lang="zh-CN" altLang="en-US"/>
          </a:p>
        </p:txBody>
      </p:sp>
    </p:spTree>
    <p:extLst>
      <p:ext uri="{BB962C8B-B14F-4D97-AF65-F5344CB8AC3E}">
        <p14:creationId xmlns:p14="http://schemas.microsoft.com/office/powerpoint/2010/main" val="2660900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877050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5ACECF-13A4-49C3-B819-E09F9EC134DA}" type="slidenum">
              <a:rPr lang="zh-CN" altLang="en-US" smtClean="0"/>
              <a:t>7</a:t>
            </a:fld>
            <a:endParaRPr lang="zh-CN" altLang="en-US"/>
          </a:p>
        </p:txBody>
      </p:sp>
    </p:spTree>
    <p:extLst>
      <p:ext uri="{BB962C8B-B14F-4D97-AF65-F5344CB8AC3E}">
        <p14:creationId xmlns:p14="http://schemas.microsoft.com/office/powerpoint/2010/main" val="3778788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72895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9</a:t>
            </a:fld>
            <a:endParaRPr lang="zh-CN" altLang="en-US"/>
          </a:p>
        </p:txBody>
      </p:sp>
    </p:spTree>
    <p:extLst>
      <p:ext uri="{BB962C8B-B14F-4D97-AF65-F5344CB8AC3E}">
        <p14:creationId xmlns:p14="http://schemas.microsoft.com/office/powerpoint/2010/main" val="2106992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864299"/>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700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2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135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6741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686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736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7744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3340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794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160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429771"/>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685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792" y="4767560"/>
            <a:ext cx="2056836" cy="273206"/>
          </a:xfrm>
          <a:prstGeom prst="rect">
            <a:avLst/>
          </a:prstGeom>
        </p:spPr>
        <p:txBody>
          <a:bodyPr/>
          <a:lstStyle/>
          <a:p>
            <a:fld id="{3C82C926-329E-43DE-A990-3A07A2A534C7}" type="datetimeFigureOut">
              <a:rPr lang="zh-CN" altLang="en-US" smtClean="0"/>
              <a:t>2018/1/31</a:t>
            </a:fld>
            <a:endParaRPr lang="zh-CN" altLang="en-US"/>
          </a:p>
        </p:txBody>
      </p:sp>
      <p:sp>
        <p:nvSpPr>
          <p:cNvPr id="3" name="页脚占位符 2"/>
          <p:cNvSpPr>
            <a:spLocks noGrp="1"/>
          </p:cNvSpPr>
          <p:nvPr>
            <p:ph type="ftr" sz="quarter" idx="11"/>
          </p:nvPr>
        </p:nvSpPr>
        <p:spPr>
          <a:xfrm>
            <a:off x="3028810" y="4767560"/>
            <a:ext cx="3086382" cy="273206"/>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8374" y="4767560"/>
            <a:ext cx="2056836" cy="273206"/>
          </a:xfrm>
          <a:prstGeom prst="rect">
            <a:avLst/>
          </a:prstGeom>
        </p:spPr>
        <p:txBody>
          <a:bodyPr/>
          <a:lstStyle/>
          <a:p>
            <a:fld id="{DB1C3CEF-B625-4558-9E75-934060632C1B}" type="slidenum">
              <a:rPr lang="zh-CN" altLang="en-US" smtClean="0"/>
              <a:t>‹#›</a:t>
            </a:fld>
            <a:endParaRPr lang="zh-CN" altLang="en-US"/>
          </a:p>
        </p:txBody>
      </p:sp>
    </p:spTree>
    <p:extLst>
      <p:ext uri="{BB962C8B-B14F-4D97-AF65-F5344CB8AC3E}">
        <p14:creationId xmlns:p14="http://schemas.microsoft.com/office/powerpoint/2010/main" val="2690360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88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109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256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0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506538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AD2C70-8F45-48EE-A751-A059B994B3EF}" type="datetimeFigureOut">
              <a:rPr lang="zh-CN" altLang="en-US" smtClean="0"/>
              <a:t>2018/1/31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18335E12-7683-450B-A51E-C84CE7EDAC7A}" type="slidenum">
              <a:rPr lang="zh-CN" altLang="en-US" smtClean="0"/>
              <a:t>‹#›</a:t>
            </a:fld>
            <a:endParaRPr lang="zh-CN" altLang="en-US"/>
          </a:p>
        </p:txBody>
      </p:sp>
    </p:spTree>
    <p:extLst>
      <p:ext uri="{BB962C8B-B14F-4D97-AF65-F5344CB8AC3E}">
        <p14:creationId xmlns:p14="http://schemas.microsoft.com/office/powerpoint/2010/main" val="195334793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3464674"/>
      </p:ext>
    </p:extLst>
  </p:cSld>
  <p:clrMap bg1="lt1" tx1="dk1" bg2="lt2" tx2="dk2" accent1="accent1" accent2="accent2" accent3="accent3" accent4="accent4" accent5="accent5" accent6="accent6" hlink="hlink" folHlink="folHlink"/>
  <p:sldLayoutIdLst>
    <p:sldLayoutId id="2147483653" r:id="rId1"/>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userDrawn="1"/>
        </p:nvSpPr>
        <p:spPr>
          <a:xfrm>
            <a:off x="479003" y="188052"/>
            <a:ext cx="1277914" cy="295466"/>
          </a:xfrm>
          <a:prstGeom prst="rect">
            <a:avLst/>
          </a:prstGeom>
          <a:noFill/>
        </p:spPr>
        <p:txBody>
          <a:bodyPr wrap="none" rtlCol="0">
            <a:spAutoFit/>
          </a:bodyPr>
          <a:lstStyle/>
          <a:p>
            <a:pPr>
              <a:lnSpc>
                <a:spcPct val="120000"/>
              </a:lnSpc>
            </a:pPr>
            <a:r>
              <a:rPr lang="en-US" altLang="zh-CN" sz="1100" dirty="0" smtClean="0">
                <a:solidFill>
                  <a:schemeClr val="bg1">
                    <a:lumMod val="50000"/>
                  </a:schemeClr>
                </a:solidFill>
                <a:latin typeface="TeXGyreAdventor" panose="00000500000000000000" pitchFamily="50" charset="0"/>
              </a:rPr>
              <a:t>CLICK ADD TITLE</a:t>
            </a:r>
          </a:p>
        </p:txBody>
      </p:sp>
      <p:grpSp>
        <p:nvGrpSpPr>
          <p:cNvPr id="19" name="组合 18"/>
          <p:cNvGrpSpPr/>
          <p:nvPr userDrawn="1"/>
        </p:nvGrpSpPr>
        <p:grpSpPr>
          <a:xfrm>
            <a:off x="179512" y="171253"/>
            <a:ext cx="312265" cy="312265"/>
            <a:chOff x="1187624" y="648188"/>
            <a:chExt cx="312265" cy="312265"/>
          </a:xfrm>
        </p:grpSpPr>
        <p:grpSp>
          <p:nvGrpSpPr>
            <p:cNvPr id="20" name="组合 19"/>
            <p:cNvGrpSpPr/>
            <p:nvPr/>
          </p:nvGrpSpPr>
          <p:grpSpPr>
            <a:xfrm flipH="1">
              <a:off x="1223151" y="737844"/>
              <a:ext cx="241210" cy="132951"/>
              <a:chOff x="8385175" y="407988"/>
              <a:chExt cx="806450" cy="444501"/>
            </a:xfrm>
          </p:grpSpPr>
          <p:sp>
            <p:nvSpPr>
              <p:cNvPr id="22" name="Oval 36"/>
              <p:cNvSpPr>
                <a:spLocks noChangeArrowheads="1"/>
              </p:cNvSpPr>
              <p:nvPr/>
            </p:nvSpPr>
            <p:spPr bwMode="auto">
              <a:xfrm>
                <a:off x="8550275" y="733426"/>
                <a:ext cx="119063" cy="119063"/>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37"/>
              <p:cNvSpPr>
                <a:spLocks noChangeArrowheads="1"/>
              </p:cNvSpPr>
              <p:nvPr/>
            </p:nvSpPr>
            <p:spPr bwMode="auto">
              <a:xfrm>
                <a:off x="8932863" y="733426"/>
                <a:ext cx="119063" cy="119063"/>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38"/>
              <p:cNvSpPr>
                <a:spLocks noEditPoints="1"/>
              </p:cNvSpPr>
              <p:nvPr/>
            </p:nvSpPr>
            <p:spPr bwMode="auto">
              <a:xfrm>
                <a:off x="8385175" y="407988"/>
                <a:ext cx="806450" cy="385763"/>
              </a:xfrm>
              <a:custGeom>
                <a:avLst/>
                <a:gdLst>
                  <a:gd name="T0" fmla="*/ 4038 w 4126"/>
                  <a:gd name="T1" fmla="*/ 391 h 1966"/>
                  <a:gd name="T2" fmla="*/ 3683 w 4126"/>
                  <a:gd name="T3" fmla="*/ 65 h 1966"/>
                  <a:gd name="T4" fmla="*/ 1413 w 4126"/>
                  <a:gd name="T5" fmla="*/ 18 h 1966"/>
                  <a:gd name="T6" fmla="*/ 576 w 4126"/>
                  <a:gd name="T7" fmla="*/ 334 h 1966"/>
                  <a:gd name="T8" fmla="*/ 17 w 4126"/>
                  <a:gd name="T9" fmla="*/ 1787 h 1966"/>
                  <a:gd name="T10" fmla="*/ 173 w 4126"/>
                  <a:gd name="T11" fmla="*/ 1949 h 1966"/>
                  <a:gd name="T12" fmla="*/ 770 w 4126"/>
                  <a:gd name="T13" fmla="*/ 1955 h 1966"/>
                  <a:gd name="T14" fmla="*/ 1148 w 4126"/>
                  <a:gd name="T15" fmla="*/ 1587 h 1966"/>
                  <a:gd name="T16" fmla="*/ 1527 w 4126"/>
                  <a:gd name="T17" fmla="*/ 1960 h 1966"/>
                  <a:gd name="T18" fmla="*/ 2727 w 4126"/>
                  <a:gd name="T19" fmla="*/ 1965 h 1966"/>
                  <a:gd name="T20" fmla="*/ 3106 w 4126"/>
                  <a:gd name="T21" fmla="*/ 1587 h 1966"/>
                  <a:gd name="T22" fmla="*/ 3484 w 4126"/>
                  <a:gd name="T23" fmla="*/ 1962 h 1966"/>
                  <a:gd name="T24" fmla="*/ 4052 w 4126"/>
                  <a:gd name="T25" fmla="*/ 1948 h 1966"/>
                  <a:gd name="T26" fmla="*/ 4038 w 4126"/>
                  <a:gd name="T27" fmla="*/ 391 h 1966"/>
                  <a:gd name="T28" fmla="*/ 1328 w 4126"/>
                  <a:gd name="T29" fmla="*/ 1178 h 1966"/>
                  <a:gd name="T30" fmla="*/ 554 w 4126"/>
                  <a:gd name="T31" fmla="*/ 1174 h 1966"/>
                  <a:gd name="T32" fmla="*/ 414 w 4126"/>
                  <a:gd name="T33" fmla="*/ 1090 h 1966"/>
                  <a:gd name="T34" fmla="*/ 914 w 4126"/>
                  <a:gd name="T35" fmla="*/ 334 h 1966"/>
                  <a:gd name="T36" fmla="*/ 1328 w 4126"/>
                  <a:gd name="T37" fmla="*/ 198 h 1966"/>
                  <a:gd name="T38" fmla="*/ 1328 w 4126"/>
                  <a:gd name="T39" fmla="*/ 1178 h 1966"/>
                  <a:gd name="T40" fmla="*/ 2968 w 4126"/>
                  <a:gd name="T41" fmla="*/ 892 h 1966"/>
                  <a:gd name="T42" fmla="*/ 2949 w 4126"/>
                  <a:gd name="T43" fmla="*/ 911 h 1966"/>
                  <a:gd name="T44" fmla="*/ 2590 w 4126"/>
                  <a:gd name="T45" fmla="*/ 911 h 1966"/>
                  <a:gd name="T46" fmla="*/ 2590 w 4126"/>
                  <a:gd name="T47" fmla="*/ 1270 h 1966"/>
                  <a:gd name="T48" fmla="*/ 2571 w 4126"/>
                  <a:gd name="T49" fmla="*/ 1289 h 1966"/>
                  <a:gd name="T50" fmla="*/ 2330 w 4126"/>
                  <a:gd name="T51" fmla="*/ 1289 h 1966"/>
                  <a:gd name="T52" fmla="*/ 2311 w 4126"/>
                  <a:gd name="T53" fmla="*/ 1270 h 1966"/>
                  <a:gd name="T54" fmla="*/ 2311 w 4126"/>
                  <a:gd name="T55" fmla="*/ 911 h 1966"/>
                  <a:gd name="T56" fmla="*/ 1952 w 4126"/>
                  <a:gd name="T57" fmla="*/ 911 h 1966"/>
                  <a:gd name="T58" fmla="*/ 1933 w 4126"/>
                  <a:gd name="T59" fmla="*/ 892 h 1966"/>
                  <a:gd name="T60" fmla="*/ 1933 w 4126"/>
                  <a:gd name="T61" fmla="*/ 652 h 1966"/>
                  <a:gd name="T62" fmla="*/ 1952 w 4126"/>
                  <a:gd name="T63" fmla="*/ 633 h 1966"/>
                  <a:gd name="T64" fmla="*/ 2311 w 4126"/>
                  <a:gd name="T65" fmla="*/ 633 h 1966"/>
                  <a:gd name="T66" fmla="*/ 2311 w 4126"/>
                  <a:gd name="T67" fmla="*/ 274 h 1966"/>
                  <a:gd name="T68" fmla="*/ 2330 w 4126"/>
                  <a:gd name="T69" fmla="*/ 255 h 1966"/>
                  <a:gd name="T70" fmla="*/ 2571 w 4126"/>
                  <a:gd name="T71" fmla="*/ 255 h 1966"/>
                  <a:gd name="T72" fmla="*/ 2590 w 4126"/>
                  <a:gd name="T73" fmla="*/ 274 h 1966"/>
                  <a:gd name="T74" fmla="*/ 2590 w 4126"/>
                  <a:gd name="T75" fmla="*/ 633 h 1966"/>
                  <a:gd name="T76" fmla="*/ 2949 w 4126"/>
                  <a:gd name="T77" fmla="*/ 633 h 1966"/>
                  <a:gd name="T78" fmla="*/ 2968 w 4126"/>
                  <a:gd name="T79" fmla="*/ 652 h 1966"/>
                  <a:gd name="T80" fmla="*/ 2968 w 4126"/>
                  <a:gd name="T81" fmla="*/ 892 h 1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26" h="1966">
                    <a:moveTo>
                      <a:pt x="4038" y="391"/>
                    </a:moveTo>
                    <a:cubicBezTo>
                      <a:pt x="3959" y="192"/>
                      <a:pt x="3868" y="103"/>
                      <a:pt x="3683" y="65"/>
                    </a:cubicBezTo>
                    <a:cubicBezTo>
                      <a:pt x="3369" y="0"/>
                      <a:pt x="1830" y="18"/>
                      <a:pt x="1413" y="18"/>
                    </a:cubicBezTo>
                    <a:cubicBezTo>
                      <a:pt x="1091" y="17"/>
                      <a:pt x="828" y="121"/>
                      <a:pt x="576" y="334"/>
                    </a:cubicBezTo>
                    <a:cubicBezTo>
                      <a:pt x="189" y="662"/>
                      <a:pt x="43" y="1284"/>
                      <a:pt x="17" y="1787"/>
                    </a:cubicBezTo>
                    <a:cubicBezTo>
                      <a:pt x="14" y="1843"/>
                      <a:pt x="0" y="1946"/>
                      <a:pt x="173" y="1949"/>
                    </a:cubicBezTo>
                    <a:cubicBezTo>
                      <a:pt x="306" y="1951"/>
                      <a:pt x="514" y="1953"/>
                      <a:pt x="770" y="1955"/>
                    </a:cubicBezTo>
                    <a:cubicBezTo>
                      <a:pt x="776" y="1751"/>
                      <a:pt x="943" y="1587"/>
                      <a:pt x="1148" y="1587"/>
                    </a:cubicBezTo>
                    <a:cubicBezTo>
                      <a:pt x="1355" y="1587"/>
                      <a:pt x="1524" y="1754"/>
                      <a:pt x="1527" y="1960"/>
                    </a:cubicBezTo>
                    <a:cubicBezTo>
                      <a:pt x="2248" y="1964"/>
                      <a:pt x="2031" y="1966"/>
                      <a:pt x="2727" y="1965"/>
                    </a:cubicBezTo>
                    <a:cubicBezTo>
                      <a:pt x="2727" y="1757"/>
                      <a:pt x="2897" y="1587"/>
                      <a:pt x="3106" y="1587"/>
                    </a:cubicBezTo>
                    <a:cubicBezTo>
                      <a:pt x="3313" y="1587"/>
                      <a:pt x="3482" y="1755"/>
                      <a:pt x="3484" y="1962"/>
                    </a:cubicBezTo>
                    <a:cubicBezTo>
                      <a:pt x="3806" y="1959"/>
                      <a:pt x="4019" y="1955"/>
                      <a:pt x="4052" y="1948"/>
                    </a:cubicBezTo>
                    <a:cubicBezTo>
                      <a:pt x="4126" y="1629"/>
                      <a:pt x="4099" y="542"/>
                      <a:pt x="4038" y="391"/>
                    </a:cubicBezTo>
                    <a:close/>
                    <a:moveTo>
                      <a:pt x="1328" y="1178"/>
                    </a:moveTo>
                    <a:cubicBezTo>
                      <a:pt x="988" y="1177"/>
                      <a:pt x="712" y="1175"/>
                      <a:pt x="554" y="1174"/>
                    </a:cubicBezTo>
                    <a:cubicBezTo>
                      <a:pt x="399" y="1172"/>
                      <a:pt x="412" y="1118"/>
                      <a:pt x="414" y="1090"/>
                    </a:cubicBezTo>
                    <a:cubicBezTo>
                      <a:pt x="438" y="828"/>
                      <a:pt x="568" y="505"/>
                      <a:pt x="914" y="334"/>
                    </a:cubicBezTo>
                    <a:cubicBezTo>
                      <a:pt x="1046" y="270"/>
                      <a:pt x="1181" y="224"/>
                      <a:pt x="1328" y="198"/>
                    </a:cubicBezTo>
                    <a:lnTo>
                      <a:pt x="1328" y="1178"/>
                    </a:lnTo>
                    <a:close/>
                    <a:moveTo>
                      <a:pt x="2968" y="892"/>
                    </a:moveTo>
                    <a:cubicBezTo>
                      <a:pt x="2968" y="903"/>
                      <a:pt x="2959" y="911"/>
                      <a:pt x="2949" y="911"/>
                    </a:cubicBezTo>
                    <a:cubicBezTo>
                      <a:pt x="2590" y="911"/>
                      <a:pt x="2590" y="911"/>
                      <a:pt x="2590" y="911"/>
                    </a:cubicBezTo>
                    <a:cubicBezTo>
                      <a:pt x="2590" y="1270"/>
                      <a:pt x="2590" y="1270"/>
                      <a:pt x="2590" y="1270"/>
                    </a:cubicBezTo>
                    <a:cubicBezTo>
                      <a:pt x="2590" y="1281"/>
                      <a:pt x="2581" y="1289"/>
                      <a:pt x="2571" y="1289"/>
                    </a:cubicBezTo>
                    <a:cubicBezTo>
                      <a:pt x="2330" y="1289"/>
                      <a:pt x="2330" y="1289"/>
                      <a:pt x="2330" y="1289"/>
                    </a:cubicBezTo>
                    <a:cubicBezTo>
                      <a:pt x="2320" y="1289"/>
                      <a:pt x="2311" y="1281"/>
                      <a:pt x="2311" y="1270"/>
                    </a:cubicBezTo>
                    <a:cubicBezTo>
                      <a:pt x="2311" y="911"/>
                      <a:pt x="2311" y="911"/>
                      <a:pt x="2311" y="911"/>
                    </a:cubicBezTo>
                    <a:cubicBezTo>
                      <a:pt x="1952" y="911"/>
                      <a:pt x="1952" y="911"/>
                      <a:pt x="1952" y="911"/>
                    </a:cubicBezTo>
                    <a:cubicBezTo>
                      <a:pt x="1942" y="911"/>
                      <a:pt x="1933" y="903"/>
                      <a:pt x="1933" y="892"/>
                    </a:cubicBezTo>
                    <a:cubicBezTo>
                      <a:pt x="1933" y="652"/>
                      <a:pt x="1933" y="652"/>
                      <a:pt x="1933" y="652"/>
                    </a:cubicBezTo>
                    <a:cubicBezTo>
                      <a:pt x="1933" y="641"/>
                      <a:pt x="1942" y="633"/>
                      <a:pt x="1952" y="633"/>
                    </a:cubicBezTo>
                    <a:cubicBezTo>
                      <a:pt x="2311" y="633"/>
                      <a:pt x="2311" y="633"/>
                      <a:pt x="2311" y="633"/>
                    </a:cubicBezTo>
                    <a:cubicBezTo>
                      <a:pt x="2311" y="274"/>
                      <a:pt x="2311" y="274"/>
                      <a:pt x="2311" y="274"/>
                    </a:cubicBezTo>
                    <a:cubicBezTo>
                      <a:pt x="2311" y="263"/>
                      <a:pt x="2320" y="255"/>
                      <a:pt x="2330" y="255"/>
                    </a:cubicBezTo>
                    <a:cubicBezTo>
                      <a:pt x="2571" y="255"/>
                      <a:pt x="2571" y="255"/>
                      <a:pt x="2571" y="255"/>
                    </a:cubicBezTo>
                    <a:cubicBezTo>
                      <a:pt x="2581" y="255"/>
                      <a:pt x="2590" y="263"/>
                      <a:pt x="2590" y="274"/>
                    </a:cubicBezTo>
                    <a:cubicBezTo>
                      <a:pt x="2590" y="633"/>
                      <a:pt x="2590" y="633"/>
                      <a:pt x="2590" y="633"/>
                    </a:cubicBezTo>
                    <a:cubicBezTo>
                      <a:pt x="2949" y="633"/>
                      <a:pt x="2949" y="633"/>
                      <a:pt x="2949" y="633"/>
                    </a:cubicBezTo>
                    <a:cubicBezTo>
                      <a:pt x="2959" y="633"/>
                      <a:pt x="2968" y="641"/>
                      <a:pt x="2968" y="652"/>
                    </a:cubicBezTo>
                    <a:lnTo>
                      <a:pt x="2968" y="892"/>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1" name="椭圆 20"/>
            <p:cNvSpPr/>
            <p:nvPr/>
          </p:nvSpPr>
          <p:spPr>
            <a:xfrm>
              <a:off x="1187624" y="648188"/>
              <a:ext cx="312265" cy="3122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2591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75291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7" Type="http://schemas.microsoft.com/office/2007/relationships/hdphoto" Target="../media/hdphoto2.wdp"/><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jpe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9300" y="291965"/>
            <a:ext cx="7268431" cy="4851535"/>
          </a:xfrm>
          <a:prstGeom prst="rect">
            <a:avLst/>
          </a:prstGeom>
        </p:spPr>
      </p:pic>
      <p:sp>
        <p:nvSpPr>
          <p:cNvPr id="18" name="TextBox 17"/>
          <p:cNvSpPr txBox="1"/>
          <p:nvPr/>
        </p:nvSpPr>
        <p:spPr>
          <a:xfrm>
            <a:off x="3639234" y="1977384"/>
            <a:ext cx="5070619" cy="830997"/>
          </a:xfrm>
          <a:prstGeom prst="rect">
            <a:avLst/>
          </a:prstGeom>
          <a:noFill/>
        </p:spPr>
        <p:txBody>
          <a:bodyPr wrap="none" rtlCol="0">
            <a:spAutoFit/>
          </a:bodyPr>
          <a:lstStyle/>
          <a:p>
            <a:r>
              <a:rPr lang="zh-CN" altLang="en-US" sz="4800" b="1" dirty="0" smtClean="0">
                <a:solidFill>
                  <a:srgbClr val="4D4D4D"/>
                </a:solidFill>
                <a:latin typeface="微软雅黑" pitchFamily="34" charset="-122"/>
                <a:ea typeface="微软雅黑" pitchFamily="34" charset="-122"/>
              </a:rPr>
              <a:t>医疗医学</a:t>
            </a:r>
            <a:r>
              <a:rPr lang="en-US" altLang="zh-CN" sz="4800" b="1" dirty="0" smtClean="0">
                <a:solidFill>
                  <a:srgbClr val="4D4D4D"/>
                </a:solidFill>
                <a:latin typeface="微软雅黑" pitchFamily="34" charset="-122"/>
                <a:ea typeface="微软雅黑" pitchFamily="34" charset="-122"/>
              </a:rPr>
              <a:t>PPT</a:t>
            </a:r>
            <a:r>
              <a:rPr lang="zh-CN" altLang="en-US" sz="4800" b="1" dirty="0" smtClean="0">
                <a:solidFill>
                  <a:srgbClr val="4D4D4D"/>
                </a:solidFill>
                <a:latin typeface="微软雅黑" pitchFamily="34" charset="-122"/>
                <a:ea typeface="微软雅黑" pitchFamily="34" charset="-122"/>
              </a:rPr>
              <a:t>模板</a:t>
            </a:r>
            <a:endParaRPr lang="zh-CN" altLang="en-US" sz="4800" b="1" dirty="0">
              <a:solidFill>
                <a:srgbClr val="4D4D4D"/>
              </a:solidFill>
              <a:latin typeface="微软雅黑" pitchFamily="34" charset="-122"/>
              <a:ea typeface="微软雅黑" pitchFamily="34" charset="-122"/>
            </a:endParaRPr>
          </a:p>
        </p:txBody>
      </p:sp>
      <p:sp>
        <p:nvSpPr>
          <p:cNvPr id="19" name="TextBox 18"/>
          <p:cNvSpPr txBox="1"/>
          <p:nvPr/>
        </p:nvSpPr>
        <p:spPr>
          <a:xfrm>
            <a:off x="3707904" y="1442139"/>
            <a:ext cx="2749471" cy="400110"/>
          </a:xfrm>
          <a:prstGeom prst="rect">
            <a:avLst/>
          </a:prstGeom>
          <a:noFill/>
        </p:spPr>
        <p:txBody>
          <a:bodyPr wrap="none" rtlCol="0">
            <a:spAutoFit/>
          </a:bodyPr>
          <a:lstStyle/>
          <a:p>
            <a:r>
              <a:rPr lang="zh-CN" altLang="en-US" sz="2000" dirty="0" smtClean="0">
                <a:solidFill>
                  <a:srgbClr val="4D4D4D"/>
                </a:solidFill>
                <a:latin typeface="微软雅黑" pitchFamily="34" charset="-122"/>
                <a:ea typeface="微软雅黑" pitchFamily="34" charset="-122"/>
              </a:rPr>
              <a:t>点击添加您的公司名称</a:t>
            </a:r>
            <a:endParaRPr lang="zh-CN" altLang="en-US" sz="2000" dirty="0">
              <a:solidFill>
                <a:srgbClr val="4D4D4D"/>
              </a:solidFill>
              <a:latin typeface="微软雅黑" pitchFamily="34" charset="-122"/>
              <a:ea typeface="微软雅黑" pitchFamily="34" charset="-122"/>
            </a:endParaRPr>
          </a:p>
        </p:txBody>
      </p:sp>
      <p:sp>
        <p:nvSpPr>
          <p:cNvPr id="23" name="TextBox 7"/>
          <p:cNvSpPr>
            <a:spLocks noChangeArrowheads="1"/>
          </p:cNvSpPr>
          <p:nvPr/>
        </p:nvSpPr>
        <p:spPr bwMode="auto">
          <a:xfrm>
            <a:off x="3059832" y="2932864"/>
            <a:ext cx="51256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400" dirty="0" smtClean="0">
                <a:solidFill>
                  <a:srgbClr val="4D4D4D"/>
                </a:solidFill>
                <a:latin typeface="微软雅黑" pitchFamily="34" charset="-122"/>
                <a:ea typeface="微软雅黑" pitchFamily="34" charset="-122"/>
                <a:sym typeface="微软雅黑" pitchFamily="34" charset="-122"/>
              </a:rPr>
              <a:t>框架完整适用于商务培训、员工培训、企业文化</a:t>
            </a:r>
            <a:endParaRPr lang="zh-CN" altLang="en-US" sz="1400" dirty="0">
              <a:solidFill>
                <a:srgbClr val="4D4D4D"/>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332291284"/>
      </p:ext>
    </p:extLst>
  </p:cSld>
  <p:clrMapOvr>
    <a:masterClrMapping/>
  </p:clrMapOvr>
  <mc:AlternateContent xmlns:mc="http://schemas.openxmlformats.org/markup-compatibility/2006" xmlns:p14="http://schemas.microsoft.com/office/powerpoint/2010/main">
    <mc:Choice Requires="p14">
      <p:transition spd="slow" p14:dur="4000" advTm="8629">
        <p14:vortex dir="r"/>
      </p:transition>
    </mc:Choice>
    <mc:Fallback xmlns="">
      <p:transition spd="slow" advTm="86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12" presetClass="entr" presetSubtype="1"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p:tgtEl>
                                          <p:spTgt spid="19"/>
                                        </p:tgtEl>
                                        <p:attrNameLst>
                                          <p:attrName>ppt_y</p:attrName>
                                        </p:attrNameLst>
                                      </p:cBhvr>
                                      <p:tavLst>
                                        <p:tav tm="0">
                                          <p:val>
                                            <p:strVal val="#ppt_y-#ppt_h*1.125000"/>
                                          </p:val>
                                        </p:tav>
                                        <p:tav tm="100000">
                                          <p:val>
                                            <p:strVal val="#ppt_y"/>
                                          </p:val>
                                        </p:tav>
                                      </p:tavLst>
                                    </p:anim>
                                    <p:animEffect transition="in" filter="wipe(down)">
                                      <p:cBhvr>
                                        <p:cTn id="21" dur="500"/>
                                        <p:tgtEl>
                                          <p:spTgt spid="19"/>
                                        </p:tgtEl>
                                      </p:cBhvr>
                                    </p:animEffect>
                                  </p:childTnLst>
                                </p:cTn>
                              </p:par>
                            </p:childTnLst>
                          </p:cTn>
                        </p:par>
                        <p:par>
                          <p:cTn id="22" fill="hold">
                            <p:stCondLst>
                              <p:cond delay="1400"/>
                            </p:stCondLst>
                            <p:childTnLst>
                              <p:par>
                                <p:cTn id="23" presetID="14" presetClass="entr" presetSubtype="10" fill="hold" grpId="0" nodeType="afterEffect">
                                  <p:stCondLst>
                                    <p:cond delay="0"/>
                                  </p:stCondLst>
                                  <p:iterate type="lt">
                                    <p:tmPct val="10000"/>
                                  </p:iterate>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3" grpId="0"/>
    </p:bldLst>
  </p:timing>
  <p:extLst mod="1">
    <p:ext uri="{E180D4A7-C9FB-4DFB-919C-405C955672EB}">
      <p14:showEvtLst xmlns:p14="http://schemas.microsoft.com/office/powerpoint/2010/main">
        <p14:playEvt time="0" objId="52"/>
      </p14:showEvtLst>
    </p:ext>
  </p:extLs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flipV="1">
            <a:off x="-7937" y="3003528"/>
            <a:ext cx="5081715" cy="864000"/>
            <a:chOff x="-3715806" y="1435673"/>
            <a:chExt cx="5611740" cy="953787"/>
          </a:xfrm>
        </p:grpSpPr>
        <p:grpSp>
          <p:nvGrpSpPr>
            <p:cNvPr id="3" name="组合 2"/>
            <p:cNvGrpSpPr/>
            <p:nvPr/>
          </p:nvGrpSpPr>
          <p:grpSpPr>
            <a:xfrm>
              <a:off x="-3715806" y="1435673"/>
              <a:ext cx="5611740" cy="953787"/>
              <a:chOff x="-3715806" y="1435673"/>
              <a:chExt cx="5611740" cy="953787"/>
            </a:xfrm>
          </p:grpSpPr>
          <p:sp>
            <p:nvSpPr>
              <p:cNvPr id="5" name="矩形 4"/>
              <p:cNvSpPr>
                <a:spLocks/>
              </p:cNvSpPr>
              <p:nvPr/>
            </p:nvSpPr>
            <p:spPr>
              <a:xfrm>
                <a:off x="-3715806" y="2279389"/>
                <a:ext cx="5168127" cy="108000"/>
              </a:xfrm>
              <a:prstGeom prst="rect">
                <a:avLst/>
              </a:prstGeom>
              <a:solidFill>
                <a:srgbClr val="0075C2"/>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a:spLocks noChangeAspect="1"/>
              </p:cNvSpPr>
              <p:nvPr/>
            </p:nvSpPr>
            <p:spPr>
              <a:xfrm>
                <a:off x="942150" y="1435673"/>
                <a:ext cx="953784"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1025577" y="1512878"/>
                <a:ext cx="792977" cy="792980"/>
              </a:xfrm>
              <a:prstGeom prst="ellipse">
                <a:avLst/>
              </a:prstGeom>
              <a:noFill/>
              <a:ln w="19050">
                <a:solidFill>
                  <a:srgbClr val="0075C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TextBox 3"/>
            <p:cNvSpPr txBox="1"/>
            <p:nvPr/>
          </p:nvSpPr>
          <p:spPr>
            <a:xfrm flipV="1">
              <a:off x="1012677"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8" name="组合 7"/>
          <p:cNvGrpSpPr/>
          <p:nvPr/>
        </p:nvGrpSpPr>
        <p:grpSpPr>
          <a:xfrm>
            <a:off x="1" y="1796414"/>
            <a:ext cx="4572053" cy="864000"/>
            <a:chOff x="0" y="1435673"/>
            <a:chExt cx="5048891" cy="953787"/>
          </a:xfrm>
        </p:grpSpPr>
        <p:grpSp>
          <p:nvGrpSpPr>
            <p:cNvPr id="9" name="组合 8"/>
            <p:cNvGrpSpPr/>
            <p:nvPr/>
          </p:nvGrpSpPr>
          <p:grpSpPr>
            <a:xfrm>
              <a:off x="0" y="1435673"/>
              <a:ext cx="5048891" cy="953787"/>
              <a:chOff x="0" y="1435673"/>
              <a:chExt cx="5048891" cy="953787"/>
            </a:xfrm>
          </p:grpSpPr>
          <p:sp>
            <p:nvSpPr>
              <p:cNvPr id="11" name="矩形 10"/>
              <p:cNvSpPr>
                <a:spLocks/>
              </p:cNvSpPr>
              <p:nvPr/>
            </p:nvSpPr>
            <p:spPr>
              <a:xfrm>
                <a:off x="0" y="2279389"/>
                <a:ext cx="4611532" cy="108000"/>
              </a:xfrm>
              <a:prstGeom prst="rect">
                <a:avLst/>
              </a:prstGeom>
              <a:solidFill>
                <a:srgbClr val="0075C2"/>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4095106"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4178535" y="1512878"/>
                <a:ext cx="792977" cy="792980"/>
              </a:xfrm>
              <a:prstGeom prst="ellipse">
                <a:avLst/>
              </a:prstGeom>
              <a:noFill/>
              <a:ln w="19050">
                <a:solidFill>
                  <a:srgbClr val="0075C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9"/>
            <p:cNvSpPr txBox="1"/>
            <p:nvPr/>
          </p:nvSpPr>
          <p:spPr>
            <a:xfrm>
              <a:off x="4165634"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14" name="组合 13"/>
          <p:cNvGrpSpPr/>
          <p:nvPr/>
        </p:nvGrpSpPr>
        <p:grpSpPr>
          <a:xfrm>
            <a:off x="-7937" y="2018719"/>
            <a:ext cx="6463607" cy="864000"/>
            <a:chOff x="-3715806" y="1435673"/>
            <a:chExt cx="7137755" cy="953787"/>
          </a:xfrm>
        </p:grpSpPr>
        <p:grpSp>
          <p:nvGrpSpPr>
            <p:cNvPr id="15" name="组合 14"/>
            <p:cNvGrpSpPr/>
            <p:nvPr/>
          </p:nvGrpSpPr>
          <p:grpSpPr>
            <a:xfrm>
              <a:off x="-3715806" y="1435673"/>
              <a:ext cx="7137755" cy="953787"/>
              <a:chOff x="-3715806" y="1435673"/>
              <a:chExt cx="7137755" cy="953787"/>
            </a:xfrm>
          </p:grpSpPr>
          <p:sp>
            <p:nvSpPr>
              <p:cNvPr id="17" name="矩形 16"/>
              <p:cNvSpPr>
                <a:spLocks/>
              </p:cNvSpPr>
              <p:nvPr/>
            </p:nvSpPr>
            <p:spPr>
              <a:xfrm>
                <a:off x="-3715806" y="2279389"/>
                <a:ext cx="663904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2468164"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2551593"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2538692"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20" name="组合 19"/>
          <p:cNvGrpSpPr/>
          <p:nvPr/>
        </p:nvGrpSpPr>
        <p:grpSpPr>
          <a:xfrm flipV="1">
            <a:off x="-7937" y="3233493"/>
            <a:ext cx="3481162" cy="864000"/>
            <a:chOff x="-3715806" y="1435673"/>
            <a:chExt cx="3844244" cy="953787"/>
          </a:xfrm>
        </p:grpSpPr>
        <p:grpSp>
          <p:nvGrpSpPr>
            <p:cNvPr id="21" name="组合 20"/>
            <p:cNvGrpSpPr/>
            <p:nvPr/>
          </p:nvGrpSpPr>
          <p:grpSpPr>
            <a:xfrm>
              <a:off x="-3715806" y="1435673"/>
              <a:ext cx="3844244" cy="953787"/>
              <a:chOff x="-3715806" y="1435673"/>
              <a:chExt cx="3844244" cy="953787"/>
            </a:xfrm>
          </p:grpSpPr>
          <p:sp>
            <p:nvSpPr>
              <p:cNvPr id="23" name="矩形 22"/>
              <p:cNvSpPr>
                <a:spLocks/>
              </p:cNvSpPr>
              <p:nvPr/>
            </p:nvSpPr>
            <p:spPr>
              <a:xfrm>
                <a:off x="-3715806" y="2279389"/>
                <a:ext cx="329964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825347"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741919"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flipV="1">
              <a:off x="-754819"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26" name="组合 25"/>
          <p:cNvGrpSpPr/>
          <p:nvPr/>
        </p:nvGrpSpPr>
        <p:grpSpPr>
          <a:xfrm>
            <a:off x="1" y="1586529"/>
            <a:ext cx="3098766" cy="864000"/>
            <a:chOff x="0" y="1435673"/>
            <a:chExt cx="3421949" cy="953787"/>
          </a:xfrm>
        </p:grpSpPr>
        <p:grpSp>
          <p:nvGrpSpPr>
            <p:cNvPr id="27" name="组合 26"/>
            <p:cNvGrpSpPr/>
            <p:nvPr/>
          </p:nvGrpSpPr>
          <p:grpSpPr>
            <a:xfrm>
              <a:off x="0" y="1435673"/>
              <a:ext cx="3421949" cy="953787"/>
              <a:chOff x="0" y="1435673"/>
              <a:chExt cx="3421949" cy="953787"/>
            </a:xfrm>
          </p:grpSpPr>
          <p:sp>
            <p:nvSpPr>
              <p:cNvPr id="29" name="矩形 28"/>
              <p:cNvSpPr>
                <a:spLocks/>
              </p:cNvSpPr>
              <p:nvPr/>
            </p:nvSpPr>
            <p:spPr>
              <a:xfrm>
                <a:off x="0" y="2279389"/>
                <a:ext cx="291581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2468164"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2551593"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538692"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sp>
        <p:nvSpPr>
          <p:cNvPr id="32" name="Rectangle 28"/>
          <p:cNvSpPr>
            <a:spLocks noChangeArrowheads="1"/>
          </p:cNvSpPr>
          <p:nvPr/>
        </p:nvSpPr>
        <p:spPr bwMode="auto">
          <a:xfrm>
            <a:off x="2193346" y="1046439"/>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33" name="组合 32"/>
          <p:cNvGrpSpPr/>
          <p:nvPr/>
        </p:nvGrpSpPr>
        <p:grpSpPr>
          <a:xfrm>
            <a:off x="2270800" y="1463254"/>
            <a:ext cx="1181876" cy="69221"/>
            <a:chOff x="2496545" y="1309300"/>
            <a:chExt cx="1305139" cy="76414"/>
          </a:xfrm>
          <a:solidFill>
            <a:schemeClr val="bg1">
              <a:lumMod val="65000"/>
            </a:schemeClr>
          </a:solidFill>
        </p:grpSpPr>
        <p:sp>
          <p:nvSpPr>
            <p:cNvPr id="34" name="矩形 33"/>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Rectangle 28"/>
          <p:cNvSpPr>
            <a:spLocks noChangeArrowheads="1"/>
          </p:cNvSpPr>
          <p:nvPr/>
        </p:nvSpPr>
        <p:spPr bwMode="auto">
          <a:xfrm>
            <a:off x="3646974" y="1268683"/>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37" name="组合 36"/>
          <p:cNvGrpSpPr/>
          <p:nvPr/>
        </p:nvGrpSpPr>
        <p:grpSpPr>
          <a:xfrm>
            <a:off x="3724427" y="1685499"/>
            <a:ext cx="1181876" cy="69221"/>
            <a:chOff x="2496545" y="1309300"/>
            <a:chExt cx="1305139" cy="76414"/>
          </a:xfrm>
          <a:solidFill>
            <a:schemeClr val="bg1">
              <a:lumMod val="65000"/>
            </a:schemeClr>
          </a:solidFill>
        </p:grpSpPr>
        <p:sp>
          <p:nvSpPr>
            <p:cNvPr id="38" name="矩形 37"/>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28"/>
          <p:cNvSpPr>
            <a:spLocks noChangeArrowheads="1"/>
          </p:cNvSpPr>
          <p:nvPr/>
        </p:nvSpPr>
        <p:spPr bwMode="auto">
          <a:xfrm>
            <a:off x="5478714" y="1472629"/>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1" name="组合 40"/>
          <p:cNvGrpSpPr/>
          <p:nvPr/>
        </p:nvGrpSpPr>
        <p:grpSpPr>
          <a:xfrm>
            <a:off x="5556167" y="1889445"/>
            <a:ext cx="1181876" cy="69221"/>
            <a:chOff x="2496545" y="1309300"/>
            <a:chExt cx="1305139" cy="76414"/>
          </a:xfrm>
          <a:solidFill>
            <a:schemeClr val="bg1">
              <a:lumMod val="65000"/>
            </a:schemeClr>
          </a:solidFill>
        </p:grpSpPr>
        <p:sp>
          <p:nvSpPr>
            <p:cNvPr id="42" name="矩形 41"/>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Rectangle 28"/>
          <p:cNvSpPr>
            <a:spLocks noChangeArrowheads="1"/>
          </p:cNvSpPr>
          <p:nvPr/>
        </p:nvSpPr>
        <p:spPr bwMode="auto">
          <a:xfrm>
            <a:off x="3838071" y="3978210"/>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5" name="组合 44"/>
          <p:cNvGrpSpPr/>
          <p:nvPr/>
        </p:nvGrpSpPr>
        <p:grpSpPr>
          <a:xfrm flipH="1" flipV="1">
            <a:off x="3915526" y="3934784"/>
            <a:ext cx="1181876" cy="69221"/>
            <a:chOff x="2496545" y="1309300"/>
            <a:chExt cx="1305139" cy="76414"/>
          </a:xfrm>
          <a:solidFill>
            <a:schemeClr val="bg1">
              <a:lumMod val="65000"/>
            </a:schemeClr>
          </a:solidFill>
        </p:grpSpPr>
        <p:sp>
          <p:nvSpPr>
            <p:cNvPr id="46" name="矩形 45"/>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Rectangle 28"/>
          <p:cNvSpPr>
            <a:spLocks noChangeArrowheads="1"/>
          </p:cNvSpPr>
          <p:nvPr/>
        </p:nvSpPr>
        <p:spPr bwMode="auto">
          <a:xfrm>
            <a:off x="2255815" y="4216376"/>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9" name="组合 48"/>
          <p:cNvGrpSpPr/>
          <p:nvPr/>
        </p:nvGrpSpPr>
        <p:grpSpPr>
          <a:xfrm flipH="1" flipV="1">
            <a:off x="2333269" y="4172949"/>
            <a:ext cx="1181876" cy="69221"/>
            <a:chOff x="2496545" y="1309300"/>
            <a:chExt cx="1305139" cy="76414"/>
          </a:xfrm>
          <a:solidFill>
            <a:schemeClr val="bg1">
              <a:lumMod val="65000"/>
            </a:schemeClr>
          </a:solidFill>
        </p:grpSpPr>
        <p:sp>
          <p:nvSpPr>
            <p:cNvPr id="50" name="矩形 49"/>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146" name="Picture 2" descr="C:\Users\Thinkpad\Desktop\医疗PNG\·_0000_图层-36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6948264" y="3333202"/>
            <a:ext cx="1673044" cy="1466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136553"/>
      </p:ext>
    </p:extLst>
  </p:cSld>
  <p:clrMapOvr>
    <a:masterClrMapping/>
  </p:clrMapOvr>
  <mc:AlternateContent xmlns:mc="http://schemas.openxmlformats.org/markup-compatibility/2006" xmlns:p14="http://schemas.microsoft.com/office/powerpoint/2010/main">
    <mc:Choice Requires="p14">
      <p:transition spd="slow" p14:dur="1600" advClick="0" advTm="4000">
        <p14:prism isInverted="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32" presetClass="emph" presetSubtype="0" fill="hold" nodeType="afterEffect">
                                  <p:stCondLst>
                                    <p:cond delay="0"/>
                                  </p:stCondLst>
                                  <p:childTnLst>
                                    <p:animRot by="120000">
                                      <p:cBhvr>
                                        <p:cTn id="19" dur="50" fill="hold">
                                          <p:stCondLst>
                                            <p:cond delay="0"/>
                                          </p:stCondLst>
                                        </p:cTn>
                                        <p:tgtEl>
                                          <p:spTgt spid="33"/>
                                        </p:tgtEl>
                                        <p:attrNameLst>
                                          <p:attrName>r</p:attrName>
                                        </p:attrNameLst>
                                      </p:cBhvr>
                                    </p:animRot>
                                    <p:animRot by="-240000">
                                      <p:cBhvr>
                                        <p:cTn id="20" dur="100" fill="hold">
                                          <p:stCondLst>
                                            <p:cond delay="100"/>
                                          </p:stCondLst>
                                        </p:cTn>
                                        <p:tgtEl>
                                          <p:spTgt spid="33"/>
                                        </p:tgtEl>
                                        <p:attrNameLst>
                                          <p:attrName>r</p:attrName>
                                        </p:attrNameLst>
                                      </p:cBhvr>
                                    </p:animRot>
                                    <p:animRot by="240000">
                                      <p:cBhvr>
                                        <p:cTn id="21" dur="100" fill="hold">
                                          <p:stCondLst>
                                            <p:cond delay="200"/>
                                          </p:stCondLst>
                                        </p:cTn>
                                        <p:tgtEl>
                                          <p:spTgt spid="33"/>
                                        </p:tgtEl>
                                        <p:attrNameLst>
                                          <p:attrName>r</p:attrName>
                                        </p:attrNameLst>
                                      </p:cBhvr>
                                    </p:animRot>
                                    <p:animRot by="-240000">
                                      <p:cBhvr>
                                        <p:cTn id="22" dur="100" fill="hold">
                                          <p:stCondLst>
                                            <p:cond delay="300"/>
                                          </p:stCondLst>
                                        </p:cTn>
                                        <p:tgtEl>
                                          <p:spTgt spid="33"/>
                                        </p:tgtEl>
                                        <p:attrNameLst>
                                          <p:attrName>r</p:attrName>
                                        </p:attrNameLst>
                                      </p:cBhvr>
                                    </p:animRot>
                                    <p:animRot by="120000">
                                      <p:cBhvr>
                                        <p:cTn id="23" dur="100" fill="hold">
                                          <p:stCondLst>
                                            <p:cond delay="400"/>
                                          </p:stCondLst>
                                        </p:cTn>
                                        <p:tgtEl>
                                          <p:spTgt spid="33"/>
                                        </p:tgtEl>
                                        <p:attrNameLst>
                                          <p:attrName>r</p:attrName>
                                        </p:attrNameLst>
                                      </p:cBhvr>
                                    </p:animRot>
                                  </p:childTnLst>
                                </p:cTn>
                              </p:par>
                            </p:childTnLst>
                          </p:cTn>
                        </p:par>
                        <p:par>
                          <p:cTn id="24" fill="hold">
                            <p:stCondLst>
                              <p:cond delay="2000"/>
                            </p:stCondLst>
                            <p:childTnLst>
                              <p:par>
                                <p:cTn id="25" presetID="18" presetClass="entr" presetSubtype="9"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strips(upLeft)">
                                      <p:cBhvr>
                                        <p:cTn id="27" dur="500"/>
                                        <p:tgtEl>
                                          <p:spTgt spid="32"/>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 presetClass="entr" presetSubtype="1"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32" presetClass="emph" presetSubtype="0" fill="hold" nodeType="afterEffect">
                                  <p:stCondLst>
                                    <p:cond delay="0"/>
                                  </p:stCondLst>
                                  <p:childTnLst>
                                    <p:animRot by="120000">
                                      <p:cBhvr>
                                        <p:cTn id="39" dur="50" fill="hold">
                                          <p:stCondLst>
                                            <p:cond delay="0"/>
                                          </p:stCondLst>
                                        </p:cTn>
                                        <p:tgtEl>
                                          <p:spTgt spid="37"/>
                                        </p:tgtEl>
                                        <p:attrNameLst>
                                          <p:attrName>r</p:attrName>
                                        </p:attrNameLst>
                                      </p:cBhvr>
                                    </p:animRot>
                                    <p:animRot by="-240000">
                                      <p:cBhvr>
                                        <p:cTn id="40" dur="100" fill="hold">
                                          <p:stCondLst>
                                            <p:cond delay="100"/>
                                          </p:stCondLst>
                                        </p:cTn>
                                        <p:tgtEl>
                                          <p:spTgt spid="37"/>
                                        </p:tgtEl>
                                        <p:attrNameLst>
                                          <p:attrName>r</p:attrName>
                                        </p:attrNameLst>
                                      </p:cBhvr>
                                    </p:animRot>
                                    <p:animRot by="240000">
                                      <p:cBhvr>
                                        <p:cTn id="41" dur="100" fill="hold">
                                          <p:stCondLst>
                                            <p:cond delay="200"/>
                                          </p:stCondLst>
                                        </p:cTn>
                                        <p:tgtEl>
                                          <p:spTgt spid="37"/>
                                        </p:tgtEl>
                                        <p:attrNameLst>
                                          <p:attrName>r</p:attrName>
                                        </p:attrNameLst>
                                      </p:cBhvr>
                                    </p:animRot>
                                    <p:animRot by="-240000">
                                      <p:cBhvr>
                                        <p:cTn id="42" dur="100" fill="hold">
                                          <p:stCondLst>
                                            <p:cond delay="300"/>
                                          </p:stCondLst>
                                        </p:cTn>
                                        <p:tgtEl>
                                          <p:spTgt spid="37"/>
                                        </p:tgtEl>
                                        <p:attrNameLst>
                                          <p:attrName>r</p:attrName>
                                        </p:attrNameLst>
                                      </p:cBhvr>
                                    </p:animRot>
                                    <p:animRot by="120000">
                                      <p:cBhvr>
                                        <p:cTn id="43" dur="100" fill="hold">
                                          <p:stCondLst>
                                            <p:cond delay="400"/>
                                          </p:stCondLst>
                                        </p:cTn>
                                        <p:tgtEl>
                                          <p:spTgt spid="37"/>
                                        </p:tgtEl>
                                        <p:attrNameLst>
                                          <p:attrName>r</p:attrName>
                                        </p:attrNameLst>
                                      </p:cBhvr>
                                    </p:animRot>
                                  </p:childTnLst>
                                </p:cTn>
                              </p:par>
                            </p:childTnLst>
                          </p:cTn>
                        </p:par>
                        <p:par>
                          <p:cTn id="44" fill="hold">
                            <p:stCondLst>
                              <p:cond delay="4000"/>
                            </p:stCondLst>
                            <p:childTnLst>
                              <p:par>
                                <p:cTn id="45" presetID="18" presetClass="entr" presetSubtype="9"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strips(upLeft)">
                                      <p:cBhvr>
                                        <p:cTn id="47" dur="500"/>
                                        <p:tgtEl>
                                          <p:spTgt spid="36"/>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5000"/>
                            </p:stCondLst>
                            <p:childTnLst>
                              <p:par>
                                <p:cTn id="53" presetID="2" presetClass="entr" presetSubtype="1"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childTnLst>
                          </p:cTn>
                        </p:par>
                        <p:par>
                          <p:cTn id="57" fill="hold">
                            <p:stCondLst>
                              <p:cond delay="5500"/>
                            </p:stCondLst>
                            <p:childTnLst>
                              <p:par>
                                <p:cTn id="58" presetID="32" presetClass="emph" presetSubtype="0" fill="hold" nodeType="afterEffect">
                                  <p:stCondLst>
                                    <p:cond delay="0"/>
                                  </p:stCondLst>
                                  <p:childTnLst>
                                    <p:animRot by="120000">
                                      <p:cBhvr>
                                        <p:cTn id="59" dur="50" fill="hold">
                                          <p:stCondLst>
                                            <p:cond delay="0"/>
                                          </p:stCondLst>
                                        </p:cTn>
                                        <p:tgtEl>
                                          <p:spTgt spid="41"/>
                                        </p:tgtEl>
                                        <p:attrNameLst>
                                          <p:attrName>r</p:attrName>
                                        </p:attrNameLst>
                                      </p:cBhvr>
                                    </p:animRot>
                                    <p:animRot by="-240000">
                                      <p:cBhvr>
                                        <p:cTn id="60" dur="100" fill="hold">
                                          <p:stCondLst>
                                            <p:cond delay="100"/>
                                          </p:stCondLst>
                                        </p:cTn>
                                        <p:tgtEl>
                                          <p:spTgt spid="41"/>
                                        </p:tgtEl>
                                        <p:attrNameLst>
                                          <p:attrName>r</p:attrName>
                                        </p:attrNameLst>
                                      </p:cBhvr>
                                    </p:animRot>
                                    <p:animRot by="240000">
                                      <p:cBhvr>
                                        <p:cTn id="61" dur="100" fill="hold">
                                          <p:stCondLst>
                                            <p:cond delay="200"/>
                                          </p:stCondLst>
                                        </p:cTn>
                                        <p:tgtEl>
                                          <p:spTgt spid="41"/>
                                        </p:tgtEl>
                                        <p:attrNameLst>
                                          <p:attrName>r</p:attrName>
                                        </p:attrNameLst>
                                      </p:cBhvr>
                                    </p:animRot>
                                    <p:animRot by="-240000">
                                      <p:cBhvr>
                                        <p:cTn id="62" dur="100" fill="hold">
                                          <p:stCondLst>
                                            <p:cond delay="300"/>
                                          </p:stCondLst>
                                        </p:cTn>
                                        <p:tgtEl>
                                          <p:spTgt spid="41"/>
                                        </p:tgtEl>
                                        <p:attrNameLst>
                                          <p:attrName>r</p:attrName>
                                        </p:attrNameLst>
                                      </p:cBhvr>
                                    </p:animRot>
                                    <p:animRot by="120000">
                                      <p:cBhvr>
                                        <p:cTn id="63" dur="100" fill="hold">
                                          <p:stCondLst>
                                            <p:cond delay="400"/>
                                          </p:stCondLst>
                                        </p:cTn>
                                        <p:tgtEl>
                                          <p:spTgt spid="41"/>
                                        </p:tgtEl>
                                        <p:attrNameLst>
                                          <p:attrName>r</p:attrName>
                                        </p:attrNameLst>
                                      </p:cBhvr>
                                    </p:animRot>
                                  </p:childTnLst>
                                </p:cTn>
                              </p:par>
                            </p:childTnLst>
                          </p:cTn>
                        </p:par>
                        <p:par>
                          <p:cTn id="64" fill="hold">
                            <p:stCondLst>
                              <p:cond delay="6000"/>
                            </p:stCondLst>
                            <p:childTnLst>
                              <p:par>
                                <p:cTn id="65" presetID="18" presetClass="entr" presetSubtype="9"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strips(upLeft)">
                                      <p:cBhvr>
                                        <p:cTn id="67" dur="500"/>
                                        <p:tgtEl>
                                          <p:spTgt spid="40"/>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left)">
                                      <p:cBhvr>
                                        <p:cTn id="71" dur="500"/>
                                        <p:tgtEl>
                                          <p:spTgt spid="2"/>
                                        </p:tgtEl>
                                      </p:cBhvr>
                                    </p:animEffect>
                                  </p:childTnLst>
                                </p:cTn>
                              </p:par>
                            </p:childTnLst>
                          </p:cTn>
                        </p:par>
                        <p:par>
                          <p:cTn id="72" fill="hold">
                            <p:stCondLst>
                              <p:cond delay="7000"/>
                            </p:stCondLst>
                            <p:childTnLst>
                              <p:par>
                                <p:cTn id="73" presetID="2" presetClass="entr" presetSubtype="4"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500" fill="hold"/>
                                        <p:tgtEl>
                                          <p:spTgt spid="45"/>
                                        </p:tgtEl>
                                        <p:attrNameLst>
                                          <p:attrName>ppt_x</p:attrName>
                                        </p:attrNameLst>
                                      </p:cBhvr>
                                      <p:tavLst>
                                        <p:tav tm="0">
                                          <p:val>
                                            <p:strVal val="#ppt_x"/>
                                          </p:val>
                                        </p:tav>
                                        <p:tav tm="100000">
                                          <p:val>
                                            <p:strVal val="#ppt_x"/>
                                          </p:val>
                                        </p:tav>
                                      </p:tavLst>
                                    </p:anim>
                                    <p:anim calcmode="lin" valueType="num">
                                      <p:cBhvr additive="base">
                                        <p:cTn id="76" dur="500" fill="hold"/>
                                        <p:tgtEl>
                                          <p:spTgt spid="45"/>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32" presetClass="emph" presetSubtype="0" fill="hold" nodeType="afterEffect">
                                  <p:stCondLst>
                                    <p:cond delay="0"/>
                                  </p:stCondLst>
                                  <p:childTnLst>
                                    <p:animRot by="120000">
                                      <p:cBhvr>
                                        <p:cTn id="79" dur="50" fill="hold">
                                          <p:stCondLst>
                                            <p:cond delay="0"/>
                                          </p:stCondLst>
                                        </p:cTn>
                                        <p:tgtEl>
                                          <p:spTgt spid="45"/>
                                        </p:tgtEl>
                                        <p:attrNameLst>
                                          <p:attrName>r</p:attrName>
                                        </p:attrNameLst>
                                      </p:cBhvr>
                                    </p:animRot>
                                    <p:animRot by="-240000">
                                      <p:cBhvr>
                                        <p:cTn id="80" dur="100" fill="hold">
                                          <p:stCondLst>
                                            <p:cond delay="100"/>
                                          </p:stCondLst>
                                        </p:cTn>
                                        <p:tgtEl>
                                          <p:spTgt spid="45"/>
                                        </p:tgtEl>
                                        <p:attrNameLst>
                                          <p:attrName>r</p:attrName>
                                        </p:attrNameLst>
                                      </p:cBhvr>
                                    </p:animRot>
                                    <p:animRot by="240000">
                                      <p:cBhvr>
                                        <p:cTn id="81" dur="100" fill="hold">
                                          <p:stCondLst>
                                            <p:cond delay="200"/>
                                          </p:stCondLst>
                                        </p:cTn>
                                        <p:tgtEl>
                                          <p:spTgt spid="45"/>
                                        </p:tgtEl>
                                        <p:attrNameLst>
                                          <p:attrName>r</p:attrName>
                                        </p:attrNameLst>
                                      </p:cBhvr>
                                    </p:animRot>
                                    <p:animRot by="-240000">
                                      <p:cBhvr>
                                        <p:cTn id="82" dur="100" fill="hold">
                                          <p:stCondLst>
                                            <p:cond delay="300"/>
                                          </p:stCondLst>
                                        </p:cTn>
                                        <p:tgtEl>
                                          <p:spTgt spid="45"/>
                                        </p:tgtEl>
                                        <p:attrNameLst>
                                          <p:attrName>r</p:attrName>
                                        </p:attrNameLst>
                                      </p:cBhvr>
                                    </p:animRot>
                                    <p:animRot by="120000">
                                      <p:cBhvr>
                                        <p:cTn id="83" dur="100" fill="hold">
                                          <p:stCondLst>
                                            <p:cond delay="400"/>
                                          </p:stCondLst>
                                        </p:cTn>
                                        <p:tgtEl>
                                          <p:spTgt spid="45"/>
                                        </p:tgtEl>
                                        <p:attrNameLst>
                                          <p:attrName>r</p:attrName>
                                        </p:attrNameLst>
                                      </p:cBhvr>
                                    </p:animRot>
                                  </p:childTnLst>
                                </p:cTn>
                              </p:par>
                            </p:childTnLst>
                          </p:cTn>
                        </p:par>
                        <p:par>
                          <p:cTn id="84" fill="hold">
                            <p:stCondLst>
                              <p:cond delay="8000"/>
                            </p:stCondLst>
                            <p:childTnLst>
                              <p:par>
                                <p:cTn id="85" presetID="18" presetClass="entr" presetSubtype="9"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strips(upLeft)">
                                      <p:cBhvr>
                                        <p:cTn id="87" dur="500"/>
                                        <p:tgtEl>
                                          <p:spTgt spid="44"/>
                                        </p:tgtEl>
                                      </p:cBhvr>
                                    </p:animEffect>
                                  </p:childTnLst>
                                </p:cTn>
                              </p:par>
                            </p:childTnLst>
                          </p:cTn>
                        </p:par>
                        <p:par>
                          <p:cTn id="88" fill="hold">
                            <p:stCondLst>
                              <p:cond delay="8500"/>
                            </p:stCondLst>
                            <p:childTnLst>
                              <p:par>
                                <p:cTn id="89" presetID="22" presetClass="entr" presetSubtype="8"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left)">
                                      <p:cBhvr>
                                        <p:cTn id="91" dur="500"/>
                                        <p:tgtEl>
                                          <p:spTgt spid="20"/>
                                        </p:tgtEl>
                                      </p:cBhvr>
                                    </p:animEffect>
                                  </p:childTnLst>
                                </p:cTn>
                              </p:par>
                            </p:childTnLst>
                          </p:cTn>
                        </p:par>
                        <p:par>
                          <p:cTn id="92" fill="hold">
                            <p:stCondLst>
                              <p:cond delay="9000"/>
                            </p:stCondLst>
                            <p:childTnLst>
                              <p:par>
                                <p:cTn id="93" presetID="2" presetClass="entr" presetSubtype="4" fill="hold" nodeType="after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ppt_x"/>
                                          </p:val>
                                        </p:tav>
                                        <p:tav tm="100000">
                                          <p:val>
                                            <p:strVal val="#ppt_x"/>
                                          </p:val>
                                        </p:tav>
                                      </p:tavLst>
                                    </p:anim>
                                    <p:anim calcmode="lin" valueType="num">
                                      <p:cBhvr additive="base">
                                        <p:cTn id="96" dur="500" fill="hold"/>
                                        <p:tgtEl>
                                          <p:spTgt spid="49"/>
                                        </p:tgtEl>
                                        <p:attrNameLst>
                                          <p:attrName>ppt_y</p:attrName>
                                        </p:attrNameLst>
                                      </p:cBhvr>
                                      <p:tavLst>
                                        <p:tav tm="0">
                                          <p:val>
                                            <p:strVal val="1+#ppt_h/2"/>
                                          </p:val>
                                        </p:tav>
                                        <p:tav tm="100000">
                                          <p:val>
                                            <p:strVal val="#ppt_y"/>
                                          </p:val>
                                        </p:tav>
                                      </p:tavLst>
                                    </p:anim>
                                  </p:childTnLst>
                                </p:cTn>
                              </p:par>
                            </p:childTnLst>
                          </p:cTn>
                        </p:par>
                        <p:par>
                          <p:cTn id="97" fill="hold">
                            <p:stCondLst>
                              <p:cond delay="9500"/>
                            </p:stCondLst>
                            <p:childTnLst>
                              <p:par>
                                <p:cTn id="98" presetID="32" presetClass="emph" presetSubtype="0" fill="hold" nodeType="afterEffect">
                                  <p:stCondLst>
                                    <p:cond delay="0"/>
                                  </p:stCondLst>
                                  <p:childTnLst>
                                    <p:animRot by="120000">
                                      <p:cBhvr>
                                        <p:cTn id="99" dur="50" fill="hold">
                                          <p:stCondLst>
                                            <p:cond delay="0"/>
                                          </p:stCondLst>
                                        </p:cTn>
                                        <p:tgtEl>
                                          <p:spTgt spid="49"/>
                                        </p:tgtEl>
                                        <p:attrNameLst>
                                          <p:attrName>r</p:attrName>
                                        </p:attrNameLst>
                                      </p:cBhvr>
                                    </p:animRot>
                                    <p:animRot by="-240000">
                                      <p:cBhvr>
                                        <p:cTn id="100" dur="100" fill="hold">
                                          <p:stCondLst>
                                            <p:cond delay="100"/>
                                          </p:stCondLst>
                                        </p:cTn>
                                        <p:tgtEl>
                                          <p:spTgt spid="49"/>
                                        </p:tgtEl>
                                        <p:attrNameLst>
                                          <p:attrName>r</p:attrName>
                                        </p:attrNameLst>
                                      </p:cBhvr>
                                    </p:animRot>
                                    <p:animRot by="240000">
                                      <p:cBhvr>
                                        <p:cTn id="101" dur="100" fill="hold">
                                          <p:stCondLst>
                                            <p:cond delay="200"/>
                                          </p:stCondLst>
                                        </p:cTn>
                                        <p:tgtEl>
                                          <p:spTgt spid="49"/>
                                        </p:tgtEl>
                                        <p:attrNameLst>
                                          <p:attrName>r</p:attrName>
                                        </p:attrNameLst>
                                      </p:cBhvr>
                                    </p:animRot>
                                    <p:animRot by="-240000">
                                      <p:cBhvr>
                                        <p:cTn id="102" dur="100" fill="hold">
                                          <p:stCondLst>
                                            <p:cond delay="300"/>
                                          </p:stCondLst>
                                        </p:cTn>
                                        <p:tgtEl>
                                          <p:spTgt spid="49"/>
                                        </p:tgtEl>
                                        <p:attrNameLst>
                                          <p:attrName>r</p:attrName>
                                        </p:attrNameLst>
                                      </p:cBhvr>
                                    </p:animRot>
                                    <p:animRot by="120000">
                                      <p:cBhvr>
                                        <p:cTn id="103" dur="100" fill="hold">
                                          <p:stCondLst>
                                            <p:cond delay="400"/>
                                          </p:stCondLst>
                                        </p:cTn>
                                        <p:tgtEl>
                                          <p:spTgt spid="49"/>
                                        </p:tgtEl>
                                        <p:attrNameLst>
                                          <p:attrName>r</p:attrName>
                                        </p:attrNameLst>
                                      </p:cBhvr>
                                    </p:animRot>
                                  </p:childTnLst>
                                </p:cTn>
                              </p:par>
                            </p:childTnLst>
                          </p:cTn>
                        </p:par>
                        <p:par>
                          <p:cTn id="104" fill="hold">
                            <p:stCondLst>
                              <p:cond delay="10000"/>
                            </p:stCondLst>
                            <p:childTnLst>
                              <p:par>
                                <p:cTn id="105" presetID="18" presetClass="entr" presetSubtype="9" fill="hold" grpId="0" nodeType="afterEffect">
                                  <p:stCondLst>
                                    <p:cond delay="0"/>
                                  </p:stCondLst>
                                  <p:childTnLst>
                                    <p:set>
                                      <p:cBhvr>
                                        <p:cTn id="106" dur="1" fill="hold">
                                          <p:stCondLst>
                                            <p:cond delay="0"/>
                                          </p:stCondLst>
                                        </p:cTn>
                                        <p:tgtEl>
                                          <p:spTgt spid="48"/>
                                        </p:tgtEl>
                                        <p:attrNameLst>
                                          <p:attrName>style.visibility</p:attrName>
                                        </p:attrNameLst>
                                      </p:cBhvr>
                                      <p:to>
                                        <p:strVal val="visible"/>
                                      </p:to>
                                    </p:set>
                                    <p:animEffect transition="in" filter="strips(upLeft)">
                                      <p:cBhvr>
                                        <p:cTn id="10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40" grpId="0"/>
      <p:bldP spid="44"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Users\Administrator\Desktop\sucaiw-07xtkdyl83730ht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843558"/>
            <a:ext cx="4295750" cy="4295750"/>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1763688" y="267494"/>
            <a:ext cx="7380312" cy="1440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5284470" y="1400106"/>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endParaRPr lang="en-US" altLang="zh-CN" sz="900" dirty="0" smtClean="0">
              <a:solidFill>
                <a:schemeClr val="bg1">
                  <a:lumMod val="50000"/>
                </a:schemeClr>
              </a:solidFill>
              <a:latin typeface="TeXGyreAdventor" panose="00000500000000000000" pitchFamily="50" charset="0"/>
            </a:endParaRPr>
          </a:p>
        </p:txBody>
      </p:sp>
      <p:sp>
        <p:nvSpPr>
          <p:cNvPr id="39" name="Freeform 74"/>
          <p:cNvSpPr>
            <a:spLocks noEditPoints="1"/>
          </p:cNvSpPr>
          <p:nvPr/>
        </p:nvSpPr>
        <p:spPr bwMode="auto">
          <a:xfrm>
            <a:off x="4824431" y="1262168"/>
            <a:ext cx="281362" cy="381051"/>
          </a:xfrm>
          <a:custGeom>
            <a:avLst/>
            <a:gdLst>
              <a:gd name="T0" fmla="*/ 429 w 429"/>
              <a:gd name="T1" fmla="*/ 154 h 581"/>
              <a:gd name="T2" fmla="*/ 429 w 429"/>
              <a:gd name="T3" fmla="*/ 581 h 581"/>
              <a:gd name="T4" fmla="*/ 0 w 429"/>
              <a:gd name="T5" fmla="*/ 581 h 581"/>
              <a:gd name="T6" fmla="*/ 0 w 429"/>
              <a:gd name="T7" fmla="*/ 0 h 581"/>
              <a:gd name="T8" fmla="*/ 275 w 429"/>
              <a:gd name="T9" fmla="*/ 0 h 581"/>
              <a:gd name="T10" fmla="*/ 429 w 429"/>
              <a:gd name="T11" fmla="*/ 154 h 581"/>
              <a:gd name="T12" fmla="*/ 429 w 429"/>
              <a:gd name="T13" fmla="*/ 154 h 581"/>
              <a:gd name="T14" fmla="*/ 279 w 429"/>
              <a:gd name="T15" fmla="*/ 57 h 581"/>
              <a:gd name="T16" fmla="*/ 279 w 429"/>
              <a:gd name="T17" fmla="*/ 150 h 581"/>
              <a:gd name="T18" fmla="*/ 372 w 429"/>
              <a:gd name="T19" fmla="*/ 150 h 581"/>
              <a:gd name="T20" fmla="*/ 279 w 429"/>
              <a:gd name="T21" fmla="*/ 57 h 581"/>
              <a:gd name="T22" fmla="*/ 279 w 429"/>
              <a:gd name="T23" fmla="*/ 57 h 581"/>
              <a:gd name="T24" fmla="*/ 242 w 429"/>
              <a:gd name="T25" fmla="*/ 38 h 581"/>
              <a:gd name="T26" fmla="*/ 35 w 429"/>
              <a:gd name="T27" fmla="*/ 38 h 581"/>
              <a:gd name="T28" fmla="*/ 35 w 429"/>
              <a:gd name="T29" fmla="*/ 543 h 581"/>
              <a:gd name="T30" fmla="*/ 391 w 429"/>
              <a:gd name="T31" fmla="*/ 543 h 581"/>
              <a:gd name="T32" fmla="*/ 391 w 429"/>
              <a:gd name="T33" fmla="*/ 188 h 581"/>
              <a:gd name="T34" fmla="*/ 242 w 429"/>
              <a:gd name="T35" fmla="*/ 188 h 581"/>
              <a:gd name="T36" fmla="*/ 242 w 429"/>
              <a:gd name="T37" fmla="*/ 38 h 581"/>
              <a:gd name="T38" fmla="*/ 242 w 429"/>
              <a:gd name="T39" fmla="*/ 38 h 581"/>
              <a:gd name="T40" fmla="*/ 73 w 429"/>
              <a:gd name="T41" fmla="*/ 486 h 581"/>
              <a:gd name="T42" fmla="*/ 353 w 429"/>
              <a:gd name="T43" fmla="*/ 486 h 581"/>
              <a:gd name="T44" fmla="*/ 353 w 429"/>
              <a:gd name="T45" fmla="*/ 451 h 581"/>
              <a:gd name="T46" fmla="*/ 73 w 429"/>
              <a:gd name="T47" fmla="*/ 451 h 581"/>
              <a:gd name="T48" fmla="*/ 73 w 429"/>
              <a:gd name="T49" fmla="*/ 486 h 581"/>
              <a:gd name="T50" fmla="*/ 73 w 429"/>
              <a:gd name="T51" fmla="*/ 486 h 581"/>
              <a:gd name="T52" fmla="*/ 73 w 429"/>
              <a:gd name="T53" fmla="*/ 413 h 581"/>
              <a:gd name="T54" fmla="*/ 353 w 429"/>
              <a:gd name="T55" fmla="*/ 413 h 581"/>
              <a:gd name="T56" fmla="*/ 353 w 429"/>
              <a:gd name="T57" fmla="*/ 375 h 581"/>
              <a:gd name="T58" fmla="*/ 73 w 429"/>
              <a:gd name="T59" fmla="*/ 375 h 581"/>
              <a:gd name="T60" fmla="*/ 73 w 429"/>
              <a:gd name="T61" fmla="*/ 413 h 581"/>
              <a:gd name="T62" fmla="*/ 73 w 429"/>
              <a:gd name="T63" fmla="*/ 413 h 581"/>
              <a:gd name="T64" fmla="*/ 73 w 429"/>
              <a:gd name="T65" fmla="*/ 337 h 581"/>
              <a:gd name="T66" fmla="*/ 353 w 429"/>
              <a:gd name="T67" fmla="*/ 337 h 581"/>
              <a:gd name="T68" fmla="*/ 353 w 429"/>
              <a:gd name="T69" fmla="*/ 299 h 581"/>
              <a:gd name="T70" fmla="*/ 73 w 429"/>
              <a:gd name="T71" fmla="*/ 299 h 581"/>
              <a:gd name="T72" fmla="*/ 73 w 429"/>
              <a:gd name="T73" fmla="*/ 337 h 581"/>
              <a:gd name="T74" fmla="*/ 73 w 429"/>
              <a:gd name="T75" fmla="*/ 337 h 581"/>
              <a:gd name="T76" fmla="*/ 73 w 429"/>
              <a:gd name="T77" fmla="*/ 261 h 581"/>
              <a:gd name="T78" fmla="*/ 353 w 429"/>
              <a:gd name="T79" fmla="*/ 261 h 581"/>
              <a:gd name="T80" fmla="*/ 353 w 429"/>
              <a:gd name="T81" fmla="*/ 226 h 581"/>
              <a:gd name="T82" fmla="*/ 73 w 429"/>
              <a:gd name="T83" fmla="*/ 226 h 581"/>
              <a:gd name="T84" fmla="*/ 73 w 429"/>
              <a:gd name="T85" fmla="*/ 261 h 581"/>
              <a:gd name="T86" fmla="*/ 73 w 429"/>
              <a:gd name="T87" fmla="*/ 261 h 581"/>
              <a:gd name="T88" fmla="*/ 73 w 429"/>
              <a:gd name="T89" fmla="*/ 188 h 581"/>
              <a:gd name="T90" fmla="*/ 204 w 429"/>
              <a:gd name="T91" fmla="*/ 188 h 581"/>
              <a:gd name="T92" fmla="*/ 204 w 429"/>
              <a:gd name="T93" fmla="*/ 150 h 581"/>
              <a:gd name="T94" fmla="*/ 73 w 429"/>
              <a:gd name="T95" fmla="*/ 150 h 581"/>
              <a:gd name="T96" fmla="*/ 73 w 429"/>
              <a:gd name="T97" fmla="*/ 188 h 581"/>
              <a:gd name="T98" fmla="*/ 73 w 429"/>
              <a:gd name="T99" fmla="*/ 188 h 581"/>
              <a:gd name="T100" fmla="*/ 73 w 429"/>
              <a:gd name="T101" fmla="*/ 112 h 581"/>
              <a:gd name="T102" fmla="*/ 204 w 429"/>
              <a:gd name="T103" fmla="*/ 112 h 581"/>
              <a:gd name="T104" fmla="*/ 204 w 429"/>
              <a:gd name="T105" fmla="*/ 76 h 581"/>
              <a:gd name="T106" fmla="*/ 73 w 429"/>
              <a:gd name="T107" fmla="*/ 76 h 581"/>
              <a:gd name="T108" fmla="*/ 73 w 429"/>
              <a:gd name="T109" fmla="*/ 11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9" h="581">
                <a:moveTo>
                  <a:pt x="429" y="154"/>
                </a:moveTo>
                <a:lnTo>
                  <a:pt x="429" y="581"/>
                </a:lnTo>
                <a:lnTo>
                  <a:pt x="0" y="581"/>
                </a:lnTo>
                <a:lnTo>
                  <a:pt x="0" y="0"/>
                </a:lnTo>
                <a:lnTo>
                  <a:pt x="275" y="0"/>
                </a:lnTo>
                <a:lnTo>
                  <a:pt x="429" y="154"/>
                </a:lnTo>
                <a:lnTo>
                  <a:pt x="429" y="154"/>
                </a:lnTo>
                <a:close/>
                <a:moveTo>
                  <a:pt x="279" y="57"/>
                </a:moveTo>
                <a:lnTo>
                  <a:pt x="279" y="150"/>
                </a:lnTo>
                <a:lnTo>
                  <a:pt x="372" y="150"/>
                </a:lnTo>
                <a:lnTo>
                  <a:pt x="279" y="57"/>
                </a:lnTo>
                <a:lnTo>
                  <a:pt x="279" y="57"/>
                </a:lnTo>
                <a:close/>
                <a:moveTo>
                  <a:pt x="242" y="38"/>
                </a:moveTo>
                <a:lnTo>
                  <a:pt x="35" y="38"/>
                </a:lnTo>
                <a:lnTo>
                  <a:pt x="35" y="543"/>
                </a:lnTo>
                <a:lnTo>
                  <a:pt x="391" y="543"/>
                </a:lnTo>
                <a:lnTo>
                  <a:pt x="391" y="188"/>
                </a:lnTo>
                <a:lnTo>
                  <a:pt x="242" y="188"/>
                </a:lnTo>
                <a:lnTo>
                  <a:pt x="242" y="38"/>
                </a:lnTo>
                <a:lnTo>
                  <a:pt x="242" y="38"/>
                </a:lnTo>
                <a:close/>
                <a:moveTo>
                  <a:pt x="73" y="486"/>
                </a:moveTo>
                <a:lnTo>
                  <a:pt x="353" y="486"/>
                </a:lnTo>
                <a:lnTo>
                  <a:pt x="353" y="451"/>
                </a:lnTo>
                <a:lnTo>
                  <a:pt x="73" y="451"/>
                </a:lnTo>
                <a:lnTo>
                  <a:pt x="73" y="486"/>
                </a:lnTo>
                <a:lnTo>
                  <a:pt x="73" y="486"/>
                </a:lnTo>
                <a:close/>
                <a:moveTo>
                  <a:pt x="73" y="413"/>
                </a:moveTo>
                <a:lnTo>
                  <a:pt x="353" y="413"/>
                </a:lnTo>
                <a:lnTo>
                  <a:pt x="353" y="375"/>
                </a:lnTo>
                <a:lnTo>
                  <a:pt x="73" y="375"/>
                </a:lnTo>
                <a:lnTo>
                  <a:pt x="73" y="413"/>
                </a:lnTo>
                <a:lnTo>
                  <a:pt x="73" y="413"/>
                </a:lnTo>
                <a:close/>
                <a:moveTo>
                  <a:pt x="73" y="337"/>
                </a:moveTo>
                <a:lnTo>
                  <a:pt x="353" y="337"/>
                </a:lnTo>
                <a:lnTo>
                  <a:pt x="353" y="299"/>
                </a:lnTo>
                <a:lnTo>
                  <a:pt x="73" y="299"/>
                </a:lnTo>
                <a:lnTo>
                  <a:pt x="73" y="337"/>
                </a:lnTo>
                <a:lnTo>
                  <a:pt x="73" y="337"/>
                </a:lnTo>
                <a:close/>
                <a:moveTo>
                  <a:pt x="73" y="261"/>
                </a:moveTo>
                <a:lnTo>
                  <a:pt x="353" y="261"/>
                </a:lnTo>
                <a:lnTo>
                  <a:pt x="353" y="226"/>
                </a:lnTo>
                <a:lnTo>
                  <a:pt x="73" y="226"/>
                </a:lnTo>
                <a:lnTo>
                  <a:pt x="73" y="261"/>
                </a:lnTo>
                <a:lnTo>
                  <a:pt x="73" y="261"/>
                </a:lnTo>
                <a:close/>
                <a:moveTo>
                  <a:pt x="73" y="188"/>
                </a:moveTo>
                <a:lnTo>
                  <a:pt x="204" y="188"/>
                </a:lnTo>
                <a:lnTo>
                  <a:pt x="204" y="150"/>
                </a:lnTo>
                <a:lnTo>
                  <a:pt x="73" y="150"/>
                </a:lnTo>
                <a:lnTo>
                  <a:pt x="73" y="188"/>
                </a:lnTo>
                <a:lnTo>
                  <a:pt x="73" y="188"/>
                </a:lnTo>
                <a:close/>
                <a:moveTo>
                  <a:pt x="73" y="112"/>
                </a:moveTo>
                <a:lnTo>
                  <a:pt x="204" y="112"/>
                </a:lnTo>
                <a:lnTo>
                  <a:pt x="204" y="76"/>
                </a:lnTo>
                <a:lnTo>
                  <a:pt x="73" y="76"/>
                </a:lnTo>
                <a:lnTo>
                  <a:pt x="73" y="11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椭圆 40"/>
          <p:cNvSpPr/>
          <p:nvPr/>
        </p:nvSpPr>
        <p:spPr>
          <a:xfrm>
            <a:off x="4644008" y="1131590"/>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644008" y="2073559"/>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4805713" y="2257047"/>
            <a:ext cx="323965" cy="328747"/>
            <a:chOff x="2946401" y="1379538"/>
            <a:chExt cx="430212" cy="436562"/>
          </a:xfrm>
          <a:solidFill>
            <a:schemeClr val="bg2"/>
          </a:solidFill>
        </p:grpSpPr>
        <p:sp>
          <p:nvSpPr>
            <p:cNvPr id="50" name="Freeform 61"/>
            <p:cNvSpPr>
              <a:spLocks/>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2"/>
            <p:cNvSpPr>
              <a:spLocks/>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椭圆 52"/>
          <p:cNvSpPr/>
          <p:nvPr/>
        </p:nvSpPr>
        <p:spPr>
          <a:xfrm>
            <a:off x="4644008" y="2937655"/>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4779126" y="3120538"/>
            <a:ext cx="371972" cy="276442"/>
            <a:chOff x="7397485" y="3586794"/>
            <a:chExt cx="1720118" cy="1278360"/>
          </a:xfrm>
          <a:solidFill>
            <a:schemeClr val="bg2"/>
          </a:solidFill>
        </p:grpSpPr>
        <p:sp>
          <p:nvSpPr>
            <p:cNvPr id="55" name="Freeform 38"/>
            <p:cNvSpPr>
              <a:spLocks noEditPoints="1"/>
            </p:cNvSpPr>
            <p:nvPr/>
          </p:nvSpPr>
          <p:spPr bwMode="auto">
            <a:xfrm>
              <a:off x="7397485" y="3586794"/>
              <a:ext cx="1720118" cy="1278360"/>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p:cNvSpPr>
            <p:nvPr/>
          </p:nvSpPr>
          <p:spPr bwMode="auto">
            <a:xfrm>
              <a:off x="7661367" y="3921044"/>
              <a:ext cx="1192355" cy="619633"/>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椭圆 57"/>
          <p:cNvSpPr/>
          <p:nvPr/>
        </p:nvSpPr>
        <p:spPr>
          <a:xfrm>
            <a:off x="4644008" y="3801751"/>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a:grpSpLocks noChangeAspect="1"/>
          </p:cNvGrpSpPr>
          <p:nvPr/>
        </p:nvGrpSpPr>
        <p:grpSpPr>
          <a:xfrm>
            <a:off x="4767525" y="3926691"/>
            <a:ext cx="395172" cy="392328"/>
            <a:chOff x="1749514" y="2523354"/>
            <a:chExt cx="494747" cy="491185"/>
          </a:xfrm>
          <a:solidFill>
            <a:schemeClr val="bg2"/>
          </a:solidFill>
        </p:grpSpPr>
        <p:sp>
          <p:nvSpPr>
            <p:cNvPr id="60" name="Freeform 635"/>
            <p:cNvSpPr>
              <a:spLocks/>
            </p:cNvSpPr>
            <p:nvPr/>
          </p:nvSpPr>
          <p:spPr bwMode="auto">
            <a:xfrm>
              <a:off x="1984429" y="2758268"/>
              <a:ext cx="259832" cy="256271"/>
            </a:xfrm>
            <a:custGeom>
              <a:avLst/>
              <a:gdLst>
                <a:gd name="T0" fmla="*/ 167 w 167"/>
                <a:gd name="T1" fmla="*/ 91 h 167"/>
                <a:gd name="T2" fmla="*/ 0 w 167"/>
                <a:gd name="T3" fmla="*/ 0 h 167"/>
                <a:gd name="T4" fmla="*/ 92 w 167"/>
                <a:gd name="T5" fmla="*/ 167 h 167"/>
                <a:gd name="T6" fmla="*/ 92 w 167"/>
                <a:gd name="T7" fmla="*/ 91 h 167"/>
                <a:gd name="T8" fmla="*/ 167 w 167"/>
                <a:gd name="T9" fmla="*/ 91 h 167"/>
              </a:gdLst>
              <a:ahLst/>
              <a:cxnLst>
                <a:cxn ang="0">
                  <a:pos x="T0" y="T1"/>
                </a:cxn>
                <a:cxn ang="0">
                  <a:pos x="T2" y="T3"/>
                </a:cxn>
                <a:cxn ang="0">
                  <a:pos x="T4" y="T5"/>
                </a:cxn>
                <a:cxn ang="0">
                  <a:pos x="T6" y="T7"/>
                </a:cxn>
                <a:cxn ang="0">
                  <a:pos x="T8" y="T9"/>
                </a:cxn>
              </a:cxnLst>
              <a:rect l="0" t="0" r="r" b="b"/>
              <a:pathLst>
                <a:path w="167" h="167">
                  <a:moveTo>
                    <a:pt x="167" y="91"/>
                  </a:moveTo>
                  <a:cubicBezTo>
                    <a:pt x="166" y="90"/>
                    <a:pt x="2" y="0"/>
                    <a:pt x="0" y="0"/>
                  </a:cubicBezTo>
                  <a:cubicBezTo>
                    <a:pt x="92" y="167"/>
                    <a:pt x="92" y="167"/>
                    <a:pt x="92" y="167"/>
                  </a:cubicBezTo>
                  <a:cubicBezTo>
                    <a:pt x="92" y="142"/>
                    <a:pt x="92" y="117"/>
                    <a:pt x="92" y="91"/>
                  </a:cubicBezTo>
                  <a:cubicBezTo>
                    <a:pt x="117" y="91"/>
                    <a:pt x="142" y="91"/>
                    <a:pt x="167" y="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36"/>
            <p:cNvSpPr>
              <a:spLocks/>
            </p:cNvSpPr>
            <p:nvPr/>
          </p:nvSpPr>
          <p:spPr bwMode="auto">
            <a:xfrm>
              <a:off x="1852735" y="2626574"/>
              <a:ext cx="234915" cy="238475"/>
            </a:xfrm>
            <a:custGeom>
              <a:avLst/>
              <a:gdLst>
                <a:gd name="T0" fmla="*/ 97 w 154"/>
                <a:gd name="T1" fmla="*/ 130 h 154"/>
                <a:gd name="T2" fmla="*/ 77 w 154"/>
                <a:gd name="T3" fmla="*/ 134 h 154"/>
                <a:gd name="T4" fmla="*/ 21 w 154"/>
                <a:gd name="T5" fmla="*/ 77 h 154"/>
                <a:gd name="T6" fmla="*/ 77 w 154"/>
                <a:gd name="T7" fmla="*/ 20 h 154"/>
                <a:gd name="T8" fmla="*/ 134 w 154"/>
                <a:gd name="T9" fmla="*/ 77 h 154"/>
                <a:gd name="T10" fmla="*/ 132 w 154"/>
                <a:gd name="T11" fmla="*/ 95 h 154"/>
                <a:gd name="T12" fmla="*/ 149 w 154"/>
                <a:gd name="T13" fmla="*/ 104 h 154"/>
                <a:gd name="T14" fmla="*/ 154 w 154"/>
                <a:gd name="T15" fmla="*/ 77 h 154"/>
                <a:gd name="T16" fmla="*/ 77 w 154"/>
                <a:gd name="T17" fmla="*/ 0 h 154"/>
                <a:gd name="T18" fmla="*/ 0 w 154"/>
                <a:gd name="T19" fmla="*/ 77 h 154"/>
                <a:gd name="T20" fmla="*/ 77 w 154"/>
                <a:gd name="T21" fmla="*/ 154 h 154"/>
                <a:gd name="T22" fmla="*/ 106 w 154"/>
                <a:gd name="T23" fmla="*/ 148 h 154"/>
                <a:gd name="T24" fmla="*/ 97 w 154"/>
                <a:gd name="T25" fmla="*/ 13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4">
                  <a:moveTo>
                    <a:pt x="97" y="130"/>
                  </a:moveTo>
                  <a:cubicBezTo>
                    <a:pt x="91" y="133"/>
                    <a:pt x="84" y="134"/>
                    <a:pt x="77" y="134"/>
                  </a:cubicBezTo>
                  <a:cubicBezTo>
                    <a:pt x="46" y="134"/>
                    <a:pt x="21" y="108"/>
                    <a:pt x="21" y="77"/>
                  </a:cubicBezTo>
                  <a:cubicBezTo>
                    <a:pt x="21" y="46"/>
                    <a:pt x="46" y="20"/>
                    <a:pt x="77" y="20"/>
                  </a:cubicBezTo>
                  <a:cubicBezTo>
                    <a:pt x="109" y="20"/>
                    <a:pt x="134" y="46"/>
                    <a:pt x="134" y="77"/>
                  </a:cubicBezTo>
                  <a:cubicBezTo>
                    <a:pt x="134" y="83"/>
                    <a:pt x="133" y="89"/>
                    <a:pt x="132" y="95"/>
                  </a:cubicBezTo>
                  <a:cubicBezTo>
                    <a:pt x="137" y="98"/>
                    <a:pt x="143" y="101"/>
                    <a:pt x="149" y="104"/>
                  </a:cubicBezTo>
                  <a:cubicBezTo>
                    <a:pt x="153" y="96"/>
                    <a:pt x="154" y="87"/>
                    <a:pt x="154" y="77"/>
                  </a:cubicBezTo>
                  <a:cubicBezTo>
                    <a:pt x="154" y="34"/>
                    <a:pt x="120" y="0"/>
                    <a:pt x="77" y="0"/>
                  </a:cubicBezTo>
                  <a:cubicBezTo>
                    <a:pt x="35" y="0"/>
                    <a:pt x="0" y="34"/>
                    <a:pt x="0" y="77"/>
                  </a:cubicBezTo>
                  <a:cubicBezTo>
                    <a:pt x="0" y="119"/>
                    <a:pt x="35" y="154"/>
                    <a:pt x="77" y="154"/>
                  </a:cubicBezTo>
                  <a:cubicBezTo>
                    <a:pt x="88" y="154"/>
                    <a:pt x="97" y="152"/>
                    <a:pt x="106" y="148"/>
                  </a:cubicBezTo>
                  <a:lnTo>
                    <a:pt x="97"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37"/>
            <p:cNvSpPr>
              <a:spLocks/>
            </p:cNvSpPr>
            <p:nvPr/>
          </p:nvSpPr>
          <p:spPr bwMode="auto">
            <a:xfrm>
              <a:off x="1749514" y="2523354"/>
              <a:ext cx="441354" cy="444917"/>
            </a:xfrm>
            <a:custGeom>
              <a:avLst/>
              <a:gdLst>
                <a:gd name="T0" fmla="*/ 195 w 287"/>
                <a:gd name="T1" fmla="*/ 257 h 288"/>
                <a:gd name="T2" fmla="*/ 143 w 287"/>
                <a:gd name="T3" fmla="*/ 268 h 288"/>
                <a:gd name="T4" fmla="*/ 20 w 287"/>
                <a:gd name="T5" fmla="*/ 144 h 288"/>
                <a:gd name="T6" fmla="*/ 143 w 287"/>
                <a:gd name="T7" fmla="*/ 20 h 288"/>
                <a:gd name="T8" fmla="*/ 267 w 287"/>
                <a:gd name="T9" fmla="*/ 144 h 288"/>
                <a:gd name="T10" fmla="*/ 257 w 287"/>
                <a:gd name="T11" fmla="*/ 194 h 288"/>
                <a:gd name="T12" fmla="*/ 274 w 287"/>
                <a:gd name="T13" fmla="*/ 204 h 288"/>
                <a:gd name="T14" fmla="*/ 287 w 287"/>
                <a:gd name="T15" fmla="*/ 144 h 288"/>
                <a:gd name="T16" fmla="*/ 143 w 287"/>
                <a:gd name="T17" fmla="*/ 0 h 288"/>
                <a:gd name="T18" fmla="*/ 0 w 287"/>
                <a:gd name="T19" fmla="*/ 144 h 288"/>
                <a:gd name="T20" fmla="*/ 143 w 287"/>
                <a:gd name="T21" fmla="*/ 288 h 288"/>
                <a:gd name="T22" fmla="*/ 205 w 287"/>
                <a:gd name="T23" fmla="*/ 274 h 288"/>
                <a:gd name="T24" fmla="*/ 195 w 287"/>
                <a:gd name="T25"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88">
                  <a:moveTo>
                    <a:pt x="195" y="257"/>
                  </a:moveTo>
                  <a:cubicBezTo>
                    <a:pt x="179" y="264"/>
                    <a:pt x="162" y="268"/>
                    <a:pt x="143" y="268"/>
                  </a:cubicBezTo>
                  <a:cubicBezTo>
                    <a:pt x="75" y="268"/>
                    <a:pt x="20" y="212"/>
                    <a:pt x="20" y="144"/>
                  </a:cubicBezTo>
                  <a:cubicBezTo>
                    <a:pt x="20" y="76"/>
                    <a:pt x="75" y="20"/>
                    <a:pt x="143" y="20"/>
                  </a:cubicBezTo>
                  <a:cubicBezTo>
                    <a:pt x="212" y="20"/>
                    <a:pt x="267" y="76"/>
                    <a:pt x="267" y="144"/>
                  </a:cubicBezTo>
                  <a:cubicBezTo>
                    <a:pt x="267" y="162"/>
                    <a:pt x="264" y="179"/>
                    <a:pt x="257" y="194"/>
                  </a:cubicBezTo>
                  <a:cubicBezTo>
                    <a:pt x="263" y="197"/>
                    <a:pt x="269" y="201"/>
                    <a:pt x="274" y="204"/>
                  </a:cubicBezTo>
                  <a:cubicBezTo>
                    <a:pt x="283" y="185"/>
                    <a:pt x="287" y="165"/>
                    <a:pt x="287" y="144"/>
                  </a:cubicBezTo>
                  <a:cubicBezTo>
                    <a:pt x="287" y="65"/>
                    <a:pt x="223" y="0"/>
                    <a:pt x="143" y="0"/>
                  </a:cubicBezTo>
                  <a:cubicBezTo>
                    <a:pt x="64" y="0"/>
                    <a:pt x="0" y="65"/>
                    <a:pt x="0" y="144"/>
                  </a:cubicBezTo>
                  <a:cubicBezTo>
                    <a:pt x="0" y="223"/>
                    <a:pt x="64" y="288"/>
                    <a:pt x="143" y="288"/>
                  </a:cubicBezTo>
                  <a:cubicBezTo>
                    <a:pt x="165" y="288"/>
                    <a:pt x="186" y="283"/>
                    <a:pt x="205" y="274"/>
                  </a:cubicBezTo>
                  <a:lnTo>
                    <a:pt x="195"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TextBox 62"/>
          <p:cNvSpPr txBox="1"/>
          <p:nvPr/>
        </p:nvSpPr>
        <p:spPr>
          <a:xfrm>
            <a:off x="5284471" y="1131590"/>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4" name="TextBox 63"/>
          <p:cNvSpPr txBox="1"/>
          <p:nvPr/>
        </p:nvSpPr>
        <p:spPr>
          <a:xfrm>
            <a:off x="5284470" y="2326109"/>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5" name="TextBox 64"/>
          <p:cNvSpPr txBox="1"/>
          <p:nvPr/>
        </p:nvSpPr>
        <p:spPr>
          <a:xfrm>
            <a:off x="5284471" y="2057593"/>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6" name="TextBox 65"/>
          <p:cNvSpPr txBox="1"/>
          <p:nvPr/>
        </p:nvSpPr>
        <p:spPr>
          <a:xfrm>
            <a:off x="5284470" y="3206688"/>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7" name="TextBox 66"/>
          <p:cNvSpPr txBox="1"/>
          <p:nvPr/>
        </p:nvSpPr>
        <p:spPr>
          <a:xfrm>
            <a:off x="5284471" y="2938172"/>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8" name="TextBox 67"/>
          <p:cNvSpPr txBox="1"/>
          <p:nvPr/>
        </p:nvSpPr>
        <p:spPr>
          <a:xfrm>
            <a:off x="5284470" y="4081133"/>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9" name="TextBox 68"/>
          <p:cNvSpPr txBox="1"/>
          <p:nvPr/>
        </p:nvSpPr>
        <p:spPr>
          <a:xfrm>
            <a:off x="5284471" y="3812617"/>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Tree>
    <p:extLst>
      <p:ext uri="{BB962C8B-B14F-4D97-AF65-F5344CB8AC3E}">
        <p14:creationId xmlns:p14="http://schemas.microsoft.com/office/powerpoint/2010/main" val="236478044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childTnLst>
                              </p:cTn>
                            </p:par>
                            <p:par>
                              <p:cTn id="11" fill="hold">
                                <p:stCondLst>
                                  <p:cond delay="500"/>
                                </p:stCondLst>
                                <p:childTnLst>
                                  <p:par>
                                    <p:cTn id="12" presetID="2" presetClass="entr" presetSubtype="2" fill="hold" grpId="0" nodeType="afterEffect" p14:presetBounceEnd="28571">
                                      <p:stCondLst>
                                        <p:cond delay="0"/>
                                      </p:stCondLst>
                                      <p:iterate type="lt">
                                        <p:tmPct val="10000"/>
                                      </p:iterate>
                                      <p:childTnLst>
                                        <p:set>
                                          <p:cBhvr>
                                            <p:cTn id="13" dur="1" fill="hold">
                                              <p:stCondLst>
                                                <p:cond delay="0"/>
                                              </p:stCondLst>
                                            </p:cTn>
                                            <p:tgtEl>
                                              <p:spTgt spid="63"/>
                                            </p:tgtEl>
                                            <p:attrNameLst>
                                              <p:attrName>style.visibility</p:attrName>
                                            </p:attrNameLst>
                                          </p:cBhvr>
                                          <p:to>
                                            <p:strVal val="visible"/>
                                          </p:to>
                                        </p:set>
                                        <p:anim calcmode="lin" valueType="num" p14:bounceEnd="28571">
                                          <p:cBhvr additive="base">
                                            <p:cTn id="14" dur="700" fill="hold"/>
                                            <p:tgtEl>
                                              <p:spTgt spid="63"/>
                                            </p:tgtEl>
                                            <p:attrNameLst>
                                              <p:attrName>ppt_x</p:attrName>
                                            </p:attrNameLst>
                                          </p:cBhvr>
                                          <p:tavLst>
                                            <p:tav tm="0">
                                              <p:val>
                                                <p:strVal val="1+#ppt_w/2"/>
                                              </p:val>
                                            </p:tav>
                                            <p:tav tm="100000">
                                              <p:val>
                                                <p:strVal val="#ppt_x"/>
                                              </p:val>
                                            </p:tav>
                                          </p:tavLst>
                                        </p:anim>
                                        <p:anim calcmode="lin" valueType="num" p14:bounceEnd="28571">
                                          <p:cBhvr additive="base">
                                            <p:cTn id="15" dur="700" fill="hold"/>
                                            <p:tgtEl>
                                              <p:spTgt spid="63"/>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par>
                              <p:cTn id="31" fill="hold">
                                <p:stCondLst>
                                  <p:cond delay="2460"/>
                                </p:stCondLst>
                                <p:childTnLst>
                                  <p:par>
                                    <p:cTn id="32" presetID="2" presetClass="entr" presetSubtype="2" fill="hold" grpId="0" nodeType="afterEffect" p14:presetBounceEnd="28571">
                                      <p:stCondLst>
                                        <p:cond delay="0"/>
                                      </p:stCondLst>
                                      <p:iterate type="lt">
                                        <p:tmPct val="10000"/>
                                      </p:iterate>
                                      <p:childTnLst>
                                        <p:set>
                                          <p:cBhvr>
                                            <p:cTn id="33" dur="1" fill="hold">
                                              <p:stCondLst>
                                                <p:cond delay="0"/>
                                              </p:stCondLst>
                                            </p:cTn>
                                            <p:tgtEl>
                                              <p:spTgt spid="65"/>
                                            </p:tgtEl>
                                            <p:attrNameLst>
                                              <p:attrName>style.visibility</p:attrName>
                                            </p:attrNameLst>
                                          </p:cBhvr>
                                          <p:to>
                                            <p:strVal val="visible"/>
                                          </p:to>
                                        </p:set>
                                        <p:anim calcmode="lin" valueType="num" p14:bounceEnd="28571">
                                          <p:cBhvr additive="base">
                                            <p:cTn id="34" dur="700" fill="hold"/>
                                            <p:tgtEl>
                                              <p:spTgt spid="65"/>
                                            </p:tgtEl>
                                            <p:attrNameLst>
                                              <p:attrName>ppt_x</p:attrName>
                                            </p:attrNameLst>
                                          </p:cBhvr>
                                          <p:tavLst>
                                            <p:tav tm="0">
                                              <p:val>
                                                <p:strVal val="1+#ppt_w/2"/>
                                              </p:val>
                                            </p:tav>
                                            <p:tav tm="100000">
                                              <p:val>
                                                <p:strVal val="#ppt_x"/>
                                              </p:val>
                                            </p:tav>
                                          </p:tavLst>
                                        </p:anim>
                                        <p:anim calcmode="lin" valueType="num" p14:bounceEnd="28571">
                                          <p:cBhvr additive="base">
                                            <p:cTn id="35" dur="700" fill="hold"/>
                                            <p:tgtEl>
                                              <p:spTgt spid="65"/>
                                            </p:tgtEl>
                                            <p:attrNameLst>
                                              <p:attrName>ppt_y</p:attrName>
                                            </p:attrNameLst>
                                          </p:cBhvr>
                                          <p:tavLst>
                                            <p:tav tm="0">
                                              <p:val>
                                                <p:strVal val="#ppt_y"/>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1000"/>
                                            <p:tgtEl>
                                              <p:spTgt spid="64"/>
                                            </p:tgtEl>
                                          </p:cBhvr>
                                        </p:animEffect>
                                        <p:anim calcmode="lin" valueType="num">
                                          <p:cBhvr>
                                            <p:cTn id="39" dur="1000" fill="hold"/>
                                            <p:tgtEl>
                                              <p:spTgt spid="64"/>
                                            </p:tgtEl>
                                            <p:attrNameLst>
                                              <p:attrName>ppt_x</p:attrName>
                                            </p:attrNameLst>
                                          </p:cBhvr>
                                          <p:tavLst>
                                            <p:tav tm="0">
                                              <p:val>
                                                <p:strVal val="#ppt_x"/>
                                              </p:val>
                                            </p:tav>
                                            <p:tav tm="100000">
                                              <p:val>
                                                <p:strVal val="#ppt_x"/>
                                              </p:val>
                                            </p:tav>
                                          </p:tavLst>
                                        </p:anim>
                                        <p:anim calcmode="lin" valueType="num">
                                          <p:cBhvr>
                                            <p:cTn id="40" dur="1000" fill="hold"/>
                                            <p:tgtEl>
                                              <p:spTgt spid="6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420"/>
                                </p:stCondLst>
                                <p:childTnLst>
                                  <p:par>
                                    <p:cTn id="52" presetID="2" presetClass="entr" presetSubtype="2" fill="hold" grpId="0" nodeType="afterEffect" p14:presetBounceEnd="28571">
                                      <p:stCondLst>
                                        <p:cond delay="0"/>
                                      </p:stCondLst>
                                      <p:iterate type="lt">
                                        <p:tmPct val="10000"/>
                                      </p:iterate>
                                      <p:childTnLst>
                                        <p:set>
                                          <p:cBhvr>
                                            <p:cTn id="53" dur="1" fill="hold">
                                              <p:stCondLst>
                                                <p:cond delay="0"/>
                                              </p:stCondLst>
                                            </p:cTn>
                                            <p:tgtEl>
                                              <p:spTgt spid="67"/>
                                            </p:tgtEl>
                                            <p:attrNameLst>
                                              <p:attrName>style.visibility</p:attrName>
                                            </p:attrNameLst>
                                          </p:cBhvr>
                                          <p:to>
                                            <p:strVal val="visible"/>
                                          </p:to>
                                        </p:set>
                                        <p:anim calcmode="lin" valueType="num" p14:bounceEnd="28571">
                                          <p:cBhvr additive="base">
                                            <p:cTn id="54" dur="700" fill="hold"/>
                                            <p:tgtEl>
                                              <p:spTgt spid="67"/>
                                            </p:tgtEl>
                                            <p:attrNameLst>
                                              <p:attrName>ppt_x</p:attrName>
                                            </p:attrNameLst>
                                          </p:cBhvr>
                                          <p:tavLst>
                                            <p:tav tm="0">
                                              <p:val>
                                                <p:strVal val="1+#ppt_w/2"/>
                                              </p:val>
                                            </p:tav>
                                            <p:tav tm="100000">
                                              <p:val>
                                                <p:strVal val="#ppt_x"/>
                                              </p:val>
                                            </p:tav>
                                          </p:tavLst>
                                        </p:anim>
                                        <p:anim calcmode="lin" valueType="num" p14:bounceEnd="28571">
                                          <p:cBhvr additive="base">
                                            <p:cTn id="55" dur="700" fill="hold"/>
                                            <p:tgtEl>
                                              <p:spTgt spid="67"/>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1000"/>
                                            <p:tgtEl>
                                              <p:spTgt spid="53"/>
                                            </p:tgtEl>
                                          </p:cBhvr>
                                        </p:animEffect>
                                        <p:anim calcmode="lin" valueType="num">
                                          <p:cBhvr>
                                            <p:cTn id="64" dur="1000" fill="hold"/>
                                            <p:tgtEl>
                                              <p:spTgt spid="53"/>
                                            </p:tgtEl>
                                            <p:attrNameLst>
                                              <p:attrName>ppt_x</p:attrName>
                                            </p:attrNameLst>
                                          </p:cBhvr>
                                          <p:tavLst>
                                            <p:tav tm="0">
                                              <p:val>
                                                <p:strVal val="#ppt_x"/>
                                              </p:val>
                                            </p:tav>
                                            <p:tav tm="100000">
                                              <p:val>
                                                <p:strVal val="#ppt_x"/>
                                              </p:val>
                                            </p:tav>
                                          </p:tavLst>
                                        </p:anim>
                                        <p:anim calcmode="lin" valueType="num">
                                          <p:cBhvr>
                                            <p:cTn id="65" dur="1000" fill="hold"/>
                                            <p:tgtEl>
                                              <p:spTgt spid="53"/>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par>
                              <p:cTn id="71" fill="hold">
                                <p:stCondLst>
                                  <p:cond delay="6380"/>
                                </p:stCondLst>
                                <p:childTnLst>
                                  <p:par>
                                    <p:cTn id="72" presetID="2" presetClass="entr" presetSubtype="2" fill="hold" grpId="0" nodeType="afterEffect" p14:presetBounceEnd="28571">
                                      <p:stCondLst>
                                        <p:cond delay="0"/>
                                      </p:stCondLst>
                                      <p:iterate type="lt">
                                        <p:tmPct val="10000"/>
                                      </p:iterate>
                                      <p:childTnLst>
                                        <p:set>
                                          <p:cBhvr>
                                            <p:cTn id="73" dur="1" fill="hold">
                                              <p:stCondLst>
                                                <p:cond delay="0"/>
                                              </p:stCondLst>
                                            </p:cTn>
                                            <p:tgtEl>
                                              <p:spTgt spid="69"/>
                                            </p:tgtEl>
                                            <p:attrNameLst>
                                              <p:attrName>style.visibility</p:attrName>
                                            </p:attrNameLst>
                                          </p:cBhvr>
                                          <p:to>
                                            <p:strVal val="visible"/>
                                          </p:to>
                                        </p:set>
                                        <p:anim calcmode="lin" valueType="num" p14:bounceEnd="28571">
                                          <p:cBhvr additive="base">
                                            <p:cTn id="74" dur="700" fill="hold"/>
                                            <p:tgtEl>
                                              <p:spTgt spid="69"/>
                                            </p:tgtEl>
                                            <p:attrNameLst>
                                              <p:attrName>ppt_x</p:attrName>
                                            </p:attrNameLst>
                                          </p:cBhvr>
                                          <p:tavLst>
                                            <p:tav tm="0">
                                              <p:val>
                                                <p:strVal val="1+#ppt_w/2"/>
                                              </p:val>
                                            </p:tav>
                                            <p:tav tm="100000">
                                              <p:val>
                                                <p:strVal val="#ppt_x"/>
                                              </p:val>
                                            </p:tav>
                                          </p:tavLst>
                                        </p:anim>
                                        <p:anim calcmode="lin" valueType="num" p14:bounceEnd="28571">
                                          <p:cBhvr additive="base">
                                            <p:cTn id="75" dur="700" fill="hold"/>
                                            <p:tgtEl>
                                              <p:spTgt spid="69"/>
                                            </p:tgtEl>
                                            <p:attrNameLst>
                                              <p:attrName>ppt_y</p:attrName>
                                            </p:attrNameLst>
                                          </p:cBhvr>
                                          <p:tavLst>
                                            <p:tav tm="0">
                                              <p:val>
                                                <p:strVal val="#ppt_y"/>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1000"/>
                                            <p:tgtEl>
                                              <p:spTgt spid="68"/>
                                            </p:tgtEl>
                                          </p:cBhvr>
                                        </p:animEffect>
                                        <p:anim calcmode="lin" valueType="num">
                                          <p:cBhvr>
                                            <p:cTn id="79" dur="1000" fill="hold"/>
                                            <p:tgtEl>
                                              <p:spTgt spid="68"/>
                                            </p:tgtEl>
                                            <p:attrNameLst>
                                              <p:attrName>ppt_x</p:attrName>
                                            </p:attrNameLst>
                                          </p:cBhvr>
                                          <p:tavLst>
                                            <p:tav tm="0">
                                              <p:val>
                                                <p:strVal val="#ppt_x"/>
                                              </p:val>
                                            </p:tav>
                                            <p:tav tm="100000">
                                              <p:val>
                                                <p:strVal val="#ppt_x"/>
                                              </p:val>
                                            </p:tav>
                                          </p:tavLst>
                                        </p:anim>
                                        <p:anim calcmode="lin" valueType="num">
                                          <p:cBhvr>
                                            <p:cTn id="80" dur="1000" fill="hold"/>
                                            <p:tgtEl>
                                              <p:spTgt spid="6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9" grpId="0" animBg="1"/>
          <p:bldP spid="41" grpId="0" animBg="1"/>
          <p:bldP spid="48" grpId="0" animBg="1"/>
          <p:bldP spid="53" grpId="0" animBg="1"/>
          <p:bldP spid="58" grpId="0" animBg="1"/>
          <p:bldP spid="63" grpId="0"/>
          <p:bldP spid="64" grpId="0"/>
          <p:bldP spid="65" grpId="0"/>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childTnLst>
                              </p:cTn>
                            </p:par>
                            <p:par>
                              <p:cTn id="11" fill="hold">
                                <p:stCondLst>
                                  <p:cond delay="500"/>
                                </p:stCondLst>
                                <p:childTnLst>
                                  <p:par>
                                    <p:cTn id="12" presetID="2" presetClass="entr" presetSubtype="2" fill="hold" grpId="0" nodeType="afterEffect">
                                      <p:stCondLst>
                                        <p:cond delay="0"/>
                                      </p:stCondLst>
                                      <p:iterate type="lt">
                                        <p:tmPct val="10000"/>
                                      </p:iterate>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700" fill="hold"/>
                                            <p:tgtEl>
                                              <p:spTgt spid="63"/>
                                            </p:tgtEl>
                                            <p:attrNameLst>
                                              <p:attrName>ppt_x</p:attrName>
                                            </p:attrNameLst>
                                          </p:cBhvr>
                                          <p:tavLst>
                                            <p:tav tm="0">
                                              <p:val>
                                                <p:strVal val="1+#ppt_w/2"/>
                                              </p:val>
                                            </p:tav>
                                            <p:tav tm="100000">
                                              <p:val>
                                                <p:strVal val="#ppt_x"/>
                                              </p:val>
                                            </p:tav>
                                          </p:tavLst>
                                        </p:anim>
                                        <p:anim calcmode="lin" valueType="num">
                                          <p:cBhvr additive="base">
                                            <p:cTn id="15" dur="700" fill="hold"/>
                                            <p:tgtEl>
                                              <p:spTgt spid="63"/>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par>
                              <p:cTn id="31" fill="hold">
                                <p:stCondLst>
                                  <p:cond delay="2460"/>
                                </p:stCondLst>
                                <p:childTnLst>
                                  <p:par>
                                    <p:cTn id="32" presetID="2" presetClass="entr" presetSubtype="2" fill="hold" grpId="0" nodeType="afterEffect">
                                      <p:stCondLst>
                                        <p:cond delay="0"/>
                                      </p:stCondLst>
                                      <p:iterate type="lt">
                                        <p:tmPct val="10000"/>
                                      </p:iterate>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00" fill="hold"/>
                                            <p:tgtEl>
                                              <p:spTgt spid="65"/>
                                            </p:tgtEl>
                                            <p:attrNameLst>
                                              <p:attrName>ppt_x</p:attrName>
                                            </p:attrNameLst>
                                          </p:cBhvr>
                                          <p:tavLst>
                                            <p:tav tm="0">
                                              <p:val>
                                                <p:strVal val="1+#ppt_w/2"/>
                                              </p:val>
                                            </p:tav>
                                            <p:tav tm="100000">
                                              <p:val>
                                                <p:strVal val="#ppt_x"/>
                                              </p:val>
                                            </p:tav>
                                          </p:tavLst>
                                        </p:anim>
                                        <p:anim calcmode="lin" valueType="num">
                                          <p:cBhvr additive="base">
                                            <p:cTn id="35" dur="700" fill="hold"/>
                                            <p:tgtEl>
                                              <p:spTgt spid="65"/>
                                            </p:tgtEl>
                                            <p:attrNameLst>
                                              <p:attrName>ppt_y</p:attrName>
                                            </p:attrNameLst>
                                          </p:cBhvr>
                                          <p:tavLst>
                                            <p:tav tm="0">
                                              <p:val>
                                                <p:strVal val="#ppt_y"/>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1000"/>
                                            <p:tgtEl>
                                              <p:spTgt spid="64"/>
                                            </p:tgtEl>
                                          </p:cBhvr>
                                        </p:animEffect>
                                        <p:anim calcmode="lin" valueType="num">
                                          <p:cBhvr>
                                            <p:cTn id="39" dur="1000" fill="hold"/>
                                            <p:tgtEl>
                                              <p:spTgt spid="64"/>
                                            </p:tgtEl>
                                            <p:attrNameLst>
                                              <p:attrName>ppt_x</p:attrName>
                                            </p:attrNameLst>
                                          </p:cBhvr>
                                          <p:tavLst>
                                            <p:tav tm="0">
                                              <p:val>
                                                <p:strVal val="#ppt_x"/>
                                              </p:val>
                                            </p:tav>
                                            <p:tav tm="100000">
                                              <p:val>
                                                <p:strVal val="#ppt_x"/>
                                              </p:val>
                                            </p:tav>
                                          </p:tavLst>
                                        </p:anim>
                                        <p:anim calcmode="lin" valueType="num">
                                          <p:cBhvr>
                                            <p:cTn id="40" dur="1000" fill="hold"/>
                                            <p:tgtEl>
                                              <p:spTgt spid="6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420"/>
                                </p:stCondLst>
                                <p:childTnLst>
                                  <p:par>
                                    <p:cTn id="52" presetID="2" presetClass="entr" presetSubtype="2" fill="hold" grpId="0" nodeType="afterEffect">
                                      <p:stCondLst>
                                        <p:cond delay="0"/>
                                      </p:stCondLst>
                                      <p:iterate type="lt">
                                        <p:tmPct val="10000"/>
                                      </p:iterate>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700" fill="hold"/>
                                            <p:tgtEl>
                                              <p:spTgt spid="67"/>
                                            </p:tgtEl>
                                            <p:attrNameLst>
                                              <p:attrName>ppt_x</p:attrName>
                                            </p:attrNameLst>
                                          </p:cBhvr>
                                          <p:tavLst>
                                            <p:tav tm="0">
                                              <p:val>
                                                <p:strVal val="1+#ppt_w/2"/>
                                              </p:val>
                                            </p:tav>
                                            <p:tav tm="100000">
                                              <p:val>
                                                <p:strVal val="#ppt_x"/>
                                              </p:val>
                                            </p:tav>
                                          </p:tavLst>
                                        </p:anim>
                                        <p:anim calcmode="lin" valueType="num">
                                          <p:cBhvr additive="base">
                                            <p:cTn id="55" dur="700" fill="hold"/>
                                            <p:tgtEl>
                                              <p:spTgt spid="67"/>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1000"/>
                                            <p:tgtEl>
                                              <p:spTgt spid="53"/>
                                            </p:tgtEl>
                                          </p:cBhvr>
                                        </p:animEffect>
                                        <p:anim calcmode="lin" valueType="num">
                                          <p:cBhvr>
                                            <p:cTn id="64" dur="1000" fill="hold"/>
                                            <p:tgtEl>
                                              <p:spTgt spid="53"/>
                                            </p:tgtEl>
                                            <p:attrNameLst>
                                              <p:attrName>ppt_x</p:attrName>
                                            </p:attrNameLst>
                                          </p:cBhvr>
                                          <p:tavLst>
                                            <p:tav tm="0">
                                              <p:val>
                                                <p:strVal val="#ppt_x"/>
                                              </p:val>
                                            </p:tav>
                                            <p:tav tm="100000">
                                              <p:val>
                                                <p:strVal val="#ppt_x"/>
                                              </p:val>
                                            </p:tav>
                                          </p:tavLst>
                                        </p:anim>
                                        <p:anim calcmode="lin" valueType="num">
                                          <p:cBhvr>
                                            <p:cTn id="65" dur="1000" fill="hold"/>
                                            <p:tgtEl>
                                              <p:spTgt spid="53"/>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par>
                              <p:cTn id="71" fill="hold">
                                <p:stCondLst>
                                  <p:cond delay="6380"/>
                                </p:stCondLst>
                                <p:childTnLst>
                                  <p:par>
                                    <p:cTn id="72" presetID="2" presetClass="entr" presetSubtype="2" fill="hold" grpId="0" nodeType="afterEffect">
                                      <p:stCondLst>
                                        <p:cond delay="0"/>
                                      </p:stCondLst>
                                      <p:iterate type="lt">
                                        <p:tmPct val="10000"/>
                                      </p:iterate>
                                      <p:childTnLst>
                                        <p:set>
                                          <p:cBhvr>
                                            <p:cTn id="73" dur="1" fill="hold">
                                              <p:stCondLst>
                                                <p:cond delay="0"/>
                                              </p:stCondLst>
                                            </p:cTn>
                                            <p:tgtEl>
                                              <p:spTgt spid="69"/>
                                            </p:tgtEl>
                                            <p:attrNameLst>
                                              <p:attrName>style.visibility</p:attrName>
                                            </p:attrNameLst>
                                          </p:cBhvr>
                                          <p:to>
                                            <p:strVal val="visible"/>
                                          </p:to>
                                        </p:set>
                                        <p:anim calcmode="lin" valueType="num">
                                          <p:cBhvr additive="base">
                                            <p:cTn id="74" dur="700" fill="hold"/>
                                            <p:tgtEl>
                                              <p:spTgt spid="69"/>
                                            </p:tgtEl>
                                            <p:attrNameLst>
                                              <p:attrName>ppt_x</p:attrName>
                                            </p:attrNameLst>
                                          </p:cBhvr>
                                          <p:tavLst>
                                            <p:tav tm="0">
                                              <p:val>
                                                <p:strVal val="1+#ppt_w/2"/>
                                              </p:val>
                                            </p:tav>
                                            <p:tav tm="100000">
                                              <p:val>
                                                <p:strVal val="#ppt_x"/>
                                              </p:val>
                                            </p:tav>
                                          </p:tavLst>
                                        </p:anim>
                                        <p:anim calcmode="lin" valueType="num">
                                          <p:cBhvr additive="base">
                                            <p:cTn id="75" dur="700" fill="hold"/>
                                            <p:tgtEl>
                                              <p:spTgt spid="69"/>
                                            </p:tgtEl>
                                            <p:attrNameLst>
                                              <p:attrName>ppt_y</p:attrName>
                                            </p:attrNameLst>
                                          </p:cBhvr>
                                          <p:tavLst>
                                            <p:tav tm="0">
                                              <p:val>
                                                <p:strVal val="#ppt_y"/>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1000"/>
                                            <p:tgtEl>
                                              <p:spTgt spid="68"/>
                                            </p:tgtEl>
                                          </p:cBhvr>
                                        </p:animEffect>
                                        <p:anim calcmode="lin" valueType="num">
                                          <p:cBhvr>
                                            <p:cTn id="79" dur="1000" fill="hold"/>
                                            <p:tgtEl>
                                              <p:spTgt spid="68"/>
                                            </p:tgtEl>
                                            <p:attrNameLst>
                                              <p:attrName>ppt_x</p:attrName>
                                            </p:attrNameLst>
                                          </p:cBhvr>
                                          <p:tavLst>
                                            <p:tav tm="0">
                                              <p:val>
                                                <p:strVal val="#ppt_x"/>
                                              </p:val>
                                            </p:tav>
                                            <p:tav tm="100000">
                                              <p:val>
                                                <p:strVal val="#ppt_x"/>
                                              </p:val>
                                            </p:tav>
                                          </p:tavLst>
                                        </p:anim>
                                        <p:anim calcmode="lin" valueType="num">
                                          <p:cBhvr>
                                            <p:cTn id="80" dur="1000" fill="hold"/>
                                            <p:tgtEl>
                                              <p:spTgt spid="6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9" grpId="0" animBg="1"/>
          <p:bldP spid="41" grpId="0" animBg="1"/>
          <p:bldP spid="48" grpId="0" animBg="1"/>
          <p:bldP spid="53" grpId="0" animBg="1"/>
          <p:bldP spid="58" grpId="0" animBg="1"/>
          <p:bldP spid="63" grpId="0"/>
          <p:bldP spid="64" grpId="0"/>
          <p:bldP spid="65" grpId="0"/>
          <p:bldP spid="66" grpId="0"/>
          <p:bldP spid="67" grpId="0"/>
          <p:bldP spid="68" grpId="0"/>
          <p:bldP spid="69"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3876796" y="1274816"/>
            <a:ext cx="1530689" cy="440562"/>
          </a:xfrm>
          <a:prstGeom prst="roundRect">
            <a:avLst>
              <a:gd name="adj" fmla="val 13125"/>
            </a:avLst>
          </a:prstGeom>
          <a:solidFill>
            <a:srgbClr val="92D050"/>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endParaRPr>
          </a:p>
        </p:txBody>
      </p:sp>
      <p:sp>
        <p:nvSpPr>
          <p:cNvPr id="3" name="Text Box 4"/>
          <p:cNvSpPr txBox="1">
            <a:spLocks noChangeArrowheads="1"/>
          </p:cNvSpPr>
          <p:nvPr/>
        </p:nvSpPr>
        <p:spPr bwMode="auto">
          <a:xfrm>
            <a:off x="4182716" y="1361682"/>
            <a:ext cx="891277" cy="29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9146" tIns="39572" rIns="79146" bIns="3957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400" b="1" dirty="0">
                <a:solidFill>
                  <a:srgbClr val="FFFFFF"/>
                </a:solidFill>
                <a:latin typeface="Arial" pitchFamily="34" charset="0"/>
                <a:ea typeface="微软雅黑" panose="020B0503020204020204" pitchFamily="34" charset="-122"/>
              </a:rPr>
              <a:t>单击添加</a:t>
            </a:r>
            <a:endParaRPr lang="en-US" sz="1400" b="1" dirty="0">
              <a:solidFill>
                <a:srgbClr val="FFFFFF"/>
              </a:solidFill>
              <a:latin typeface="Arial" pitchFamily="34" charset="0"/>
              <a:ea typeface="微软雅黑" panose="020B0503020204020204" pitchFamily="34" charset="-122"/>
            </a:endParaRPr>
          </a:p>
        </p:txBody>
      </p:sp>
      <p:sp>
        <p:nvSpPr>
          <p:cNvPr id="4" name="AutoShape 5"/>
          <p:cNvSpPr>
            <a:spLocks noChangeArrowheads="1"/>
          </p:cNvSpPr>
          <p:nvPr/>
        </p:nvSpPr>
        <p:spPr bwMode="auto">
          <a:xfrm>
            <a:off x="3798404" y="1816514"/>
            <a:ext cx="1691597" cy="691024"/>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单击添加内容文字</a:t>
            </a:r>
          </a:p>
        </p:txBody>
      </p:sp>
      <p:sp>
        <p:nvSpPr>
          <p:cNvPr id="5" name="AutoShape 9"/>
          <p:cNvSpPr>
            <a:spLocks noChangeArrowheads="1"/>
          </p:cNvSpPr>
          <p:nvPr/>
        </p:nvSpPr>
        <p:spPr bwMode="auto">
          <a:xfrm>
            <a:off x="1284389" y="2949610"/>
            <a:ext cx="1532064"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6" name="Text Box 10"/>
          <p:cNvSpPr txBox="1">
            <a:spLocks noChangeArrowheads="1"/>
          </p:cNvSpPr>
          <p:nvPr/>
        </p:nvSpPr>
        <p:spPr bwMode="auto">
          <a:xfrm>
            <a:off x="1284390" y="2950530"/>
            <a:ext cx="1536191"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7" name="AutoShape 11"/>
          <p:cNvSpPr>
            <a:spLocks noChangeArrowheads="1"/>
          </p:cNvSpPr>
          <p:nvPr/>
        </p:nvSpPr>
        <p:spPr bwMode="auto">
          <a:xfrm>
            <a:off x="1205998" y="3389337"/>
            <a:ext cx="1692972"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sp>
        <p:nvSpPr>
          <p:cNvPr id="8" name="AutoShape 12"/>
          <p:cNvSpPr>
            <a:spLocks noChangeArrowheads="1"/>
          </p:cNvSpPr>
          <p:nvPr/>
        </p:nvSpPr>
        <p:spPr bwMode="auto">
          <a:xfrm>
            <a:off x="6191395" y="2949610"/>
            <a:ext cx="1530689"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9" name="Text Box 13"/>
          <p:cNvSpPr txBox="1">
            <a:spLocks noChangeArrowheads="1"/>
          </p:cNvSpPr>
          <p:nvPr/>
        </p:nvSpPr>
        <p:spPr bwMode="auto">
          <a:xfrm>
            <a:off x="6191396" y="2950530"/>
            <a:ext cx="1534814"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10" name="AutoShape 14"/>
          <p:cNvSpPr>
            <a:spLocks noChangeArrowheads="1"/>
          </p:cNvSpPr>
          <p:nvPr/>
        </p:nvSpPr>
        <p:spPr bwMode="auto">
          <a:xfrm>
            <a:off x="6113004" y="3389337"/>
            <a:ext cx="1692972"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sp>
        <p:nvSpPr>
          <p:cNvPr id="11" name="AutoShape 15"/>
          <p:cNvSpPr>
            <a:spLocks noChangeArrowheads="1"/>
          </p:cNvSpPr>
          <p:nvPr/>
        </p:nvSpPr>
        <p:spPr bwMode="auto">
          <a:xfrm>
            <a:off x="3876796" y="2949610"/>
            <a:ext cx="1530689"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12" name="Text Box 16"/>
          <p:cNvSpPr txBox="1">
            <a:spLocks noChangeArrowheads="1"/>
          </p:cNvSpPr>
          <p:nvPr/>
        </p:nvSpPr>
        <p:spPr bwMode="auto">
          <a:xfrm>
            <a:off x="3876796" y="2950530"/>
            <a:ext cx="1534814"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13" name="AutoShape 17"/>
          <p:cNvSpPr>
            <a:spLocks noChangeArrowheads="1"/>
          </p:cNvSpPr>
          <p:nvPr/>
        </p:nvSpPr>
        <p:spPr bwMode="auto">
          <a:xfrm>
            <a:off x="3798404" y="3389337"/>
            <a:ext cx="1691597"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cxnSp>
        <p:nvCxnSpPr>
          <p:cNvPr id="14" name="AutoShape 18"/>
          <p:cNvCxnSpPr>
            <a:cxnSpLocks noChangeShapeType="1"/>
            <a:stCxn id="4" idx="2"/>
            <a:endCxn id="12" idx="0"/>
          </p:cNvCxnSpPr>
          <p:nvPr/>
        </p:nvCxnSpPr>
        <p:spPr bwMode="auto">
          <a:xfrm>
            <a:off x="4644203" y="2507538"/>
            <a:ext cx="0" cy="44299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5" name="AutoShape 19"/>
          <p:cNvCxnSpPr>
            <a:cxnSpLocks noChangeShapeType="1"/>
            <a:stCxn id="4" idx="2"/>
            <a:endCxn id="6" idx="0"/>
          </p:cNvCxnSpPr>
          <p:nvPr/>
        </p:nvCxnSpPr>
        <p:spPr bwMode="auto">
          <a:xfrm rot="5400000">
            <a:off x="3126849" y="1433176"/>
            <a:ext cx="442992" cy="2591717"/>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16" name="AutoShape 19"/>
          <p:cNvCxnSpPr>
            <a:cxnSpLocks noChangeShapeType="1"/>
          </p:cNvCxnSpPr>
          <p:nvPr/>
        </p:nvCxnSpPr>
        <p:spPr bwMode="auto">
          <a:xfrm rot="16200000" flipH="1">
            <a:off x="5721661" y="1434098"/>
            <a:ext cx="442994" cy="2591720"/>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18102579"/>
      </p:ext>
    </p:extLst>
  </p:cSld>
  <p:clrMapOvr>
    <a:masterClrMapping/>
  </p:clrMapOvr>
  <mc:AlternateContent xmlns:mc="http://schemas.openxmlformats.org/markup-compatibility/2006" xmlns:p14="http://schemas.microsoft.com/office/powerpoint/2010/main">
    <mc:Choice Requires="p14">
      <p:transition spd="slow" p14:dur="1200" advClick="0" advTm="4000">
        <p14:prism/>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par>
                                <p:cTn id="27" presetID="22" presetClass="entr" presetSubtype="1"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anim calcmode="lin" valueType="num">
                                      <p:cBhvr>
                                        <p:cTn id="39" dur="500" fill="hold"/>
                                        <p:tgtEl>
                                          <p:spTgt spid="6"/>
                                        </p:tgtEl>
                                        <p:attrNameLst>
                                          <p:attrName>ppt_x</p:attrName>
                                        </p:attrNameLst>
                                      </p:cBhvr>
                                      <p:tavLst>
                                        <p:tav tm="0">
                                          <p:val>
                                            <p:strVal val="#ppt_x"/>
                                          </p:val>
                                        </p:tav>
                                        <p:tav tm="100000">
                                          <p:val>
                                            <p:strVal val="#ppt_x"/>
                                          </p:val>
                                        </p:tav>
                                      </p:tavLst>
                                    </p:anim>
                                    <p:anim calcmode="lin" valueType="num">
                                      <p:cBhvr>
                                        <p:cTn id="40" dur="5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anim calcmode="lin" valueType="num">
                                      <p:cBhvr>
                                        <p:cTn id="44" dur="500" fill="hold"/>
                                        <p:tgtEl>
                                          <p:spTgt spid="7"/>
                                        </p:tgtEl>
                                        <p:attrNameLst>
                                          <p:attrName>ppt_x</p:attrName>
                                        </p:attrNameLst>
                                      </p:cBhvr>
                                      <p:tavLst>
                                        <p:tav tm="0">
                                          <p:val>
                                            <p:strVal val="#ppt_x"/>
                                          </p:val>
                                        </p:tav>
                                        <p:tav tm="100000">
                                          <p:val>
                                            <p:strVal val="#ppt_x"/>
                                          </p:val>
                                        </p:tav>
                                      </p:tavLst>
                                    </p:anim>
                                    <p:anim calcmode="lin" valueType="num">
                                      <p:cBhvr>
                                        <p:cTn id="45" dur="500" fill="hold"/>
                                        <p:tgtEl>
                                          <p:spTgt spid="7"/>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anim calcmode="lin" valueType="num">
                                      <p:cBhvr>
                                        <p:cTn id="55" dur="500" fill="hold"/>
                                        <p:tgtEl>
                                          <p:spTgt spid="12"/>
                                        </p:tgtEl>
                                        <p:attrNameLst>
                                          <p:attrName>ppt_x</p:attrName>
                                        </p:attrNameLst>
                                      </p:cBhvr>
                                      <p:tavLst>
                                        <p:tav tm="0">
                                          <p:val>
                                            <p:strVal val="#ppt_x"/>
                                          </p:val>
                                        </p:tav>
                                        <p:tav tm="100000">
                                          <p:val>
                                            <p:strVal val="#ppt_x"/>
                                          </p:val>
                                        </p:tav>
                                      </p:tavLst>
                                    </p:anim>
                                    <p:anim calcmode="lin" valueType="num">
                                      <p:cBhvr>
                                        <p:cTn id="56" dur="5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42"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anim calcmode="lin" valueType="num">
                                      <p:cBhvr>
                                        <p:cTn id="66" dur="500" fill="hold"/>
                                        <p:tgtEl>
                                          <p:spTgt spid="8"/>
                                        </p:tgtEl>
                                        <p:attrNameLst>
                                          <p:attrName>ppt_x</p:attrName>
                                        </p:attrNameLst>
                                      </p:cBhvr>
                                      <p:tavLst>
                                        <p:tav tm="0">
                                          <p:val>
                                            <p:strVal val="#ppt_x"/>
                                          </p:val>
                                        </p:tav>
                                        <p:tav tm="100000">
                                          <p:val>
                                            <p:strVal val="#ppt_x"/>
                                          </p:val>
                                        </p:tav>
                                      </p:tavLst>
                                    </p:anim>
                                    <p:anim calcmode="lin" valueType="num">
                                      <p:cBhvr>
                                        <p:cTn id="67" dur="500" fill="hold"/>
                                        <p:tgtEl>
                                          <p:spTgt spid="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anim calcmode="lin" valueType="num">
                                      <p:cBhvr>
                                        <p:cTn id="71" dur="500" fill="hold"/>
                                        <p:tgtEl>
                                          <p:spTgt spid="9"/>
                                        </p:tgtEl>
                                        <p:attrNameLst>
                                          <p:attrName>ppt_x</p:attrName>
                                        </p:attrNameLst>
                                      </p:cBhvr>
                                      <p:tavLst>
                                        <p:tav tm="0">
                                          <p:val>
                                            <p:strVal val="#ppt_x"/>
                                          </p:val>
                                        </p:tav>
                                        <p:tav tm="100000">
                                          <p:val>
                                            <p:strVal val="#ppt_x"/>
                                          </p:val>
                                        </p:tav>
                                      </p:tavLst>
                                    </p:anim>
                                    <p:anim calcmode="lin" valueType="num">
                                      <p:cBhvr>
                                        <p:cTn id="72" dur="500" fill="hold"/>
                                        <p:tgtEl>
                                          <p:spTgt spid="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anim calcmode="lin" valueType="num">
                                      <p:cBhvr>
                                        <p:cTn id="76" dur="500" fill="hold"/>
                                        <p:tgtEl>
                                          <p:spTgt spid="10"/>
                                        </p:tgtEl>
                                        <p:attrNameLst>
                                          <p:attrName>ppt_x</p:attrName>
                                        </p:attrNameLst>
                                      </p:cBhvr>
                                      <p:tavLst>
                                        <p:tav tm="0">
                                          <p:val>
                                            <p:strVal val="#ppt_x"/>
                                          </p:val>
                                        </p:tav>
                                        <p:tav tm="100000">
                                          <p:val>
                                            <p:strVal val="#ppt_x"/>
                                          </p:val>
                                        </p:tav>
                                      </p:tavLst>
                                    </p:anim>
                                    <p:anim calcmode="lin" valueType="num">
                                      <p:cBhvr>
                                        <p:cTn id="77"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直接连接符 1"/>
          <p:cNvCxnSpPr/>
          <p:nvPr/>
        </p:nvCxnSpPr>
        <p:spPr>
          <a:xfrm>
            <a:off x="4607411" y="1135906"/>
            <a:ext cx="0" cy="332670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32470" y="2310035"/>
            <a:ext cx="749883" cy="750139"/>
            <a:chOff x="4157954" y="1779662"/>
            <a:chExt cx="828092" cy="828092"/>
          </a:xfrm>
          <a:solidFill>
            <a:srgbClr val="00B050"/>
          </a:solidFill>
        </p:grpSpPr>
        <p:sp>
          <p:nvSpPr>
            <p:cNvPr id="4" name="椭圆 3"/>
            <p:cNvSpPr/>
            <p:nvPr/>
          </p:nvSpPr>
          <p:spPr>
            <a:xfrm>
              <a:off x="4157954" y="1779662"/>
              <a:ext cx="828092" cy="828092"/>
            </a:xfrm>
            <a:prstGeom prst="ellipse">
              <a:avLst/>
            </a:prstGeom>
            <a:grp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233168" y="1948231"/>
              <a:ext cx="641446" cy="526629"/>
            </a:xfrm>
            <a:prstGeom prst="rect">
              <a:avLst/>
            </a:prstGeom>
            <a:grpFill/>
          </p:spPr>
          <p:txBody>
            <a:bodyPr wrap="non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VS</a:t>
              </a:r>
              <a:endParaRPr lang="zh-CN" altLang="en-US" sz="2500" dirty="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2348694" y="1306740"/>
            <a:ext cx="1430400" cy="360614"/>
          </a:xfrm>
          <a:prstGeom prst="rect">
            <a:avLst/>
          </a:prstGeom>
          <a:noFill/>
        </p:spPr>
        <p:txBody>
          <a:bodyPr wrap="none" lIns="82808" tIns="41403" rIns="82808" bIns="41403" rtlCol="0">
            <a:spAutoFit/>
          </a:bodyPr>
          <a:lstStyle/>
          <a:p>
            <a:pPr algn="r"/>
            <a:r>
              <a:rPr lang="en-US" altLang="zh-CN" b="1" dirty="0" smtClean="0">
                <a:latin typeface="微软雅黑" panose="020B0503020204020204" pitchFamily="34" charset="-122"/>
                <a:ea typeface="微软雅黑" panose="020B0503020204020204" pitchFamily="34" charset="-122"/>
              </a:rPr>
              <a:t>2013</a:t>
            </a:r>
            <a:r>
              <a:rPr lang="zh-CN" altLang="en-US" b="1" dirty="0" smtClean="0">
                <a:latin typeface="微软雅黑" panose="020B0503020204020204" pitchFamily="34" charset="-122"/>
                <a:ea typeface="微软雅黑" panose="020B0503020204020204" pitchFamily="34" charset="-122"/>
              </a:rPr>
              <a:t>年情况</a:t>
            </a:r>
            <a:endParaRPr lang="zh-CN" altLang="en-US"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1510446" y="1640805"/>
            <a:ext cx="2326151" cy="637612"/>
          </a:xfrm>
          <a:prstGeom prst="rect">
            <a:avLst/>
          </a:prstGeom>
          <a:noFill/>
        </p:spPr>
        <p:txBody>
          <a:bodyPr wrap="square" lIns="82808" tIns="41403" rIns="82808" bIns="41403" rtlCol="0">
            <a:spAutoFit/>
          </a:bodyPr>
          <a:lstStyle/>
          <a:p>
            <a:r>
              <a:rPr lang="zh-CN" altLang="en-US" sz="1200" dirty="0">
                <a:latin typeface="微软雅黑" panose="020B0503020204020204" pitchFamily="34" charset="-122"/>
                <a:ea typeface="微软雅黑" panose="020B0503020204020204" pitchFamily="34" charset="-122"/>
              </a:rPr>
              <a:t>点击添加文字点击添加文字点击添加文字点击添加文字点击添加文字点击添加文字点击添加文字</a:t>
            </a:r>
          </a:p>
        </p:txBody>
      </p:sp>
      <p:grpSp>
        <p:nvGrpSpPr>
          <p:cNvPr id="8" name="组合 7"/>
          <p:cNvGrpSpPr/>
          <p:nvPr/>
        </p:nvGrpSpPr>
        <p:grpSpPr>
          <a:xfrm>
            <a:off x="2227725" y="2700708"/>
            <a:ext cx="1447484" cy="303416"/>
            <a:chOff x="1884751" y="2471451"/>
            <a:chExt cx="1598449" cy="334946"/>
          </a:xfrm>
        </p:grpSpPr>
        <p:sp>
          <p:nvSpPr>
            <p:cNvPr id="9" name="矩形 8"/>
            <p:cNvSpPr/>
            <p:nvPr/>
          </p:nvSpPr>
          <p:spPr>
            <a:xfrm>
              <a:off x="1884751" y="2471451"/>
              <a:ext cx="1598449" cy="324000"/>
            </a:xfrm>
            <a:prstGeom prst="rect">
              <a:avLst/>
            </a:pr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TextBox 9"/>
            <p:cNvSpPr txBox="1"/>
            <p:nvPr/>
          </p:nvSpPr>
          <p:spPr>
            <a:xfrm>
              <a:off x="1946860" y="2498620"/>
              <a:ext cx="1454242"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计划完成：</a:t>
              </a:r>
              <a:r>
                <a:rPr lang="en-US" altLang="zh-CN" sz="1200" dirty="0">
                  <a:solidFill>
                    <a:schemeClr val="bg1"/>
                  </a:solidFill>
                  <a:latin typeface="微软雅黑" panose="020B0503020204020204" pitchFamily="34" charset="-122"/>
                  <a:ea typeface="微软雅黑" panose="020B0503020204020204" pitchFamily="34" charset="-122"/>
                </a:rPr>
                <a:t>56%</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706068" y="3067998"/>
            <a:ext cx="1969142" cy="293500"/>
            <a:chOff x="1308687" y="2471451"/>
            <a:chExt cx="2174513" cy="324000"/>
          </a:xfrm>
        </p:grpSpPr>
        <p:sp>
          <p:nvSpPr>
            <p:cNvPr id="12" name="矩形 11"/>
            <p:cNvSpPr/>
            <p:nvPr/>
          </p:nvSpPr>
          <p:spPr>
            <a:xfrm>
              <a:off x="1308687" y="2471451"/>
              <a:ext cx="2174513"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813188" y="2482396"/>
              <a:ext cx="1620957"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14" name="组合 13"/>
          <p:cNvGrpSpPr/>
          <p:nvPr/>
        </p:nvGrpSpPr>
        <p:grpSpPr>
          <a:xfrm>
            <a:off x="1947922" y="3435292"/>
            <a:ext cx="1727288" cy="293500"/>
            <a:chOff x="1575765" y="2471451"/>
            <a:chExt cx="1907435" cy="324000"/>
          </a:xfrm>
        </p:grpSpPr>
        <p:sp>
          <p:nvSpPr>
            <p:cNvPr id="15" name="矩形 14"/>
            <p:cNvSpPr/>
            <p:nvPr/>
          </p:nvSpPr>
          <p:spPr>
            <a:xfrm>
              <a:off x="1575765" y="2471451"/>
              <a:ext cx="1907435"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813188" y="2482396"/>
              <a:ext cx="1620957"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17" name="组合 16"/>
          <p:cNvGrpSpPr/>
          <p:nvPr/>
        </p:nvGrpSpPr>
        <p:grpSpPr>
          <a:xfrm>
            <a:off x="2682589" y="3802585"/>
            <a:ext cx="992621" cy="293500"/>
            <a:chOff x="2387054" y="2471451"/>
            <a:chExt cx="1096146" cy="324000"/>
          </a:xfrm>
        </p:grpSpPr>
        <p:sp>
          <p:nvSpPr>
            <p:cNvPr id="18" name="矩形 17"/>
            <p:cNvSpPr/>
            <p:nvPr/>
          </p:nvSpPr>
          <p:spPr>
            <a:xfrm>
              <a:off x="2387054" y="2471451"/>
              <a:ext cx="1096146"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2531334" y="2482396"/>
              <a:ext cx="902811"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a:t>
              </a:r>
            </a:p>
          </p:txBody>
        </p:sp>
      </p:grpSp>
      <p:sp>
        <p:nvSpPr>
          <p:cNvPr id="20" name="TextBox 19"/>
          <p:cNvSpPr txBox="1"/>
          <p:nvPr/>
        </p:nvSpPr>
        <p:spPr>
          <a:xfrm>
            <a:off x="5258918" y="1306740"/>
            <a:ext cx="1430400" cy="360614"/>
          </a:xfrm>
          <a:prstGeom prst="rect">
            <a:avLst/>
          </a:prstGeom>
          <a:noFill/>
        </p:spPr>
        <p:txBody>
          <a:bodyPr wrap="none" lIns="82808" tIns="41403" rIns="82808" bIns="41403" rtlCol="0">
            <a:spAutoFit/>
          </a:bodyPr>
          <a:lstStyle/>
          <a:p>
            <a:pPr algn="r"/>
            <a:r>
              <a:rPr lang="en-US" altLang="zh-CN" b="1" dirty="0" smtClean="0">
                <a:solidFill>
                  <a:srgbClr val="7BC143"/>
                </a:solidFill>
                <a:latin typeface="微软雅黑" panose="020B0503020204020204" pitchFamily="34" charset="-122"/>
                <a:ea typeface="微软雅黑" panose="020B0503020204020204" pitchFamily="34" charset="-122"/>
              </a:rPr>
              <a:t>2014</a:t>
            </a:r>
            <a:r>
              <a:rPr lang="zh-CN" altLang="en-US" b="1" dirty="0" smtClean="0">
                <a:solidFill>
                  <a:srgbClr val="7BC143"/>
                </a:solidFill>
                <a:latin typeface="微软雅黑" panose="020B0503020204020204" pitchFamily="34" charset="-122"/>
                <a:ea typeface="微软雅黑" panose="020B0503020204020204" pitchFamily="34" charset="-122"/>
              </a:rPr>
              <a:t>年情况</a:t>
            </a:r>
            <a:endParaRPr lang="zh-CN" altLang="en-US" b="1" dirty="0">
              <a:solidFill>
                <a:srgbClr val="7BC143"/>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378226" y="1640805"/>
            <a:ext cx="2326151" cy="637612"/>
          </a:xfrm>
          <a:prstGeom prst="rect">
            <a:avLst/>
          </a:prstGeom>
          <a:noFill/>
        </p:spPr>
        <p:txBody>
          <a:bodyPr wrap="square" lIns="82808" tIns="41403" rIns="82808" bIns="41403" rtlCol="0">
            <a:spAutoFit/>
          </a:bodyPr>
          <a:lstStyle/>
          <a:p>
            <a:r>
              <a:rPr lang="zh-CN" altLang="en-US" sz="1200" dirty="0">
                <a:latin typeface="微软雅黑" panose="020B0503020204020204" pitchFamily="34" charset="-122"/>
                <a:ea typeface="微软雅黑" panose="020B0503020204020204" pitchFamily="34" charset="-122"/>
              </a:rPr>
              <a:t>点击添加文字点击添加文字点击添加文字点击添加文字点击添加文字点击添加文字点击添加文字</a:t>
            </a:r>
          </a:p>
        </p:txBody>
      </p:sp>
      <p:grpSp>
        <p:nvGrpSpPr>
          <p:cNvPr id="22" name="组合 21"/>
          <p:cNvGrpSpPr/>
          <p:nvPr/>
        </p:nvGrpSpPr>
        <p:grpSpPr>
          <a:xfrm>
            <a:off x="5378226" y="2700704"/>
            <a:ext cx="1447484" cy="293500"/>
            <a:chOff x="1884751" y="2471451"/>
            <a:chExt cx="1598449" cy="324000"/>
          </a:xfrm>
        </p:grpSpPr>
        <p:sp>
          <p:nvSpPr>
            <p:cNvPr id="23" name="矩形 22"/>
            <p:cNvSpPr/>
            <p:nvPr/>
          </p:nvSpPr>
          <p:spPr>
            <a:xfrm>
              <a:off x="1884751" y="2471451"/>
              <a:ext cx="1598449" cy="324000"/>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TextBox 23"/>
            <p:cNvSpPr txBox="1"/>
            <p:nvPr/>
          </p:nvSpPr>
          <p:spPr>
            <a:xfrm>
              <a:off x="1891001" y="2482396"/>
              <a:ext cx="1454244"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计划完成：</a:t>
              </a:r>
              <a:r>
                <a:rPr lang="en-US" altLang="zh-CN" sz="1200" dirty="0">
                  <a:solidFill>
                    <a:schemeClr val="bg1"/>
                  </a:solidFill>
                  <a:latin typeface="微软雅黑" panose="020B0503020204020204" pitchFamily="34" charset="-122"/>
                  <a:ea typeface="微软雅黑" panose="020B0503020204020204" pitchFamily="34" charset="-122"/>
                </a:rPr>
                <a:t>56%</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378226" y="3067998"/>
            <a:ext cx="1969142" cy="293500"/>
            <a:chOff x="1308687" y="2471451"/>
            <a:chExt cx="2174513" cy="324000"/>
          </a:xfrm>
        </p:grpSpPr>
        <p:sp>
          <p:nvSpPr>
            <p:cNvPr id="26" name="矩形 25"/>
            <p:cNvSpPr/>
            <p:nvPr/>
          </p:nvSpPr>
          <p:spPr>
            <a:xfrm>
              <a:off x="1308687" y="2471451"/>
              <a:ext cx="2174513"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1324215" y="2482396"/>
              <a:ext cx="1620957"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28" name="组合 27"/>
          <p:cNvGrpSpPr/>
          <p:nvPr/>
        </p:nvGrpSpPr>
        <p:grpSpPr>
          <a:xfrm>
            <a:off x="5378226" y="3435292"/>
            <a:ext cx="1727288" cy="293500"/>
            <a:chOff x="1575765" y="2471451"/>
            <a:chExt cx="1907435" cy="324000"/>
          </a:xfrm>
        </p:grpSpPr>
        <p:sp>
          <p:nvSpPr>
            <p:cNvPr id="29" name="矩形 28"/>
            <p:cNvSpPr/>
            <p:nvPr/>
          </p:nvSpPr>
          <p:spPr>
            <a:xfrm>
              <a:off x="1575765" y="2471451"/>
              <a:ext cx="1907435"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1609988" y="2482396"/>
              <a:ext cx="1620957"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31" name="组合 30"/>
          <p:cNvGrpSpPr/>
          <p:nvPr/>
        </p:nvGrpSpPr>
        <p:grpSpPr>
          <a:xfrm>
            <a:off x="5378226" y="3802585"/>
            <a:ext cx="992621" cy="293500"/>
            <a:chOff x="2387054" y="2471451"/>
            <a:chExt cx="1096146" cy="324000"/>
          </a:xfrm>
        </p:grpSpPr>
        <p:sp>
          <p:nvSpPr>
            <p:cNvPr id="32" name="矩形 31"/>
            <p:cNvSpPr/>
            <p:nvPr/>
          </p:nvSpPr>
          <p:spPr>
            <a:xfrm>
              <a:off x="2387054" y="2471451"/>
              <a:ext cx="1096146"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2404334" y="2482396"/>
              <a:ext cx="902811"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a:t>
              </a:r>
            </a:p>
          </p:txBody>
        </p:sp>
      </p:grpSp>
    </p:spTree>
    <p:extLst>
      <p:ext uri="{BB962C8B-B14F-4D97-AF65-F5344CB8AC3E}">
        <p14:creationId xmlns:p14="http://schemas.microsoft.com/office/powerpoint/2010/main" val="3856681304"/>
      </p:ext>
    </p:extLst>
  </p:cSld>
  <p:clrMapOvr>
    <a:masterClrMapping/>
  </p:clrMapOvr>
  <mc:AlternateContent xmlns:mc="http://schemas.openxmlformats.org/markup-compatibility/2006" xmlns:p14="http://schemas.microsoft.com/office/powerpoint/2010/main">
    <mc:Choice Requires="p14">
      <p:transition spd="slow" p14:dur="1500" advClick="0" advTm="4000">
        <p:checker/>
      </p:transition>
    </mc:Choice>
    <mc:Fallback xmlns="">
      <p:transition spd="slow" advClick="0" advTm="4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53" presetClass="entr" presetSubtype="16"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500"/>
                                        <p:tgtEl>
                                          <p:spTgt spid="7"/>
                                        </p:tgtEl>
                                      </p:cBhvr>
                                    </p:animEffect>
                                  </p:childTnLst>
                                </p:cTn>
                              </p:par>
                            </p:childTnLst>
                          </p:cTn>
                        </p:par>
                        <p:par>
                          <p:cTn id="29" fill="hold">
                            <p:stCondLst>
                              <p:cond delay="1750"/>
                            </p:stCondLst>
                            <p:childTnLst>
                              <p:par>
                                <p:cTn id="30" presetID="2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right)">
                                      <p:cBhvr>
                                        <p:cTn id="32" dur="350"/>
                                        <p:tgtEl>
                                          <p:spTgt spid="8"/>
                                        </p:tgtEl>
                                      </p:cBhvr>
                                    </p:animEffect>
                                  </p:childTnLst>
                                </p:cTn>
                              </p:par>
                              <p:par>
                                <p:cTn id="33" presetID="22" presetClass="entr" presetSubtype="8"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350"/>
                                        <p:tgtEl>
                                          <p:spTgt spid="22"/>
                                        </p:tgtEl>
                                      </p:cBhvr>
                                    </p:animEffect>
                                  </p:childTnLst>
                                </p:cTn>
                              </p:par>
                            </p:childTnLst>
                          </p:cTn>
                        </p:par>
                        <p:par>
                          <p:cTn id="36" fill="hold">
                            <p:stCondLst>
                              <p:cond delay="2100"/>
                            </p:stCondLst>
                            <p:childTnLst>
                              <p:par>
                                <p:cTn id="37" presetID="22" presetClass="entr" presetSubtype="2"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right)">
                                      <p:cBhvr>
                                        <p:cTn id="39" dur="350"/>
                                        <p:tgtEl>
                                          <p:spTgt spid="11"/>
                                        </p:tgtEl>
                                      </p:cBhvr>
                                    </p:animEffect>
                                  </p:childTnLst>
                                </p:cTn>
                              </p:par>
                              <p:par>
                                <p:cTn id="40" presetID="22" presetClass="entr" presetSubtype="8"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350"/>
                                        <p:tgtEl>
                                          <p:spTgt spid="25"/>
                                        </p:tgtEl>
                                      </p:cBhvr>
                                    </p:animEffect>
                                  </p:childTnLst>
                                </p:cTn>
                              </p:par>
                            </p:childTnLst>
                          </p:cTn>
                        </p:par>
                        <p:par>
                          <p:cTn id="43" fill="hold">
                            <p:stCondLst>
                              <p:cond delay="2450"/>
                            </p:stCondLst>
                            <p:childTnLst>
                              <p:par>
                                <p:cTn id="44" presetID="22" presetClass="entr" presetSubtype="2"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350"/>
                                        <p:tgtEl>
                                          <p:spTgt spid="14"/>
                                        </p:tgtEl>
                                      </p:cBhvr>
                                    </p:animEffect>
                                  </p:childTnLst>
                                </p:cTn>
                              </p:par>
                              <p:par>
                                <p:cTn id="47" presetID="22" presetClass="entr" presetSubtype="8"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350"/>
                                        <p:tgtEl>
                                          <p:spTgt spid="28"/>
                                        </p:tgtEl>
                                      </p:cBhvr>
                                    </p:animEffect>
                                  </p:childTnLst>
                                </p:cTn>
                              </p:par>
                            </p:childTnLst>
                          </p:cTn>
                        </p:par>
                        <p:par>
                          <p:cTn id="50" fill="hold">
                            <p:stCondLst>
                              <p:cond delay="2800"/>
                            </p:stCondLst>
                            <p:childTnLst>
                              <p:par>
                                <p:cTn id="51" presetID="22" presetClass="entr" presetSubtype="2"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right)">
                                      <p:cBhvr>
                                        <p:cTn id="53" dur="350"/>
                                        <p:tgtEl>
                                          <p:spTgt spid="17"/>
                                        </p:tgtEl>
                                      </p:cBhvr>
                                    </p:animEffect>
                                  </p:childTnLst>
                                </p:cTn>
                              </p:par>
                              <p:par>
                                <p:cTn id="54" presetID="22" presetClass="entr" presetSubtype="8" fill="hold"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3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9" name="Freeform 5"/>
          <p:cNvSpPr>
            <a:spLocks noEditPoints="1"/>
          </p:cNvSpPr>
          <p:nvPr/>
        </p:nvSpPr>
        <p:spPr bwMode="auto">
          <a:xfrm>
            <a:off x="736166" y="1675154"/>
            <a:ext cx="2807941" cy="2400004"/>
          </a:xfrm>
          <a:custGeom>
            <a:avLst/>
            <a:gdLst/>
            <a:ahLst/>
            <a:cxnLst>
              <a:cxn ang="0">
                <a:pos x="585" y="0"/>
              </a:cxn>
              <a:cxn ang="0">
                <a:pos x="0" y="2016"/>
              </a:cxn>
              <a:cxn ang="0">
                <a:pos x="1769" y="1749"/>
              </a:cxn>
              <a:cxn ang="0">
                <a:pos x="585" y="0"/>
              </a:cxn>
              <a:cxn ang="0">
                <a:pos x="624" y="254"/>
              </a:cxn>
              <a:cxn ang="0">
                <a:pos x="1587" y="1683"/>
              </a:cxn>
              <a:cxn ang="0">
                <a:pos x="149" y="1905"/>
              </a:cxn>
              <a:cxn ang="0">
                <a:pos x="624" y="254"/>
              </a:cxn>
            </a:cxnLst>
            <a:rect l="0" t="0" r="r" b="b"/>
            <a:pathLst>
              <a:path w="1769" h="2016">
                <a:moveTo>
                  <a:pt x="585" y="0"/>
                </a:moveTo>
                <a:lnTo>
                  <a:pt x="0" y="2016"/>
                </a:lnTo>
                <a:lnTo>
                  <a:pt x="1769" y="1749"/>
                </a:lnTo>
                <a:lnTo>
                  <a:pt x="585" y="0"/>
                </a:lnTo>
                <a:close/>
                <a:moveTo>
                  <a:pt x="624" y="254"/>
                </a:moveTo>
                <a:lnTo>
                  <a:pt x="1587" y="1683"/>
                </a:lnTo>
                <a:lnTo>
                  <a:pt x="149" y="1905"/>
                </a:lnTo>
                <a:lnTo>
                  <a:pt x="624" y="254"/>
                </a:lnTo>
                <a:close/>
              </a:path>
            </a:pathLst>
          </a:custGeom>
          <a:solidFill>
            <a:srgbClr val="108036"/>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0" name="Freeform 6"/>
          <p:cNvSpPr>
            <a:spLocks noEditPoints="1"/>
          </p:cNvSpPr>
          <p:nvPr/>
        </p:nvSpPr>
        <p:spPr bwMode="auto">
          <a:xfrm>
            <a:off x="1499659" y="2008488"/>
            <a:ext cx="2044447" cy="1748812"/>
          </a:xfrm>
          <a:custGeom>
            <a:avLst/>
            <a:gdLst/>
            <a:ahLst/>
            <a:cxnLst>
              <a:cxn ang="0">
                <a:pos x="839" y="0"/>
              </a:cxn>
              <a:cxn ang="0">
                <a:pos x="0" y="1273"/>
              </a:cxn>
              <a:cxn ang="0">
                <a:pos x="1288" y="1469"/>
              </a:cxn>
              <a:cxn ang="0">
                <a:pos x="839" y="0"/>
              </a:cxn>
              <a:cxn ang="0">
                <a:pos x="800" y="222"/>
              </a:cxn>
              <a:cxn ang="0">
                <a:pos x="1145" y="1345"/>
              </a:cxn>
              <a:cxn ang="0">
                <a:pos x="162" y="1195"/>
              </a:cxn>
              <a:cxn ang="0">
                <a:pos x="800" y="222"/>
              </a:cxn>
            </a:cxnLst>
            <a:rect l="0" t="0" r="r" b="b"/>
            <a:pathLst>
              <a:path w="1288" h="1469">
                <a:moveTo>
                  <a:pt x="839" y="0"/>
                </a:moveTo>
                <a:lnTo>
                  <a:pt x="0" y="1273"/>
                </a:lnTo>
                <a:lnTo>
                  <a:pt x="1288" y="1469"/>
                </a:lnTo>
                <a:lnTo>
                  <a:pt x="839" y="0"/>
                </a:lnTo>
                <a:close/>
                <a:moveTo>
                  <a:pt x="800" y="222"/>
                </a:moveTo>
                <a:lnTo>
                  <a:pt x="1145" y="1345"/>
                </a:lnTo>
                <a:lnTo>
                  <a:pt x="162" y="1195"/>
                </a:lnTo>
                <a:lnTo>
                  <a:pt x="800" y="222"/>
                </a:lnTo>
                <a:close/>
              </a:path>
            </a:pathLst>
          </a:custGeom>
          <a:solidFill>
            <a:srgbClr val="8CC94C"/>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nvGrpSpPr>
          <p:cNvPr id="26" name="组合 25"/>
          <p:cNvGrpSpPr/>
          <p:nvPr/>
        </p:nvGrpSpPr>
        <p:grpSpPr>
          <a:xfrm>
            <a:off x="1964738" y="1659677"/>
            <a:ext cx="1526987" cy="46428"/>
            <a:chOff x="3219432" y="1768462"/>
            <a:chExt cx="1527176" cy="61912"/>
          </a:xfrm>
          <a:solidFill>
            <a:srgbClr val="92D050"/>
          </a:solidFill>
        </p:grpSpPr>
        <p:sp>
          <p:nvSpPr>
            <p:cNvPr id="1032" name="Line 8"/>
            <p:cNvSpPr>
              <a:spLocks noChangeShapeType="1"/>
            </p:cNvSpPr>
            <p:nvPr/>
          </p:nvSpPr>
          <p:spPr bwMode="auto">
            <a:xfrm flipH="1">
              <a:off x="3219432" y="1798625"/>
              <a:ext cx="1497013"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3" name="Oval 9"/>
            <p:cNvSpPr>
              <a:spLocks noChangeArrowheads="1"/>
            </p:cNvSpPr>
            <p:nvPr/>
          </p:nvSpPr>
          <p:spPr bwMode="auto">
            <a:xfrm>
              <a:off x="4684695" y="1768462"/>
              <a:ext cx="61913" cy="61912"/>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grpSp>
        <p:nvGrpSpPr>
          <p:cNvPr id="27" name="组合 26"/>
          <p:cNvGrpSpPr/>
          <p:nvPr/>
        </p:nvGrpSpPr>
        <p:grpSpPr>
          <a:xfrm>
            <a:off x="3275852" y="2428725"/>
            <a:ext cx="1361908" cy="46428"/>
            <a:chOff x="4530707" y="2793987"/>
            <a:chExt cx="1362076" cy="61912"/>
          </a:xfrm>
          <a:solidFill>
            <a:srgbClr val="92D050"/>
          </a:solidFill>
        </p:grpSpPr>
        <p:sp>
          <p:nvSpPr>
            <p:cNvPr id="1034" name="Line 10"/>
            <p:cNvSpPr>
              <a:spLocks noChangeShapeType="1"/>
            </p:cNvSpPr>
            <p:nvPr/>
          </p:nvSpPr>
          <p:spPr bwMode="auto">
            <a:xfrm flipH="1">
              <a:off x="4530707" y="2814625"/>
              <a:ext cx="1331913"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5" name="Oval 11"/>
            <p:cNvSpPr>
              <a:spLocks noChangeArrowheads="1"/>
            </p:cNvSpPr>
            <p:nvPr/>
          </p:nvSpPr>
          <p:spPr bwMode="auto">
            <a:xfrm>
              <a:off x="5830870" y="2793987"/>
              <a:ext cx="61913" cy="61912"/>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grpSp>
        <p:nvGrpSpPr>
          <p:cNvPr id="28" name="组合 27"/>
          <p:cNvGrpSpPr/>
          <p:nvPr/>
        </p:nvGrpSpPr>
        <p:grpSpPr>
          <a:xfrm>
            <a:off x="3759983" y="3562060"/>
            <a:ext cx="506350" cy="47619"/>
            <a:chOff x="5014895" y="4305287"/>
            <a:chExt cx="506413" cy="63500"/>
          </a:xfrm>
          <a:solidFill>
            <a:srgbClr val="92D050"/>
          </a:solidFill>
        </p:grpSpPr>
        <p:sp>
          <p:nvSpPr>
            <p:cNvPr id="1036" name="Line 12"/>
            <p:cNvSpPr>
              <a:spLocks noChangeShapeType="1"/>
            </p:cNvSpPr>
            <p:nvPr/>
          </p:nvSpPr>
          <p:spPr bwMode="auto">
            <a:xfrm flipH="1">
              <a:off x="5014895" y="4337037"/>
              <a:ext cx="476250"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7" name="Oval 13"/>
            <p:cNvSpPr>
              <a:spLocks noChangeArrowheads="1"/>
            </p:cNvSpPr>
            <p:nvPr/>
          </p:nvSpPr>
          <p:spPr bwMode="auto">
            <a:xfrm>
              <a:off x="5459395" y="4305287"/>
              <a:ext cx="61913" cy="63500"/>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sp>
        <p:nvSpPr>
          <p:cNvPr id="1031" name="Freeform 7"/>
          <p:cNvSpPr>
            <a:spLocks noEditPoints="1"/>
          </p:cNvSpPr>
          <p:nvPr/>
        </p:nvSpPr>
        <p:spPr bwMode="auto">
          <a:xfrm>
            <a:off x="2373470" y="2490632"/>
            <a:ext cx="1568257" cy="1266669"/>
          </a:xfrm>
          <a:custGeom>
            <a:avLst/>
            <a:gdLst/>
            <a:ahLst/>
            <a:cxnLst>
              <a:cxn ang="0">
                <a:pos x="0" y="463"/>
              </a:cxn>
              <a:cxn ang="0">
                <a:pos x="709" y="1064"/>
              </a:cxn>
              <a:cxn ang="0">
                <a:pos x="988" y="0"/>
              </a:cxn>
              <a:cxn ang="0">
                <a:pos x="0" y="463"/>
              </a:cxn>
              <a:cxn ang="0">
                <a:pos x="663" y="914"/>
              </a:cxn>
              <a:cxn ang="0">
                <a:pos x="149" y="483"/>
              </a:cxn>
              <a:cxn ang="0">
                <a:pos x="865" y="144"/>
              </a:cxn>
              <a:cxn ang="0">
                <a:pos x="663" y="914"/>
              </a:cxn>
            </a:cxnLst>
            <a:rect l="0" t="0" r="r" b="b"/>
            <a:pathLst>
              <a:path w="988" h="1064">
                <a:moveTo>
                  <a:pt x="0" y="463"/>
                </a:moveTo>
                <a:lnTo>
                  <a:pt x="709" y="1064"/>
                </a:lnTo>
                <a:lnTo>
                  <a:pt x="988" y="0"/>
                </a:lnTo>
                <a:lnTo>
                  <a:pt x="0" y="463"/>
                </a:lnTo>
                <a:close/>
                <a:moveTo>
                  <a:pt x="663" y="914"/>
                </a:moveTo>
                <a:lnTo>
                  <a:pt x="149" y="483"/>
                </a:lnTo>
                <a:lnTo>
                  <a:pt x="865" y="144"/>
                </a:lnTo>
                <a:lnTo>
                  <a:pt x="663" y="914"/>
                </a:lnTo>
                <a:close/>
              </a:path>
            </a:pathLst>
          </a:custGeom>
          <a:solidFill>
            <a:srgbClr val="108036"/>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cxnSp>
        <p:nvCxnSpPr>
          <p:cNvPr id="3" name="直接连接符 2"/>
          <p:cNvCxnSpPr/>
          <p:nvPr/>
        </p:nvCxnSpPr>
        <p:spPr>
          <a:xfrm>
            <a:off x="4682329" y="1359644"/>
            <a:ext cx="0" cy="511166"/>
          </a:xfrm>
          <a:prstGeom prst="line">
            <a:avLst/>
          </a:prstGeom>
          <a:ln w="28575">
            <a:solidFill>
              <a:srgbClr val="108036"/>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a:spLocks noChangeArrowheads="1"/>
          </p:cNvSpPr>
          <p:nvPr/>
        </p:nvSpPr>
        <p:spPr bwMode="auto">
          <a:xfrm>
            <a:off x="4772679" y="1488498"/>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文本框 37"/>
          <p:cNvSpPr txBox="1"/>
          <p:nvPr/>
        </p:nvSpPr>
        <p:spPr>
          <a:xfrm>
            <a:off x="4772680" y="1171660"/>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8" name="组合 7"/>
          <p:cNvGrpSpPr/>
          <p:nvPr/>
        </p:nvGrpSpPr>
        <p:grpSpPr>
          <a:xfrm>
            <a:off x="4112022" y="1417333"/>
            <a:ext cx="395787" cy="395787"/>
            <a:chOff x="5747657" y="2305619"/>
            <a:chExt cx="556576" cy="556576"/>
          </a:xfrm>
        </p:grpSpPr>
        <p:sp>
          <p:nvSpPr>
            <p:cNvPr id="39" name="椭圆 26"/>
            <p:cNvSpPr/>
            <p:nvPr/>
          </p:nvSpPr>
          <p:spPr bwMode="auto">
            <a:xfrm>
              <a:off x="5747657" y="2305619"/>
              <a:ext cx="556576" cy="556576"/>
            </a:xfrm>
            <a:prstGeom prst="ellipse">
              <a:avLst/>
            </a:prstGeom>
            <a:solidFill>
              <a:srgbClr val="108036"/>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燕尾形 6"/>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cxnSp>
        <p:nvCxnSpPr>
          <p:cNvPr id="48" name="直接连接符 47"/>
          <p:cNvCxnSpPr/>
          <p:nvPr/>
        </p:nvCxnSpPr>
        <p:spPr>
          <a:xfrm>
            <a:off x="5022930" y="3331006"/>
            <a:ext cx="0" cy="511166"/>
          </a:xfrm>
          <a:prstGeom prst="line">
            <a:avLst/>
          </a:prstGeom>
          <a:ln w="28575">
            <a:solidFill>
              <a:srgbClr val="108036"/>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a:spLocks noChangeArrowheads="1"/>
          </p:cNvSpPr>
          <p:nvPr/>
        </p:nvSpPr>
        <p:spPr bwMode="auto">
          <a:xfrm>
            <a:off x="5113281" y="3459860"/>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0" name="文本框 49"/>
          <p:cNvSpPr txBox="1"/>
          <p:nvPr/>
        </p:nvSpPr>
        <p:spPr>
          <a:xfrm>
            <a:off x="5113282" y="3143022"/>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51" name="组合 50"/>
          <p:cNvGrpSpPr/>
          <p:nvPr/>
        </p:nvGrpSpPr>
        <p:grpSpPr>
          <a:xfrm>
            <a:off x="4452624" y="3388695"/>
            <a:ext cx="395787" cy="395787"/>
            <a:chOff x="5747657" y="2305619"/>
            <a:chExt cx="556576" cy="556576"/>
          </a:xfrm>
        </p:grpSpPr>
        <p:sp>
          <p:nvSpPr>
            <p:cNvPr id="52" name="椭圆 26"/>
            <p:cNvSpPr/>
            <p:nvPr/>
          </p:nvSpPr>
          <p:spPr bwMode="auto">
            <a:xfrm>
              <a:off x="5747657" y="2305619"/>
              <a:ext cx="556576" cy="556576"/>
            </a:xfrm>
            <a:prstGeom prst="ellipse">
              <a:avLst/>
            </a:prstGeom>
            <a:solidFill>
              <a:srgbClr val="108036"/>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燕尾形 52"/>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cxnSp>
        <p:nvCxnSpPr>
          <p:cNvPr id="54" name="直接连接符 53"/>
          <p:cNvCxnSpPr/>
          <p:nvPr/>
        </p:nvCxnSpPr>
        <p:spPr>
          <a:xfrm>
            <a:off x="5332569" y="2226631"/>
            <a:ext cx="0" cy="511166"/>
          </a:xfrm>
          <a:prstGeom prst="line">
            <a:avLst/>
          </a:prstGeom>
          <a:ln w="28575">
            <a:solidFill>
              <a:srgbClr val="8CC94C"/>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a:spLocks noChangeArrowheads="1"/>
          </p:cNvSpPr>
          <p:nvPr/>
        </p:nvSpPr>
        <p:spPr bwMode="auto">
          <a:xfrm>
            <a:off x="5422919" y="2355484"/>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6" name="文本框 55"/>
          <p:cNvSpPr txBox="1"/>
          <p:nvPr/>
        </p:nvSpPr>
        <p:spPr>
          <a:xfrm>
            <a:off x="5422920" y="2038647"/>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57" name="组合 56"/>
          <p:cNvGrpSpPr/>
          <p:nvPr/>
        </p:nvGrpSpPr>
        <p:grpSpPr>
          <a:xfrm>
            <a:off x="4766759" y="2284319"/>
            <a:ext cx="395787" cy="395787"/>
            <a:chOff x="5747657" y="2305619"/>
            <a:chExt cx="556576" cy="556576"/>
          </a:xfrm>
        </p:grpSpPr>
        <p:sp>
          <p:nvSpPr>
            <p:cNvPr id="58" name="椭圆 26"/>
            <p:cNvSpPr/>
            <p:nvPr/>
          </p:nvSpPr>
          <p:spPr bwMode="auto">
            <a:xfrm>
              <a:off x="5747657" y="2305619"/>
              <a:ext cx="556576" cy="556576"/>
            </a:xfrm>
            <a:prstGeom prst="ellipse">
              <a:avLst/>
            </a:prstGeom>
            <a:solidFill>
              <a:srgbClr val="8CC94C"/>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燕尾形 58"/>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sp>
        <p:nvSpPr>
          <p:cNvPr id="41" name="矩形 40"/>
          <p:cNvSpPr/>
          <p:nvPr/>
        </p:nvSpPr>
        <p:spPr>
          <a:xfrm>
            <a:off x="3662137" y="398014"/>
            <a:ext cx="1819729" cy="207301"/>
          </a:xfrm>
          <a:prstGeom prst="rect">
            <a:avLst/>
          </a:prstGeom>
          <a:effectLst/>
        </p:spPr>
        <p:txBody>
          <a:bodyPr vert="horz" wrap="none">
            <a:spAutoFit/>
          </a:bodyPr>
          <a:lstStyle/>
          <a:p>
            <a:pPr algn="ctr"/>
            <a:r>
              <a:rPr lang="en-US" altLang="zh-CN" sz="747" b="1" dirty="0">
                <a:solidFill>
                  <a:srgbClr val="8CC94C"/>
                </a:solidFill>
                <a:latin typeface="+mj-lt"/>
                <a:ea typeface="微软雅黑" panose="020B0503020204020204" pitchFamily="34" charset="-122"/>
              </a:rPr>
              <a:t>Please replace the written content</a:t>
            </a:r>
            <a:endParaRPr lang="zh-CN" altLang="en-US" sz="747" b="1" dirty="0">
              <a:solidFill>
                <a:srgbClr val="8CC94C"/>
              </a:solidFill>
              <a:latin typeface="+mj-lt"/>
              <a:ea typeface="微软雅黑" panose="020B0503020204020204" pitchFamily="34" charset="-122"/>
            </a:endParaRPr>
          </a:p>
        </p:txBody>
      </p:sp>
      <p:sp>
        <p:nvSpPr>
          <p:cNvPr id="42" name="矩形 41"/>
          <p:cNvSpPr/>
          <p:nvPr/>
        </p:nvSpPr>
        <p:spPr>
          <a:xfrm>
            <a:off x="3907395" y="170074"/>
            <a:ext cx="1329211" cy="289310"/>
          </a:xfrm>
          <a:prstGeom prst="rect">
            <a:avLst/>
          </a:prstGeom>
          <a:effectLst/>
        </p:spPr>
        <p:txBody>
          <a:bodyPr vert="horz" wrap="none">
            <a:spAutoFit/>
          </a:bodyPr>
          <a:lstStyle/>
          <a:p>
            <a:pPr algn="ctr"/>
            <a:r>
              <a:rPr lang="zh-CN" altLang="en-US" sz="1280" dirty="0">
                <a:solidFill>
                  <a:srgbClr val="108136"/>
                </a:solidFill>
                <a:latin typeface="+mj-lt"/>
                <a:ea typeface="微软雅黑" panose="020B0503020204020204" pitchFamily="34" charset="-122"/>
              </a:rPr>
              <a:t>请替换文字内容</a:t>
            </a:r>
          </a:p>
        </p:txBody>
      </p:sp>
      <p:sp>
        <p:nvSpPr>
          <p:cNvPr id="43" name="等腰三角形 42"/>
          <p:cNvSpPr/>
          <p:nvPr/>
        </p:nvSpPr>
        <p:spPr>
          <a:xfrm rot="10800000">
            <a:off x="4239163" y="-11067"/>
            <a:ext cx="665674" cy="169934"/>
          </a:xfrm>
          <a:prstGeom prst="triangle">
            <a:avLst/>
          </a:prstGeom>
          <a:solidFill>
            <a:srgbClr val="108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26169580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childTnLst>
                                </p:cTn>
                              </p:par>
                            </p:childTnLst>
                          </p:cTn>
                        </p:par>
                        <p:par>
                          <p:cTn id="21" fill="hold">
                            <p:stCondLst>
                              <p:cond delay="1000"/>
                            </p:stCondLst>
                            <p:childTnLst>
                              <p:par>
                                <p:cTn id="22" presetID="35" presetClass="entr" presetSubtype="0" fill="hold" grpId="0" nodeType="afterEffect">
                                  <p:stCondLst>
                                    <p:cond delay="0"/>
                                  </p:stCondLst>
                                  <p:childTnLst>
                                    <p:set>
                                      <p:cBhvr>
                                        <p:cTn id="23" dur="1" fill="hold">
                                          <p:stCondLst>
                                            <p:cond delay="0"/>
                                          </p:stCondLst>
                                        </p:cTn>
                                        <p:tgtEl>
                                          <p:spTgt spid="1031"/>
                                        </p:tgtEl>
                                        <p:attrNameLst>
                                          <p:attrName>style.visibility</p:attrName>
                                        </p:attrNameLst>
                                      </p:cBhvr>
                                      <p:to>
                                        <p:strVal val="visible"/>
                                      </p:to>
                                    </p:set>
                                    <p:animEffect transition="in" filter="fade">
                                      <p:cBhvr>
                                        <p:cTn id="24" dur="1000"/>
                                        <p:tgtEl>
                                          <p:spTgt spid="1031"/>
                                        </p:tgtEl>
                                      </p:cBhvr>
                                    </p:animEffect>
                                    <p:anim calcmode="lin" valueType="num">
                                      <p:cBhvr>
                                        <p:cTn id="25" dur="1000" fill="hold"/>
                                        <p:tgtEl>
                                          <p:spTgt spid="1031"/>
                                        </p:tgtEl>
                                        <p:attrNameLst>
                                          <p:attrName>style.rotation</p:attrName>
                                        </p:attrNameLst>
                                      </p:cBhvr>
                                      <p:tavLst>
                                        <p:tav tm="0">
                                          <p:val>
                                            <p:fltVal val="720"/>
                                          </p:val>
                                        </p:tav>
                                        <p:tav tm="100000">
                                          <p:val>
                                            <p:fltVal val="0"/>
                                          </p:val>
                                        </p:tav>
                                      </p:tavLst>
                                    </p:anim>
                                    <p:anim calcmode="lin" valueType="num">
                                      <p:cBhvr>
                                        <p:cTn id="26" dur="1000" fill="hold"/>
                                        <p:tgtEl>
                                          <p:spTgt spid="1031"/>
                                        </p:tgtEl>
                                        <p:attrNameLst>
                                          <p:attrName>ppt_h</p:attrName>
                                        </p:attrNameLst>
                                      </p:cBhvr>
                                      <p:tavLst>
                                        <p:tav tm="0">
                                          <p:val>
                                            <p:fltVal val="0"/>
                                          </p:val>
                                        </p:tav>
                                        <p:tav tm="100000">
                                          <p:val>
                                            <p:strVal val="#ppt_h"/>
                                          </p:val>
                                        </p:tav>
                                      </p:tavLst>
                                    </p:anim>
                                    <p:anim calcmode="lin" valueType="num">
                                      <p:cBhvr>
                                        <p:cTn id="27" dur="1000" fill="hold"/>
                                        <p:tgtEl>
                                          <p:spTgt spid="1031"/>
                                        </p:tgtEl>
                                        <p:attrNameLst>
                                          <p:attrName>ppt_w</p:attrName>
                                        </p:attrNameLst>
                                      </p:cBhvr>
                                      <p:tavLst>
                                        <p:tav tm="0">
                                          <p:val>
                                            <p:fltVal val="0"/>
                                          </p:val>
                                        </p:tav>
                                        <p:tav tm="100000">
                                          <p:val>
                                            <p:strVal val="#ppt_w"/>
                                          </p:val>
                                        </p:tav>
                                      </p:tavLst>
                                    </p:anim>
                                  </p:childTnLst>
                                </p:cTn>
                              </p:par>
                            </p:childTnLst>
                          </p:cTn>
                        </p:par>
                        <p:par>
                          <p:cTn id="28" fill="hold">
                            <p:stCondLst>
                              <p:cond delay="2000"/>
                            </p:stCondLst>
                            <p:childTnLst>
                              <p:par>
                                <p:cTn id="29" presetID="18" presetClass="entr" presetSubtype="3"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strips(upRight)">
                                      <p:cBhvr>
                                        <p:cTn id="31" dur="500"/>
                                        <p:tgtEl>
                                          <p:spTgt spid="28"/>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Effect transition="in" filter="fade">
                                      <p:cBhvr>
                                        <p:cTn id="37" dur="500"/>
                                        <p:tgtEl>
                                          <p:spTgt spid="51"/>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up)">
                                      <p:cBhvr>
                                        <p:cTn id="45" dur="500"/>
                                        <p:tgtEl>
                                          <p:spTgt spid="50"/>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anim calcmode="lin" valueType="num">
                                      <p:cBhvr>
                                        <p:cTn id="49" dur="500" fill="hold"/>
                                        <p:tgtEl>
                                          <p:spTgt spid="49"/>
                                        </p:tgtEl>
                                        <p:attrNameLst>
                                          <p:attrName>ppt_x</p:attrName>
                                        </p:attrNameLst>
                                      </p:cBhvr>
                                      <p:tavLst>
                                        <p:tav tm="0">
                                          <p:val>
                                            <p:strVal val="#ppt_x"/>
                                          </p:val>
                                        </p:tav>
                                        <p:tav tm="100000">
                                          <p:val>
                                            <p:strVal val="#ppt_x"/>
                                          </p:val>
                                        </p:tav>
                                      </p:tavLst>
                                    </p:anim>
                                    <p:anim calcmode="lin" valueType="num">
                                      <p:cBhvr>
                                        <p:cTn id="50" dur="5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35" presetClass="entr" presetSubtype="0" fill="hold" grpId="0" nodeType="afterEffect">
                                  <p:stCondLst>
                                    <p:cond delay="0"/>
                                  </p:stCondLst>
                                  <p:childTnLst>
                                    <p:set>
                                      <p:cBhvr>
                                        <p:cTn id="53" dur="1" fill="hold">
                                          <p:stCondLst>
                                            <p:cond delay="0"/>
                                          </p:stCondLst>
                                        </p:cTn>
                                        <p:tgtEl>
                                          <p:spTgt spid="1030"/>
                                        </p:tgtEl>
                                        <p:attrNameLst>
                                          <p:attrName>style.visibility</p:attrName>
                                        </p:attrNameLst>
                                      </p:cBhvr>
                                      <p:to>
                                        <p:strVal val="visible"/>
                                      </p:to>
                                    </p:set>
                                    <p:animEffect transition="in" filter="fade">
                                      <p:cBhvr>
                                        <p:cTn id="54" dur="1000"/>
                                        <p:tgtEl>
                                          <p:spTgt spid="1030"/>
                                        </p:tgtEl>
                                      </p:cBhvr>
                                    </p:animEffect>
                                    <p:anim calcmode="lin" valueType="num">
                                      <p:cBhvr>
                                        <p:cTn id="55" dur="1000" fill="hold"/>
                                        <p:tgtEl>
                                          <p:spTgt spid="1030"/>
                                        </p:tgtEl>
                                        <p:attrNameLst>
                                          <p:attrName>style.rotation</p:attrName>
                                        </p:attrNameLst>
                                      </p:cBhvr>
                                      <p:tavLst>
                                        <p:tav tm="0">
                                          <p:val>
                                            <p:fltVal val="720"/>
                                          </p:val>
                                        </p:tav>
                                        <p:tav tm="100000">
                                          <p:val>
                                            <p:fltVal val="0"/>
                                          </p:val>
                                        </p:tav>
                                      </p:tavLst>
                                    </p:anim>
                                    <p:anim calcmode="lin" valueType="num">
                                      <p:cBhvr>
                                        <p:cTn id="56" dur="1000" fill="hold"/>
                                        <p:tgtEl>
                                          <p:spTgt spid="1030"/>
                                        </p:tgtEl>
                                        <p:attrNameLst>
                                          <p:attrName>ppt_h</p:attrName>
                                        </p:attrNameLst>
                                      </p:cBhvr>
                                      <p:tavLst>
                                        <p:tav tm="0">
                                          <p:val>
                                            <p:fltVal val="0"/>
                                          </p:val>
                                        </p:tav>
                                        <p:tav tm="100000">
                                          <p:val>
                                            <p:strVal val="#ppt_h"/>
                                          </p:val>
                                        </p:tav>
                                      </p:tavLst>
                                    </p:anim>
                                    <p:anim calcmode="lin" valueType="num">
                                      <p:cBhvr>
                                        <p:cTn id="57" dur="1000" fill="hold"/>
                                        <p:tgtEl>
                                          <p:spTgt spid="1030"/>
                                        </p:tgtEl>
                                        <p:attrNameLst>
                                          <p:attrName>ppt_w</p:attrName>
                                        </p:attrNameLst>
                                      </p:cBhvr>
                                      <p:tavLst>
                                        <p:tav tm="0">
                                          <p:val>
                                            <p:fltVal val="0"/>
                                          </p:val>
                                        </p:tav>
                                        <p:tav tm="100000">
                                          <p:val>
                                            <p:strVal val="#ppt_w"/>
                                          </p:val>
                                        </p:tav>
                                      </p:tavLst>
                                    </p:anim>
                                  </p:childTnLst>
                                </p:cTn>
                              </p:par>
                            </p:childTnLst>
                          </p:cTn>
                        </p:par>
                        <p:par>
                          <p:cTn id="58" fill="hold">
                            <p:stCondLst>
                              <p:cond delay="5000"/>
                            </p:stCondLst>
                            <p:childTnLst>
                              <p:par>
                                <p:cTn id="59" presetID="18" presetClass="entr" presetSubtype="3"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strips(upRight)">
                                      <p:cBhvr>
                                        <p:cTn id="61" dur="500"/>
                                        <p:tgtEl>
                                          <p:spTgt spid="27"/>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500" fill="hold"/>
                                        <p:tgtEl>
                                          <p:spTgt spid="57"/>
                                        </p:tgtEl>
                                        <p:attrNameLst>
                                          <p:attrName>ppt_w</p:attrName>
                                        </p:attrNameLst>
                                      </p:cBhvr>
                                      <p:tavLst>
                                        <p:tav tm="0">
                                          <p:val>
                                            <p:fltVal val="0"/>
                                          </p:val>
                                        </p:tav>
                                        <p:tav tm="100000">
                                          <p:val>
                                            <p:strVal val="#ppt_w"/>
                                          </p:val>
                                        </p:tav>
                                      </p:tavLst>
                                    </p:anim>
                                    <p:anim calcmode="lin" valueType="num">
                                      <p:cBhvr>
                                        <p:cTn id="66" dur="500" fill="hold"/>
                                        <p:tgtEl>
                                          <p:spTgt spid="57"/>
                                        </p:tgtEl>
                                        <p:attrNameLst>
                                          <p:attrName>ppt_h</p:attrName>
                                        </p:attrNameLst>
                                      </p:cBhvr>
                                      <p:tavLst>
                                        <p:tav tm="0">
                                          <p:val>
                                            <p:fltVal val="0"/>
                                          </p:val>
                                        </p:tav>
                                        <p:tav tm="100000">
                                          <p:val>
                                            <p:strVal val="#ppt_h"/>
                                          </p:val>
                                        </p:tav>
                                      </p:tavLst>
                                    </p:anim>
                                    <p:animEffect transition="in" filter="fade">
                                      <p:cBhvr>
                                        <p:cTn id="67" dur="500"/>
                                        <p:tgtEl>
                                          <p:spTgt spid="57"/>
                                        </p:tgtEl>
                                      </p:cBhvr>
                                    </p:animEffect>
                                  </p:childTnLst>
                                </p:cTn>
                              </p:par>
                            </p:childTnLst>
                          </p:cTn>
                        </p:par>
                        <p:par>
                          <p:cTn id="68" fill="hold">
                            <p:stCondLst>
                              <p:cond delay="6000"/>
                            </p:stCondLst>
                            <p:childTnLst>
                              <p:par>
                                <p:cTn id="69" presetID="22" presetClass="entr" presetSubtype="4"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down)">
                                      <p:cBhvr>
                                        <p:cTn id="71" dur="500"/>
                                        <p:tgtEl>
                                          <p:spTgt spid="54"/>
                                        </p:tgtEl>
                                      </p:cBhvr>
                                    </p:animEffect>
                                  </p:childTnLst>
                                </p:cTn>
                              </p:par>
                            </p:childTnLst>
                          </p:cTn>
                        </p:par>
                        <p:par>
                          <p:cTn id="72" fill="hold">
                            <p:stCondLst>
                              <p:cond delay="6500"/>
                            </p:stCondLst>
                            <p:childTnLst>
                              <p:par>
                                <p:cTn id="73" presetID="22" presetClass="entr" presetSubtype="1"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up)">
                                      <p:cBhvr>
                                        <p:cTn id="75" dur="500"/>
                                        <p:tgtEl>
                                          <p:spTgt spid="56"/>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500"/>
                                        <p:tgtEl>
                                          <p:spTgt spid="55"/>
                                        </p:tgtEl>
                                      </p:cBhvr>
                                    </p:animEffect>
                                    <p:anim calcmode="lin" valueType="num">
                                      <p:cBhvr>
                                        <p:cTn id="79" dur="500" fill="hold"/>
                                        <p:tgtEl>
                                          <p:spTgt spid="55"/>
                                        </p:tgtEl>
                                        <p:attrNameLst>
                                          <p:attrName>ppt_x</p:attrName>
                                        </p:attrNameLst>
                                      </p:cBhvr>
                                      <p:tavLst>
                                        <p:tav tm="0">
                                          <p:val>
                                            <p:strVal val="#ppt_x"/>
                                          </p:val>
                                        </p:tav>
                                        <p:tav tm="100000">
                                          <p:val>
                                            <p:strVal val="#ppt_x"/>
                                          </p:val>
                                        </p:tav>
                                      </p:tavLst>
                                    </p:anim>
                                    <p:anim calcmode="lin" valueType="num">
                                      <p:cBhvr>
                                        <p:cTn id="80" dur="500" fill="hold"/>
                                        <p:tgtEl>
                                          <p:spTgt spid="55"/>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35" presetClass="entr" presetSubtype="0" fill="hold" grpId="0" nodeType="afterEffect">
                                  <p:stCondLst>
                                    <p:cond delay="0"/>
                                  </p:stCondLst>
                                  <p:childTnLst>
                                    <p:set>
                                      <p:cBhvr>
                                        <p:cTn id="83" dur="1" fill="hold">
                                          <p:stCondLst>
                                            <p:cond delay="0"/>
                                          </p:stCondLst>
                                        </p:cTn>
                                        <p:tgtEl>
                                          <p:spTgt spid="1029"/>
                                        </p:tgtEl>
                                        <p:attrNameLst>
                                          <p:attrName>style.visibility</p:attrName>
                                        </p:attrNameLst>
                                      </p:cBhvr>
                                      <p:to>
                                        <p:strVal val="visible"/>
                                      </p:to>
                                    </p:set>
                                    <p:animEffect transition="in" filter="fade">
                                      <p:cBhvr>
                                        <p:cTn id="84" dur="1000"/>
                                        <p:tgtEl>
                                          <p:spTgt spid="1029"/>
                                        </p:tgtEl>
                                      </p:cBhvr>
                                    </p:animEffect>
                                    <p:anim calcmode="lin" valueType="num">
                                      <p:cBhvr>
                                        <p:cTn id="85" dur="1000" fill="hold"/>
                                        <p:tgtEl>
                                          <p:spTgt spid="1029"/>
                                        </p:tgtEl>
                                        <p:attrNameLst>
                                          <p:attrName>style.rotation</p:attrName>
                                        </p:attrNameLst>
                                      </p:cBhvr>
                                      <p:tavLst>
                                        <p:tav tm="0">
                                          <p:val>
                                            <p:fltVal val="720"/>
                                          </p:val>
                                        </p:tav>
                                        <p:tav tm="100000">
                                          <p:val>
                                            <p:fltVal val="0"/>
                                          </p:val>
                                        </p:tav>
                                      </p:tavLst>
                                    </p:anim>
                                    <p:anim calcmode="lin" valueType="num">
                                      <p:cBhvr>
                                        <p:cTn id="86" dur="1000" fill="hold"/>
                                        <p:tgtEl>
                                          <p:spTgt spid="1029"/>
                                        </p:tgtEl>
                                        <p:attrNameLst>
                                          <p:attrName>ppt_h</p:attrName>
                                        </p:attrNameLst>
                                      </p:cBhvr>
                                      <p:tavLst>
                                        <p:tav tm="0">
                                          <p:val>
                                            <p:fltVal val="0"/>
                                          </p:val>
                                        </p:tav>
                                        <p:tav tm="100000">
                                          <p:val>
                                            <p:strVal val="#ppt_h"/>
                                          </p:val>
                                        </p:tav>
                                      </p:tavLst>
                                    </p:anim>
                                    <p:anim calcmode="lin" valueType="num">
                                      <p:cBhvr>
                                        <p:cTn id="87" dur="1000" fill="hold"/>
                                        <p:tgtEl>
                                          <p:spTgt spid="1029"/>
                                        </p:tgtEl>
                                        <p:attrNameLst>
                                          <p:attrName>ppt_w</p:attrName>
                                        </p:attrNameLst>
                                      </p:cBhvr>
                                      <p:tavLst>
                                        <p:tav tm="0">
                                          <p:val>
                                            <p:fltVal val="0"/>
                                          </p:val>
                                        </p:tav>
                                        <p:tav tm="100000">
                                          <p:val>
                                            <p:strVal val="#ppt_w"/>
                                          </p:val>
                                        </p:tav>
                                      </p:tavLst>
                                    </p:anim>
                                  </p:childTnLst>
                                </p:cTn>
                              </p:par>
                            </p:childTnLst>
                          </p:cTn>
                        </p:par>
                        <p:par>
                          <p:cTn id="88" fill="hold">
                            <p:stCondLst>
                              <p:cond delay="8000"/>
                            </p:stCondLst>
                            <p:childTnLst>
                              <p:par>
                                <p:cTn id="89" presetID="18" presetClass="entr" presetSubtype="3"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strips(upRight)">
                                      <p:cBhvr>
                                        <p:cTn id="91" dur="500"/>
                                        <p:tgtEl>
                                          <p:spTgt spid="26"/>
                                        </p:tgtEl>
                                      </p:cBhvr>
                                    </p:animEffect>
                                  </p:childTnLst>
                                </p:cTn>
                              </p:par>
                            </p:childTnLst>
                          </p:cTn>
                        </p:par>
                        <p:par>
                          <p:cTn id="92" fill="hold">
                            <p:stCondLst>
                              <p:cond delay="8500"/>
                            </p:stCondLst>
                            <p:childTnLst>
                              <p:par>
                                <p:cTn id="93" presetID="53" presetClass="entr" presetSubtype="16"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p:cTn id="95" dur="500" fill="hold"/>
                                        <p:tgtEl>
                                          <p:spTgt spid="8"/>
                                        </p:tgtEl>
                                        <p:attrNameLst>
                                          <p:attrName>ppt_w</p:attrName>
                                        </p:attrNameLst>
                                      </p:cBhvr>
                                      <p:tavLst>
                                        <p:tav tm="0">
                                          <p:val>
                                            <p:fltVal val="0"/>
                                          </p:val>
                                        </p:tav>
                                        <p:tav tm="100000">
                                          <p:val>
                                            <p:strVal val="#ppt_w"/>
                                          </p:val>
                                        </p:tav>
                                      </p:tavLst>
                                    </p:anim>
                                    <p:anim calcmode="lin" valueType="num">
                                      <p:cBhvr>
                                        <p:cTn id="96" dur="500" fill="hold"/>
                                        <p:tgtEl>
                                          <p:spTgt spid="8"/>
                                        </p:tgtEl>
                                        <p:attrNameLst>
                                          <p:attrName>ppt_h</p:attrName>
                                        </p:attrNameLst>
                                      </p:cBhvr>
                                      <p:tavLst>
                                        <p:tav tm="0">
                                          <p:val>
                                            <p:fltVal val="0"/>
                                          </p:val>
                                        </p:tav>
                                        <p:tav tm="100000">
                                          <p:val>
                                            <p:strVal val="#ppt_h"/>
                                          </p:val>
                                        </p:tav>
                                      </p:tavLst>
                                    </p:anim>
                                    <p:animEffect transition="in" filter="fade">
                                      <p:cBhvr>
                                        <p:cTn id="97" dur="500"/>
                                        <p:tgtEl>
                                          <p:spTgt spid="8"/>
                                        </p:tgtEl>
                                      </p:cBhvr>
                                    </p:animEffect>
                                  </p:childTnLst>
                                </p:cTn>
                              </p:par>
                            </p:childTnLst>
                          </p:cTn>
                        </p:par>
                        <p:par>
                          <p:cTn id="98" fill="hold">
                            <p:stCondLst>
                              <p:cond delay="9000"/>
                            </p:stCondLst>
                            <p:childTnLst>
                              <p:par>
                                <p:cTn id="99" presetID="22" presetClass="entr" presetSubtype="4" fill="hold" nodeType="afterEffect">
                                  <p:stCondLst>
                                    <p:cond delay="0"/>
                                  </p:stCondLst>
                                  <p:childTnLst>
                                    <p:set>
                                      <p:cBhvr>
                                        <p:cTn id="100" dur="1" fill="hold">
                                          <p:stCondLst>
                                            <p:cond delay="0"/>
                                          </p:stCondLst>
                                        </p:cTn>
                                        <p:tgtEl>
                                          <p:spTgt spid="3"/>
                                        </p:tgtEl>
                                        <p:attrNameLst>
                                          <p:attrName>style.visibility</p:attrName>
                                        </p:attrNameLst>
                                      </p:cBhvr>
                                      <p:to>
                                        <p:strVal val="visible"/>
                                      </p:to>
                                    </p:set>
                                    <p:animEffect transition="in" filter="wipe(down)">
                                      <p:cBhvr>
                                        <p:cTn id="101" dur="500"/>
                                        <p:tgtEl>
                                          <p:spTgt spid="3"/>
                                        </p:tgtEl>
                                      </p:cBhvr>
                                    </p:animEffect>
                                  </p:childTnLst>
                                </p:cTn>
                              </p:par>
                            </p:childTnLst>
                          </p:cTn>
                        </p:par>
                        <p:par>
                          <p:cTn id="102" fill="hold">
                            <p:stCondLst>
                              <p:cond delay="9500"/>
                            </p:stCondLst>
                            <p:childTnLst>
                              <p:par>
                                <p:cTn id="103" presetID="22" presetClass="entr" presetSubtype="1"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wipe(up)">
                                      <p:cBhvr>
                                        <p:cTn id="105" dur="500"/>
                                        <p:tgtEl>
                                          <p:spTgt spid="38"/>
                                        </p:tgtEl>
                                      </p:cBhvr>
                                    </p:animEffect>
                                  </p:childTnLst>
                                </p:cTn>
                              </p:par>
                              <p:par>
                                <p:cTn id="106" presetID="42" presetClass="entr" presetSubtype="0"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anim calcmode="lin" valueType="num">
                                      <p:cBhvr>
                                        <p:cTn id="109" dur="500" fill="hold"/>
                                        <p:tgtEl>
                                          <p:spTgt spid="25"/>
                                        </p:tgtEl>
                                        <p:attrNameLst>
                                          <p:attrName>ppt_x</p:attrName>
                                        </p:attrNameLst>
                                      </p:cBhvr>
                                      <p:tavLst>
                                        <p:tav tm="0">
                                          <p:val>
                                            <p:strVal val="#ppt_x"/>
                                          </p:val>
                                        </p:tav>
                                        <p:tav tm="100000">
                                          <p:val>
                                            <p:strVal val="#ppt_x"/>
                                          </p:val>
                                        </p:tav>
                                      </p:tavLst>
                                    </p:anim>
                                    <p:anim calcmode="lin" valueType="num">
                                      <p:cBhvr>
                                        <p:cTn id="11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animBg="1"/>
      <p:bldP spid="1030" grpId="0" animBg="1"/>
      <p:bldP spid="1031" grpId="0" animBg="1"/>
      <p:bldP spid="25" grpId="0"/>
      <p:bldP spid="38" grpId="0"/>
      <p:bldP spid="49" grpId="0"/>
      <p:bldP spid="50" grpId="0"/>
      <p:bldP spid="55" grpId="0"/>
      <p:bldP spid="56" grpId="0"/>
      <p:bldP spid="41" grpId="0"/>
      <p:bldP spid="42" grpId="0"/>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6"/>
          <p:cNvSpPr txBox="1"/>
          <p:nvPr/>
        </p:nvSpPr>
        <p:spPr>
          <a:xfrm>
            <a:off x="1167173" y="1587878"/>
            <a:ext cx="3977641" cy="776112"/>
          </a:xfrm>
          <a:prstGeom prst="rect">
            <a:avLst/>
          </a:prstGeom>
          <a:noFill/>
        </p:spPr>
        <p:txBody>
          <a:bodyPr wrap="square" lIns="82808" tIns="41403" rIns="82808" bIns="41403" rtlCol="0">
            <a:spAutoFit/>
          </a:bodyPr>
          <a:lstStyle/>
          <a:p>
            <a:pPr>
              <a:lnSpc>
                <a:spcPct val="125000"/>
              </a:lnSpc>
            </a:pPr>
            <a:r>
              <a:rPr lang="zh-CN" altLang="en-US" sz="12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1167174" y="2773872"/>
            <a:ext cx="3716813" cy="371271"/>
          </a:xfrm>
          <a:prstGeom prst="rect">
            <a:avLst/>
          </a:prstGeom>
          <a:noFill/>
        </p:spPr>
        <p:txBody>
          <a:bodyPr wrap="square" lIns="82808" tIns="41403" rIns="82808" bIns="41403" rtlCol="0">
            <a:spAutoFit/>
          </a:bodyPr>
          <a:lstStyle/>
          <a:p>
            <a:pPr>
              <a:lnSpc>
                <a:spcPct val="150000"/>
              </a:lnSpc>
            </a:pPr>
            <a:r>
              <a:rPr lang="zh-CN" altLang="en-US" sz="1200"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1232380" y="1261728"/>
            <a:ext cx="1291000" cy="345485"/>
          </a:xfrm>
          <a:prstGeom prst="round2DiagRect">
            <a:avLst>
              <a:gd name="adj1" fmla="val 30205"/>
              <a:gd name="adj2" fmla="val 0"/>
            </a:avLst>
          </a:prstGeom>
          <a:solidFill>
            <a:srgbClr val="00B050"/>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标题一</a:t>
            </a:r>
          </a:p>
        </p:txBody>
      </p:sp>
      <p:sp>
        <p:nvSpPr>
          <p:cNvPr id="5" name="对角圆角矩形 4"/>
          <p:cNvSpPr/>
          <p:nvPr/>
        </p:nvSpPr>
        <p:spPr>
          <a:xfrm>
            <a:off x="1232380" y="2469389"/>
            <a:ext cx="1291000" cy="345485"/>
          </a:xfrm>
          <a:prstGeom prst="round2DiagRect">
            <a:avLst>
              <a:gd name="adj1" fmla="val 30205"/>
              <a:gd name="adj2" fmla="val 0"/>
            </a:avLst>
          </a:prstGeom>
          <a:solidFill>
            <a:srgbClr val="00B050"/>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标题二</a:t>
            </a:r>
          </a:p>
        </p:txBody>
      </p:sp>
      <p:sp>
        <p:nvSpPr>
          <p:cNvPr id="6" name="对角圆角矩形 5"/>
          <p:cNvSpPr/>
          <p:nvPr/>
        </p:nvSpPr>
        <p:spPr>
          <a:xfrm>
            <a:off x="1232380" y="3215063"/>
            <a:ext cx="1291000" cy="345485"/>
          </a:xfrm>
          <a:prstGeom prst="round2DiagRect">
            <a:avLst>
              <a:gd name="adj1" fmla="val 30205"/>
              <a:gd name="adj2" fmla="val 0"/>
            </a:avLst>
          </a:prstGeom>
          <a:solidFill>
            <a:srgbClr val="00B050"/>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标题三</a:t>
            </a:r>
          </a:p>
        </p:txBody>
      </p:sp>
      <p:sp>
        <p:nvSpPr>
          <p:cNvPr id="7" name="TextBox 6"/>
          <p:cNvSpPr txBox="1"/>
          <p:nvPr/>
        </p:nvSpPr>
        <p:spPr>
          <a:xfrm>
            <a:off x="1167173" y="3550212"/>
            <a:ext cx="3977641" cy="622224"/>
          </a:xfrm>
          <a:prstGeom prst="rect">
            <a:avLst/>
          </a:prstGeom>
          <a:noFill/>
        </p:spPr>
        <p:txBody>
          <a:bodyPr wrap="square" lIns="82808" tIns="41403" rIns="82808" bIns="41403"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749421" y="1944163"/>
            <a:ext cx="2126074" cy="13292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6211352" y="2217433"/>
            <a:ext cx="2225516" cy="16957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711843" y="2952392"/>
            <a:ext cx="1973902" cy="14042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131442811"/>
      </p:ext>
    </p:extLst>
  </p:cSld>
  <p:clrMapOvr>
    <a:masterClrMapping/>
  </p:clrMapOvr>
  <mc:AlternateContent xmlns:mc="http://schemas.openxmlformats.org/markup-compatibility/2006" xmlns:p14="http://schemas.microsoft.com/office/powerpoint/2010/main">
    <mc:Choice Requires="p14">
      <p:transition spd="slow" p14:dur="120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par>
                          <p:cTn id="23" fill="hold">
                            <p:stCondLst>
                              <p:cond delay="1750"/>
                            </p:stCondLst>
                            <p:childTnLst>
                              <p:par>
                                <p:cTn id="24" presetID="6" presetClass="emph" presetSubtype="0" fill="hold" nodeType="afterEffect">
                                  <p:stCondLst>
                                    <p:cond delay="0"/>
                                  </p:stCondLst>
                                  <p:childTnLst>
                                    <p:animScale>
                                      <p:cBhvr>
                                        <p:cTn id="25" dur="2000" fill="hold"/>
                                        <p:tgtEl>
                                          <p:spTgt spid="8"/>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8"/>
                                        </p:tgtEl>
                                        <p:attrNameLst>
                                          <p:attrName>ppt_x</p:attrName>
                                          <p:attrName>ppt_y</p:attrName>
                                        </p:attrNameLst>
                                      </p:cBhvr>
                                      <p:rCtr x="-3924" y="-13306"/>
                                    </p:animMotion>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anim calcmode="lin" valueType="num">
                                      <p:cBhvr>
                                        <p:cTn id="32" dur="500" fill="hold"/>
                                        <p:tgtEl>
                                          <p:spTgt spid="5"/>
                                        </p:tgtEl>
                                        <p:attrNameLst>
                                          <p:attrName>ppt_x</p:attrName>
                                        </p:attrNameLst>
                                      </p:cBhvr>
                                      <p:tavLst>
                                        <p:tav tm="0">
                                          <p:val>
                                            <p:strVal val="#ppt_x"/>
                                          </p:val>
                                        </p:tav>
                                        <p:tav tm="100000">
                                          <p:val>
                                            <p:strVal val="#ppt_x"/>
                                          </p:val>
                                        </p:tav>
                                      </p:tavLst>
                                    </p:anim>
                                    <p:anim calcmode="lin" valueType="num">
                                      <p:cBhvr>
                                        <p:cTn id="33" dur="500" fill="hold"/>
                                        <p:tgtEl>
                                          <p:spTgt spid="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anim calcmode="lin" valueType="num">
                                      <p:cBhvr>
                                        <p:cTn id="37" dur="500" fill="hold"/>
                                        <p:tgtEl>
                                          <p:spTgt spid="3"/>
                                        </p:tgtEl>
                                        <p:attrNameLst>
                                          <p:attrName>ppt_x</p:attrName>
                                        </p:attrNameLst>
                                      </p:cBhvr>
                                      <p:tavLst>
                                        <p:tav tm="0">
                                          <p:val>
                                            <p:strVal val="#ppt_x"/>
                                          </p:val>
                                        </p:tav>
                                        <p:tav tm="100000">
                                          <p:val>
                                            <p:strVal val="#ppt_x"/>
                                          </p:val>
                                        </p:tav>
                                      </p:tavLst>
                                    </p:anim>
                                    <p:anim calcmode="lin" valueType="num">
                                      <p:cBhvr>
                                        <p:cTn id="38" dur="5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9" presetClass="entr" presetSubtype="0" decel="10000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360"/>
                                          </p:val>
                                        </p:tav>
                                        <p:tav tm="100000">
                                          <p:val>
                                            <p:fltVal val="0"/>
                                          </p:val>
                                        </p:tav>
                                      </p:tavLst>
                                    </p:anim>
                                    <p:animEffect transition="in" filter="fade">
                                      <p:cBhvr>
                                        <p:cTn id="45" dur="500"/>
                                        <p:tgtEl>
                                          <p:spTgt spid="9"/>
                                        </p:tgtEl>
                                      </p:cBhvr>
                                    </p:animEffect>
                                  </p:childTnLst>
                                </p:cTn>
                              </p:par>
                            </p:childTnLst>
                          </p:cTn>
                        </p:par>
                        <p:par>
                          <p:cTn id="46" fill="hold">
                            <p:stCondLst>
                              <p:cond delay="5000"/>
                            </p:stCondLst>
                            <p:childTnLst>
                              <p:par>
                                <p:cTn id="47" presetID="6" presetClass="emph" presetSubtype="0" fill="hold" nodeType="afterEffect">
                                  <p:stCondLst>
                                    <p:cond delay="0"/>
                                  </p:stCondLst>
                                  <p:childTnLst>
                                    <p:animScale>
                                      <p:cBhvr>
                                        <p:cTn id="48" dur="2000" fill="hold"/>
                                        <p:tgtEl>
                                          <p:spTgt spid="9"/>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9"/>
                                        </p:tgtEl>
                                        <p:attrNameLst>
                                          <p:attrName>ppt_x</p:attrName>
                                          <p:attrName>ppt_y</p:attrName>
                                        </p:attrNameLst>
                                      </p:cBhvr>
                                      <p:rCtr x="-313" y="-8028"/>
                                    </p:animMotion>
                                  </p:childTnLst>
                                </p:cTn>
                              </p:par>
                            </p:childTnLst>
                          </p:cTn>
                        </p:par>
                        <p:par>
                          <p:cTn id="51" fill="hold">
                            <p:stCondLst>
                              <p:cond delay="7000"/>
                            </p:stCondLst>
                            <p:childTnLst>
                              <p:par>
                                <p:cTn id="52" presetID="42"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anim calcmode="lin" valueType="num">
                                      <p:cBhvr>
                                        <p:cTn id="55" dur="500" fill="hold"/>
                                        <p:tgtEl>
                                          <p:spTgt spid="6"/>
                                        </p:tgtEl>
                                        <p:attrNameLst>
                                          <p:attrName>ppt_x</p:attrName>
                                        </p:attrNameLst>
                                      </p:cBhvr>
                                      <p:tavLst>
                                        <p:tav tm="0">
                                          <p:val>
                                            <p:strVal val="#ppt_x"/>
                                          </p:val>
                                        </p:tav>
                                        <p:tav tm="100000">
                                          <p:val>
                                            <p:strVal val="#ppt_x"/>
                                          </p:val>
                                        </p:tav>
                                      </p:tavLst>
                                    </p:anim>
                                    <p:anim calcmode="lin" valueType="num">
                                      <p:cBhvr>
                                        <p:cTn id="56" dur="5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anim calcmode="lin" valueType="num">
                                      <p:cBhvr>
                                        <p:cTn id="60" dur="500" fill="hold"/>
                                        <p:tgtEl>
                                          <p:spTgt spid="7"/>
                                        </p:tgtEl>
                                        <p:attrNameLst>
                                          <p:attrName>ppt_x</p:attrName>
                                        </p:attrNameLst>
                                      </p:cBhvr>
                                      <p:tavLst>
                                        <p:tav tm="0">
                                          <p:val>
                                            <p:strVal val="#ppt_x"/>
                                          </p:val>
                                        </p:tav>
                                        <p:tav tm="100000">
                                          <p:val>
                                            <p:strVal val="#ppt_x"/>
                                          </p:val>
                                        </p:tav>
                                      </p:tavLst>
                                    </p:anim>
                                    <p:anim calcmode="lin" valueType="num">
                                      <p:cBhvr>
                                        <p:cTn id="61" dur="500" fill="hold"/>
                                        <p:tgtEl>
                                          <p:spTgt spid="7"/>
                                        </p:tgtEl>
                                        <p:attrNameLst>
                                          <p:attrName>ppt_y</p:attrName>
                                        </p:attrNameLst>
                                      </p:cBhvr>
                                      <p:tavLst>
                                        <p:tav tm="0">
                                          <p:val>
                                            <p:strVal val="#ppt_y+.1"/>
                                          </p:val>
                                        </p:tav>
                                        <p:tav tm="100000">
                                          <p:val>
                                            <p:strVal val="#ppt_y"/>
                                          </p:val>
                                        </p:tav>
                                      </p:tavLst>
                                    </p:anim>
                                  </p:childTnLst>
                                </p:cTn>
                              </p:par>
                            </p:childTnLst>
                          </p:cTn>
                        </p:par>
                        <p:par>
                          <p:cTn id="62" fill="hold">
                            <p:stCondLst>
                              <p:cond delay="7750"/>
                            </p:stCondLst>
                            <p:childTnLst>
                              <p:par>
                                <p:cTn id="63" presetID="49" presetClass="entr" presetSubtype="0" decel="10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 calcmode="lin" valueType="num">
                                      <p:cBhvr>
                                        <p:cTn id="67" dur="500" fill="hold"/>
                                        <p:tgtEl>
                                          <p:spTgt spid="10"/>
                                        </p:tgtEl>
                                        <p:attrNameLst>
                                          <p:attrName>style.rotation</p:attrName>
                                        </p:attrNameLst>
                                      </p:cBhvr>
                                      <p:tavLst>
                                        <p:tav tm="0">
                                          <p:val>
                                            <p:fltVal val="360"/>
                                          </p:val>
                                        </p:tav>
                                        <p:tav tm="100000">
                                          <p:val>
                                            <p:fltVal val="0"/>
                                          </p:val>
                                        </p:tav>
                                      </p:tavLst>
                                    </p:anim>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141"/>
            <a:ext cx="9144000" cy="514321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839" y="881704"/>
            <a:ext cx="4343162" cy="4261655"/>
          </a:xfrm>
          <a:prstGeom prst="rect">
            <a:avLst/>
          </a:prstGeom>
        </p:spPr>
      </p:pic>
      <p:grpSp>
        <p:nvGrpSpPr>
          <p:cNvPr id="12" name="Group 11"/>
          <p:cNvGrpSpPr/>
          <p:nvPr/>
        </p:nvGrpSpPr>
        <p:grpSpPr>
          <a:xfrm>
            <a:off x="5486351" y="2647947"/>
            <a:ext cx="153891" cy="323831"/>
            <a:chOff x="5486400" y="2571750"/>
            <a:chExt cx="285997" cy="400050"/>
          </a:xfrm>
        </p:grpSpPr>
        <p:cxnSp>
          <p:nvCxnSpPr>
            <p:cNvPr id="11" name="Straight Connector 10"/>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8838481" y="3370498"/>
            <a:ext cx="153891" cy="323831"/>
            <a:chOff x="5486400" y="2571750"/>
            <a:chExt cx="285997" cy="400050"/>
          </a:xfrm>
        </p:grpSpPr>
        <p:cxnSp>
          <p:nvCxnSpPr>
            <p:cNvPr id="38" name="Straight Connector 37"/>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sp>
        <p:nvSpPr>
          <p:cNvPr id="13" name="文本框 13"/>
          <p:cNvSpPr txBox="1">
            <a:spLocks noChangeArrowheads="1"/>
          </p:cNvSpPr>
          <p:nvPr/>
        </p:nvSpPr>
        <p:spPr bwMode="auto">
          <a:xfrm>
            <a:off x="6876255" y="2455149"/>
            <a:ext cx="1317067"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5120" dirty="0">
                <a:solidFill>
                  <a:srgbClr val="108136"/>
                </a:solidFill>
                <a:latin typeface="Agency FB" panose="020B0503020202020204" pitchFamily="34" charset="0"/>
              </a:rPr>
              <a:t>03</a:t>
            </a:r>
            <a:endParaRPr lang="zh-CN" altLang="en-US" sz="5120" dirty="0">
              <a:solidFill>
                <a:srgbClr val="108136"/>
              </a:solidFill>
              <a:latin typeface="Agency FB" panose="020B0503020202020204" pitchFamily="34" charset="0"/>
            </a:endParaRPr>
          </a:p>
        </p:txBody>
      </p:sp>
      <p:sp>
        <p:nvSpPr>
          <p:cNvPr id="14" name="文本框 66"/>
          <p:cNvSpPr txBox="1">
            <a:spLocks noChangeArrowheads="1"/>
          </p:cNvSpPr>
          <p:nvPr/>
        </p:nvSpPr>
        <p:spPr bwMode="auto">
          <a:xfrm>
            <a:off x="6258178" y="3198296"/>
            <a:ext cx="1935145"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buNone/>
            </a:pPr>
            <a:r>
              <a:rPr lang="zh-CN" altLang="en-US" sz="2276" dirty="0">
                <a:solidFill>
                  <a:srgbClr val="108136"/>
                </a:solidFill>
                <a:latin typeface="微软雅黑" panose="020B0503020204020204" pitchFamily="34" charset="-122"/>
                <a:ea typeface="微软雅黑" panose="020B0503020204020204" pitchFamily="34" charset="-122"/>
              </a:rPr>
              <a:t>添加您的文字</a:t>
            </a:r>
          </a:p>
        </p:txBody>
      </p:sp>
    </p:spTree>
    <p:extLst>
      <p:ext uri="{BB962C8B-B14F-4D97-AF65-F5344CB8AC3E}">
        <p14:creationId xmlns:p14="http://schemas.microsoft.com/office/powerpoint/2010/main" val="246535406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1"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1050"/>
                            </p:stCondLst>
                            <p:childTnLst>
                              <p:par>
                                <p:cTn id="31" presetID="1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ppt_y</p:attrName>
                                        </p:attrNameLst>
                                      </p:cBhvr>
                                      <p:tavLst>
                                        <p:tav tm="0">
                                          <p:val>
                                            <p:strVal val="#ppt_y+#ppt_h*1.125000"/>
                                          </p:val>
                                        </p:tav>
                                        <p:tav tm="100000">
                                          <p:val>
                                            <p:strVal val="#ppt_y"/>
                                          </p:val>
                                        </p:tav>
                                      </p:tavLst>
                                    </p:anim>
                                    <p:animEffect transition="in" filter="wipe(up)">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 name="圆角矩形 46"/>
          <p:cNvSpPr/>
          <p:nvPr/>
        </p:nvSpPr>
        <p:spPr bwMode="auto">
          <a:xfrm>
            <a:off x="3480626" y="1342814"/>
            <a:ext cx="2144616" cy="1148710"/>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solidFill>
                <a:schemeClr val="tx1">
                  <a:lumMod val="65000"/>
                  <a:lumOff val="35000"/>
                </a:schemeClr>
              </a:solidFill>
            </a:endParaRPr>
          </a:p>
        </p:txBody>
      </p:sp>
      <p:sp>
        <p:nvSpPr>
          <p:cNvPr id="69" name="圆角矩形 68"/>
          <p:cNvSpPr/>
          <p:nvPr/>
        </p:nvSpPr>
        <p:spPr bwMode="auto">
          <a:xfrm>
            <a:off x="3480626" y="2746797"/>
            <a:ext cx="2144616" cy="1148710"/>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solidFill>
                <a:schemeClr val="tx1">
                  <a:lumMod val="65000"/>
                  <a:lumOff val="35000"/>
                </a:schemeClr>
              </a:solidFill>
            </a:endParaRPr>
          </a:p>
        </p:txBody>
      </p:sp>
      <p:grpSp>
        <p:nvGrpSpPr>
          <p:cNvPr id="44" name="组合 43"/>
          <p:cNvGrpSpPr/>
          <p:nvPr/>
        </p:nvGrpSpPr>
        <p:grpSpPr>
          <a:xfrm>
            <a:off x="1616032" y="1504810"/>
            <a:ext cx="2072914" cy="849266"/>
            <a:chOff x="4304043" y="1286668"/>
            <a:chExt cx="3837944" cy="2757793"/>
          </a:xfrm>
          <a:solidFill>
            <a:srgbClr val="108136"/>
          </a:solidFill>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46" name="圆角矩形 4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48" name="组合 47"/>
          <p:cNvGrpSpPr/>
          <p:nvPr/>
        </p:nvGrpSpPr>
        <p:grpSpPr>
          <a:xfrm>
            <a:off x="1616032" y="2923517"/>
            <a:ext cx="2072914" cy="849266"/>
            <a:chOff x="4304043" y="1286668"/>
            <a:chExt cx="3837944" cy="2757793"/>
          </a:xfrm>
          <a:solidFill>
            <a:srgbClr val="108136"/>
          </a:solidFill>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0" name="圆角矩形 4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7" name="组合 56"/>
          <p:cNvGrpSpPr/>
          <p:nvPr/>
        </p:nvGrpSpPr>
        <p:grpSpPr>
          <a:xfrm>
            <a:off x="860040" y="1421364"/>
            <a:ext cx="2408398" cy="986712"/>
            <a:chOff x="4304043" y="1286668"/>
            <a:chExt cx="3837944" cy="2757793"/>
          </a:xfrm>
          <a:effectLst>
            <a:outerShdw blurRad="381000" dist="254000" dir="8100000" algn="tr" rotWithShape="0">
              <a:prstClr val="black">
                <a:alpha val="40000"/>
              </a:prstClr>
            </a:outerShdw>
          </a:effectLst>
        </p:grpSpPr>
        <p:sp>
          <p:nvSpPr>
            <p:cNvPr id="58" name="圆角矩形 5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9" name="圆角矩形 5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60" name="组合 59"/>
          <p:cNvGrpSpPr/>
          <p:nvPr/>
        </p:nvGrpSpPr>
        <p:grpSpPr>
          <a:xfrm>
            <a:off x="834178" y="2840071"/>
            <a:ext cx="2408398" cy="986712"/>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62" name="圆角矩形 6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1" name="组合 50"/>
          <p:cNvGrpSpPr/>
          <p:nvPr/>
        </p:nvGrpSpPr>
        <p:grpSpPr>
          <a:xfrm>
            <a:off x="5449984" y="1482010"/>
            <a:ext cx="2072914" cy="849266"/>
            <a:chOff x="4304043" y="1286668"/>
            <a:chExt cx="3837944" cy="2757793"/>
          </a:xfrm>
          <a:solidFill>
            <a:srgbClr val="8CC94C"/>
          </a:solidFill>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3" name="圆角矩形 52"/>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4" name="组合 53"/>
          <p:cNvGrpSpPr/>
          <p:nvPr/>
        </p:nvGrpSpPr>
        <p:grpSpPr>
          <a:xfrm>
            <a:off x="5449984" y="2900717"/>
            <a:ext cx="2072914" cy="849266"/>
            <a:chOff x="4304043" y="1286668"/>
            <a:chExt cx="3837944" cy="2757793"/>
          </a:xfrm>
          <a:solidFill>
            <a:srgbClr val="8CC94C"/>
          </a:solidFill>
          <a:effectLst>
            <a:outerShdw blurRad="381000" dist="254000" dir="8100000" algn="tr" rotWithShape="0">
              <a:prstClr val="black">
                <a:alpha val="40000"/>
              </a:prstClr>
            </a:outerShdw>
          </a:effectLst>
        </p:grpSpPr>
        <p:sp>
          <p:nvSpPr>
            <p:cNvPr id="55" name="圆角矩形 5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6" name="圆角矩形 5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70" name="组合 69"/>
          <p:cNvGrpSpPr/>
          <p:nvPr/>
        </p:nvGrpSpPr>
        <p:grpSpPr>
          <a:xfrm>
            <a:off x="5870490" y="1421364"/>
            <a:ext cx="2408398" cy="986712"/>
            <a:chOff x="4304043" y="1286668"/>
            <a:chExt cx="3837944" cy="2757793"/>
          </a:xfrm>
          <a:effectLst>
            <a:outerShdw blurRad="381000" dist="254000" dir="8100000" algn="tr" rotWithShape="0">
              <a:prstClr val="black">
                <a:alpha val="40000"/>
              </a:prstClr>
            </a:outerShdw>
          </a:effectLst>
        </p:grpSpPr>
        <p:sp>
          <p:nvSpPr>
            <p:cNvPr id="71" name="圆角矩形 7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72" name="圆角矩形 7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73" name="组合 72"/>
          <p:cNvGrpSpPr/>
          <p:nvPr/>
        </p:nvGrpSpPr>
        <p:grpSpPr>
          <a:xfrm>
            <a:off x="5844627" y="2840071"/>
            <a:ext cx="2408398" cy="986712"/>
            <a:chOff x="4304043" y="1286668"/>
            <a:chExt cx="3837944" cy="2757793"/>
          </a:xfrm>
          <a:effectLst>
            <a:outerShdw blurRad="381000" dist="254000" dir="8100000" algn="tr" rotWithShape="0">
              <a:prstClr val="black">
                <a:alpha val="40000"/>
              </a:prstClr>
            </a:outerShdw>
          </a:effectLst>
        </p:grpSpPr>
        <p:sp>
          <p:nvSpPr>
            <p:cNvPr id="74" name="圆角矩形 7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75" name="圆角矩形 7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sp>
        <p:nvSpPr>
          <p:cNvPr id="78" name="TextBox 77"/>
          <p:cNvSpPr txBox="1"/>
          <p:nvPr/>
        </p:nvSpPr>
        <p:spPr>
          <a:xfrm>
            <a:off x="3856255" y="1720809"/>
            <a:ext cx="1852277" cy="375579"/>
          </a:xfrm>
          <a:prstGeom prst="rect">
            <a:avLst/>
          </a:prstGeom>
          <a:noFill/>
        </p:spPr>
        <p:txBody>
          <a:bodyPr wrap="square" lIns="68545" tIns="34272" rIns="68545" bIns="34272" rtlCol="0">
            <a:spAutoFit/>
          </a:bodyPr>
          <a:lstStyle/>
          <a:p>
            <a:pPr>
              <a:defRPr/>
            </a:pPr>
            <a:r>
              <a:rPr lang="en-US" altLang="zh-CN" sz="199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991" dirty="0">
              <a:solidFill>
                <a:schemeClr val="tx1">
                  <a:lumMod val="65000"/>
                  <a:lumOff val="35000"/>
                </a:schemeClr>
              </a:solidFill>
              <a:latin typeface="Franklin Gothic Book" panose="020B0503020102020204" pitchFamily="34" charset="0"/>
            </a:endParaRPr>
          </a:p>
        </p:txBody>
      </p:sp>
      <p:sp>
        <p:nvSpPr>
          <p:cNvPr id="79" name="TextBox 78"/>
          <p:cNvSpPr txBox="1"/>
          <p:nvPr/>
        </p:nvSpPr>
        <p:spPr>
          <a:xfrm>
            <a:off x="3856255" y="3113442"/>
            <a:ext cx="1852277" cy="375579"/>
          </a:xfrm>
          <a:prstGeom prst="rect">
            <a:avLst/>
          </a:prstGeom>
          <a:noFill/>
        </p:spPr>
        <p:txBody>
          <a:bodyPr wrap="square" lIns="68545" tIns="34272" rIns="68545" bIns="34272" rtlCol="0">
            <a:spAutoFit/>
          </a:bodyPr>
          <a:lstStyle/>
          <a:p>
            <a:pPr>
              <a:defRPr/>
            </a:pPr>
            <a:r>
              <a:rPr lang="en-US" altLang="zh-CN" sz="199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991" dirty="0">
              <a:solidFill>
                <a:schemeClr val="tx1">
                  <a:lumMod val="65000"/>
                  <a:lumOff val="35000"/>
                </a:schemeClr>
              </a:solidFill>
              <a:latin typeface="Franklin Gothic Book" panose="020B0503020102020204" pitchFamily="34" charset="0"/>
            </a:endParaRPr>
          </a:p>
        </p:txBody>
      </p:sp>
      <p:sp>
        <p:nvSpPr>
          <p:cNvPr id="80" name="TextBox 79"/>
          <p:cNvSpPr txBox="1"/>
          <p:nvPr/>
        </p:nvSpPr>
        <p:spPr>
          <a:xfrm>
            <a:off x="1204976" y="1651921"/>
            <a:ext cx="1862993" cy="517606"/>
          </a:xfrm>
          <a:prstGeom prst="rect">
            <a:avLst/>
          </a:prstGeom>
          <a:noFill/>
        </p:spPr>
        <p:txBody>
          <a:bodyPr wrap="square" lIns="68545" tIns="34272" rIns="68545" bIns="3427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6140310" y="1651921"/>
            <a:ext cx="1862993"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1204976" y="3078704"/>
            <a:ext cx="1862993" cy="517606"/>
          </a:xfrm>
          <a:prstGeom prst="rect">
            <a:avLst/>
          </a:prstGeom>
          <a:noFill/>
        </p:spPr>
        <p:txBody>
          <a:bodyPr wrap="square" lIns="68545" tIns="34272" rIns="68545" bIns="3427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6140310" y="3078704"/>
            <a:ext cx="1862993"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04116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1000" fill="hold"/>
                                        <p:tgtEl>
                                          <p:spTgt spid="78"/>
                                        </p:tgtEl>
                                        <p:attrNameLst>
                                          <p:attrName>ppt_w</p:attrName>
                                        </p:attrNameLst>
                                      </p:cBhvr>
                                      <p:tavLst>
                                        <p:tav tm="0">
                                          <p:val>
                                            <p:fltVal val="0"/>
                                          </p:val>
                                        </p:tav>
                                        <p:tav tm="100000">
                                          <p:val>
                                            <p:strVal val="#ppt_w"/>
                                          </p:val>
                                        </p:tav>
                                      </p:tavLst>
                                    </p:anim>
                                    <p:anim calcmode="lin" valueType="num">
                                      <p:cBhvr>
                                        <p:cTn id="17" dur="1000" fill="hold"/>
                                        <p:tgtEl>
                                          <p:spTgt spid="78"/>
                                        </p:tgtEl>
                                        <p:attrNameLst>
                                          <p:attrName>ppt_h</p:attrName>
                                        </p:attrNameLst>
                                      </p:cBhvr>
                                      <p:tavLst>
                                        <p:tav tm="0">
                                          <p:val>
                                            <p:fltVal val="0"/>
                                          </p:val>
                                        </p:tav>
                                        <p:tav tm="100000">
                                          <p:val>
                                            <p:strVal val="#ppt_h"/>
                                          </p:val>
                                        </p:tav>
                                      </p:tavLst>
                                    </p:anim>
                                    <p:anim calcmode="lin" valueType="num">
                                      <p:cBhvr>
                                        <p:cTn id="18" dur="1000" fill="hold"/>
                                        <p:tgtEl>
                                          <p:spTgt spid="78"/>
                                        </p:tgtEl>
                                        <p:attrNameLst>
                                          <p:attrName>style.rotation</p:attrName>
                                        </p:attrNameLst>
                                      </p:cBhvr>
                                      <p:tavLst>
                                        <p:tav tm="0">
                                          <p:val>
                                            <p:fltVal val="90"/>
                                          </p:val>
                                        </p:tav>
                                        <p:tav tm="100000">
                                          <p:val>
                                            <p:fltVal val="0"/>
                                          </p:val>
                                        </p:tav>
                                      </p:tavLst>
                                    </p:anim>
                                    <p:animEffect transition="in" filter="fade">
                                      <p:cBhvr>
                                        <p:cTn id="19" dur="1000"/>
                                        <p:tgtEl>
                                          <p:spTgt spid="78"/>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1000" fill="hold"/>
                                        <p:tgtEl>
                                          <p:spTgt spid="79"/>
                                        </p:tgtEl>
                                        <p:attrNameLst>
                                          <p:attrName>ppt_w</p:attrName>
                                        </p:attrNameLst>
                                      </p:cBhvr>
                                      <p:tavLst>
                                        <p:tav tm="0">
                                          <p:val>
                                            <p:fltVal val="0"/>
                                          </p:val>
                                        </p:tav>
                                        <p:tav tm="100000">
                                          <p:val>
                                            <p:strVal val="#ppt_w"/>
                                          </p:val>
                                        </p:tav>
                                      </p:tavLst>
                                    </p:anim>
                                    <p:anim calcmode="lin" valueType="num">
                                      <p:cBhvr>
                                        <p:cTn id="23" dur="1000" fill="hold"/>
                                        <p:tgtEl>
                                          <p:spTgt spid="79"/>
                                        </p:tgtEl>
                                        <p:attrNameLst>
                                          <p:attrName>ppt_h</p:attrName>
                                        </p:attrNameLst>
                                      </p:cBhvr>
                                      <p:tavLst>
                                        <p:tav tm="0">
                                          <p:val>
                                            <p:fltVal val="0"/>
                                          </p:val>
                                        </p:tav>
                                        <p:tav tm="100000">
                                          <p:val>
                                            <p:strVal val="#ppt_h"/>
                                          </p:val>
                                        </p:tav>
                                      </p:tavLst>
                                    </p:anim>
                                    <p:anim calcmode="lin" valueType="num">
                                      <p:cBhvr>
                                        <p:cTn id="24" dur="1000" fill="hold"/>
                                        <p:tgtEl>
                                          <p:spTgt spid="79"/>
                                        </p:tgtEl>
                                        <p:attrNameLst>
                                          <p:attrName>style.rotation</p:attrName>
                                        </p:attrNameLst>
                                      </p:cBhvr>
                                      <p:tavLst>
                                        <p:tav tm="0">
                                          <p:val>
                                            <p:fltVal val="90"/>
                                          </p:val>
                                        </p:tav>
                                        <p:tav tm="100000">
                                          <p:val>
                                            <p:fltVal val="0"/>
                                          </p:val>
                                        </p:tav>
                                      </p:tavLst>
                                    </p:anim>
                                    <p:animEffect transition="in" filter="fade">
                                      <p:cBhvr>
                                        <p:cTn id="25" dur="1000"/>
                                        <p:tgtEl>
                                          <p:spTgt spid="79"/>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right)">
                                      <p:cBhvr>
                                        <p:cTn id="29" dur="500"/>
                                        <p:tgtEl>
                                          <p:spTgt spid="44"/>
                                        </p:tgtEl>
                                      </p:cBhvr>
                                    </p:animEffect>
                                  </p:childTnLst>
                                </p:cTn>
                              </p:par>
                            </p:childTnLst>
                          </p:cTn>
                        </p:par>
                        <p:par>
                          <p:cTn id="30" fill="hold">
                            <p:stCondLst>
                              <p:cond delay="2000"/>
                            </p:stCondLst>
                            <p:childTnLst>
                              <p:par>
                                <p:cTn id="31" presetID="22" presetClass="entr" presetSubtype="2" fill="hold"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ipe(right)">
                                      <p:cBhvr>
                                        <p:cTn id="33" dur="500"/>
                                        <p:tgtEl>
                                          <p:spTgt spid="57"/>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1000"/>
                                        <p:tgtEl>
                                          <p:spTgt spid="80"/>
                                        </p:tgtEl>
                                      </p:cBhvr>
                                    </p:animEffect>
                                    <p:anim calcmode="lin" valueType="num">
                                      <p:cBhvr>
                                        <p:cTn id="37" dur="1000" fill="hold"/>
                                        <p:tgtEl>
                                          <p:spTgt spid="80"/>
                                        </p:tgtEl>
                                        <p:attrNameLst>
                                          <p:attrName>ppt_x</p:attrName>
                                        </p:attrNameLst>
                                      </p:cBhvr>
                                      <p:tavLst>
                                        <p:tav tm="0">
                                          <p:val>
                                            <p:strVal val="#ppt_x"/>
                                          </p:val>
                                        </p:tav>
                                        <p:tav tm="100000">
                                          <p:val>
                                            <p:strVal val="#ppt_x"/>
                                          </p:val>
                                        </p:tav>
                                      </p:tavLst>
                                    </p:anim>
                                    <p:anim calcmode="lin" valueType="num">
                                      <p:cBhvr>
                                        <p:cTn id="38" dur="1000" fill="hold"/>
                                        <p:tgtEl>
                                          <p:spTgt spid="8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left)">
                                      <p:cBhvr>
                                        <p:cTn id="42" dur="500"/>
                                        <p:tgtEl>
                                          <p:spTgt spid="51"/>
                                        </p:tgtEl>
                                      </p:cBhvr>
                                    </p:animEffect>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500"/>
                                        <p:tgtEl>
                                          <p:spTgt spid="70"/>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1000"/>
                                        <p:tgtEl>
                                          <p:spTgt spid="81"/>
                                        </p:tgtEl>
                                      </p:cBhvr>
                                    </p:animEffect>
                                    <p:anim calcmode="lin" valueType="num">
                                      <p:cBhvr>
                                        <p:cTn id="50" dur="1000" fill="hold"/>
                                        <p:tgtEl>
                                          <p:spTgt spid="81"/>
                                        </p:tgtEl>
                                        <p:attrNameLst>
                                          <p:attrName>ppt_x</p:attrName>
                                        </p:attrNameLst>
                                      </p:cBhvr>
                                      <p:tavLst>
                                        <p:tav tm="0">
                                          <p:val>
                                            <p:strVal val="#ppt_x"/>
                                          </p:val>
                                        </p:tav>
                                        <p:tav tm="100000">
                                          <p:val>
                                            <p:strVal val="#ppt_x"/>
                                          </p:val>
                                        </p:tav>
                                      </p:tavLst>
                                    </p:anim>
                                    <p:anim calcmode="lin" valueType="num">
                                      <p:cBhvr>
                                        <p:cTn id="51" dur="1000" fill="hold"/>
                                        <p:tgtEl>
                                          <p:spTgt spid="81"/>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2"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right)">
                                      <p:cBhvr>
                                        <p:cTn id="55" dur="500"/>
                                        <p:tgtEl>
                                          <p:spTgt spid="48"/>
                                        </p:tgtEl>
                                      </p:cBhvr>
                                    </p:animEffect>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right)">
                                      <p:cBhvr>
                                        <p:cTn id="59" dur="500"/>
                                        <p:tgtEl>
                                          <p:spTgt spid="60"/>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Effect transition="in" filter="fade">
                                      <p:cBhvr>
                                        <p:cTn id="62" dur="1000"/>
                                        <p:tgtEl>
                                          <p:spTgt spid="82"/>
                                        </p:tgtEl>
                                      </p:cBhvr>
                                    </p:animEffect>
                                    <p:anim calcmode="lin" valueType="num">
                                      <p:cBhvr>
                                        <p:cTn id="63" dur="1000" fill="hold"/>
                                        <p:tgtEl>
                                          <p:spTgt spid="82"/>
                                        </p:tgtEl>
                                        <p:attrNameLst>
                                          <p:attrName>ppt_x</p:attrName>
                                        </p:attrNameLst>
                                      </p:cBhvr>
                                      <p:tavLst>
                                        <p:tav tm="0">
                                          <p:val>
                                            <p:strVal val="#ppt_x"/>
                                          </p:val>
                                        </p:tav>
                                        <p:tav tm="100000">
                                          <p:val>
                                            <p:strVal val="#ppt_x"/>
                                          </p:val>
                                        </p:tav>
                                      </p:tavLst>
                                    </p:anim>
                                    <p:anim calcmode="lin" valueType="num">
                                      <p:cBhvr>
                                        <p:cTn id="64" dur="1000" fill="hold"/>
                                        <p:tgtEl>
                                          <p:spTgt spid="82"/>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left)">
                                      <p:cBhvr>
                                        <p:cTn id="68" dur="500"/>
                                        <p:tgtEl>
                                          <p:spTgt spid="54"/>
                                        </p:tgtEl>
                                      </p:cBhvr>
                                    </p:animEffect>
                                  </p:childTnLst>
                                </p:cTn>
                              </p:par>
                            </p:childTnLst>
                          </p:cTn>
                        </p:par>
                        <p:par>
                          <p:cTn id="69" fill="hold">
                            <p:stCondLst>
                              <p:cond delay="6500"/>
                            </p:stCondLst>
                            <p:childTnLst>
                              <p:par>
                                <p:cTn id="70" presetID="22" presetClass="entr" presetSubtype="8" fill="hold"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wipe(left)">
                                      <p:cBhvr>
                                        <p:cTn id="72" dur="500"/>
                                        <p:tgtEl>
                                          <p:spTgt spid="73"/>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fade">
                                      <p:cBhvr>
                                        <p:cTn id="75" dur="1000"/>
                                        <p:tgtEl>
                                          <p:spTgt spid="83"/>
                                        </p:tgtEl>
                                      </p:cBhvr>
                                    </p:animEffect>
                                    <p:anim calcmode="lin" valueType="num">
                                      <p:cBhvr>
                                        <p:cTn id="76" dur="1000" fill="hold"/>
                                        <p:tgtEl>
                                          <p:spTgt spid="83"/>
                                        </p:tgtEl>
                                        <p:attrNameLst>
                                          <p:attrName>ppt_x</p:attrName>
                                        </p:attrNameLst>
                                      </p:cBhvr>
                                      <p:tavLst>
                                        <p:tav tm="0">
                                          <p:val>
                                            <p:strVal val="#ppt_x"/>
                                          </p:val>
                                        </p:tav>
                                        <p:tav tm="100000">
                                          <p:val>
                                            <p:strVal val="#ppt_x"/>
                                          </p:val>
                                        </p:tav>
                                      </p:tavLst>
                                    </p:anim>
                                    <p:anim calcmode="lin" valueType="num">
                                      <p:cBhvr>
                                        <p:cTn id="77"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9" grpId="0" animBg="1"/>
      <p:bldP spid="78" grpId="0"/>
      <p:bldP spid="79" grpId="0"/>
      <p:bldP spid="80" grpId="0"/>
      <p:bldP spid="81" grpId="0"/>
      <p:bldP spid="82" grpId="0"/>
      <p:bldP spid="83"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2" name="Group 38"/>
          <p:cNvGrpSpPr>
            <a:grpSpLocks/>
          </p:cNvGrpSpPr>
          <p:nvPr/>
        </p:nvGrpSpPr>
        <p:grpSpPr bwMode="auto">
          <a:xfrm>
            <a:off x="5344017" y="1769782"/>
            <a:ext cx="753573" cy="225000"/>
            <a:chOff x="7244862" y="2564012"/>
            <a:chExt cx="1005315" cy="299674"/>
          </a:xfrm>
        </p:grpSpPr>
        <p:cxnSp>
          <p:nvCxnSpPr>
            <p:cNvPr id="103" name="Straight Connector 39"/>
            <p:cNvCxnSpPr/>
            <p:nvPr/>
          </p:nvCxnSpPr>
          <p:spPr>
            <a:xfrm flipV="1">
              <a:off x="7244862" y="2564012"/>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04" name="Straight Connector 40"/>
            <p:cNvCxnSpPr/>
            <p:nvPr/>
          </p:nvCxnSpPr>
          <p:spPr>
            <a:xfrm>
              <a:off x="7643494" y="2564012"/>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05" name="Group 41"/>
          <p:cNvGrpSpPr>
            <a:grpSpLocks/>
          </p:cNvGrpSpPr>
          <p:nvPr/>
        </p:nvGrpSpPr>
        <p:grpSpPr bwMode="auto">
          <a:xfrm flipH="1">
            <a:off x="2860680" y="1769782"/>
            <a:ext cx="753573" cy="225000"/>
            <a:chOff x="7244862" y="2564012"/>
            <a:chExt cx="1005315" cy="299674"/>
          </a:xfrm>
        </p:grpSpPr>
        <p:cxnSp>
          <p:nvCxnSpPr>
            <p:cNvPr id="106" name="Straight Connector 42"/>
            <p:cNvCxnSpPr/>
            <p:nvPr/>
          </p:nvCxnSpPr>
          <p:spPr>
            <a:xfrm flipV="1">
              <a:off x="7244862" y="2564012"/>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43"/>
            <p:cNvCxnSpPr/>
            <p:nvPr/>
          </p:nvCxnSpPr>
          <p:spPr>
            <a:xfrm>
              <a:off x="7643494" y="2564012"/>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08" name="Group 44"/>
          <p:cNvGrpSpPr>
            <a:grpSpLocks/>
          </p:cNvGrpSpPr>
          <p:nvPr/>
        </p:nvGrpSpPr>
        <p:grpSpPr bwMode="auto">
          <a:xfrm rot="1354404" flipV="1">
            <a:off x="4748778" y="3220974"/>
            <a:ext cx="753573" cy="225001"/>
            <a:chOff x="7244862" y="2564012"/>
            <a:chExt cx="1005315" cy="299674"/>
          </a:xfrm>
        </p:grpSpPr>
        <p:cxnSp>
          <p:nvCxnSpPr>
            <p:cNvPr id="109" name="Straight Connector 45"/>
            <p:cNvCxnSpPr/>
            <p:nvPr/>
          </p:nvCxnSpPr>
          <p:spPr>
            <a:xfrm flipV="1">
              <a:off x="7242482" y="2566640"/>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46"/>
            <p:cNvCxnSpPr/>
            <p:nvPr/>
          </p:nvCxnSpPr>
          <p:spPr>
            <a:xfrm>
              <a:off x="7642153" y="2566779"/>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11" name="Group 47"/>
          <p:cNvGrpSpPr>
            <a:grpSpLocks/>
          </p:cNvGrpSpPr>
          <p:nvPr/>
        </p:nvGrpSpPr>
        <p:grpSpPr bwMode="auto">
          <a:xfrm rot="-1354404" flipH="1" flipV="1">
            <a:off x="3470204" y="3220974"/>
            <a:ext cx="753573" cy="225001"/>
            <a:chOff x="7244862" y="2564012"/>
            <a:chExt cx="1005315" cy="299674"/>
          </a:xfrm>
        </p:grpSpPr>
        <p:cxnSp>
          <p:nvCxnSpPr>
            <p:cNvPr id="112" name="Straight Connector 48"/>
            <p:cNvCxnSpPr/>
            <p:nvPr/>
          </p:nvCxnSpPr>
          <p:spPr>
            <a:xfrm flipV="1">
              <a:off x="7245168" y="2564320"/>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13" name="Straight Connector 49"/>
            <p:cNvCxnSpPr/>
            <p:nvPr/>
          </p:nvCxnSpPr>
          <p:spPr>
            <a:xfrm>
              <a:off x="7646305" y="2565069"/>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14" name="Group 1"/>
          <p:cNvGrpSpPr>
            <a:grpSpLocks/>
          </p:cNvGrpSpPr>
          <p:nvPr/>
        </p:nvGrpSpPr>
        <p:grpSpPr bwMode="auto">
          <a:xfrm>
            <a:off x="3001157" y="1540020"/>
            <a:ext cx="2954766" cy="2878576"/>
            <a:chOff x="4121518" y="1915221"/>
            <a:chExt cx="3939219" cy="3837413"/>
          </a:xfrm>
        </p:grpSpPr>
        <p:grpSp>
          <p:nvGrpSpPr>
            <p:cNvPr id="115" name="Group 52"/>
            <p:cNvGrpSpPr>
              <a:grpSpLocks/>
            </p:cNvGrpSpPr>
            <p:nvPr/>
          </p:nvGrpSpPr>
          <p:grpSpPr bwMode="auto">
            <a:xfrm>
              <a:off x="4121518" y="1915221"/>
              <a:ext cx="3939219" cy="3837413"/>
              <a:chOff x="3160707" y="1634350"/>
              <a:chExt cx="2825746" cy="2752719"/>
            </a:xfrm>
          </p:grpSpPr>
          <p:sp>
            <p:nvSpPr>
              <p:cNvPr id="120" name="Freeform 5"/>
              <p:cNvSpPr>
                <a:spLocks noEditPoints="1"/>
              </p:cNvSpPr>
              <p:nvPr/>
            </p:nvSpPr>
            <p:spPr bwMode="auto">
              <a:xfrm>
                <a:off x="3160707" y="1912126"/>
                <a:ext cx="1180620" cy="1243163"/>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108136"/>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1" name="Freeform 6"/>
              <p:cNvSpPr>
                <a:spLocks noEditPoints="1"/>
              </p:cNvSpPr>
              <p:nvPr/>
            </p:nvSpPr>
            <p:spPr bwMode="auto">
              <a:xfrm>
                <a:off x="3885929" y="1916680"/>
                <a:ext cx="636419" cy="1238610"/>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8CC94C"/>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2" name="Freeform 7"/>
              <p:cNvSpPr>
                <a:spLocks noEditPoints="1"/>
              </p:cNvSpPr>
              <p:nvPr/>
            </p:nvSpPr>
            <p:spPr bwMode="auto">
              <a:xfrm>
                <a:off x="4621397" y="1916680"/>
                <a:ext cx="635281" cy="1238610"/>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8CC94C"/>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3" name="Freeform 8"/>
              <p:cNvSpPr>
                <a:spLocks noEditPoints="1"/>
              </p:cNvSpPr>
              <p:nvPr/>
            </p:nvSpPr>
            <p:spPr bwMode="auto">
              <a:xfrm>
                <a:off x="4797864" y="1912126"/>
                <a:ext cx="1188589" cy="1251133"/>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108136"/>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4" name="Freeform 9"/>
              <p:cNvSpPr>
                <a:spLocks noEditPoints="1"/>
              </p:cNvSpPr>
              <p:nvPr/>
            </p:nvSpPr>
            <p:spPr bwMode="auto">
              <a:xfrm>
                <a:off x="4522348" y="3336300"/>
                <a:ext cx="494107" cy="1050769"/>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5" name="Freeform 10"/>
              <p:cNvSpPr>
                <a:spLocks noEditPoints="1"/>
              </p:cNvSpPr>
              <p:nvPr/>
            </p:nvSpPr>
            <p:spPr bwMode="auto">
              <a:xfrm>
                <a:off x="4522348" y="1634350"/>
                <a:ext cx="99049" cy="198086"/>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headEnd/>
                <a:tailEnd/>
              </a:ln>
              <a:effectLst>
                <a:innerShdw blurRad="63500" dist="50800" dir="5400000">
                  <a:prstClr val="black">
                    <a:alpha val="50000"/>
                  </a:prstClr>
                </a:innerShdw>
              </a:effectLst>
            </p:spPr>
            <p:txBody>
              <a:bodyPr/>
              <a:lstStyle/>
              <a:p>
                <a:pPr defTabSz="685715">
                  <a:defRPr/>
                </a:pPr>
                <a:endParaRPr lang="en-US" sz="1280" dirty="0">
                  <a:latin typeface="微软雅黑" pitchFamily="34" charset="-122"/>
                  <a:ea typeface="微软雅黑" pitchFamily="34" charset="-122"/>
                </a:endParaRPr>
              </a:p>
            </p:txBody>
          </p:sp>
        </p:grpSp>
        <p:sp>
          <p:nvSpPr>
            <p:cNvPr id="116" name="Shape 1094"/>
            <p:cNvSpPr>
              <a:spLocks/>
            </p:cNvSpPr>
            <p:nvPr/>
          </p:nvSpPr>
          <p:spPr bwMode="auto">
            <a:xfrm>
              <a:off x="4568684" y="3131690"/>
              <a:ext cx="376996" cy="269235"/>
            </a:xfrm>
            <a:custGeom>
              <a:avLst/>
              <a:gdLst>
                <a:gd name="T0" fmla="*/ 3289953 w 21600"/>
                <a:gd name="T1" fmla="*/ 1677957 h 21600"/>
                <a:gd name="T2" fmla="*/ 3289953 w 21600"/>
                <a:gd name="T3" fmla="*/ 1677957 h 21600"/>
                <a:gd name="T4" fmla="*/ 3289953 w 21600"/>
                <a:gd name="T5" fmla="*/ 1677957 h 21600"/>
                <a:gd name="T6" fmla="*/ 3289953 w 21600"/>
                <a:gd name="T7" fmla="*/ 167795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sp>
          <p:nvSpPr>
            <p:cNvPr id="117" name="Freeform 62"/>
            <p:cNvSpPr>
              <a:spLocks noEditPoints="1"/>
            </p:cNvSpPr>
            <p:nvPr/>
          </p:nvSpPr>
          <p:spPr bwMode="auto">
            <a:xfrm>
              <a:off x="5477986" y="3065772"/>
              <a:ext cx="320256" cy="360553"/>
            </a:xfrm>
            <a:custGeom>
              <a:avLst/>
              <a:gdLst>
                <a:gd name="T0" fmla="*/ 300480192 w 320"/>
                <a:gd name="T1" fmla="*/ 0 h 360"/>
                <a:gd name="T2" fmla="*/ 256409964 w 320"/>
                <a:gd name="T3" fmla="*/ 0 h 360"/>
                <a:gd name="T4" fmla="*/ 240384154 w 320"/>
                <a:gd name="T5" fmla="*/ 20061770 h 360"/>
                <a:gd name="T6" fmla="*/ 240384154 w 320"/>
                <a:gd name="T7" fmla="*/ 361106849 h 360"/>
                <a:gd name="T8" fmla="*/ 320512205 w 320"/>
                <a:gd name="T9" fmla="*/ 361106849 h 360"/>
                <a:gd name="T10" fmla="*/ 320512205 w 320"/>
                <a:gd name="T11" fmla="*/ 20061770 h 360"/>
                <a:gd name="T12" fmla="*/ 300480192 w 320"/>
                <a:gd name="T13" fmla="*/ 0 h 360"/>
                <a:gd name="T14" fmla="*/ 180288115 w 320"/>
                <a:gd name="T15" fmla="*/ 120368616 h 360"/>
                <a:gd name="T16" fmla="*/ 136217887 w 320"/>
                <a:gd name="T17" fmla="*/ 120368616 h 360"/>
                <a:gd name="T18" fmla="*/ 120192077 w 320"/>
                <a:gd name="T19" fmla="*/ 140430386 h 360"/>
                <a:gd name="T20" fmla="*/ 120192077 w 320"/>
                <a:gd name="T21" fmla="*/ 361106849 h 360"/>
                <a:gd name="T22" fmla="*/ 200320128 w 320"/>
                <a:gd name="T23" fmla="*/ 361106849 h 360"/>
                <a:gd name="T24" fmla="*/ 200320128 w 320"/>
                <a:gd name="T25" fmla="*/ 140430386 h 360"/>
                <a:gd name="T26" fmla="*/ 180288115 w 320"/>
                <a:gd name="T27" fmla="*/ 120368616 h 360"/>
                <a:gd name="T28" fmla="*/ 60096038 w 320"/>
                <a:gd name="T29" fmla="*/ 240738233 h 360"/>
                <a:gd name="T30" fmla="*/ 16025810 w 320"/>
                <a:gd name="T31" fmla="*/ 240738233 h 360"/>
                <a:gd name="T32" fmla="*/ 0 w 320"/>
                <a:gd name="T33" fmla="*/ 260799002 h 360"/>
                <a:gd name="T34" fmla="*/ 0 w 320"/>
                <a:gd name="T35" fmla="*/ 361106849 h 360"/>
                <a:gd name="T36" fmla="*/ 80128051 w 320"/>
                <a:gd name="T37" fmla="*/ 361106849 h 360"/>
                <a:gd name="T38" fmla="*/ 80128051 w 320"/>
                <a:gd name="T39" fmla="*/ 260799002 h 360"/>
                <a:gd name="T40" fmla="*/ 60096038 w 320"/>
                <a:gd name="T41" fmla="*/ 240738233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p>
          </p:txBody>
        </p:sp>
        <p:sp>
          <p:nvSpPr>
            <p:cNvPr id="118" name="Shape 1090"/>
            <p:cNvSpPr>
              <a:spLocks/>
            </p:cNvSpPr>
            <p:nvPr/>
          </p:nvSpPr>
          <p:spPr bwMode="auto">
            <a:xfrm>
              <a:off x="6331218" y="3128517"/>
              <a:ext cx="396184" cy="336517"/>
            </a:xfrm>
            <a:custGeom>
              <a:avLst/>
              <a:gdLst>
                <a:gd name="T0" fmla="*/ 3633374 w 21600"/>
                <a:gd name="T1" fmla="*/ 2621390 h 21600"/>
                <a:gd name="T2" fmla="*/ 3633374 w 21600"/>
                <a:gd name="T3" fmla="*/ 2621390 h 21600"/>
                <a:gd name="T4" fmla="*/ 3633374 w 21600"/>
                <a:gd name="T5" fmla="*/ 2621390 h 21600"/>
                <a:gd name="T6" fmla="*/ 3633374 w 21600"/>
                <a:gd name="T7" fmla="*/ 262139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sp>
          <p:nvSpPr>
            <p:cNvPr id="119" name="Shape 1687"/>
            <p:cNvSpPr>
              <a:spLocks/>
            </p:cNvSpPr>
            <p:nvPr/>
          </p:nvSpPr>
          <p:spPr bwMode="auto">
            <a:xfrm>
              <a:off x="7266129" y="3116104"/>
              <a:ext cx="361315" cy="361342"/>
            </a:xfrm>
            <a:custGeom>
              <a:avLst/>
              <a:gdLst>
                <a:gd name="T0" fmla="*/ 3021965 w 21600"/>
                <a:gd name="T1" fmla="*/ 3022408 h 21600"/>
                <a:gd name="T2" fmla="*/ 3021965 w 21600"/>
                <a:gd name="T3" fmla="*/ 3022408 h 21600"/>
                <a:gd name="T4" fmla="*/ 3021965 w 21600"/>
                <a:gd name="T5" fmla="*/ 3022408 h 21600"/>
                <a:gd name="T6" fmla="*/ 3021965 w 21600"/>
                <a:gd name="T7" fmla="*/ 302240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grpSp>
      <p:sp>
        <p:nvSpPr>
          <p:cNvPr id="126" name="矩形 125"/>
          <p:cNvSpPr>
            <a:spLocks noChangeArrowheads="1"/>
          </p:cNvSpPr>
          <p:nvPr/>
        </p:nvSpPr>
        <p:spPr bwMode="auto">
          <a:xfrm>
            <a:off x="1380118" y="1595621"/>
            <a:ext cx="1196772" cy="331936"/>
          </a:xfrm>
          <a:prstGeom prst="rect">
            <a:avLst/>
          </a:prstGeom>
          <a:noFill/>
          <a:ln w="9525">
            <a:noFill/>
            <a:miter lim="800000"/>
            <a:headEnd/>
            <a:tailEnd/>
          </a:ln>
        </p:spPr>
        <p:txBody>
          <a:bodyPr wrap="none" lIns="68565" tIns="34283" rIns="68565" bIns="34283">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27" name="矩形 47"/>
          <p:cNvSpPr>
            <a:spLocks noChangeArrowheads="1"/>
          </p:cNvSpPr>
          <p:nvPr/>
        </p:nvSpPr>
        <p:spPr bwMode="auto">
          <a:xfrm>
            <a:off x="987602" y="1898001"/>
            <a:ext cx="1589288" cy="517628"/>
          </a:xfrm>
          <a:prstGeom prst="rect">
            <a:avLst/>
          </a:prstGeom>
          <a:noFill/>
          <a:ln w="25400">
            <a:noFill/>
            <a:miter lim="800000"/>
            <a:headEnd/>
            <a:tailEnd/>
          </a:ln>
        </p:spPr>
        <p:txBody>
          <a:bodyPr lIns="68565" tIns="34283" rIns="68565" bIns="34283">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28" name="矩形 127"/>
          <p:cNvSpPr>
            <a:spLocks noChangeArrowheads="1"/>
          </p:cNvSpPr>
          <p:nvPr/>
        </p:nvSpPr>
        <p:spPr bwMode="auto">
          <a:xfrm>
            <a:off x="6515906" y="1581041"/>
            <a:ext cx="1196772" cy="331936"/>
          </a:xfrm>
          <a:prstGeom prst="rect">
            <a:avLst/>
          </a:prstGeom>
          <a:noFill/>
          <a:ln w="9525">
            <a:noFill/>
            <a:miter lim="800000"/>
            <a:headEnd/>
            <a:tailEnd/>
          </a:ln>
        </p:spPr>
        <p:txBody>
          <a:bodyPr wrap="none" lIns="68565" tIns="34283" rIns="68565" bIns="34283">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29" name="矩形 47"/>
          <p:cNvSpPr>
            <a:spLocks noChangeArrowheads="1"/>
          </p:cNvSpPr>
          <p:nvPr/>
        </p:nvSpPr>
        <p:spPr bwMode="auto">
          <a:xfrm>
            <a:off x="6515905" y="1883422"/>
            <a:ext cx="1589288" cy="517628"/>
          </a:xfrm>
          <a:prstGeom prst="rect">
            <a:avLst/>
          </a:prstGeom>
          <a:noFill/>
          <a:ln w="25400">
            <a:noFill/>
            <a:miter lim="800000"/>
            <a:headEnd/>
            <a:tailEnd/>
          </a:ln>
        </p:spPr>
        <p:txBody>
          <a:bodyPr lIns="68565" tIns="34283" rIns="68565" bIns="34283">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30" name="矩形 129"/>
          <p:cNvSpPr>
            <a:spLocks noChangeArrowheads="1"/>
          </p:cNvSpPr>
          <p:nvPr/>
        </p:nvSpPr>
        <p:spPr bwMode="auto">
          <a:xfrm>
            <a:off x="5865194" y="3395894"/>
            <a:ext cx="1196772" cy="331936"/>
          </a:xfrm>
          <a:prstGeom prst="rect">
            <a:avLst/>
          </a:prstGeom>
          <a:noFill/>
          <a:ln w="9525">
            <a:noFill/>
            <a:miter lim="800000"/>
            <a:headEnd/>
            <a:tailEnd/>
          </a:ln>
        </p:spPr>
        <p:txBody>
          <a:bodyPr wrap="none" lIns="68565" tIns="34283" rIns="68565" bIns="34283">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31" name="矩形 47"/>
          <p:cNvSpPr>
            <a:spLocks noChangeArrowheads="1"/>
          </p:cNvSpPr>
          <p:nvPr/>
        </p:nvSpPr>
        <p:spPr bwMode="auto">
          <a:xfrm>
            <a:off x="5865193" y="3698275"/>
            <a:ext cx="1589288" cy="517628"/>
          </a:xfrm>
          <a:prstGeom prst="rect">
            <a:avLst/>
          </a:prstGeom>
          <a:noFill/>
          <a:ln w="25400">
            <a:noFill/>
            <a:miter lim="800000"/>
            <a:headEnd/>
            <a:tailEnd/>
          </a:ln>
        </p:spPr>
        <p:txBody>
          <a:bodyPr lIns="68565" tIns="34283" rIns="68565" bIns="34283">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32" name="矩形 131"/>
          <p:cNvSpPr>
            <a:spLocks noChangeArrowheads="1"/>
          </p:cNvSpPr>
          <p:nvPr/>
        </p:nvSpPr>
        <p:spPr bwMode="auto">
          <a:xfrm>
            <a:off x="1997592" y="3441282"/>
            <a:ext cx="1196772" cy="331936"/>
          </a:xfrm>
          <a:prstGeom prst="rect">
            <a:avLst/>
          </a:prstGeom>
          <a:noFill/>
          <a:ln w="9525">
            <a:noFill/>
            <a:miter lim="800000"/>
            <a:headEnd/>
            <a:tailEnd/>
          </a:ln>
        </p:spPr>
        <p:txBody>
          <a:bodyPr wrap="none" lIns="68565" tIns="34283" rIns="68565" bIns="34283">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33" name="矩形 47"/>
          <p:cNvSpPr>
            <a:spLocks noChangeArrowheads="1"/>
          </p:cNvSpPr>
          <p:nvPr/>
        </p:nvSpPr>
        <p:spPr bwMode="auto">
          <a:xfrm>
            <a:off x="1605075" y="3743663"/>
            <a:ext cx="1589288" cy="517628"/>
          </a:xfrm>
          <a:prstGeom prst="rect">
            <a:avLst/>
          </a:prstGeom>
          <a:noFill/>
          <a:ln w="25400">
            <a:noFill/>
            <a:miter lim="800000"/>
            <a:headEnd/>
            <a:tailEnd/>
          </a:ln>
        </p:spPr>
        <p:txBody>
          <a:bodyPr lIns="68565" tIns="34283" rIns="68565" bIns="34283">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7363737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1000"/>
                                        <p:tgtEl>
                                          <p:spTgt spid="114"/>
                                        </p:tgtEl>
                                      </p:cBhvr>
                                    </p:animEffect>
                                    <p:anim calcmode="lin" valueType="num">
                                      <p:cBhvr>
                                        <p:cTn id="8" dur="1000" fill="hold"/>
                                        <p:tgtEl>
                                          <p:spTgt spid="114"/>
                                        </p:tgtEl>
                                        <p:attrNameLst>
                                          <p:attrName>ppt_x</p:attrName>
                                        </p:attrNameLst>
                                      </p:cBhvr>
                                      <p:tavLst>
                                        <p:tav tm="0">
                                          <p:val>
                                            <p:strVal val="#ppt_x"/>
                                          </p:val>
                                        </p:tav>
                                        <p:tav tm="100000">
                                          <p:val>
                                            <p:strVal val="#ppt_x"/>
                                          </p:val>
                                        </p:tav>
                                      </p:tavLst>
                                    </p:anim>
                                    <p:anim calcmode="lin" valueType="num">
                                      <p:cBhvr>
                                        <p:cTn id="9" dur="900" decel="100000" fill="hold"/>
                                        <p:tgtEl>
                                          <p:spTgt spid="1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right)">
                                      <p:cBhvr>
                                        <p:cTn id="14" dur="500"/>
                                        <p:tgtEl>
                                          <p:spTgt spid="105"/>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slide(fromBottom)">
                                      <p:cBhvr>
                                        <p:cTn id="17" dur="500"/>
                                        <p:tgtEl>
                                          <p:spTgt spid="126"/>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27"/>
                                        </p:tgtEl>
                                        <p:attrNameLst>
                                          <p:attrName>style.visibility</p:attrName>
                                        </p:attrNameLst>
                                      </p:cBhvr>
                                      <p:to>
                                        <p:strVal val="visible"/>
                                      </p:to>
                                    </p:set>
                                    <p:animEffect transition="in" filter="slide(fromBottom)">
                                      <p:cBhvr>
                                        <p:cTn id="20" dur="500"/>
                                        <p:tgtEl>
                                          <p:spTgt spid="12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slide(fromBottom)">
                                      <p:cBhvr>
                                        <p:cTn id="27" dur="500"/>
                                        <p:tgtEl>
                                          <p:spTgt spid="128"/>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9"/>
                                        </p:tgtEl>
                                        <p:attrNameLst>
                                          <p:attrName>style.visibility</p:attrName>
                                        </p:attrNameLst>
                                      </p:cBhvr>
                                      <p:to>
                                        <p:strVal val="visible"/>
                                      </p:to>
                                    </p:set>
                                    <p:animEffect transition="in" filter="slide(fromBottom)">
                                      <p:cBhvr>
                                        <p:cTn id="30" dur="500"/>
                                        <p:tgtEl>
                                          <p:spTgt spid="129"/>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wipe(up)">
                                      <p:cBhvr>
                                        <p:cTn id="34" dur="500"/>
                                        <p:tgtEl>
                                          <p:spTgt spid="111"/>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slide(fromBottom)">
                                      <p:cBhvr>
                                        <p:cTn id="37" dur="500"/>
                                        <p:tgtEl>
                                          <p:spTgt spid="132"/>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slide(fromBottom)">
                                      <p:cBhvr>
                                        <p:cTn id="40" dur="500"/>
                                        <p:tgtEl>
                                          <p:spTgt spid="133"/>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108"/>
                                        </p:tgtEl>
                                        <p:attrNameLst>
                                          <p:attrName>style.visibility</p:attrName>
                                        </p:attrNameLst>
                                      </p:cBhvr>
                                      <p:to>
                                        <p:strVal val="visible"/>
                                      </p:to>
                                    </p:set>
                                    <p:animEffect transition="in" filter="wipe(up)">
                                      <p:cBhvr>
                                        <p:cTn id="44" dur="500"/>
                                        <p:tgtEl>
                                          <p:spTgt spid="108"/>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30"/>
                                        </p:tgtEl>
                                        <p:attrNameLst>
                                          <p:attrName>style.visibility</p:attrName>
                                        </p:attrNameLst>
                                      </p:cBhvr>
                                      <p:to>
                                        <p:strVal val="visible"/>
                                      </p:to>
                                    </p:set>
                                    <p:animEffect transition="in" filter="slide(fromBottom)">
                                      <p:cBhvr>
                                        <p:cTn id="47" dur="500"/>
                                        <p:tgtEl>
                                          <p:spTgt spid="130"/>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131"/>
                                        </p:tgtEl>
                                        <p:attrNameLst>
                                          <p:attrName>style.visibility</p:attrName>
                                        </p:attrNameLst>
                                      </p:cBhvr>
                                      <p:to>
                                        <p:strVal val="visible"/>
                                      </p:to>
                                    </p:set>
                                    <p:animEffect transition="in" filter="slide(fromBottom)">
                                      <p:cBhvr>
                                        <p:cTn id="50"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P spid="128" grpId="0"/>
      <p:bldP spid="129" grpId="0"/>
      <p:bldP spid="130" grpId="0"/>
      <p:bldP spid="131" grpId="0"/>
      <p:bldP spid="132" grpId="0"/>
      <p:bldP spid="13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1" name="组合 30"/>
          <p:cNvGrpSpPr/>
          <p:nvPr/>
        </p:nvGrpSpPr>
        <p:grpSpPr>
          <a:xfrm>
            <a:off x="2770414" y="3045374"/>
            <a:ext cx="900992" cy="916205"/>
            <a:chOff x="1101935" y="1054869"/>
            <a:chExt cx="1369556" cy="1392682"/>
          </a:xfrm>
        </p:grpSpPr>
        <p:sp>
          <p:nvSpPr>
            <p:cNvPr id="32"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1" name="Freeform 6"/>
          <p:cNvSpPr>
            <a:spLocks/>
          </p:cNvSpPr>
          <p:nvPr/>
        </p:nvSpPr>
        <p:spPr bwMode="auto">
          <a:xfrm>
            <a:off x="6433832" y="1299505"/>
            <a:ext cx="837180" cy="837185"/>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2" name="Freeform 7"/>
          <p:cNvSpPr>
            <a:spLocks/>
          </p:cNvSpPr>
          <p:nvPr/>
        </p:nvSpPr>
        <p:spPr bwMode="auto">
          <a:xfrm>
            <a:off x="5920676" y="2136690"/>
            <a:ext cx="838645" cy="838650"/>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3" name="Freeform 8"/>
          <p:cNvSpPr>
            <a:spLocks/>
          </p:cNvSpPr>
          <p:nvPr/>
        </p:nvSpPr>
        <p:spPr bwMode="auto">
          <a:xfrm>
            <a:off x="5086427" y="2136690"/>
            <a:ext cx="834248" cy="838650"/>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4" name="Freeform 9"/>
          <p:cNvSpPr>
            <a:spLocks/>
          </p:cNvSpPr>
          <p:nvPr/>
        </p:nvSpPr>
        <p:spPr bwMode="auto">
          <a:xfrm>
            <a:off x="4570337" y="1299505"/>
            <a:ext cx="837180" cy="837185"/>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5" name="Freeform 10"/>
          <p:cNvSpPr>
            <a:spLocks/>
          </p:cNvSpPr>
          <p:nvPr/>
        </p:nvSpPr>
        <p:spPr bwMode="auto">
          <a:xfrm>
            <a:off x="3736089" y="1299505"/>
            <a:ext cx="834248" cy="837185"/>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6" name="Freeform 11"/>
          <p:cNvSpPr>
            <a:spLocks/>
          </p:cNvSpPr>
          <p:nvPr/>
        </p:nvSpPr>
        <p:spPr bwMode="auto">
          <a:xfrm>
            <a:off x="3736089" y="2136690"/>
            <a:ext cx="834248" cy="838650"/>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7" name="Freeform 12"/>
          <p:cNvSpPr>
            <a:spLocks/>
          </p:cNvSpPr>
          <p:nvPr/>
        </p:nvSpPr>
        <p:spPr bwMode="auto">
          <a:xfrm>
            <a:off x="4570337" y="2649849"/>
            <a:ext cx="837180" cy="837185"/>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8" name="Freeform 13"/>
          <p:cNvSpPr>
            <a:spLocks/>
          </p:cNvSpPr>
          <p:nvPr/>
        </p:nvSpPr>
        <p:spPr bwMode="auto">
          <a:xfrm>
            <a:off x="4570337" y="3487033"/>
            <a:ext cx="837180" cy="838650"/>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9" name="Freeform 14"/>
          <p:cNvSpPr>
            <a:spLocks/>
          </p:cNvSpPr>
          <p:nvPr/>
        </p:nvSpPr>
        <p:spPr bwMode="auto">
          <a:xfrm>
            <a:off x="3736089" y="3487033"/>
            <a:ext cx="834248" cy="838650"/>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0" name="Freeform 15"/>
          <p:cNvSpPr>
            <a:spLocks/>
          </p:cNvSpPr>
          <p:nvPr/>
        </p:nvSpPr>
        <p:spPr bwMode="auto">
          <a:xfrm>
            <a:off x="3222931" y="2649849"/>
            <a:ext cx="834248" cy="837185"/>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1" name="Freeform 16"/>
          <p:cNvSpPr>
            <a:spLocks/>
          </p:cNvSpPr>
          <p:nvPr/>
        </p:nvSpPr>
        <p:spPr bwMode="auto">
          <a:xfrm>
            <a:off x="2384289" y="2649849"/>
            <a:ext cx="838645" cy="837185"/>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2" name="Freeform 17"/>
          <p:cNvSpPr>
            <a:spLocks/>
          </p:cNvSpPr>
          <p:nvPr/>
        </p:nvSpPr>
        <p:spPr bwMode="auto">
          <a:xfrm>
            <a:off x="1872595" y="3487033"/>
            <a:ext cx="834248" cy="838650"/>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7" name="矩形 166"/>
          <p:cNvSpPr/>
          <p:nvPr/>
        </p:nvSpPr>
        <p:spPr>
          <a:xfrm>
            <a:off x="7271012" y="1299505"/>
            <a:ext cx="1870763" cy="326358"/>
          </a:xfrm>
          <a:prstGeom prst="rect">
            <a:avLst/>
          </a:pr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8" name="矩形 167"/>
          <p:cNvSpPr/>
          <p:nvPr/>
        </p:nvSpPr>
        <p:spPr>
          <a:xfrm>
            <a:off x="639" y="3999324"/>
            <a:ext cx="1881648" cy="326358"/>
          </a:xfrm>
          <a:prstGeom prst="rect">
            <a:avLst/>
          </a:pr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9" name="TextBox 168"/>
          <p:cNvSpPr txBox="1"/>
          <p:nvPr/>
        </p:nvSpPr>
        <p:spPr>
          <a:xfrm>
            <a:off x="6690462" y="1818017"/>
            <a:ext cx="1772338" cy="331934"/>
          </a:xfrm>
          <a:prstGeom prst="rect">
            <a:avLst/>
          </a:prstGeom>
          <a:noFill/>
        </p:spPr>
        <p:txBody>
          <a:bodyPr wrap="square" lIns="68565" tIns="34282" rIns="68565" bIns="34282" rtlCol="0">
            <a:spAutoFit/>
          </a:bodyPr>
          <a:lstStyle/>
          <a:p>
            <a:pPr algn="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0" name="TextBox 169"/>
          <p:cNvSpPr txBox="1"/>
          <p:nvPr/>
        </p:nvSpPr>
        <p:spPr>
          <a:xfrm>
            <a:off x="6839044" y="2204494"/>
            <a:ext cx="1792014" cy="667090"/>
          </a:xfrm>
          <a:prstGeom prst="rect">
            <a:avLst/>
          </a:prstGeom>
          <a:noFill/>
        </p:spPr>
        <p:txBody>
          <a:bodyPr wrap="square" lIns="68565" tIns="34282" rIns="68565" bIns="3428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1" name="TextBox 170"/>
          <p:cNvSpPr txBox="1"/>
          <p:nvPr/>
        </p:nvSpPr>
        <p:spPr>
          <a:xfrm>
            <a:off x="1882286" y="1506102"/>
            <a:ext cx="1727947"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2" name="TextBox 171"/>
          <p:cNvSpPr txBox="1"/>
          <p:nvPr/>
        </p:nvSpPr>
        <p:spPr>
          <a:xfrm>
            <a:off x="1499659" y="1892578"/>
            <a:ext cx="2110576" cy="517626"/>
          </a:xfrm>
          <a:prstGeom prst="rect">
            <a:avLst/>
          </a:prstGeom>
          <a:noFill/>
        </p:spPr>
        <p:txBody>
          <a:bodyPr wrap="square" lIns="68565" tIns="34282" rIns="68565" bIns="3428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3" name="TextBox 172"/>
          <p:cNvSpPr txBox="1"/>
          <p:nvPr/>
        </p:nvSpPr>
        <p:spPr>
          <a:xfrm>
            <a:off x="5396900" y="3175392"/>
            <a:ext cx="1742327" cy="331934"/>
          </a:xfrm>
          <a:prstGeom prst="rect">
            <a:avLst/>
          </a:prstGeom>
          <a:noFill/>
        </p:spPr>
        <p:txBody>
          <a:bodyPr wrap="square" lIns="68565" tIns="34282" rIns="68565" bIns="34282" rtlCol="0">
            <a:spAutoFit/>
          </a:bodyPr>
          <a:lstStyle/>
          <a:p>
            <a:pPr algn="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4" name="TextBox 173"/>
          <p:cNvSpPr txBox="1"/>
          <p:nvPr/>
        </p:nvSpPr>
        <p:spPr>
          <a:xfrm>
            <a:off x="5528683" y="3561868"/>
            <a:ext cx="2115658" cy="517626"/>
          </a:xfrm>
          <a:prstGeom prst="rect">
            <a:avLst/>
          </a:prstGeom>
          <a:noFill/>
        </p:spPr>
        <p:txBody>
          <a:bodyPr wrap="square" lIns="68565" tIns="34282" rIns="68565" bIns="3428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5" name="TextBox 174"/>
          <p:cNvSpPr txBox="1"/>
          <p:nvPr/>
        </p:nvSpPr>
        <p:spPr>
          <a:xfrm>
            <a:off x="575423" y="2849592"/>
            <a:ext cx="1727947"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6" name="TextBox 175"/>
          <p:cNvSpPr txBox="1"/>
          <p:nvPr/>
        </p:nvSpPr>
        <p:spPr>
          <a:xfrm>
            <a:off x="373653" y="3236068"/>
            <a:ext cx="1929718" cy="517626"/>
          </a:xfrm>
          <a:prstGeom prst="rect">
            <a:avLst/>
          </a:prstGeom>
          <a:noFill/>
        </p:spPr>
        <p:txBody>
          <a:bodyPr wrap="square" lIns="68565" tIns="34282" rIns="68565" bIns="3428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34" name="组合 33"/>
          <p:cNvGrpSpPr/>
          <p:nvPr/>
        </p:nvGrpSpPr>
        <p:grpSpPr>
          <a:xfrm>
            <a:off x="4114076" y="3034539"/>
            <a:ext cx="900992" cy="916205"/>
            <a:chOff x="1101935" y="1054869"/>
            <a:chExt cx="1369556" cy="1392682"/>
          </a:xfrm>
        </p:grpSpPr>
        <p:sp>
          <p:nvSpPr>
            <p:cNvPr id="35"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4114076" y="1690875"/>
            <a:ext cx="900992" cy="916205"/>
            <a:chOff x="1101935" y="1054869"/>
            <a:chExt cx="1369556" cy="1392682"/>
          </a:xfrm>
        </p:grpSpPr>
        <p:sp>
          <p:nvSpPr>
            <p:cNvPr id="38"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5457740" y="1647531"/>
            <a:ext cx="900992" cy="916205"/>
            <a:chOff x="1101935" y="1054869"/>
            <a:chExt cx="1369556" cy="1392682"/>
          </a:xfrm>
        </p:grpSpPr>
        <p:sp>
          <p:nvSpPr>
            <p:cNvPr id="41"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971522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wipe(right)">
                                      <p:cBhvr>
                                        <p:cTn id="7" dur="200"/>
                                        <p:tgtEl>
                                          <p:spTgt spid="167"/>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ipe(right)">
                                      <p:cBhvr>
                                        <p:cTn id="11" dur="200"/>
                                        <p:tgtEl>
                                          <p:spTgt spid="151"/>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wipe(up)">
                                      <p:cBhvr>
                                        <p:cTn id="15" dur="200"/>
                                        <p:tgtEl>
                                          <p:spTgt spid="152"/>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right)">
                                      <p:cBhvr>
                                        <p:cTn id="19" dur="200"/>
                                        <p:tgtEl>
                                          <p:spTgt spid="153"/>
                                        </p:tgtEl>
                                      </p:cBhvr>
                                    </p:animEffect>
                                  </p:childTnLst>
                                </p:cTn>
                              </p:par>
                            </p:childTnLst>
                          </p:cTn>
                        </p:par>
                        <p:par>
                          <p:cTn id="20" fill="hold">
                            <p:stCondLst>
                              <p:cond delay="800"/>
                            </p:stCondLst>
                            <p:childTnLst>
                              <p:par>
                                <p:cTn id="21" presetID="22" presetClass="entr" presetSubtype="4"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down)">
                                      <p:cBhvr>
                                        <p:cTn id="23" dur="200"/>
                                        <p:tgtEl>
                                          <p:spTgt spid="154"/>
                                        </p:tgtEl>
                                      </p:cBhvr>
                                    </p:animEffect>
                                  </p:childTnLst>
                                </p:cTn>
                              </p:par>
                            </p:childTnLst>
                          </p:cTn>
                        </p:par>
                        <p:par>
                          <p:cTn id="24" fill="hold">
                            <p:stCondLst>
                              <p:cond delay="1000"/>
                            </p:stCondLst>
                            <p:childTnLst>
                              <p:par>
                                <p:cTn id="25" presetID="22" presetClass="entr" presetSubtype="2" fill="hold" grpId="0" nodeType="after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wipe(right)">
                                      <p:cBhvr>
                                        <p:cTn id="27" dur="200"/>
                                        <p:tgtEl>
                                          <p:spTgt spid="155"/>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156"/>
                                        </p:tgtEl>
                                        <p:attrNameLst>
                                          <p:attrName>style.visibility</p:attrName>
                                        </p:attrNameLst>
                                      </p:cBhvr>
                                      <p:to>
                                        <p:strVal val="visible"/>
                                      </p:to>
                                    </p:set>
                                    <p:animEffect transition="in" filter="wipe(up)">
                                      <p:cBhvr>
                                        <p:cTn id="31" dur="200"/>
                                        <p:tgtEl>
                                          <p:spTgt spid="156"/>
                                        </p:tgtEl>
                                      </p:cBhvr>
                                    </p:animEffect>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left)">
                                      <p:cBhvr>
                                        <p:cTn id="35" dur="200"/>
                                        <p:tgtEl>
                                          <p:spTgt spid="157"/>
                                        </p:tgtEl>
                                      </p:cBhvr>
                                    </p:animEffect>
                                  </p:childTnLst>
                                </p:cTn>
                              </p:par>
                            </p:childTnLst>
                          </p:cTn>
                        </p:par>
                        <p:par>
                          <p:cTn id="36" fill="hold">
                            <p:stCondLst>
                              <p:cond delay="1600"/>
                            </p:stCondLst>
                            <p:childTnLst>
                              <p:par>
                                <p:cTn id="37" presetID="22" presetClass="entr" presetSubtype="1" fill="hold" grpId="0" nodeType="afterEffect">
                                  <p:stCondLst>
                                    <p:cond delay="0"/>
                                  </p:stCondLst>
                                  <p:childTnLst>
                                    <p:set>
                                      <p:cBhvr>
                                        <p:cTn id="38" dur="1" fill="hold">
                                          <p:stCondLst>
                                            <p:cond delay="0"/>
                                          </p:stCondLst>
                                        </p:cTn>
                                        <p:tgtEl>
                                          <p:spTgt spid="158"/>
                                        </p:tgtEl>
                                        <p:attrNameLst>
                                          <p:attrName>style.visibility</p:attrName>
                                        </p:attrNameLst>
                                      </p:cBhvr>
                                      <p:to>
                                        <p:strVal val="visible"/>
                                      </p:to>
                                    </p:set>
                                    <p:animEffect transition="in" filter="wipe(up)">
                                      <p:cBhvr>
                                        <p:cTn id="39" dur="200"/>
                                        <p:tgtEl>
                                          <p:spTgt spid="158"/>
                                        </p:tgtEl>
                                      </p:cBhvr>
                                    </p:animEffect>
                                  </p:childTnLst>
                                </p:cTn>
                              </p:par>
                            </p:childTnLst>
                          </p:cTn>
                        </p:par>
                        <p:par>
                          <p:cTn id="40" fill="hold">
                            <p:stCondLst>
                              <p:cond delay="1800"/>
                            </p:stCondLst>
                            <p:childTnLst>
                              <p:par>
                                <p:cTn id="41" presetID="22" presetClass="entr" presetSubtype="2" fill="hold" grpId="0" nodeType="afterEffect">
                                  <p:stCondLst>
                                    <p:cond delay="0"/>
                                  </p:stCondLst>
                                  <p:childTnLst>
                                    <p:set>
                                      <p:cBhvr>
                                        <p:cTn id="42" dur="1" fill="hold">
                                          <p:stCondLst>
                                            <p:cond delay="0"/>
                                          </p:stCondLst>
                                        </p:cTn>
                                        <p:tgtEl>
                                          <p:spTgt spid="159"/>
                                        </p:tgtEl>
                                        <p:attrNameLst>
                                          <p:attrName>style.visibility</p:attrName>
                                        </p:attrNameLst>
                                      </p:cBhvr>
                                      <p:to>
                                        <p:strVal val="visible"/>
                                      </p:to>
                                    </p:set>
                                    <p:animEffect transition="in" filter="wipe(right)">
                                      <p:cBhvr>
                                        <p:cTn id="43" dur="200"/>
                                        <p:tgtEl>
                                          <p:spTgt spid="159"/>
                                        </p:tgtEl>
                                      </p:cBhvr>
                                    </p:animEffect>
                                  </p:childTnLst>
                                </p:cTn>
                              </p:par>
                            </p:childTnLst>
                          </p:cTn>
                        </p:par>
                        <p:par>
                          <p:cTn id="44" fill="hold">
                            <p:stCondLst>
                              <p:cond delay="2000"/>
                            </p:stCondLst>
                            <p:childTnLst>
                              <p:par>
                                <p:cTn id="45" presetID="22" presetClass="entr" presetSubtype="4" fill="hold" grpId="0" nodeType="afterEffect">
                                  <p:stCondLst>
                                    <p:cond delay="0"/>
                                  </p:stCondLst>
                                  <p:childTnLst>
                                    <p:set>
                                      <p:cBhvr>
                                        <p:cTn id="46" dur="1" fill="hold">
                                          <p:stCondLst>
                                            <p:cond delay="0"/>
                                          </p:stCondLst>
                                        </p:cTn>
                                        <p:tgtEl>
                                          <p:spTgt spid="160"/>
                                        </p:tgtEl>
                                        <p:attrNameLst>
                                          <p:attrName>style.visibility</p:attrName>
                                        </p:attrNameLst>
                                      </p:cBhvr>
                                      <p:to>
                                        <p:strVal val="visible"/>
                                      </p:to>
                                    </p:set>
                                    <p:animEffect transition="in" filter="wipe(down)">
                                      <p:cBhvr>
                                        <p:cTn id="47" dur="200"/>
                                        <p:tgtEl>
                                          <p:spTgt spid="160"/>
                                        </p:tgtEl>
                                      </p:cBhvr>
                                    </p:animEffect>
                                  </p:childTnLst>
                                </p:cTn>
                              </p:par>
                            </p:childTnLst>
                          </p:cTn>
                        </p:par>
                        <p:par>
                          <p:cTn id="48" fill="hold">
                            <p:stCondLst>
                              <p:cond delay="2200"/>
                            </p:stCondLst>
                            <p:childTnLst>
                              <p:par>
                                <p:cTn id="49" presetID="22" presetClass="entr" presetSubtype="2" fill="hold" grpId="0" nodeType="afterEffect">
                                  <p:stCondLst>
                                    <p:cond delay="0"/>
                                  </p:stCondLst>
                                  <p:childTnLst>
                                    <p:set>
                                      <p:cBhvr>
                                        <p:cTn id="50" dur="1" fill="hold">
                                          <p:stCondLst>
                                            <p:cond delay="0"/>
                                          </p:stCondLst>
                                        </p:cTn>
                                        <p:tgtEl>
                                          <p:spTgt spid="161"/>
                                        </p:tgtEl>
                                        <p:attrNameLst>
                                          <p:attrName>style.visibility</p:attrName>
                                        </p:attrNameLst>
                                      </p:cBhvr>
                                      <p:to>
                                        <p:strVal val="visible"/>
                                      </p:to>
                                    </p:set>
                                    <p:animEffect transition="in" filter="wipe(right)">
                                      <p:cBhvr>
                                        <p:cTn id="51" dur="200"/>
                                        <p:tgtEl>
                                          <p:spTgt spid="161"/>
                                        </p:tgtEl>
                                      </p:cBhvr>
                                    </p:animEffect>
                                  </p:childTnLst>
                                </p:cTn>
                              </p:par>
                            </p:childTnLst>
                          </p:cTn>
                        </p:par>
                        <p:par>
                          <p:cTn id="52" fill="hold">
                            <p:stCondLst>
                              <p:cond delay="2400"/>
                            </p:stCondLst>
                            <p:childTnLst>
                              <p:par>
                                <p:cTn id="53" presetID="22" presetClass="entr" presetSubtype="1" fill="hold" grpId="0" nodeType="after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wipe(up)">
                                      <p:cBhvr>
                                        <p:cTn id="55" dur="200"/>
                                        <p:tgtEl>
                                          <p:spTgt spid="162"/>
                                        </p:tgtEl>
                                      </p:cBhvr>
                                    </p:animEffect>
                                  </p:childTnLst>
                                </p:cTn>
                              </p:par>
                            </p:childTnLst>
                          </p:cTn>
                        </p:par>
                        <p:par>
                          <p:cTn id="56" fill="hold">
                            <p:stCondLst>
                              <p:cond delay="2600"/>
                            </p:stCondLst>
                            <p:childTnLst>
                              <p:par>
                                <p:cTn id="57" presetID="22" presetClass="entr" presetSubtype="2" fill="hold" grpId="0"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right)">
                                      <p:cBhvr>
                                        <p:cTn id="59" dur="200"/>
                                        <p:tgtEl>
                                          <p:spTgt spid="168"/>
                                        </p:tgtEl>
                                      </p:cBhvr>
                                    </p:animEffect>
                                  </p:childTnLst>
                                </p:cTn>
                              </p:par>
                            </p:childTnLst>
                          </p:cTn>
                        </p:par>
                        <p:par>
                          <p:cTn id="60" fill="hold">
                            <p:stCondLst>
                              <p:cond delay="2800"/>
                            </p:stCondLst>
                            <p:childTnLst>
                              <p:par>
                                <p:cTn id="61" presetID="49" presetClass="entr" presetSubtype="0" decel="100000"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style.rotation</p:attrName>
                                        </p:attrNameLst>
                                      </p:cBhvr>
                                      <p:tavLst>
                                        <p:tav tm="0">
                                          <p:val>
                                            <p:fltVal val="360"/>
                                          </p:val>
                                        </p:tav>
                                        <p:tav tm="100000">
                                          <p:val>
                                            <p:fltVal val="0"/>
                                          </p:val>
                                        </p:tav>
                                      </p:tavLst>
                                    </p:anim>
                                    <p:animEffect transition="in" filter="fade">
                                      <p:cBhvr>
                                        <p:cTn id="66" dur="500"/>
                                        <p:tgtEl>
                                          <p:spTgt spid="40"/>
                                        </p:tgtEl>
                                      </p:cBhvr>
                                    </p:animEffect>
                                  </p:childTnLst>
                                </p:cTn>
                              </p:par>
                            </p:childTnLst>
                          </p:cTn>
                        </p:par>
                        <p:par>
                          <p:cTn id="67" fill="hold">
                            <p:stCondLst>
                              <p:cond delay="3300"/>
                            </p:stCondLst>
                            <p:childTnLst>
                              <p:par>
                                <p:cTn id="68" presetID="12" presetClass="entr" presetSubtype="8" fill="hold" grpId="0" nodeType="afterEffect">
                                  <p:stCondLst>
                                    <p:cond delay="0"/>
                                  </p:stCondLst>
                                  <p:childTnLst>
                                    <p:set>
                                      <p:cBhvr>
                                        <p:cTn id="69" dur="1" fill="hold">
                                          <p:stCondLst>
                                            <p:cond delay="0"/>
                                          </p:stCondLst>
                                        </p:cTn>
                                        <p:tgtEl>
                                          <p:spTgt spid="169"/>
                                        </p:tgtEl>
                                        <p:attrNameLst>
                                          <p:attrName>style.visibility</p:attrName>
                                        </p:attrNameLst>
                                      </p:cBhvr>
                                      <p:to>
                                        <p:strVal val="visible"/>
                                      </p:to>
                                    </p:set>
                                    <p:anim calcmode="lin" valueType="num">
                                      <p:cBhvr additive="base">
                                        <p:cTn id="70" dur="500"/>
                                        <p:tgtEl>
                                          <p:spTgt spid="169"/>
                                        </p:tgtEl>
                                        <p:attrNameLst>
                                          <p:attrName>ppt_x</p:attrName>
                                        </p:attrNameLst>
                                      </p:cBhvr>
                                      <p:tavLst>
                                        <p:tav tm="0">
                                          <p:val>
                                            <p:strVal val="#ppt_x-#ppt_w*1.125000"/>
                                          </p:val>
                                        </p:tav>
                                        <p:tav tm="100000">
                                          <p:val>
                                            <p:strVal val="#ppt_x"/>
                                          </p:val>
                                        </p:tav>
                                      </p:tavLst>
                                    </p:anim>
                                    <p:animEffect transition="in" filter="wipe(right)">
                                      <p:cBhvr>
                                        <p:cTn id="71" dur="500"/>
                                        <p:tgtEl>
                                          <p:spTgt spid="16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additive="base">
                                        <p:cTn id="74" dur="500"/>
                                        <p:tgtEl>
                                          <p:spTgt spid="170"/>
                                        </p:tgtEl>
                                        <p:attrNameLst>
                                          <p:attrName>ppt_x</p:attrName>
                                        </p:attrNameLst>
                                      </p:cBhvr>
                                      <p:tavLst>
                                        <p:tav tm="0">
                                          <p:val>
                                            <p:strVal val="#ppt_x-#ppt_w*1.125000"/>
                                          </p:val>
                                        </p:tav>
                                        <p:tav tm="100000">
                                          <p:val>
                                            <p:strVal val="#ppt_x"/>
                                          </p:val>
                                        </p:tav>
                                      </p:tavLst>
                                    </p:anim>
                                    <p:animEffect transition="in" filter="wipe(right)">
                                      <p:cBhvr>
                                        <p:cTn id="75" dur="500"/>
                                        <p:tgtEl>
                                          <p:spTgt spid="170"/>
                                        </p:tgtEl>
                                      </p:cBhvr>
                                    </p:animEffect>
                                  </p:childTnLst>
                                </p:cTn>
                              </p:par>
                            </p:childTnLst>
                          </p:cTn>
                        </p:par>
                        <p:par>
                          <p:cTn id="76" fill="hold">
                            <p:stCondLst>
                              <p:cond delay="3800"/>
                            </p:stCondLst>
                            <p:childTnLst>
                              <p:par>
                                <p:cTn id="77" presetID="49" presetClass="entr" presetSubtype="0" decel="100000"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 calcmode="lin" valueType="num">
                                      <p:cBhvr>
                                        <p:cTn id="81" dur="500" fill="hold"/>
                                        <p:tgtEl>
                                          <p:spTgt spid="37"/>
                                        </p:tgtEl>
                                        <p:attrNameLst>
                                          <p:attrName>style.rotation</p:attrName>
                                        </p:attrNameLst>
                                      </p:cBhvr>
                                      <p:tavLst>
                                        <p:tav tm="0">
                                          <p:val>
                                            <p:fltVal val="360"/>
                                          </p:val>
                                        </p:tav>
                                        <p:tav tm="100000">
                                          <p:val>
                                            <p:fltVal val="0"/>
                                          </p:val>
                                        </p:tav>
                                      </p:tavLst>
                                    </p:anim>
                                    <p:animEffect transition="in" filter="fade">
                                      <p:cBhvr>
                                        <p:cTn id="82" dur="500"/>
                                        <p:tgtEl>
                                          <p:spTgt spid="37"/>
                                        </p:tgtEl>
                                      </p:cBhvr>
                                    </p:animEffect>
                                  </p:childTnLst>
                                </p:cTn>
                              </p:par>
                            </p:childTnLst>
                          </p:cTn>
                        </p:par>
                        <p:par>
                          <p:cTn id="83" fill="hold">
                            <p:stCondLst>
                              <p:cond delay="4300"/>
                            </p:stCondLst>
                            <p:childTnLst>
                              <p:par>
                                <p:cTn id="84" presetID="12" presetClass="entr" presetSubtype="2" fill="hold" grpId="0" nodeType="afterEffect">
                                  <p:stCondLst>
                                    <p:cond delay="0"/>
                                  </p:stCondLst>
                                  <p:childTnLst>
                                    <p:set>
                                      <p:cBhvr>
                                        <p:cTn id="85" dur="1" fill="hold">
                                          <p:stCondLst>
                                            <p:cond delay="0"/>
                                          </p:stCondLst>
                                        </p:cTn>
                                        <p:tgtEl>
                                          <p:spTgt spid="171"/>
                                        </p:tgtEl>
                                        <p:attrNameLst>
                                          <p:attrName>style.visibility</p:attrName>
                                        </p:attrNameLst>
                                      </p:cBhvr>
                                      <p:to>
                                        <p:strVal val="visible"/>
                                      </p:to>
                                    </p:set>
                                    <p:anim calcmode="lin" valueType="num">
                                      <p:cBhvr additive="base">
                                        <p:cTn id="86" dur="500"/>
                                        <p:tgtEl>
                                          <p:spTgt spid="171"/>
                                        </p:tgtEl>
                                        <p:attrNameLst>
                                          <p:attrName>ppt_x</p:attrName>
                                        </p:attrNameLst>
                                      </p:cBhvr>
                                      <p:tavLst>
                                        <p:tav tm="0">
                                          <p:val>
                                            <p:strVal val="#ppt_x+#ppt_w*1.125000"/>
                                          </p:val>
                                        </p:tav>
                                        <p:tav tm="100000">
                                          <p:val>
                                            <p:strVal val="#ppt_x"/>
                                          </p:val>
                                        </p:tav>
                                      </p:tavLst>
                                    </p:anim>
                                    <p:animEffect transition="in" filter="wipe(left)">
                                      <p:cBhvr>
                                        <p:cTn id="87" dur="500"/>
                                        <p:tgtEl>
                                          <p:spTgt spid="171"/>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172"/>
                                        </p:tgtEl>
                                        <p:attrNameLst>
                                          <p:attrName>style.visibility</p:attrName>
                                        </p:attrNameLst>
                                      </p:cBhvr>
                                      <p:to>
                                        <p:strVal val="visible"/>
                                      </p:to>
                                    </p:set>
                                    <p:anim calcmode="lin" valueType="num">
                                      <p:cBhvr additive="base">
                                        <p:cTn id="90" dur="500"/>
                                        <p:tgtEl>
                                          <p:spTgt spid="172"/>
                                        </p:tgtEl>
                                        <p:attrNameLst>
                                          <p:attrName>ppt_x</p:attrName>
                                        </p:attrNameLst>
                                      </p:cBhvr>
                                      <p:tavLst>
                                        <p:tav tm="0">
                                          <p:val>
                                            <p:strVal val="#ppt_x+#ppt_w*1.125000"/>
                                          </p:val>
                                        </p:tav>
                                        <p:tav tm="100000">
                                          <p:val>
                                            <p:strVal val="#ppt_x"/>
                                          </p:val>
                                        </p:tav>
                                      </p:tavLst>
                                    </p:anim>
                                    <p:animEffect transition="in" filter="wipe(left)">
                                      <p:cBhvr>
                                        <p:cTn id="91" dur="500"/>
                                        <p:tgtEl>
                                          <p:spTgt spid="172"/>
                                        </p:tgtEl>
                                      </p:cBhvr>
                                    </p:animEffect>
                                  </p:childTnLst>
                                </p:cTn>
                              </p:par>
                            </p:childTnLst>
                          </p:cTn>
                        </p:par>
                        <p:par>
                          <p:cTn id="92" fill="hold">
                            <p:stCondLst>
                              <p:cond delay="4800"/>
                            </p:stCondLst>
                            <p:childTnLst>
                              <p:par>
                                <p:cTn id="93" presetID="49" presetClass="entr" presetSubtype="0" decel="100000" fill="hold"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 calcmode="lin" valueType="num">
                                      <p:cBhvr>
                                        <p:cTn id="97" dur="500" fill="hold"/>
                                        <p:tgtEl>
                                          <p:spTgt spid="34"/>
                                        </p:tgtEl>
                                        <p:attrNameLst>
                                          <p:attrName>style.rotation</p:attrName>
                                        </p:attrNameLst>
                                      </p:cBhvr>
                                      <p:tavLst>
                                        <p:tav tm="0">
                                          <p:val>
                                            <p:fltVal val="360"/>
                                          </p:val>
                                        </p:tav>
                                        <p:tav tm="100000">
                                          <p:val>
                                            <p:fltVal val="0"/>
                                          </p:val>
                                        </p:tav>
                                      </p:tavLst>
                                    </p:anim>
                                    <p:animEffect transition="in" filter="fade">
                                      <p:cBhvr>
                                        <p:cTn id="98" dur="500"/>
                                        <p:tgtEl>
                                          <p:spTgt spid="34"/>
                                        </p:tgtEl>
                                      </p:cBhvr>
                                    </p:animEffect>
                                  </p:childTnLst>
                                </p:cTn>
                              </p:par>
                            </p:childTnLst>
                          </p:cTn>
                        </p:par>
                        <p:par>
                          <p:cTn id="99" fill="hold">
                            <p:stCondLst>
                              <p:cond delay="5300"/>
                            </p:stCondLst>
                            <p:childTnLst>
                              <p:par>
                                <p:cTn id="100" presetID="12" presetClass="entr" presetSubtype="8" fill="hold" grpId="0" nodeType="afterEffect">
                                  <p:stCondLst>
                                    <p:cond delay="0"/>
                                  </p:stCondLst>
                                  <p:childTnLst>
                                    <p:set>
                                      <p:cBhvr>
                                        <p:cTn id="101" dur="1" fill="hold">
                                          <p:stCondLst>
                                            <p:cond delay="0"/>
                                          </p:stCondLst>
                                        </p:cTn>
                                        <p:tgtEl>
                                          <p:spTgt spid="173"/>
                                        </p:tgtEl>
                                        <p:attrNameLst>
                                          <p:attrName>style.visibility</p:attrName>
                                        </p:attrNameLst>
                                      </p:cBhvr>
                                      <p:to>
                                        <p:strVal val="visible"/>
                                      </p:to>
                                    </p:set>
                                    <p:anim calcmode="lin" valueType="num">
                                      <p:cBhvr additive="base">
                                        <p:cTn id="102" dur="500"/>
                                        <p:tgtEl>
                                          <p:spTgt spid="173"/>
                                        </p:tgtEl>
                                        <p:attrNameLst>
                                          <p:attrName>ppt_x</p:attrName>
                                        </p:attrNameLst>
                                      </p:cBhvr>
                                      <p:tavLst>
                                        <p:tav tm="0">
                                          <p:val>
                                            <p:strVal val="#ppt_x-#ppt_w*1.125000"/>
                                          </p:val>
                                        </p:tav>
                                        <p:tav tm="100000">
                                          <p:val>
                                            <p:strVal val="#ppt_x"/>
                                          </p:val>
                                        </p:tav>
                                      </p:tavLst>
                                    </p:anim>
                                    <p:animEffect transition="in" filter="wipe(right)">
                                      <p:cBhvr>
                                        <p:cTn id="103" dur="500"/>
                                        <p:tgtEl>
                                          <p:spTgt spid="17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174"/>
                                        </p:tgtEl>
                                        <p:attrNameLst>
                                          <p:attrName>style.visibility</p:attrName>
                                        </p:attrNameLst>
                                      </p:cBhvr>
                                      <p:to>
                                        <p:strVal val="visible"/>
                                      </p:to>
                                    </p:set>
                                    <p:anim calcmode="lin" valueType="num">
                                      <p:cBhvr additive="base">
                                        <p:cTn id="106" dur="500"/>
                                        <p:tgtEl>
                                          <p:spTgt spid="174"/>
                                        </p:tgtEl>
                                        <p:attrNameLst>
                                          <p:attrName>ppt_x</p:attrName>
                                        </p:attrNameLst>
                                      </p:cBhvr>
                                      <p:tavLst>
                                        <p:tav tm="0">
                                          <p:val>
                                            <p:strVal val="#ppt_x-#ppt_w*1.125000"/>
                                          </p:val>
                                        </p:tav>
                                        <p:tav tm="100000">
                                          <p:val>
                                            <p:strVal val="#ppt_x"/>
                                          </p:val>
                                        </p:tav>
                                      </p:tavLst>
                                    </p:anim>
                                    <p:animEffect transition="in" filter="wipe(right)">
                                      <p:cBhvr>
                                        <p:cTn id="107" dur="500"/>
                                        <p:tgtEl>
                                          <p:spTgt spid="174"/>
                                        </p:tgtEl>
                                      </p:cBhvr>
                                    </p:animEffect>
                                  </p:childTnLst>
                                </p:cTn>
                              </p:par>
                            </p:childTnLst>
                          </p:cTn>
                        </p:par>
                        <p:par>
                          <p:cTn id="108" fill="hold">
                            <p:stCondLst>
                              <p:cond delay="5800"/>
                            </p:stCondLst>
                            <p:childTnLst>
                              <p:par>
                                <p:cTn id="109" presetID="49" presetClass="entr" presetSubtype="0" decel="100000" fill="hold" nodeType="after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anim calcmode="lin" valueType="num">
                                      <p:cBhvr>
                                        <p:cTn id="113" dur="500" fill="hold"/>
                                        <p:tgtEl>
                                          <p:spTgt spid="31"/>
                                        </p:tgtEl>
                                        <p:attrNameLst>
                                          <p:attrName>style.rotation</p:attrName>
                                        </p:attrNameLst>
                                      </p:cBhvr>
                                      <p:tavLst>
                                        <p:tav tm="0">
                                          <p:val>
                                            <p:fltVal val="360"/>
                                          </p:val>
                                        </p:tav>
                                        <p:tav tm="100000">
                                          <p:val>
                                            <p:fltVal val="0"/>
                                          </p:val>
                                        </p:tav>
                                      </p:tavLst>
                                    </p:anim>
                                    <p:animEffect transition="in" filter="fade">
                                      <p:cBhvr>
                                        <p:cTn id="114" dur="500"/>
                                        <p:tgtEl>
                                          <p:spTgt spid="31"/>
                                        </p:tgtEl>
                                      </p:cBhvr>
                                    </p:animEffect>
                                  </p:childTnLst>
                                </p:cTn>
                              </p:par>
                            </p:childTnLst>
                          </p:cTn>
                        </p:par>
                        <p:par>
                          <p:cTn id="115" fill="hold">
                            <p:stCondLst>
                              <p:cond delay="6300"/>
                            </p:stCondLst>
                            <p:childTnLst>
                              <p:par>
                                <p:cTn id="116" presetID="12" presetClass="entr" presetSubtype="2" fill="hold" grpId="0" nodeType="afterEffect">
                                  <p:stCondLst>
                                    <p:cond delay="0"/>
                                  </p:stCondLst>
                                  <p:childTnLst>
                                    <p:set>
                                      <p:cBhvr>
                                        <p:cTn id="117" dur="1" fill="hold">
                                          <p:stCondLst>
                                            <p:cond delay="0"/>
                                          </p:stCondLst>
                                        </p:cTn>
                                        <p:tgtEl>
                                          <p:spTgt spid="175"/>
                                        </p:tgtEl>
                                        <p:attrNameLst>
                                          <p:attrName>style.visibility</p:attrName>
                                        </p:attrNameLst>
                                      </p:cBhvr>
                                      <p:to>
                                        <p:strVal val="visible"/>
                                      </p:to>
                                    </p:set>
                                    <p:anim calcmode="lin" valueType="num">
                                      <p:cBhvr additive="base">
                                        <p:cTn id="118" dur="500"/>
                                        <p:tgtEl>
                                          <p:spTgt spid="175"/>
                                        </p:tgtEl>
                                        <p:attrNameLst>
                                          <p:attrName>ppt_x</p:attrName>
                                        </p:attrNameLst>
                                      </p:cBhvr>
                                      <p:tavLst>
                                        <p:tav tm="0">
                                          <p:val>
                                            <p:strVal val="#ppt_x+#ppt_w*1.125000"/>
                                          </p:val>
                                        </p:tav>
                                        <p:tav tm="100000">
                                          <p:val>
                                            <p:strVal val="#ppt_x"/>
                                          </p:val>
                                        </p:tav>
                                      </p:tavLst>
                                    </p:anim>
                                    <p:animEffect transition="in" filter="wipe(left)">
                                      <p:cBhvr>
                                        <p:cTn id="119" dur="500"/>
                                        <p:tgtEl>
                                          <p:spTgt spid="175"/>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176"/>
                                        </p:tgtEl>
                                        <p:attrNameLst>
                                          <p:attrName>style.visibility</p:attrName>
                                        </p:attrNameLst>
                                      </p:cBhvr>
                                      <p:to>
                                        <p:strVal val="visible"/>
                                      </p:to>
                                    </p:set>
                                    <p:anim calcmode="lin" valueType="num">
                                      <p:cBhvr additive="base">
                                        <p:cTn id="122" dur="500"/>
                                        <p:tgtEl>
                                          <p:spTgt spid="176"/>
                                        </p:tgtEl>
                                        <p:attrNameLst>
                                          <p:attrName>ppt_x</p:attrName>
                                        </p:attrNameLst>
                                      </p:cBhvr>
                                      <p:tavLst>
                                        <p:tav tm="0">
                                          <p:val>
                                            <p:strVal val="#ppt_x+#ppt_w*1.125000"/>
                                          </p:val>
                                        </p:tav>
                                        <p:tav tm="100000">
                                          <p:val>
                                            <p:strVal val="#ppt_x"/>
                                          </p:val>
                                        </p:tav>
                                      </p:tavLst>
                                    </p:anim>
                                    <p:animEffect transition="in" filter="wipe(left)">
                                      <p:cBhvr>
                                        <p:cTn id="123"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7" grpId="0" animBg="1"/>
      <p:bldP spid="168" grpId="0" animBg="1"/>
      <p:bldP spid="169" grpId="0"/>
      <p:bldP spid="170" grpId="0"/>
      <p:bldP spid="171" grpId="0"/>
      <p:bldP spid="172" grpId="0"/>
      <p:bldP spid="173" grpId="0"/>
      <p:bldP spid="174" grpId="0"/>
      <p:bldP spid="175" grpId="0"/>
      <p:bldP spid="17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6372200" y="1779662"/>
            <a:ext cx="1839721" cy="1398908"/>
            <a:chOff x="5653409" y="2018889"/>
            <a:chExt cx="1840389" cy="1399416"/>
          </a:xfrm>
        </p:grpSpPr>
        <p:sp>
          <p:nvSpPr>
            <p:cNvPr id="129" name="Freeform 10"/>
            <p:cNvSpPr>
              <a:spLocks/>
            </p:cNvSpPr>
            <p:nvPr/>
          </p:nvSpPr>
          <p:spPr bwMode="auto">
            <a:xfrm>
              <a:off x="5653409" y="2018889"/>
              <a:ext cx="1840389" cy="1399416"/>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sp>
          <p:nvSpPr>
            <p:cNvPr id="130" name="Freeform 17"/>
            <p:cNvSpPr>
              <a:spLocks/>
            </p:cNvSpPr>
            <p:nvPr/>
          </p:nvSpPr>
          <p:spPr bwMode="auto">
            <a:xfrm>
              <a:off x="5767662" y="2121958"/>
              <a:ext cx="1611882" cy="1193278"/>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grpSp>
      <p:grpSp>
        <p:nvGrpSpPr>
          <p:cNvPr id="131" name="组合 795"/>
          <p:cNvGrpSpPr>
            <a:grpSpLocks/>
          </p:cNvGrpSpPr>
          <p:nvPr/>
        </p:nvGrpSpPr>
        <p:grpSpPr bwMode="auto">
          <a:xfrm>
            <a:off x="4428342" y="1779662"/>
            <a:ext cx="1839721" cy="1398908"/>
            <a:chOff x="7502850" y="1762125"/>
            <a:chExt cx="4027488" cy="3060700"/>
          </a:xfrm>
        </p:grpSpPr>
        <p:sp>
          <p:nvSpPr>
            <p:cNvPr id="142"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sp>
          <p:nvSpPr>
            <p:cNvPr id="143"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grpSp>
      <p:grpSp>
        <p:nvGrpSpPr>
          <p:cNvPr id="132" name="组合 796"/>
          <p:cNvGrpSpPr>
            <a:grpSpLocks/>
          </p:cNvGrpSpPr>
          <p:nvPr/>
        </p:nvGrpSpPr>
        <p:grpSpPr bwMode="auto">
          <a:xfrm>
            <a:off x="2628501" y="1779662"/>
            <a:ext cx="1839721" cy="1398908"/>
            <a:chOff x="7502850" y="1762125"/>
            <a:chExt cx="4027488" cy="3060700"/>
          </a:xfrm>
        </p:grpSpPr>
        <p:sp>
          <p:nvSpPr>
            <p:cNvPr id="140"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sp>
          <p:nvSpPr>
            <p:cNvPr id="141"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grpSp>
      <p:grpSp>
        <p:nvGrpSpPr>
          <p:cNvPr id="133" name="组合 797"/>
          <p:cNvGrpSpPr>
            <a:grpSpLocks/>
          </p:cNvGrpSpPr>
          <p:nvPr/>
        </p:nvGrpSpPr>
        <p:grpSpPr bwMode="auto">
          <a:xfrm>
            <a:off x="926416" y="1779662"/>
            <a:ext cx="1839721" cy="1398908"/>
            <a:chOff x="7502850" y="1762125"/>
            <a:chExt cx="4027488" cy="3060700"/>
          </a:xfrm>
        </p:grpSpPr>
        <p:sp>
          <p:nvSpPr>
            <p:cNvPr id="138"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sp>
          <p:nvSpPr>
            <p:cNvPr id="139"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028">
                <a:defRPr/>
              </a:pPr>
              <a:endParaRPr lang="zh-CN" altLang="en-US" sz="1799" kern="0">
                <a:solidFill>
                  <a:prstClr val="black"/>
                </a:solidFill>
                <a:latin typeface="Calibri"/>
                <a:ea typeface="微软雅黑"/>
              </a:endParaRPr>
            </a:p>
          </p:txBody>
        </p:sp>
      </p:grpSp>
      <p:sp>
        <p:nvSpPr>
          <p:cNvPr id="134" name="Freeform 5"/>
          <p:cNvSpPr>
            <a:spLocks/>
          </p:cNvSpPr>
          <p:nvPr/>
        </p:nvSpPr>
        <p:spPr bwMode="auto">
          <a:xfrm>
            <a:off x="6979024" y="2706095"/>
            <a:ext cx="408311" cy="31564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8CC94C"/>
          </a:solidFill>
          <a:ln>
            <a:noFill/>
          </a:ln>
          <a:extLst/>
        </p:spPr>
        <p:txBody>
          <a:bodyPr/>
          <a:lstStyle/>
          <a:p>
            <a:pPr defTabSz="914028">
              <a:defRPr/>
            </a:pPr>
            <a:endParaRPr lang="zh-CN" altLang="en-US" sz="1799" kern="0">
              <a:solidFill>
                <a:sysClr val="windowText" lastClr="000000"/>
              </a:solidFill>
            </a:endParaRPr>
          </a:p>
        </p:txBody>
      </p:sp>
      <p:sp>
        <p:nvSpPr>
          <p:cNvPr id="135" name="Freeform 5"/>
          <p:cNvSpPr>
            <a:spLocks/>
          </p:cNvSpPr>
          <p:nvPr/>
        </p:nvSpPr>
        <p:spPr bwMode="auto">
          <a:xfrm>
            <a:off x="4953614" y="2698475"/>
            <a:ext cx="408311" cy="31564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108136"/>
          </a:solidFill>
          <a:ln>
            <a:noFill/>
          </a:ln>
          <a:extLst/>
        </p:spPr>
        <p:txBody>
          <a:bodyPr/>
          <a:lstStyle/>
          <a:p>
            <a:pPr defTabSz="914028">
              <a:defRPr/>
            </a:pPr>
            <a:endParaRPr lang="zh-CN" altLang="en-US" sz="1799" kern="0">
              <a:solidFill>
                <a:sysClr val="windowText" lastClr="000000"/>
              </a:solidFill>
            </a:endParaRPr>
          </a:p>
        </p:txBody>
      </p:sp>
      <p:sp>
        <p:nvSpPr>
          <p:cNvPr id="136" name="Freeform 5"/>
          <p:cNvSpPr>
            <a:spLocks/>
          </p:cNvSpPr>
          <p:nvPr/>
        </p:nvSpPr>
        <p:spPr bwMode="auto">
          <a:xfrm>
            <a:off x="3072221" y="2690854"/>
            <a:ext cx="408311" cy="31564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8CC94C"/>
          </a:solidFill>
          <a:ln>
            <a:noFill/>
          </a:ln>
          <a:extLst/>
        </p:spPr>
        <p:txBody>
          <a:bodyPr/>
          <a:lstStyle/>
          <a:p>
            <a:pPr defTabSz="914028">
              <a:defRPr/>
            </a:pPr>
            <a:endParaRPr lang="zh-CN" altLang="en-US" sz="1799" kern="0">
              <a:solidFill>
                <a:sysClr val="windowText" lastClr="000000"/>
              </a:solidFill>
            </a:endParaRPr>
          </a:p>
        </p:txBody>
      </p:sp>
      <p:sp>
        <p:nvSpPr>
          <p:cNvPr id="137" name="Freeform 5"/>
          <p:cNvSpPr>
            <a:spLocks/>
          </p:cNvSpPr>
          <p:nvPr/>
        </p:nvSpPr>
        <p:spPr bwMode="auto">
          <a:xfrm>
            <a:off x="1288586" y="2683234"/>
            <a:ext cx="408311" cy="31564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108136"/>
          </a:solidFill>
          <a:ln>
            <a:noFill/>
          </a:ln>
          <a:extLst/>
        </p:spPr>
        <p:txBody>
          <a:bodyPr/>
          <a:lstStyle/>
          <a:p>
            <a:pPr defTabSz="914028">
              <a:defRPr/>
            </a:pPr>
            <a:endParaRPr lang="zh-CN" altLang="en-US" sz="1799" kern="0">
              <a:solidFill>
                <a:sysClr val="windowText" lastClr="000000"/>
              </a:solidFill>
            </a:endParaRPr>
          </a:p>
        </p:txBody>
      </p:sp>
      <p:sp>
        <p:nvSpPr>
          <p:cNvPr id="144" name="文本框 808"/>
          <p:cNvSpPr txBox="1">
            <a:spLocks noChangeArrowheads="1"/>
          </p:cNvSpPr>
          <p:nvPr/>
        </p:nvSpPr>
        <p:spPr bwMode="auto">
          <a:xfrm>
            <a:off x="1628855" y="1971342"/>
            <a:ext cx="561661" cy="8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4" tIns="34283" rIns="68564" bIns="3428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028">
              <a:defRPr/>
            </a:pPr>
            <a:r>
              <a:rPr lang="en-US" altLang="zh-CN" sz="1500" kern="0" dirty="0">
                <a:solidFill>
                  <a:srgbClr val="108136"/>
                </a:solidFill>
              </a:rPr>
              <a:t>STEP</a:t>
            </a:r>
          </a:p>
          <a:p>
            <a:pPr algn="ctr" defTabSz="914028">
              <a:defRPr/>
            </a:pPr>
            <a:r>
              <a:rPr lang="en-US" altLang="zh-CN" sz="3599" kern="0" dirty="0">
                <a:solidFill>
                  <a:srgbClr val="108136"/>
                </a:solidFill>
                <a:latin typeface="Impact" pitchFamily="34" charset="0"/>
              </a:rPr>
              <a:t>01</a:t>
            </a:r>
            <a:endParaRPr lang="zh-CN" altLang="en-US" sz="3599" kern="0" dirty="0">
              <a:solidFill>
                <a:srgbClr val="108136"/>
              </a:solidFill>
              <a:latin typeface="Impact" pitchFamily="34" charset="0"/>
            </a:endParaRPr>
          </a:p>
        </p:txBody>
      </p:sp>
      <p:sp>
        <p:nvSpPr>
          <p:cNvPr id="145" name="文本框 809"/>
          <p:cNvSpPr txBox="1">
            <a:spLocks noChangeArrowheads="1"/>
          </p:cNvSpPr>
          <p:nvPr/>
        </p:nvSpPr>
        <p:spPr bwMode="auto">
          <a:xfrm>
            <a:off x="3267757" y="1971342"/>
            <a:ext cx="617766" cy="8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4" tIns="34283" rIns="68564" bIns="3428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028">
              <a:defRPr/>
            </a:pPr>
            <a:r>
              <a:rPr lang="en-US" altLang="zh-CN" sz="1500" kern="0" dirty="0">
                <a:solidFill>
                  <a:srgbClr val="8CC94C"/>
                </a:solidFill>
              </a:rPr>
              <a:t>STEP</a:t>
            </a:r>
          </a:p>
          <a:p>
            <a:pPr algn="ctr" defTabSz="914028">
              <a:defRPr/>
            </a:pPr>
            <a:r>
              <a:rPr lang="en-US" altLang="zh-CN" sz="3599" kern="0" dirty="0">
                <a:solidFill>
                  <a:srgbClr val="8CC94C"/>
                </a:solidFill>
                <a:latin typeface="Impact" pitchFamily="34" charset="0"/>
              </a:rPr>
              <a:t>02</a:t>
            </a:r>
            <a:endParaRPr lang="zh-CN" altLang="en-US" sz="3599" kern="0" dirty="0">
              <a:solidFill>
                <a:srgbClr val="8CC94C"/>
              </a:solidFill>
              <a:latin typeface="Impact" pitchFamily="34" charset="0"/>
            </a:endParaRPr>
          </a:p>
        </p:txBody>
      </p:sp>
      <p:sp>
        <p:nvSpPr>
          <p:cNvPr id="146" name="文本框 810"/>
          <p:cNvSpPr txBox="1">
            <a:spLocks noChangeArrowheads="1"/>
          </p:cNvSpPr>
          <p:nvPr/>
        </p:nvSpPr>
        <p:spPr bwMode="auto">
          <a:xfrm>
            <a:off x="5026055" y="1971342"/>
            <a:ext cx="630590" cy="8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4" tIns="34283" rIns="68564" bIns="3428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028">
              <a:defRPr/>
            </a:pPr>
            <a:r>
              <a:rPr lang="en-US" altLang="zh-CN" sz="1500" kern="0" dirty="0">
                <a:solidFill>
                  <a:srgbClr val="108136"/>
                </a:solidFill>
              </a:rPr>
              <a:t>STEP</a:t>
            </a:r>
          </a:p>
          <a:p>
            <a:pPr algn="ctr" defTabSz="914028">
              <a:defRPr/>
            </a:pPr>
            <a:r>
              <a:rPr lang="en-US" altLang="zh-CN" sz="3599" kern="0" dirty="0">
                <a:solidFill>
                  <a:srgbClr val="108136"/>
                </a:solidFill>
                <a:latin typeface="Impact" pitchFamily="34" charset="0"/>
              </a:rPr>
              <a:t>03</a:t>
            </a:r>
            <a:endParaRPr lang="zh-CN" altLang="en-US" sz="3599" kern="0" dirty="0">
              <a:solidFill>
                <a:srgbClr val="108136"/>
              </a:solidFill>
              <a:latin typeface="Impact" pitchFamily="34" charset="0"/>
            </a:endParaRPr>
          </a:p>
        </p:txBody>
      </p:sp>
      <p:sp>
        <p:nvSpPr>
          <p:cNvPr id="147" name="文本框 811"/>
          <p:cNvSpPr txBox="1">
            <a:spLocks noChangeArrowheads="1"/>
          </p:cNvSpPr>
          <p:nvPr/>
        </p:nvSpPr>
        <p:spPr bwMode="auto">
          <a:xfrm>
            <a:off x="6941996" y="1971342"/>
            <a:ext cx="616162" cy="8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4" tIns="34283" rIns="68564" bIns="3428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028">
              <a:defRPr/>
            </a:pPr>
            <a:r>
              <a:rPr lang="en-US" altLang="zh-CN" sz="1500" kern="0" dirty="0">
                <a:solidFill>
                  <a:srgbClr val="8CC94C"/>
                </a:solidFill>
              </a:rPr>
              <a:t>STEP</a:t>
            </a:r>
          </a:p>
          <a:p>
            <a:pPr algn="ctr" defTabSz="914028">
              <a:defRPr/>
            </a:pPr>
            <a:r>
              <a:rPr lang="en-US" altLang="zh-CN" sz="3599" kern="0" dirty="0">
                <a:solidFill>
                  <a:srgbClr val="8CC94C"/>
                </a:solidFill>
                <a:latin typeface="Impact" pitchFamily="34" charset="0"/>
              </a:rPr>
              <a:t>04</a:t>
            </a:r>
            <a:endParaRPr lang="zh-CN" altLang="en-US" sz="3599" kern="0" dirty="0">
              <a:solidFill>
                <a:srgbClr val="8CC94C"/>
              </a:solidFill>
              <a:latin typeface="Impact" pitchFamily="34" charset="0"/>
            </a:endParaRPr>
          </a:p>
        </p:txBody>
      </p:sp>
      <p:sp>
        <p:nvSpPr>
          <p:cNvPr id="50" name="Rectangle 27"/>
          <p:cNvSpPr>
            <a:spLocks/>
          </p:cNvSpPr>
          <p:nvPr/>
        </p:nvSpPr>
        <p:spPr bwMode="auto">
          <a:xfrm>
            <a:off x="986635" y="3568285"/>
            <a:ext cx="1379583" cy="23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r>
              <a:rPr lang="zh-CN" altLang="en-US" sz="1422" dirty="0">
                <a:solidFill>
                  <a:srgbClr val="108136"/>
                </a:solidFill>
                <a:ea typeface="微软雅黑" panose="020B0503020204020204" pitchFamily="34" charset="-122"/>
              </a:rPr>
              <a:t>请替换文字内容</a:t>
            </a:r>
          </a:p>
        </p:txBody>
      </p:sp>
      <p:sp>
        <p:nvSpPr>
          <p:cNvPr id="37" name="Rectangle 27"/>
          <p:cNvSpPr>
            <a:spLocks/>
          </p:cNvSpPr>
          <p:nvPr/>
        </p:nvSpPr>
        <p:spPr bwMode="auto">
          <a:xfrm>
            <a:off x="2865486" y="3568285"/>
            <a:ext cx="1379583" cy="23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r>
              <a:rPr lang="zh-CN" altLang="en-US" sz="1422" dirty="0">
                <a:solidFill>
                  <a:srgbClr val="108136"/>
                </a:solidFill>
                <a:ea typeface="微软雅黑" panose="020B0503020204020204" pitchFamily="34" charset="-122"/>
              </a:rPr>
              <a:t>请替换文字内容</a:t>
            </a:r>
          </a:p>
        </p:txBody>
      </p:sp>
      <p:sp>
        <p:nvSpPr>
          <p:cNvPr id="38" name="Rectangle 27"/>
          <p:cNvSpPr>
            <a:spLocks/>
          </p:cNvSpPr>
          <p:nvPr/>
        </p:nvSpPr>
        <p:spPr bwMode="auto">
          <a:xfrm>
            <a:off x="4769846" y="3568285"/>
            <a:ext cx="1379583" cy="23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r>
              <a:rPr lang="zh-CN" altLang="en-US" sz="1422" dirty="0">
                <a:solidFill>
                  <a:srgbClr val="108136"/>
                </a:solidFill>
                <a:ea typeface="微软雅黑" panose="020B0503020204020204" pitchFamily="34" charset="-122"/>
              </a:rPr>
              <a:t>请替换文字内容</a:t>
            </a:r>
          </a:p>
        </p:txBody>
      </p:sp>
      <p:sp>
        <p:nvSpPr>
          <p:cNvPr id="39" name="Rectangle 27"/>
          <p:cNvSpPr>
            <a:spLocks/>
          </p:cNvSpPr>
          <p:nvPr/>
        </p:nvSpPr>
        <p:spPr bwMode="auto">
          <a:xfrm>
            <a:off x="6890471" y="3568285"/>
            <a:ext cx="1379583" cy="23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r>
              <a:rPr lang="zh-CN" altLang="en-US" sz="1422" dirty="0">
                <a:solidFill>
                  <a:srgbClr val="108136"/>
                </a:solidFill>
                <a:ea typeface="微软雅黑" panose="020B0503020204020204" pitchFamily="34" charset="-122"/>
              </a:rPr>
              <a:t>请替换文字内容</a:t>
            </a:r>
          </a:p>
        </p:txBody>
      </p:sp>
      <p:sp>
        <p:nvSpPr>
          <p:cNvPr id="40" name="文本框 39"/>
          <p:cNvSpPr txBox="1"/>
          <p:nvPr/>
        </p:nvSpPr>
        <p:spPr>
          <a:xfrm>
            <a:off x="3917743" y="502992"/>
            <a:ext cx="1363329" cy="573875"/>
          </a:xfrm>
          <a:prstGeom prst="rect">
            <a:avLst/>
          </a:prstGeom>
          <a:noFill/>
        </p:spPr>
        <p:txBody>
          <a:bodyPr wrap="square" rtlCol="0">
            <a:spAutoFit/>
          </a:bodyPr>
          <a:lstStyle/>
          <a:p>
            <a:r>
              <a:rPr lang="zh-CN" altLang="en-US" sz="3129" b="1" dirty="0">
                <a:solidFill>
                  <a:srgbClr val="2E7438"/>
                </a:solidFill>
                <a:latin typeface="微软雅黑" panose="020B0503020204020204" pitchFamily="34" charset="-122"/>
                <a:ea typeface="微软雅黑" panose="020B0503020204020204" pitchFamily="34" charset="-122"/>
              </a:rPr>
              <a:t>目录</a:t>
            </a:r>
          </a:p>
        </p:txBody>
      </p:sp>
      <p:sp>
        <p:nvSpPr>
          <p:cNvPr id="41" name="文本框 40"/>
          <p:cNvSpPr txBox="1"/>
          <p:nvPr/>
        </p:nvSpPr>
        <p:spPr>
          <a:xfrm>
            <a:off x="3917743" y="987690"/>
            <a:ext cx="1612524" cy="311175"/>
          </a:xfrm>
          <a:prstGeom prst="rect">
            <a:avLst/>
          </a:prstGeom>
          <a:noFill/>
        </p:spPr>
        <p:txBody>
          <a:bodyPr wrap="square" rtlCol="0">
            <a:spAutoFit/>
          </a:bodyPr>
          <a:lstStyle/>
          <a:p>
            <a:r>
              <a:rPr lang="en-US" altLang="zh-CN" sz="1422" b="1" dirty="0">
                <a:solidFill>
                  <a:srgbClr val="2E7438"/>
                </a:solidFill>
                <a:latin typeface="Arial" panose="020B0604020202020204" pitchFamily="34" charset="0"/>
                <a:ea typeface="微软雅黑" panose="020B0503020204020204" pitchFamily="34" charset="-122"/>
                <a:cs typeface="Arial" panose="020B0604020202020204" pitchFamily="34" charset="0"/>
              </a:rPr>
              <a:t>CONTENTS</a:t>
            </a:r>
          </a:p>
        </p:txBody>
      </p:sp>
    </p:spTree>
    <p:extLst>
      <p:ext uri="{BB962C8B-B14F-4D97-AF65-F5344CB8AC3E}">
        <p14:creationId xmlns:p14="http://schemas.microsoft.com/office/powerpoint/2010/main" val="590029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2000">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14:bounceEnd="52000">
                                          <p:cBhvr additive="base">
                                            <p:cTn id="7" dur="500" fill="hold"/>
                                            <p:tgtEl>
                                              <p:spTgt spid="133"/>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52000">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14:bounceEnd="52000">
                                          <p:cBhvr additive="base">
                                            <p:cTn id="12" dur="500" fill="hold"/>
                                            <p:tgtEl>
                                              <p:spTgt spid="132"/>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52000">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14:bounceEnd="52000">
                                          <p:cBhvr additive="base">
                                            <p:cTn id="17" dur="500" fill="hold"/>
                                            <p:tgtEl>
                                              <p:spTgt spid="131"/>
                                            </p:tgtEl>
                                            <p:attrNameLst>
                                              <p:attrName>ppt_x</p:attrName>
                                            </p:attrNameLst>
                                          </p:cBhvr>
                                          <p:tavLst>
                                            <p:tav tm="0">
                                              <p:val>
                                                <p:strVal val="0-#ppt_w/2"/>
                                              </p:val>
                                            </p:tav>
                                            <p:tav tm="100000">
                                              <p:val>
                                                <p:strVal val="#ppt_x"/>
                                              </p:val>
                                            </p:tav>
                                          </p:tavLst>
                                        </p:anim>
                                        <p:anim calcmode="lin" valueType="num" p14:bounceEnd="52000">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52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52000">
                                          <p:cBhvr additive="base">
                                            <p:cTn id="22" dur="500" fill="hold"/>
                                            <p:tgtEl>
                                              <p:spTgt spid="2"/>
                                            </p:tgtEl>
                                            <p:attrNameLst>
                                              <p:attrName>ppt_x</p:attrName>
                                            </p:attrNameLst>
                                          </p:cBhvr>
                                          <p:tavLst>
                                            <p:tav tm="0">
                                              <p:val>
                                                <p:strVal val="0-#ppt_w/2"/>
                                              </p:val>
                                            </p:tav>
                                            <p:tav tm="100000">
                                              <p:val>
                                                <p:strVal val="#ppt_x"/>
                                              </p:val>
                                            </p:tav>
                                          </p:tavLst>
                                        </p:anim>
                                        <p:anim calcmode="lin" valueType="num" p14:bounceEnd="52000">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12" presetClass="entr" presetSubtype="4"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p:tgtEl>
                                              <p:spTgt spid="50"/>
                                            </p:tgtEl>
                                            <p:attrNameLst>
                                              <p:attrName>ppt_y</p:attrName>
                                            </p:attrNameLst>
                                          </p:cBhvr>
                                          <p:tavLst>
                                            <p:tav tm="0">
                                              <p:val>
                                                <p:strVal val="#ppt_y+#ppt_h*1.125000"/>
                                              </p:val>
                                            </p:tav>
                                            <p:tav tm="100000">
                                              <p:val>
                                                <p:strVal val="#ppt_y"/>
                                              </p:val>
                                            </p:tav>
                                          </p:tavLst>
                                        </p:anim>
                                        <p:animEffect transition="in" filter="wipe(up)">
                                          <p:cBhvr>
                                            <p:cTn id="53" dur="500"/>
                                            <p:tgtEl>
                                              <p:spTgt spid="50"/>
                                            </p:tgtEl>
                                          </p:cBhvr>
                                        </p:animEffect>
                                      </p:childTnLst>
                                    </p:cTn>
                                  </p:par>
                                </p:childTnLst>
                              </p:cTn>
                            </p:par>
                            <p:par>
                              <p:cTn id="54" fill="hold">
                                <p:stCondLst>
                                  <p:cond delay="3000"/>
                                </p:stCondLst>
                                <p:childTnLst>
                                  <p:par>
                                    <p:cTn id="55" presetID="12" presetClass="entr" presetSubtype="4"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p:tgtEl>
                                              <p:spTgt spid="37"/>
                                            </p:tgtEl>
                                            <p:attrNameLst>
                                              <p:attrName>ppt_y</p:attrName>
                                            </p:attrNameLst>
                                          </p:cBhvr>
                                          <p:tavLst>
                                            <p:tav tm="0">
                                              <p:val>
                                                <p:strVal val="#ppt_y+#ppt_h*1.125000"/>
                                              </p:val>
                                            </p:tav>
                                            <p:tav tm="100000">
                                              <p:val>
                                                <p:strVal val="#ppt_y"/>
                                              </p:val>
                                            </p:tav>
                                          </p:tavLst>
                                        </p:anim>
                                        <p:animEffect transition="in" filter="wipe(up)">
                                          <p:cBhvr>
                                            <p:cTn id="58" dur="500"/>
                                            <p:tgtEl>
                                              <p:spTgt spid="37"/>
                                            </p:tgtEl>
                                          </p:cBhvr>
                                        </p:animEffect>
                                      </p:childTnLst>
                                    </p:cTn>
                                  </p:par>
                                </p:childTnLst>
                              </p:cTn>
                            </p:par>
                            <p:par>
                              <p:cTn id="59" fill="hold">
                                <p:stCondLst>
                                  <p:cond delay="3500"/>
                                </p:stCondLst>
                                <p:childTnLst>
                                  <p:par>
                                    <p:cTn id="60" presetID="12" presetClass="entr" presetSubtype="4"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p:tgtEl>
                                              <p:spTgt spid="38"/>
                                            </p:tgtEl>
                                            <p:attrNameLst>
                                              <p:attrName>ppt_y</p:attrName>
                                            </p:attrNameLst>
                                          </p:cBhvr>
                                          <p:tavLst>
                                            <p:tav tm="0">
                                              <p:val>
                                                <p:strVal val="#ppt_y+#ppt_h*1.125000"/>
                                              </p:val>
                                            </p:tav>
                                            <p:tav tm="100000">
                                              <p:val>
                                                <p:strVal val="#ppt_y"/>
                                              </p:val>
                                            </p:tav>
                                          </p:tavLst>
                                        </p:anim>
                                        <p:animEffect transition="in" filter="wipe(up)">
                                          <p:cBhvr>
                                            <p:cTn id="63" dur="500"/>
                                            <p:tgtEl>
                                              <p:spTgt spid="38"/>
                                            </p:tgtEl>
                                          </p:cBhvr>
                                        </p:animEffect>
                                      </p:childTnLst>
                                    </p:cTn>
                                  </p:par>
                                </p:childTnLst>
                              </p:cTn>
                            </p:par>
                            <p:par>
                              <p:cTn id="64" fill="hold">
                                <p:stCondLst>
                                  <p:cond delay="4000"/>
                                </p:stCondLst>
                                <p:childTnLst>
                                  <p:par>
                                    <p:cTn id="65" presetID="12" presetClass="entr" presetSubtype="4"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p:tgtEl>
                                              <p:spTgt spid="39"/>
                                            </p:tgtEl>
                                            <p:attrNameLst>
                                              <p:attrName>ppt_y</p:attrName>
                                            </p:attrNameLst>
                                          </p:cBhvr>
                                          <p:tavLst>
                                            <p:tav tm="0">
                                              <p:val>
                                                <p:strVal val="#ppt_y+#ppt_h*1.125000"/>
                                              </p:val>
                                            </p:tav>
                                            <p:tav tm="100000">
                                              <p:val>
                                                <p:strVal val="#ppt_y"/>
                                              </p:val>
                                            </p:tav>
                                          </p:tavLst>
                                        </p:anim>
                                        <p:animEffect transition="in" filter="wipe(up)">
                                          <p:cBhvr>
                                            <p:cTn id="68" dur="500"/>
                                            <p:tgtEl>
                                              <p:spTgt spid="39"/>
                                            </p:tgtEl>
                                          </p:cBhvr>
                                        </p:animEffect>
                                      </p:childTnLst>
                                    </p:cTn>
                                  </p:par>
                                  <p:par>
                                    <p:cTn id="69" presetID="23" presetClass="entr" presetSubtype="16"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30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P spid="50"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additive="base">
                                            <p:cTn id="12" dur="500" fill="hold"/>
                                            <p:tgtEl>
                                              <p:spTgt spid="132"/>
                                            </p:tgtEl>
                                            <p:attrNameLst>
                                              <p:attrName>ppt_x</p:attrName>
                                            </p:attrNameLst>
                                          </p:cBhvr>
                                          <p:tavLst>
                                            <p:tav tm="0">
                                              <p:val>
                                                <p:strVal val="0-#ppt_w/2"/>
                                              </p:val>
                                            </p:tav>
                                            <p:tav tm="100000">
                                              <p:val>
                                                <p:strVal val="#ppt_x"/>
                                              </p:val>
                                            </p:tav>
                                          </p:tavLst>
                                        </p:anim>
                                        <p:anim calcmode="lin" valueType="num">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cBhvr additive="base">
                                            <p:cTn id="17" dur="500" fill="hold"/>
                                            <p:tgtEl>
                                              <p:spTgt spid="131"/>
                                            </p:tgtEl>
                                            <p:attrNameLst>
                                              <p:attrName>ppt_x</p:attrName>
                                            </p:attrNameLst>
                                          </p:cBhvr>
                                          <p:tavLst>
                                            <p:tav tm="0">
                                              <p:val>
                                                <p:strVal val="0-#ppt_w/2"/>
                                              </p:val>
                                            </p:tav>
                                            <p:tav tm="100000">
                                              <p:val>
                                                <p:strVal val="#ppt_x"/>
                                              </p:val>
                                            </p:tav>
                                          </p:tavLst>
                                        </p:anim>
                                        <p:anim calcmode="lin" valueType="num">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12" presetClass="entr" presetSubtype="4"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p:tgtEl>
                                              <p:spTgt spid="50"/>
                                            </p:tgtEl>
                                            <p:attrNameLst>
                                              <p:attrName>ppt_y</p:attrName>
                                            </p:attrNameLst>
                                          </p:cBhvr>
                                          <p:tavLst>
                                            <p:tav tm="0">
                                              <p:val>
                                                <p:strVal val="#ppt_y+#ppt_h*1.125000"/>
                                              </p:val>
                                            </p:tav>
                                            <p:tav tm="100000">
                                              <p:val>
                                                <p:strVal val="#ppt_y"/>
                                              </p:val>
                                            </p:tav>
                                          </p:tavLst>
                                        </p:anim>
                                        <p:animEffect transition="in" filter="wipe(up)">
                                          <p:cBhvr>
                                            <p:cTn id="53" dur="500"/>
                                            <p:tgtEl>
                                              <p:spTgt spid="50"/>
                                            </p:tgtEl>
                                          </p:cBhvr>
                                        </p:animEffect>
                                      </p:childTnLst>
                                    </p:cTn>
                                  </p:par>
                                </p:childTnLst>
                              </p:cTn>
                            </p:par>
                            <p:par>
                              <p:cTn id="54" fill="hold">
                                <p:stCondLst>
                                  <p:cond delay="3000"/>
                                </p:stCondLst>
                                <p:childTnLst>
                                  <p:par>
                                    <p:cTn id="55" presetID="12" presetClass="entr" presetSubtype="4"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p:tgtEl>
                                              <p:spTgt spid="37"/>
                                            </p:tgtEl>
                                            <p:attrNameLst>
                                              <p:attrName>ppt_y</p:attrName>
                                            </p:attrNameLst>
                                          </p:cBhvr>
                                          <p:tavLst>
                                            <p:tav tm="0">
                                              <p:val>
                                                <p:strVal val="#ppt_y+#ppt_h*1.125000"/>
                                              </p:val>
                                            </p:tav>
                                            <p:tav tm="100000">
                                              <p:val>
                                                <p:strVal val="#ppt_y"/>
                                              </p:val>
                                            </p:tav>
                                          </p:tavLst>
                                        </p:anim>
                                        <p:animEffect transition="in" filter="wipe(up)">
                                          <p:cBhvr>
                                            <p:cTn id="58" dur="500"/>
                                            <p:tgtEl>
                                              <p:spTgt spid="37"/>
                                            </p:tgtEl>
                                          </p:cBhvr>
                                        </p:animEffect>
                                      </p:childTnLst>
                                    </p:cTn>
                                  </p:par>
                                </p:childTnLst>
                              </p:cTn>
                            </p:par>
                            <p:par>
                              <p:cTn id="59" fill="hold">
                                <p:stCondLst>
                                  <p:cond delay="3500"/>
                                </p:stCondLst>
                                <p:childTnLst>
                                  <p:par>
                                    <p:cTn id="60" presetID="12" presetClass="entr" presetSubtype="4"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p:tgtEl>
                                              <p:spTgt spid="38"/>
                                            </p:tgtEl>
                                            <p:attrNameLst>
                                              <p:attrName>ppt_y</p:attrName>
                                            </p:attrNameLst>
                                          </p:cBhvr>
                                          <p:tavLst>
                                            <p:tav tm="0">
                                              <p:val>
                                                <p:strVal val="#ppt_y+#ppt_h*1.125000"/>
                                              </p:val>
                                            </p:tav>
                                            <p:tav tm="100000">
                                              <p:val>
                                                <p:strVal val="#ppt_y"/>
                                              </p:val>
                                            </p:tav>
                                          </p:tavLst>
                                        </p:anim>
                                        <p:animEffect transition="in" filter="wipe(up)">
                                          <p:cBhvr>
                                            <p:cTn id="63" dur="500"/>
                                            <p:tgtEl>
                                              <p:spTgt spid="38"/>
                                            </p:tgtEl>
                                          </p:cBhvr>
                                        </p:animEffect>
                                      </p:childTnLst>
                                    </p:cTn>
                                  </p:par>
                                </p:childTnLst>
                              </p:cTn>
                            </p:par>
                            <p:par>
                              <p:cTn id="64" fill="hold">
                                <p:stCondLst>
                                  <p:cond delay="4000"/>
                                </p:stCondLst>
                                <p:childTnLst>
                                  <p:par>
                                    <p:cTn id="65" presetID="12" presetClass="entr" presetSubtype="4"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p:tgtEl>
                                              <p:spTgt spid="39"/>
                                            </p:tgtEl>
                                            <p:attrNameLst>
                                              <p:attrName>ppt_y</p:attrName>
                                            </p:attrNameLst>
                                          </p:cBhvr>
                                          <p:tavLst>
                                            <p:tav tm="0">
                                              <p:val>
                                                <p:strVal val="#ppt_y+#ppt_h*1.125000"/>
                                              </p:val>
                                            </p:tav>
                                            <p:tav tm="100000">
                                              <p:val>
                                                <p:strVal val="#ppt_y"/>
                                              </p:val>
                                            </p:tav>
                                          </p:tavLst>
                                        </p:anim>
                                        <p:animEffect transition="in" filter="wipe(up)">
                                          <p:cBhvr>
                                            <p:cTn id="68" dur="500"/>
                                            <p:tgtEl>
                                              <p:spTgt spid="39"/>
                                            </p:tgtEl>
                                          </p:cBhvr>
                                        </p:animEffect>
                                      </p:childTnLst>
                                    </p:cTn>
                                  </p:par>
                                  <p:par>
                                    <p:cTn id="69" presetID="23" presetClass="entr" presetSubtype="16"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30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P spid="50" grpId="0"/>
          <p:bldP spid="37" grpId="0"/>
          <p:bldP spid="38" grpId="0"/>
          <p:bldP spid="39" grpId="0"/>
          <p:bldP spid="40" grpId="0"/>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椭圆 1"/>
          <p:cNvSpPr/>
          <p:nvPr/>
        </p:nvSpPr>
        <p:spPr>
          <a:xfrm>
            <a:off x="1338241" y="2673842"/>
            <a:ext cx="1825803" cy="1826425"/>
          </a:xfrm>
          <a:prstGeom prst="ellipse">
            <a:avLst/>
          </a:prstGeom>
          <a:blipFill>
            <a:blip r:embed="rId3" cstate="screen">
              <a:extLst>
                <a:ext uri="{BEBA8EAE-BF5A-486C-A8C5-ECC9F3942E4B}">
                  <a14:imgProps xmlns:a14="http://schemas.microsoft.com/office/drawing/2010/main">
                    <a14:imgLayer r:embed="rId4">
                      <a14:imgEffect>
                        <a14:artisticBlur radius="5"/>
                      </a14:imgEffect>
                    </a14:imgLayer>
                  </a14:imgProps>
                </a:ex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3" name="组合 2"/>
          <p:cNvGrpSpPr/>
          <p:nvPr/>
        </p:nvGrpSpPr>
        <p:grpSpPr>
          <a:xfrm>
            <a:off x="1156762" y="2699341"/>
            <a:ext cx="699830" cy="700069"/>
            <a:chOff x="605044" y="2571750"/>
            <a:chExt cx="844512" cy="844512"/>
          </a:xfrm>
          <a:solidFill>
            <a:srgbClr val="00B050"/>
          </a:solidFill>
        </p:grpSpPr>
        <p:sp>
          <p:nvSpPr>
            <p:cNvPr id="4" name="椭圆 3"/>
            <p:cNvSpPr/>
            <p:nvPr/>
          </p:nvSpPr>
          <p:spPr>
            <a:xfrm>
              <a:off x="605044" y="2571750"/>
              <a:ext cx="844512" cy="844512"/>
            </a:xfrm>
            <a:prstGeom prst="ellipse">
              <a:avLst/>
            </a:prstGeom>
            <a:grp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31341" y="2701618"/>
              <a:ext cx="791915" cy="569408"/>
            </a:xfrm>
            <a:prstGeom prst="rect">
              <a:avLst/>
            </a:prstGeom>
            <a:grp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工作一</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3718023" y="1259780"/>
            <a:ext cx="1825803" cy="1826425"/>
          </a:xfrm>
          <a:prstGeom prst="ellipse">
            <a:avLst/>
          </a:prstGeom>
          <a:blipFill>
            <a:blip r:embed="rId5" cstate="screen">
              <a:extLs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7" name="组合 6"/>
          <p:cNvGrpSpPr/>
          <p:nvPr/>
        </p:nvGrpSpPr>
        <p:grpSpPr>
          <a:xfrm>
            <a:off x="3536544" y="1285279"/>
            <a:ext cx="699830" cy="700069"/>
            <a:chOff x="605044" y="2571750"/>
            <a:chExt cx="844512" cy="844512"/>
          </a:xfrm>
          <a:solidFill>
            <a:srgbClr val="00B050"/>
          </a:solidFill>
        </p:grpSpPr>
        <p:sp>
          <p:nvSpPr>
            <p:cNvPr id="8" name="椭圆 7"/>
            <p:cNvSpPr/>
            <p:nvPr/>
          </p:nvSpPr>
          <p:spPr>
            <a:xfrm>
              <a:off x="605044" y="2571750"/>
              <a:ext cx="844512" cy="844512"/>
            </a:xfrm>
            <a:prstGeom prst="ellipse">
              <a:avLst/>
            </a:prstGeom>
            <a:grp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2113" y="2701618"/>
              <a:ext cx="790372" cy="571758"/>
            </a:xfrm>
            <a:prstGeom prst="rect">
              <a:avLst/>
            </a:prstGeom>
            <a:grp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工作二</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10" name="椭圆 9"/>
          <p:cNvSpPr/>
          <p:nvPr/>
        </p:nvSpPr>
        <p:spPr>
          <a:xfrm>
            <a:off x="5893617" y="2664652"/>
            <a:ext cx="1825803" cy="1826425"/>
          </a:xfrm>
          <a:prstGeom prst="ellipse">
            <a:avLst/>
          </a:prstGeom>
          <a:blipFill>
            <a:blip r:embed="rId6" cstate="screen">
              <a:extLst>
                <a:ext uri="{BEBA8EAE-BF5A-486C-A8C5-ECC9F3942E4B}">
                  <a14:imgProps xmlns:a14="http://schemas.microsoft.com/office/drawing/2010/main">
                    <a14:imgLayer r:embed="rId7">
                      <a14:imgEffect>
                        <a14:artisticBlur radius="5"/>
                      </a14:imgEffect>
                    </a14:imgLayer>
                  </a14:imgProps>
                </a:ex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11" name="组合 10"/>
          <p:cNvGrpSpPr/>
          <p:nvPr/>
        </p:nvGrpSpPr>
        <p:grpSpPr>
          <a:xfrm>
            <a:off x="7132555" y="2535785"/>
            <a:ext cx="699830" cy="700069"/>
            <a:chOff x="605044" y="2571750"/>
            <a:chExt cx="844512" cy="844512"/>
          </a:xfrm>
          <a:solidFill>
            <a:srgbClr val="00B050"/>
          </a:solidFill>
        </p:grpSpPr>
        <p:sp>
          <p:nvSpPr>
            <p:cNvPr id="12" name="椭圆 11"/>
            <p:cNvSpPr/>
            <p:nvPr/>
          </p:nvSpPr>
          <p:spPr>
            <a:xfrm>
              <a:off x="605044" y="2571750"/>
              <a:ext cx="844512" cy="844512"/>
            </a:xfrm>
            <a:prstGeom prst="ellipse">
              <a:avLst/>
            </a:prstGeom>
            <a:grp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32114" y="2701618"/>
              <a:ext cx="790372" cy="571758"/>
            </a:xfrm>
            <a:prstGeom prst="rect">
              <a:avLst/>
            </a:prstGeom>
            <a:grp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14" name="TextBox 13"/>
          <p:cNvSpPr txBox="1"/>
          <p:nvPr/>
        </p:nvSpPr>
        <p:spPr>
          <a:xfrm>
            <a:off x="1386407" y="1256763"/>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
        <p:nvSpPr>
          <p:cNvPr id="15" name="TextBox 14"/>
          <p:cNvSpPr txBox="1"/>
          <p:nvPr/>
        </p:nvSpPr>
        <p:spPr>
          <a:xfrm>
            <a:off x="3753583" y="3225880"/>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
        <p:nvSpPr>
          <p:cNvPr id="16" name="TextBox 15"/>
          <p:cNvSpPr txBox="1"/>
          <p:nvPr/>
        </p:nvSpPr>
        <p:spPr>
          <a:xfrm>
            <a:off x="6003196" y="1163703"/>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Tree>
    <p:extLst>
      <p:ext uri="{BB962C8B-B14F-4D97-AF65-F5344CB8AC3E}">
        <p14:creationId xmlns:p14="http://schemas.microsoft.com/office/powerpoint/2010/main" val="849222734"/>
      </p:ext>
    </p:extLst>
  </p:cSld>
  <p:clrMapOvr>
    <a:masterClrMapping/>
  </p:clrMapOvr>
  <mc:AlternateContent xmlns:mc="http://schemas.openxmlformats.org/markup-compatibility/2006" xmlns:p14="http://schemas.microsoft.com/office/powerpoint/2010/main">
    <mc:Choice Requires="p14">
      <p:transition spd="med" p14:dur="700" advClick="0" advTm="4000">
        <p:fade/>
      </p:transition>
    </mc:Choice>
    <mc:Fallback xmlns="">
      <p:transition spd="med"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250"/>
                            </p:stCondLst>
                            <p:childTnLst>
                              <p:par>
                                <p:cTn id="15" presetID="1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750" fill="hold"/>
                                        <p:tgtEl>
                                          <p:spTgt spid="3"/>
                                        </p:tgtEl>
                                        <p:attrNameLst>
                                          <p:attrName>ppt_w</p:attrName>
                                        </p:attrNameLst>
                                      </p:cBhvr>
                                      <p:tavLst>
                                        <p:tav tm="0">
                                          <p:val>
                                            <p:fltVal val="0"/>
                                          </p:val>
                                        </p:tav>
                                        <p:tav tm="100000">
                                          <p:val>
                                            <p:strVal val="#ppt_w"/>
                                          </p:val>
                                        </p:tav>
                                      </p:tavLst>
                                    </p:anim>
                                    <p:anim calcmode="lin" valueType="num">
                                      <p:cBhvr>
                                        <p:cTn id="18" dur="750" fill="hold"/>
                                        <p:tgtEl>
                                          <p:spTgt spid="3"/>
                                        </p:tgtEl>
                                        <p:attrNameLst>
                                          <p:attrName>ppt_h</p:attrName>
                                        </p:attrNameLst>
                                      </p:cBhvr>
                                      <p:tavLst>
                                        <p:tav tm="0">
                                          <p:val>
                                            <p:fltVal val="0"/>
                                          </p:val>
                                        </p:tav>
                                        <p:tav tm="100000">
                                          <p:val>
                                            <p:strVal val="#ppt_h"/>
                                          </p:val>
                                        </p:tav>
                                      </p:tavLst>
                                    </p:anim>
                                    <p:anim calcmode="lin" valueType="num">
                                      <p:cBhvr>
                                        <p:cTn id="1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3500"/>
                            </p:stCondLst>
                            <p:childTnLst>
                              <p:par>
                                <p:cTn id="32" presetID="15"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 calcmode="lin" valueType="num">
                                      <p:cBhvr>
                                        <p:cTn id="36" dur="750" fill="hold"/>
                                        <p:tgtEl>
                                          <p:spTgt spid="7"/>
                                        </p:tgtEl>
                                        <p:attrNameLst>
                                          <p:attrName>ppt_x</p:attrName>
                                        </p:attrNameLst>
                                      </p:cBhvr>
                                      <p:tavLst>
                                        <p:tav tm="0" fmla="#ppt_x+(cos(-2*pi*(1-$))*-#ppt_x-sin(-2*pi*(1-$))*(1-#ppt_y))*(1-$)">
                                          <p:val>
                                            <p:fltVal val="0"/>
                                          </p:val>
                                        </p:tav>
                                        <p:tav tm="100000">
                                          <p:val>
                                            <p:fltVal val="1"/>
                                          </p:val>
                                        </p:tav>
                                      </p:tavLst>
                                    </p:anim>
                                    <p:anim calcmode="lin" valueType="num">
                                      <p:cBhvr>
                                        <p:cTn id="37" dur="75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2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750"/>
                                        <p:tgtEl>
                                          <p:spTgt spid="10"/>
                                        </p:tgtEl>
                                      </p:cBhvr>
                                    </p:animEffect>
                                    <p:anim calcmode="lin" valueType="num">
                                      <p:cBhvr>
                                        <p:cTn id="42" dur="750" fill="hold"/>
                                        <p:tgtEl>
                                          <p:spTgt spid="10"/>
                                        </p:tgtEl>
                                        <p:attrNameLst>
                                          <p:attrName>ppt_x</p:attrName>
                                        </p:attrNameLst>
                                      </p:cBhvr>
                                      <p:tavLst>
                                        <p:tav tm="0">
                                          <p:val>
                                            <p:strVal val="#ppt_x"/>
                                          </p:val>
                                        </p:tav>
                                        <p:tav tm="100000">
                                          <p:val>
                                            <p:strVal val="#ppt_x"/>
                                          </p:val>
                                        </p:tav>
                                      </p:tavLst>
                                    </p:anim>
                                    <p:anim calcmode="lin" valueType="num">
                                      <p:cBhvr>
                                        <p:cTn id="43" dur="75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par>
                          <p:cTn id="48" fill="hold">
                            <p:stCondLst>
                              <p:cond delay="5500"/>
                            </p:stCondLst>
                            <p:childTnLst>
                              <p:par>
                                <p:cTn id="49" presetID="15"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750" fill="hold"/>
                                        <p:tgtEl>
                                          <p:spTgt spid="11"/>
                                        </p:tgtEl>
                                        <p:attrNameLst>
                                          <p:attrName>ppt_w</p:attrName>
                                        </p:attrNameLst>
                                      </p:cBhvr>
                                      <p:tavLst>
                                        <p:tav tm="0">
                                          <p:val>
                                            <p:fltVal val="0"/>
                                          </p:val>
                                        </p:tav>
                                        <p:tav tm="100000">
                                          <p:val>
                                            <p:strVal val="#ppt_w"/>
                                          </p:val>
                                        </p:tav>
                                      </p:tavLst>
                                    </p:anim>
                                    <p:anim calcmode="lin" valueType="num">
                                      <p:cBhvr>
                                        <p:cTn id="52" dur="750" fill="hold"/>
                                        <p:tgtEl>
                                          <p:spTgt spid="11"/>
                                        </p:tgtEl>
                                        <p:attrNameLst>
                                          <p:attrName>ppt_h</p:attrName>
                                        </p:attrNameLst>
                                      </p:cBhvr>
                                      <p:tavLst>
                                        <p:tav tm="0">
                                          <p:val>
                                            <p:fltVal val="0"/>
                                          </p:val>
                                        </p:tav>
                                        <p:tav tm="100000">
                                          <p:val>
                                            <p:strVal val="#ppt_h"/>
                                          </p:val>
                                        </p:tav>
                                      </p:tavLst>
                                    </p:anim>
                                    <p:anim calcmode="lin" valueType="num">
                                      <p:cBhvr>
                                        <p:cTn id="53" dur="750" fill="hold"/>
                                        <p:tgtEl>
                                          <p:spTgt spid="11"/>
                                        </p:tgtEl>
                                        <p:attrNameLst>
                                          <p:attrName>ppt_x</p:attrName>
                                        </p:attrNameLst>
                                      </p:cBhvr>
                                      <p:tavLst>
                                        <p:tav tm="0" fmla="#ppt_x+(cos(-2*pi*(1-$))*-#ppt_x-sin(-2*pi*(1-$))*(1-#ppt_y))*(1-$)">
                                          <p:val>
                                            <p:fltVal val="0"/>
                                          </p:val>
                                        </p:tav>
                                        <p:tav tm="100000">
                                          <p:val>
                                            <p:fltVal val="1"/>
                                          </p:val>
                                        </p:tav>
                                      </p:tavLst>
                                    </p:anim>
                                    <p:anim calcmode="lin" valueType="num">
                                      <p:cBhvr>
                                        <p:cTn id="54" dur="75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2464389" y="1489716"/>
            <a:ext cx="1619428" cy="582904"/>
            <a:chOff x="1979613" y="1335723"/>
            <a:chExt cx="2592387" cy="935037"/>
          </a:xfrm>
          <a:solidFill>
            <a:srgbClr val="7BC143"/>
          </a:solidFill>
        </p:grpSpPr>
        <p:sp>
          <p:nvSpPr>
            <p:cNvPr id="8" name="Line 13"/>
            <p:cNvSpPr>
              <a:spLocks noChangeShapeType="1"/>
            </p:cNvSpPr>
            <p:nvPr/>
          </p:nvSpPr>
          <p:spPr bwMode="auto">
            <a:xfrm flipV="1">
              <a:off x="1979613" y="1337310"/>
              <a:ext cx="933450" cy="933450"/>
            </a:xfrm>
            <a:prstGeom prst="line">
              <a:avLst/>
            </a:prstGeom>
            <a:grpFill/>
            <a:ln w="9525">
              <a:solidFill>
                <a:srgbClr val="00B050"/>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000000"/>
                </a:solidFill>
                <a:latin typeface="Arial" charset="0"/>
                <a:ea typeface="微软雅黑" panose="020B0503020204020204" pitchFamily="34" charset="-122"/>
              </a:endParaRPr>
            </a:p>
          </p:txBody>
        </p:sp>
        <p:sp>
          <p:nvSpPr>
            <p:cNvPr id="9" name="Line 16"/>
            <p:cNvSpPr>
              <a:spLocks noChangeShapeType="1"/>
            </p:cNvSpPr>
            <p:nvPr/>
          </p:nvSpPr>
          <p:spPr bwMode="auto">
            <a:xfrm>
              <a:off x="2916238" y="1335723"/>
              <a:ext cx="1655762" cy="0"/>
            </a:xfrm>
            <a:prstGeom prst="line">
              <a:avLst/>
            </a:prstGeom>
            <a:grpFill/>
            <a:ln w="9525">
              <a:solidFill>
                <a:srgbClr val="00B050"/>
              </a:solidFill>
              <a:prstDash val="dash"/>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000000"/>
                </a:solidFill>
                <a:latin typeface="Arial" charset="0"/>
                <a:ea typeface="微软雅黑" panose="020B0503020204020204" pitchFamily="34" charset="-122"/>
              </a:endParaRPr>
            </a:p>
          </p:txBody>
        </p:sp>
      </p:grpSp>
      <p:sp>
        <p:nvSpPr>
          <p:cNvPr id="10" name="Rectangle 17"/>
          <p:cNvSpPr>
            <a:spLocks noChangeArrowheads="1"/>
          </p:cNvSpPr>
          <p:nvPr/>
        </p:nvSpPr>
        <p:spPr bwMode="auto">
          <a:xfrm>
            <a:off x="2458440" y="2078557"/>
            <a:ext cx="1615377" cy="27266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300" b="1" dirty="0">
                <a:solidFill>
                  <a:srgbClr val="000000"/>
                </a:solidFill>
                <a:latin typeface="Arial" charset="0"/>
                <a:ea typeface="微软雅黑" panose="020B0503020204020204" pitchFamily="34" charset="-122"/>
              </a:rPr>
              <a:t>单击添加文字内容</a:t>
            </a:r>
          </a:p>
        </p:txBody>
      </p:sp>
      <p:sp>
        <p:nvSpPr>
          <p:cNvPr id="11" name="Rectangle 18"/>
          <p:cNvSpPr>
            <a:spLocks noChangeArrowheads="1"/>
          </p:cNvSpPr>
          <p:nvPr/>
        </p:nvSpPr>
        <p:spPr bwMode="auto">
          <a:xfrm>
            <a:off x="3187366" y="4434841"/>
            <a:ext cx="1598615" cy="24041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100" dirty="0">
                <a:solidFill>
                  <a:srgbClr val="000000"/>
                </a:solidFill>
                <a:latin typeface="Arial" charset="0"/>
                <a:ea typeface="微软雅黑" panose="020B0503020204020204" pitchFamily="34" charset="-122"/>
              </a:rPr>
              <a:t>单击此处添加文字内容</a:t>
            </a:r>
          </a:p>
        </p:txBody>
      </p:sp>
      <p:sp>
        <p:nvSpPr>
          <p:cNvPr id="12" name="Rectangle 19"/>
          <p:cNvSpPr>
            <a:spLocks noChangeArrowheads="1"/>
          </p:cNvSpPr>
          <p:nvPr/>
        </p:nvSpPr>
        <p:spPr bwMode="auto">
          <a:xfrm>
            <a:off x="3192406" y="4240618"/>
            <a:ext cx="1593572" cy="27266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300" b="1" dirty="0">
                <a:solidFill>
                  <a:srgbClr val="000000"/>
                </a:solidFill>
                <a:latin typeface="Arial" charset="0"/>
                <a:ea typeface="微软雅黑" panose="020B0503020204020204" pitchFamily="34" charset="-122"/>
              </a:rPr>
              <a:t>单击添加文字内容</a:t>
            </a:r>
          </a:p>
        </p:txBody>
      </p:sp>
      <p:sp>
        <p:nvSpPr>
          <p:cNvPr id="13" name="Rectangle 20"/>
          <p:cNvSpPr>
            <a:spLocks noChangeArrowheads="1"/>
          </p:cNvSpPr>
          <p:nvPr/>
        </p:nvSpPr>
        <p:spPr bwMode="auto">
          <a:xfrm>
            <a:off x="2453397" y="2292826"/>
            <a:ext cx="1620421" cy="24041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100" dirty="0">
                <a:solidFill>
                  <a:srgbClr val="000000"/>
                </a:solidFill>
                <a:latin typeface="Arial" charset="0"/>
                <a:ea typeface="微软雅黑" panose="020B0503020204020204" pitchFamily="34" charset="-122"/>
              </a:rPr>
              <a:t>单击此处添加文字内容</a:t>
            </a:r>
          </a:p>
        </p:txBody>
      </p:sp>
      <p:sp>
        <p:nvSpPr>
          <p:cNvPr id="14" name="AutoShape 39"/>
          <p:cNvSpPr>
            <a:spLocks noChangeArrowheads="1"/>
          </p:cNvSpPr>
          <p:nvPr/>
        </p:nvSpPr>
        <p:spPr bwMode="auto">
          <a:xfrm>
            <a:off x="4139152" y="1602733"/>
            <a:ext cx="2828497" cy="875246"/>
          </a:xfrm>
          <a:prstGeom prst="roundRect">
            <a:avLst>
              <a:gd name="adj" fmla="val 2872"/>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单击此处添加文字内容</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单击此处添加文字内容</a:t>
            </a:r>
          </a:p>
          <a:p>
            <a:pPr algn="ctr"/>
            <a:r>
              <a:rPr lang="zh-CN" altLang="en-US" sz="1400" dirty="0">
                <a:solidFill>
                  <a:schemeClr val="tx1"/>
                </a:solidFill>
                <a:latin typeface="微软雅黑" pitchFamily="34" charset="-122"/>
                <a:ea typeface="微软雅黑" pitchFamily="34" charset="-122"/>
              </a:rPr>
              <a:t>单击此处添加文字内容</a:t>
            </a:r>
          </a:p>
        </p:txBody>
      </p:sp>
      <p:sp>
        <p:nvSpPr>
          <p:cNvPr id="15" name="AutoShape 38"/>
          <p:cNvSpPr>
            <a:spLocks noChangeArrowheads="1"/>
          </p:cNvSpPr>
          <p:nvPr/>
        </p:nvSpPr>
        <p:spPr bwMode="auto">
          <a:xfrm>
            <a:off x="4139352" y="1146707"/>
            <a:ext cx="2828299" cy="430086"/>
          </a:xfrm>
          <a:prstGeom prst="roundRect">
            <a:avLst>
              <a:gd name="adj" fmla="val 16667"/>
            </a:avLst>
          </a:pr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lt1"/>
                </a:solidFill>
                <a:latin typeface="微软雅黑" pitchFamily="34" charset="-122"/>
                <a:ea typeface="微软雅黑" pitchFamily="34" charset="-122"/>
              </a:rPr>
              <a:t>标题文字内容</a:t>
            </a:r>
          </a:p>
        </p:txBody>
      </p:sp>
      <p:sp>
        <p:nvSpPr>
          <p:cNvPr id="16" name="AutoShape 39"/>
          <p:cNvSpPr>
            <a:spLocks noChangeArrowheads="1"/>
          </p:cNvSpPr>
          <p:nvPr/>
        </p:nvSpPr>
        <p:spPr bwMode="auto">
          <a:xfrm>
            <a:off x="4551813" y="3123503"/>
            <a:ext cx="2828497" cy="875246"/>
          </a:xfrm>
          <a:prstGeom prst="roundRect">
            <a:avLst>
              <a:gd name="adj" fmla="val 2872"/>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单击此处添加文字内容</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单击此处添加文字内容</a:t>
            </a:r>
          </a:p>
          <a:p>
            <a:pPr algn="ctr"/>
            <a:r>
              <a:rPr lang="zh-CN" altLang="en-US" sz="1400" dirty="0">
                <a:solidFill>
                  <a:schemeClr val="tx1"/>
                </a:solidFill>
                <a:latin typeface="微软雅黑" pitchFamily="34" charset="-122"/>
                <a:ea typeface="微软雅黑" pitchFamily="34" charset="-122"/>
              </a:rPr>
              <a:t>单击此处添加文字内容</a:t>
            </a:r>
          </a:p>
        </p:txBody>
      </p:sp>
      <p:sp>
        <p:nvSpPr>
          <p:cNvPr id="17" name="AutoShape 38"/>
          <p:cNvSpPr>
            <a:spLocks noChangeArrowheads="1"/>
          </p:cNvSpPr>
          <p:nvPr/>
        </p:nvSpPr>
        <p:spPr bwMode="auto">
          <a:xfrm>
            <a:off x="4552013" y="2644755"/>
            <a:ext cx="2828299" cy="452806"/>
          </a:xfrm>
          <a:prstGeom prst="roundRect">
            <a:avLst>
              <a:gd name="adj" fmla="val 16667"/>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lt1"/>
                </a:solidFill>
                <a:latin typeface="微软雅黑" pitchFamily="34" charset="-122"/>
                <a:ea typeface="微软雅黑" pitchFamily="34" charset="-122"/>
              </a:rPr>
              <a:t>标题文字内容</a:t>
            </a:r>
          </a:p>
        </p:txBody>
      </p:sp>
      <p:grpSp>
        <p:nvGrpSpPr>
          <p:cNvPr id="23" name="组合 22"/>
          <p:cNvGrpSpPr/>
          <p:nvPr/>
        </p:nvGrpSpPr>
        <p:grpSpPr>
          <a:xfrm>
            <a:off x="2974234" y="2995638"/>
            <a:ext cx="1529185" cy="718484"/>
            <a:chOff x="2402689" y="2777994"/>
            <a:chExt cx="1941822" cy="914243"/>
          </a:xfrm>
        </p:grpSpPr>
        <p:sp>
          <p:nvSpPr>
            <p:cNvPr id="24" name="Line 14"/>
            <p:cNvSpPr>
              <a:spLocks noChangeShapeType="1"/>
            </p:cNvSpPr>
            <p:nvPr/>
          </p:nvSpPr>
          <p:spPr bwMode="auto">
            <a:xfrm flipV="1">
              <a:off x="2402689" y="2777994"/>
              <a:ext cx="914243" cy="914243"/>
            </a:xfrm>
            <a:prstGeom prst="line">
              <a:avLst/>
            </a:prstGeom>
            <a:noFill/>
            <a:ln w="9525">
              <a:solidFill>
                <a:srgbClr val="7BC14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0000"/>
                </a:solidFill>
                <a:latin typeface="Arial" charset="0"/>
                <a:ea typeface="微软雅黑" panose="020B0503020204020204" pitchFamily="34" charset="-122"/>
              </a:endParaRPr>
            </a:p>
          </p:txBody>
        </p:sp>
        <p:sp>
          <p:nvSpPr>
            <p:cNvPr id="25" name="Line 15"/>
            <p:cNvSpPr>
              <a:spLocks noChangeShapeType="1"/>
            </p:cNvSpPr>
            <p:nvPr/>
          </p:nvSpPr>
          <p:spPr bwMode="auto">
            <a:xfrm>
              <a:off x="3316932" y="2779253"/>
              <a:ext cx="1027579" cy="0"/>
            </a:xfrm>
            <a:prstGeom prst="line">
              <a:avLst/>
            </a:prstGeom>
            <a:noFill/>
            <a:ln w="9525">
              <a:solidFill>
                <a:srgbClr val="7BC143"/>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0000"/>
                </a:solidFill>
                <a:latin typeface="Arial" charset="0"/>
                <a:ea typeface="微软雅黑" panose="020B0503020204020204" pitchFamily="34" charset="-122"/>
              </a:endParaRPr>
            </a:p>
          </p:txBody>
        </p:sp>
      </p:grpSp>
      <p:pic>
        <p:nvPicPr>
          <p:cNvPr id="4098" name="Picture 2" descr="C:\Users\Thinkpad\Desktop\医疗PNG\3_0001_图层-10.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75207" y="1161947"/>
            <a:ext cx="762546" cy="167700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Thinkpad\Desktop\医疗PNG\3_0000_图层-1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00925" y="2900385"/>
            <a:ext cx="702973" cy="1654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617489"/>
      </p:ext>
    </p:extLst>
  </p:cSld>
  <p:clrMapOvr>
    <a:masterClrMapping/>
  </p:clrMapOvr>
  <mc:AlternateContent xmlns:mc="http://schemas.openxmlformats.org/markup-compatibility/2006" xmlns:p14="http://schemas.microsoft.com/office/powerpoint/2010/main">
    <mc:Choice Requires="p14">
      <p:transition spd="slow" p14:dur="1200" advClick="0" advTm="4000">
        <p14:flip dir="r"/>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 calcmode="lin" valueType="num">
                                      <p:cBhvr>
                                        <p:cTn id="14" dur="250" fill="hold"/>
                                        <p:tgtEl>
                                          <p:spTgt spid="10"/>
                                        </p:tgtEl>
                                        <p:attrNameLst>
                                          <p:attrName>style.rotation</p:attrName>
                                        </p:attrNameLst>
                                      </p:cBhvr>
                                      <p:tavLst>
                                        <p:tav tm="0">
                                          <p:val>
                                            <p:fltVal val="90"/>
                                          </p:val>
                                        </p:tav>
                                        <p:tav tm="100000">
                                          <p:val>
                                            <p:fltVal val="0"/>
                                          </p:val>
                                        </p:tav>
                                      </p:tavLst>
                                    </p:anim>
                                    <p:animEffect transition="in" filter="fade">
                                      <p:cBhvr>
                                        <p:cTn id="15" dur="250"/>
                                        <p:tgtEl>
                                          <p:spTgt spid="10"/>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250" fill="hold"/>
                                        <p:tgtEl>
                                          <p:spTgt spid="13"/>
                                        </p:tgtEl>
                                        <p:attrNameLst>
                                          <p:attrName>ppt_w</p:attrName>
                                        </p:attrNameLst>
                                      </p:cBhvr>
                                      <p:tavLst>
                                        <p:tav tm="0">
                                          <p:val>
                                            <p:fltVal val="0"/>
                                          </p:val>
                                        </p:tav>
                                        <p:tav tm="100000">
                                          <p:val>
                                            <p:strVal val="#ppt_w"/>
                                          </p:val>
                                        </p:tav>
                                      </p:tavLst>
                                    </p:anim>
                                    <p:anim calcmode="lin" valueType="num">
                                      <p:cBhvr>
                                        <p:cTn id="19" dur="250" fill="hold"/>
                                        <p:tgtEl>
                                          <p:spTgt spid="13"/>
                                        </p:tgtEl>
                                        <p:attrNameLst>
                                          <p:attrName>ppt_h</p:attrName>
                                        </p:attrNameLst>
                                      </p:cBhvr>
                                      <p:tavLst>
                                        <p:tav tm="0">
                                          <p:val>
                                            <p:fltVal val="0"/>
                                          </p:val>
                                        </p:tav>
                                        <p:tav tm="100000">
                                          <p:val>
                                            <p:strVal val="#ppt_h"/>
                                          </p:val>
                                        </p:tav>
                                      </p:tavLst>
                                    </p:anim>
                                    <p:anim calcmode="lin" valueType="num">
                                      <p:cBhvr>
                                        <p:cTn id="20" dur="250" fill="hold"/>
                                        <p:tgtEl>
                                          <p:spTgt spid="13"/>
                                        </p:tgtEl>
                                        <p:attrNameLst>
                                          <p:attrName>style.rotation</p:attrName>
                                        </p:attrNameLst>
                                      </p:cBhvr>
                                      <p:tavLst>
                                        <p:tav tm="0">
                                          <p:val>
                                            <p:fltVal val="90"/>
                                          </p:val>
                                        </p:tav>
                                        <p:tav tm="100000">
                                          <p:val>
                                            <p:fltVal val="0"/>
                                          </p:val>
                                        </p:tav>
                                      </p:tavLst>
                                    </p:anim>
                                    <p:animEffect transition="in" filter="fade">
                                      <p:cBhvr>
                                        <p:cTn id="21" dur="250"/>
                                        <p:tgtEl>
                                          <p:spTgt spid="13"/>
                                        </p:tgtEl>
                                      </p:cBhvr>
                                    </p:animEffect>
                                  </p:childTnLst>
                                </p:cTn>
                              </p:par>
                            </p:childTnLst>
                          </p:cTn>
                        </p:par>
                        <p:par>
                          <p:cTn id="22" fill="hold">
                            <p:stCondLst>
                              <p:cond delay="75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125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250" fill="hold"/>
                                        <p:tgtEl>
                                          <p:spTgt spid="15"/>
                                        </p:tgtEl>
                                        <p:attrNameLst>
                                          <p:attrName>ppt_w</p:attrName>
                                        </p:attrNameLst>
                                      </p:cBhvr>
                                      <p:tavLst>
                                        <p:tav tm="0">
                                          <p:val>
                                            <p:fltVal val="0"/>
                                          </p:val>
                                        </p:tav>
                                        <p:tav tm="100000">
                                          <p:val>
                                            <p:strVal val="#ppt_w"/>
                                          </p:val>
                                        </p:tav>
                                      </p:tavLst>
                                    </p:anim>
                                    <p:anim calcmode="lin" valueType="num">
                                      <p:cBhvr>
                                        <p:cTn id="30" dur="250" fill="hold"/>
                                        <p:tgtEl>
                                          <p:spTgt spid="15"/>
                                        </p:tgtEl>
                                        <p:attrNameLst>
                                          <p:attrName>ppt_h</p:attrName>
                                        </p:attrNameLst>
                                      </p:cBhvr>
                                      <p:tavLst>
                                        <p:tav tm="0">
                                          <p:val>
                                            <p:fltVal val="0"/>
                                          </p:val>
                                        </p:tav>
                                        <p:tav tm="100000">
                                          <p:val>
                                            <p:strVal val="#ppt_h"/>
                                          </p:val>
                                        </p:tav>
                                      </p:tavLst>
                                    </p:anim>
                                    <p:animEffect transition="in" filter="fade">
                                      <p:cBhvr>
                                        <p:cTn id="31" dur="25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50" fill="hold"/>
                                        <p:tgtEl>
                                          <p:spTgt spid="14"/>
                                        </p:tgtEl>
                                        <p:attrNameLst>
                                          <p:attrName>ppt_w</p:attrName>
                                        </p:attrNameLst>
                                      </p:cBhvr>
                                      <p:tavLst>
                                        <p:tav tm="0">
                                          <p:val>
                                            <p:fltVal val="0"/>
                                          </p:val>
                                        </p:tav>
                                        <p:tav tm="100000">
                                          <p:val>
                                            <p:strVal val="#ppt_w"/>
                                          </p:val>
                                        </p:tav>
                                      </p:tavLst>
                                    </p:anim>
                                    <p:anim calcmode="lin" valueType="num">
                                      <p:cBhvr>
                                        <p:cTn id="35" dur="250" fill="hold"/>
                                        <p:tgtEl>
                                          <p:spTgt spid="14"/>
                                        </p:tgtEl>
                                        <p:attrNameLst>
                                          <p:attrName>ppt_h</p:attrName>
                                        </p:attrNameLst>
                                      </p:cBhvr>
                                      <p:tavLst>
                                        <p:tav tm="0">
                                          <p:val>
                                            <p:fltVal val="0"/>
                                          </p:val>
                                        </p:tav>
                                        <p:tav tm="100000">
                                          <p:val>
                                            <p:strVal val="#ppt_h"/>
                                          </p:val>
                                        </p:tav>
                                      </p:tavLst>
                                    </p:anim>
                                    <p:animEffect transition="in" filter="fade">
                                      <p:cBhvr>
                                        <p:cTn id="36" dur="250"/>
                                        <p:tgtEl>
                                          <p:spTgt spid="14"/>
                                        </p:tgtEl>
                                      </p:cBhvr>
                                    </p:animEffect>
                                  </p:childTnLst>
                                </p:cTn>
                              </p:par>
                              <p:par>
                                <p:cTn id="37" presetID="2" presetClass="entr" presetSubtype="4" fill="hold" nodeType="withEffect">
                                  <p:stCondLst>
                                    <p:cond delay="500"/>
                                  </p:stCondLst>
                                  <p:childTnLst>
                                    <p:set>
                                      <p:cBhvr>
                                        <p:cTn id="38" dur="1" fill="hold">
                                          <p:stCondLst>
                                            <p:cond delay="0"/>
                                          </p:stCondLst>
                                        </p:cTn>
                                        <p:tgtEl>
                                          <p:spTgt spid="4099"/>
                                        </p:tgtEl>
                                        <p:attrNameLst>
                                          <p:attrName>style.visibility</p:attrName>
                                        </p:attrNameLst>
                                      </p:cBhvr>
                                      <p:to>
                                        <p:strVal val="visible"/>
                                      </p:to>
                                    </p:set>
                                    <p:anim calcmode="lin" valueType="num">
                                      <p:cBhvr additive="base">
                                        <p:cTn id="39" dur="500" fill="hold"/>
                                        <p:tgtEl>
                                          <p:spTgt spid="4099"/>
                                        </p:tgtEl>
                                        <p:attrNameLst>
                                          <p:attrName>ppt_x</p:attrName>
                                        </p:attrNameLst>
                                      </p:cBhvr>
                                      <p:tavLst>
                                        <p:tav tm="0">
                                          <p:val>
                                            <p:strVal val="#ppt_x"/>
                                          </p:val>
                                        </p:tav>
                                        <p:tav tm="100000">
                                          <p:val>
                                            <p:strVal val="#ppt_x"/>
                                          </p:val>
                                        </p:tav>
                                      </p:tavLst>
                                    </p:anim>
                                    <p:anim calcmode="lin" valueType="num">
                                      <p:cBhvr additive="base">
                                        <p:cTn id="40" dur="500" fill="hold"/>
                                        <p:tgtEl>
                                          <p:spTgt spid="4099"/>
                                        </p:tgtEl>
                                        <p:attrNameLst>
                                          <p:attrName>ppt_y</p:attrName>
                                        </p:attrNameLst>
                                      </p:cBhvr>
                                      <p:tavLst>
                                        <p:tav tm="0">
                                          <p:val>
                                            <p:strVal val="1+#ppt_h/2"/>
                                          </p:val>
                                        </p:tav>
                                        <p:tav tm="100000">
                                          <p:val>
                                            <p:strVal val="#ppt_y"/>
                                          </p:val>
                                        </p:tav>
                                      </p:tavLst>
                                    </p:anim>
                                  </p:childTnLst>
                                </p:cTn>
                              </p:par>
                            </p:childTnLst>
                          </p:cTn>
                        </p:par>
                        <p:par>
                          <p:cTn id="41" fill="hold">
                            <p:stCondLst>
                              <p:cond delay="2250"/>
                            </p:stCondLst>
                            <p:childTnLst>
                              <p:par>
                                <p:cTn id="42" presetID="31"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250" fill="hold"/>
                                        <p:tgtEl>
                                          <p:spTgt spid="12"/>
                                        </p:tgtEl>
                                        <p:attrNameLst>
                                          <p:attrName>ppt_w</p:attrName>
                                        </p:attrNameLst>
                                      </p:cBhvr>
                                      <p:tavLst>
                                        <p:tav tm="0">
                                          <p:val>
                                            <p:fltVal val="0"/>
                                          </p:val>
                                        </p:tav>
                                        <p:tav tm="100000">
                                          <p:val>
                                            <p:strVal val="#ppt_w"/>
                                          </p:val>
                                        </p:tav>
                                      </p:tavLst>
                                    </p:anim>
                                    <p:anim calcmode="lin" valueType="num">
                                      <p:cBhvr>
                                        <p:cTn id="45" dur="250" fill="hold"/>
                                        <p:tgtEl>
                                          <p:spTgt spid="12"/>
                                        </p:tgtEl>
                                        <p:attrNameLst>
                                          <p:attrName>ppt_h</p:attrName>
                                        </p:attrNameLst>
                                      </p:cBhvr>
                                      <p:tavLst>
                                        <p:tav tm="0">
                                          <p:val>
                                            <p:fltVal val="0"/>
                                          </p:val>
                                        </p:tav>
                                        <p:tav tm="100000">
                                          <p:val>
                                            <p:strVal val="#ppt_h"/>
                                          </p:val>
                                        </p:tav>
                                      </p:tavLst>
                                    </p:anim>
                                    <p:anim calcmode="lin" valueType="num">
                                      <p:cBhvr>
                                        <p:cTn id="46" dur="250" fill="hold"/>
                                        <p:tgtEl>
                                          <p:spTgt spid="12"/>
                                        </p:tgtEl>
                                        <p:attrNameLst>
                                          <p:attrName>style.rotation</p:attrName>
                                        </p:attrNameLst>
                                      </p:cBhvr>
                                      <p:tavLst>
                                        <p:tav tm="0">
                                          <p:val>
                                            <p:fltVal val="90"/>
                                          </p:val>
                                        </p:tav>
                                        <p:tav tm="100000">
                                          <p:val>
                                            <p:fltVal val="0"/>
                                          </p:val>
                                        </p:tav>
                                      </p:tavLst>
                                    </p:anim>
                                    <p:animEffect transition="in" filter="fade">
                                      <p:cBhvr>
                                        <p:cTn id="47" dur="250"/>
                                        <p:tgtEl>
                                          <p:spTgt spid="12"/>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250" fill="hold"/>
                                        <p:tgtEl>
                                          <p:spTgt spid="11"/>
                                        </p:tgtEl>
                                        <p:attrNameLst>
                                          <p:attrName>ppt_w</p:attrName>
                                        </p:attrNameLst>
                                      </p:cBhvr>
                                      <p:tavLst>
                                        <p:tav tm="0">
                                          <p:val>
                                            <p:fltVal val="0"/>
                                          </p:val>
                                        </p:tav>
                                        <p:tav tm="100000">
                                          <p:val>
                                            <p:strVal val="#ppt_w"/>
                                          </p:val>
                                        </p:tav>
                                      </p:tavLst>
                                    </p:anim>
                                    <p:anim calcmode="lin" valueType="num">
                                      <p:cBhvr>
                                        <p:cTn id="51" dur="250" fill="hold"/>
                                        <p:tgtEl>
                                          <p:spTgt spid="11"/>
                                        </p:tgtEl>
                                        <p:attrNameLst>
                                          <p:attrName>ppt_h</p:attrName>
                                        </p:attrNameLst>
                                      </p:cBhvr>
                                      <p:tavLst>
                                        <p:tav tm="0">
                                          <p:val>
                                            <p:fltVal val="0"/>
                                          </p:val>
                                        </p:tav>
                                        <p:tav tm="100000">
                                          <p:val>
                                            <p:strVal val="#ppt_h"/>
                                          </p:val>
                                        </p:tav>
                                      </p:tavLst>
                                    </p:anim>
                                    <p:anim calcmode="lin" valueType="num">
                                      <p:cBhvr>
                                        <p:cTn id="52" dur="250" fill="hold"/>
                                        <p:tgtEl>
                                          <p:spTgt spid="11"/>
                                        </p:tgtEl>
                                        <p:attrNameLst>
                                          <p:attrName>style.rotation</p:attrName>
                                        </p:attrNameLst>
                                      </p:cBhvr>
                                      <p:tavLst>
                                        <p:tav tm="0">
                                          <p:val>
                                            <p:fltVal val="90"/>
                                          </p:val>
                                        </p:tav>
                                        <p:tav tm="100000">
                                          <p:val>
                                            <p:fltVal val="0"/>
                                          </p:val>
                                        </p:tav>
                                      </p:tavLst>
                                    </p:anim>
                                    <p:animEffect transition="in" filter="fade">
                                      <p:cBhvr>
                                        <p:cTn id="53" dur="250"/>
                                        <p:tgtEl>
                                          <p:spTgt spid="11"/>
                                        </p:tgtEl>
                                      </p:cBhvr>
                                    </p:animEffect>
                                  </p:childTnLst>
                                </p:cTn>
                              </p:par>
                            </p:childTnLst>
                          </p:cTn>
                        </p:par>
                        <p:par>
                          <p:cTn id="54" fill="hold">
                            <p:stCondLst>
                              <p:cond delay="2500"/>
                            </p:stCondLst>
                            <p:childTnLst>
                              <p:par>
                                <p:cTn id="55" presetID="22" presetClass="entr" presetSubtype="8"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250" fill="hold"/>
                                        <p:tgtEl>
                                          <p:spTgt spid="17"/>
                                        </p:tgtEl>
                                        <p:attrNameLst>
                                          <p:attrName>ppt_w</p:attrName>
                                        </p:attrNameLst>
                                      </p:cBhvr>
                                      <p:tavLst>
                                        <p:tav tm="0">
                                          <p:val>
                                            <p:fltVal val="0"/>
                                          </p:val>
                                        </p:tav>
                                        <p:tav tm="100000">
                                          <p:val>
                                            <p:strVal val="#ppt_w"/>
                                          </p:val>
                                        </p:tav>
                                      </p:tavLst>
                                    </p:anim>
                                    <p:anim calcmode="lin" valueType="num">
                                      <p:cBhvr>
                                        <p:cTn id="62" dur="250" fill="hold"/>
                                        <p:tgtEl>
                                          <p:spTgt spid="17"/>
                                        </p:tgtEl>
                                        <p:attrNameLst>
                                          <p:attrName>ppt_h</p:attrName>
                                        </p:attrNameLst>
                                      </p:cBhvr>
                                      <p:tavLst>
                                        <p:tav tm="0">
                                          <p:val>
                                            <p:fltVal val="0"/>
                                          </p:val>
                                        </p:tav>
                                        <p:tav tm="100000">
                                          <p:val>
                                            <p:strVal val="#ppt_h"/>
                                          </p:val>
                                        </p:tav>
                                      </p:tavLst>
                                    </p:anim>
                                    <p:animEffect transition="in" filter="fade">
                                      <p:cBhvr>
                                        <p:cTn id="63" dur="250"/>
                                        <p:tgtEl>
                                          <p:spTgt spid="17"/>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6"/>
                                        </p:tgtEl>
                                        <p:attrNameLst>
                                          <p:attrName>style.visibility</p:attrName>
                                        </p:attrNameLst>
                                      </p:cBhvr>
                                      <p:to>
                                        <p:strVal val="visible"/>
                                      </p:to>
                                    </p:set>
                                    <p:anim calcmode="lin" valueType="num">
                                      <p:cBhvr>
                                        <p:cTn id="66" dur="250" fill="hold"/>
                                        <p:tgtEl>
                                          <p:spTgt spid="16"/>
                                        </p:tgtEl>
                                        <p:attrNameLst>
                                          <p:attrName>ppt_w</p:attrName>
                                        </p:attrNameLst>
                                      </p:cBhvr>
                                      <p:tavLst>
                                        <p:tav tm="0">
                                          <p:val>
                                            <p:fltVal val="0"/>
                                          </p:val>
                                        </p:tav>
                                        <p:tav tm="100000">
                                          <p:val>
                                            <p:strVal val="#ppt_w"/>
                                          </p:val>
                                        </p:tav>
                                      </p:tavLst>
                                    </p:anim>
                                    <p:anim calcmode="lin" valueType="num">
                                      <p:cBhvr>
                                        <p:cTn id="67" dur="250" fill="hold"/>
                                        <p:tgtEl>
                                          <p:spTgt spid="16"/>
                                        </p:tgtEl>
                                        <p:attrNameLst>
                                          <p:attrName>ppt_h</p:attrName>
                                        </p:attrNameLst>
                                      </p:cBhvr>
                                      <p:tavLst>
                                        <p:tav tm="0">
                                          <p:val>
                                            <p:fltVal val="0"/>
                                          </p:val>
                                        </p:tav>
                                        <p:tav tm="100000">
                                          <p:val>
                                            <p:strVal val="#ppt_h"/>
                                          </p:val>
                                        </p:tav>
                                      </p:tavLst>
                                    </p:anim>
                                    <p:animEffect transition="in" filter="fade">
                                      <p:cBhvr>
                                        <p:cTn id="68"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空心弧 1"/>
          <p:cNvSpPr/>
          <p:nvPr/>
        </p:nvSpPr>
        <p:spPr>
          <a:xfrm>
            <a:off x="1850246" y="974300"/>
            <a:ext cx="1971148" cy="1971819"/>
          </a:xfrm>
          <a:prstGeom prst="blockArc">
            <a:avLst>
              <a:gd name="adj1" fmla="val 4469103"/>
              <a:gd name="adj2" fmla="val 21246848"/>
              <a:gd name="adj3" fmla="val 4136"/>
            </a:avLst>
          </a:prstGeom>
          <a:solidFill>
            <a:srgbClr val="92D050"/>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3" name="空心弧 2"/>
          <p:cNvSpPr/>
          <p:nvPr/>
        </p:nvSpPr>
        <p:spPr>
          <a:xfrm rot="4802168" flipH="1">
            <a:off x="3682466" y="1438227"/>
            <a:ext cx="1971819" cy="1971148"/>
          </a:xfrm>
          <a:prstGeom prst="blockArc">
            <a:avLst>
              <a:gd name="adj1" fmla="val 3459353"/>
              <a:gd name="adj2" fmla="val 21246848"/>
              <a:gd name="adj3" fmla="val 4136"/>
            </a:avLst>
          </a:prstGeom>
          <a:solidFill>
            <a:srgbClr val="92D050"/>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4" name="空心弧 3"/>
          <p:cNvSpPr/>
          <p:nvPr/>
        </p:nvSpPr>
        <p:spPr>
          <a:xfrm rot="5692655" flipH="1">
            <a:off x="2141030" y="2689647"/>
            <a:ext cx="1971819" cy="1971148"/>
          </a:xfrm>
          <a:prstGeom prst="blockArc">
            <a:avLst>
              <a:gd name="adj1" fmla="val 3459353"/>
              <a:gd name="adj2" fmla="val 21246848"/>
              <a:gd name="adj3" fmla="val 4136"/>
            </a:avLst>
          </a:prstGeom>
          <a:solidFill>
            <a:srgbClr val="7BC143"/>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5" name="椭圆 4"/>
          <p:cNvSpPr/>
          <p:nvPr/>
        </p:nvSpPr>
        <p:spPr>
          <a:xfrm>
            <a:off x="1469617" y="1228006"/>
            <a:ext cx="826610" cy="809665"/>
          </a:xfrm>
          <a:prstGeom prst="ellipse">
            <a:avLst/>
          </a:prstGeom>
          <a:solidFill>
            <a:srgbClr val="92D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6" name="椭圆 5"/>
          <p:cNvSpPr/>
          <p:nvPr/>
        </p:nvSpPr>
        <p:spPr>
          <a:xfrm>
            <a:off x="5142413" y="2423801"/>
            <a:ext cx="826610" cy="809665"/>
          </a:xfrm>
          <a:prstGeom prst="ellipse">
            <a:avLst/>
          </a:prstGeom>
          <a:solidFill>
            <a:srgbClr val="92D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7" name="椭圆 6"/>
          <p:cNvSpPr/>
          <p:nvPr/>
        </p:nvSpPr>
        <p:spPr>
          <a:xfrm>
            <a:off x="3144005" y="4047926"/>
            <a:ext cx="826610" cy="809665"/>
          </a:xfrm>
          <a:prstGeom prst="ellipse">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8" name="TextBox 7"/>
          <p:cNvSpPr txBox="1"/>
          <p:nvPr/>
        </p:nvSpPr>
        <p:spPr>
          <a:xfrm>
            <a:off x="2286093" y="1489878"/>
            <a:ext cx="1333850" cy="1043878"/>
          </a:xfrm>
          <a:prstGeom prst="rect">
            <a:avLst/>
          </a:prstGeom>
          <a:noFill/>
        </p:spPr>
        <p:txBody>
          <a:bodyPr wrap="square" lIns="82808" tIns="41403" rIns="82808" bIns="41403" rtlCol="0">
            <a:spAutoFit/>
          </a:bodyPr>
          <a:lstStyle/>
          <a:p>
            <a:pPr>
              <a:lnSpc>
                <a:spcPct val="130000"/>
              </a:lnSpc>
              <a:defRPr/>
            </a:pPr>
            <a:r>
              <a:rPr lang="zh-CN" altLang="en-US" sz="1200" kern="0" dirty="0">
                <a:solidFill>
                  <a:srgbClr val="002060"/>
                </a:solidFill>
                <a:latin typeface="微软雅黑" pitchFamily="34" charset="-122"/>
                <a:ea typeface="微软雅黑" pitchFamily="34" charset="-122"/>
              </a:rPr>
              <a:t>您的内容打在这里或通过复制您的文本后在此框中选择粘贴。</a:t>
            </a:r>
            <a:endParaRPr lang="en-US" altLang="zh-CN" sz="1200" kern="0" dirty="0">
              <a:solidFill>
                <a:srgbClr val="002060"/>
              </a:solidFill>
              <a:latin typeface="微软雅黑" pitchFamily="34" charset="-122"/>
              <a:ea typeface="微软雅黑" pitchFamily="34" charset="-122"/>
            </a:endParaRPr>
          </a:p>
        </p:txBody>
      </p:sp>
      <p:sp>
        <p:nvSpPr>
          <p:cNvPr id="9" name="TextBox 8"/>
          <p:cNvSpPr txBox="1"/>
          <p:nvPr/>
        </p:nvSpPr>
        <p:spPr>
          <a:xfrm>
            <a:off x="4015138" y="1873260"/>
            <a:ext cx="1333850" cy="963856"/>
          </a:xfrm>
          <a:prstGeom prst="rect">
            <a:avLst/>
          </a:prstGeom>
          <a:noFill/>
        </p:spPr>
        <p:txBody>
          <a:bodyPr wrap="square" lIns="82808" tIns="41403" rIns="82808" bIns="41403" rtlCol="0">
            <a:spAutoFit/>
          </a:bodyPr>
          <a:lstStyle/>
          <a:p>
            <a:pPr>
              <a:lnSpc>
                <a:spcPct val="130000"/>
              </a:lnSpc>
              <a:defRPr/>
            </a:pPr>
            <a:r>
              <a:rPr lang="zh-CN" altLang="en-US" sz="11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100" kern="0" dirty="0">
              <a:solidFill>
                <a:sysClr val="windowText" lastClr="000000">
                  <a:lumMod val="65000"/>
                  <a:lumOff val="35000"/>
                </a:sysClr>
              </a:solidFill>
              <a:latin typeface="微软雅黑" pitchFamily="34" charset="-122"/>
              <a:ea typeface="微软雅黑" pitchFamily="34" charset="-122"/>
            </a:endParaRPr>
          </a:p>
        </p:txBody>
      </p:sp>
      <p:sp>
        <p:nvSpPr>
          <p:cNvPr id="10" name="TextBox 9"/>
          <p:cNvSpPr txBox="1"/>
          <p:nvPr/>
        </p:nvSpPr>
        <p:spPr>
          <a:xfrm>
            <a:off x="2473191" y="3127112"/>
            <a:ext cx="1333850" cy="963856"/>
          </a:xfrm>
          <a:prstGeom prst="rect">
            <a:avLst/>
          </a:prstGeom>
          <a:noFill/>
        </p:spPr>
        <p:txBody>
          <a:bodyPr wrap="square" lIns="82808" tIns="41403" rIns="82808" bIns="41403" rtlCol="0">
            <a:spAutoFit/>
          </a:bodyPr>
          <a:lstStyle/>
          <a:p>
            <a:pPr>
              <a:lnSpc>
                <a:spcPct val="130000"/>
              </a:lnSpc>
              <a:defRPr/>
            </a:pPr>
            <a:r>
              <a:rPr lang="zh-CN" altLang="en-US" sz="11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100" kern="0" dirty="0">
              <a:solidFill>
                <a:sysClr val="windowText" lastClr="000000">
                  <a:lumMod val="65000"/>
                  <a:lumOff val="35000"/>
                </a:sysClr>
              </a:solidFill>
              <a:latin typeface="微软雅黑" pitchFamily="34" charset="-122"/>
              <a:ea typeface="微软雅黑" pitchFamily="34" charset="-122"/>
            </a:endParaRPr>
          </a:p>
        </p:txBody>
      </p:sp>
      <p:pic>
        <p:nvPicPr>
          <p:cNvPr id="9218" name="Picture 2" descr="C:\Users\Thinkpad\Desktop\医疗PNG\1_0003_图层-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41004" y="1838001"/>
            <a:ext cx="1168722" cy="314025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460222"/>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6" presetClass="emph" presetSubtype="0" fill="hold" grpId="1" nodeType="afterEffect">
                                  <p:stCondLst>
                                    <p:cond delay="0"/>
                                  </p:stCondLst>
                                  <p:childTnLst>
                                    <p:animEffect transition="out" filter="fade">
                                      <p:cBhvr>
                                        <p:cTn id="16" dur="250" tmFilter="0, 0; .2, .5; .8, .5; 1, 0"/>
                                        <p:tgtEl>
                                          <p:spTgt spid="5"/>
                                        </p:tgtEl>
                                      </p:cBhvr>
                                    </p:animEffect>
                                    <p:animScale>
                                      <p:cBhvr>
                                        <p:cTn id="17" dur="125" autoRev="1" fill="hold"/>
                                        <p:tgtEl>
                                          <p:spTgt spid="5"/>
                                        </p:tgtEl>
                                      </p:cBhvr>
                                      <p:by x="105000" y="105000"/>
                                    </p:animScale>
                                  </p:childTnLst>
                                </p:cTn>
                              </p:par>
                            </p:childTnLst>
                          </p:cTn>
                        </p:par>
                        <p:par>
                          <p:cTn id="18" fill="hold">
                            <p:stCondLst>
                              <p:cond delay="1250"/>
                            </p:stCondLst>
                            <p:childTnLst>
                              <p:par>
                                <p:cTn id="19" presetID="53" presetClass="entr" presetSubtype="16" fill="hold" grpId="1"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par>
                                <p:cTn id="24" presetID="8" presetClass="emph" presetSubtype="0" fill="hold" grpId="0" nodeType="withEffect">
                                  <p:stCondLst>
                                    <p:cond delay="0"/>
                                  </p:stCondLst>
                                  <p:childTnLst>
                                    <p:animRot by="21600000">
                                      <p:cBhvr>
                                        <p:cTn id="25" dur="1000" fill="hold"/>
                                        <p:tgtEl>
                                          <p:spTgt spid="2"/>
                                        </p:tgtEl>
                                        <p:attrNameLst>
                                          <p:attrName>r</p:attrName>
                                        </p:attrNameLst>
                                      </p:cBhvr>
                                    </p:animRot>
                                  </p:childTnLst>
                                </p:cTn>
                              </p:par>
                            </p:childTnLst>
                          </p:cTn>
                        </p:par>
                        <p:par>
                          <p:cTn id="26" fill="hold">
                            <p:stCondLst>
                              <p:cond delay="2250"/>
                            </p:stCondLst>
                            <p:childTnLst>
                              <p:par>
                                <p:cTn id="27" presetID="5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par>
                          <p:cTn id="32" fill="hold">
                            <p:stCondLst>
                              <p:cond delay="27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3250"/>
                            </p:stCondLst>
                            <p:childTnLst>
                              <p:par>
                                <p:cTn id="39" presetID="26" presetClass="emph" presetSubtype="0" fill="hold" grpId="1" nodeType="afterEffect">
                                  <p:stCondLst>
                                    <p:cond delay="0"/>
                                  </p:stCondLst>
                                  <p:childTnLst>
                                    <p:animEffect transition="out" filter="fade">
                                      <p:cBhvr>
                                        <p:cTn id="40" dur="250" tmFilter="0, 0; .2, .5; .8, .5; 1, 0"/>
                                        <p:tgtEl>
                                          <p:spTgt spid="6"/>
                                        </p:tgtEl>
                                      </p:cBhvr>
                                    </p:animEffect>
                                    <p:animScale>
                                      <p:cBhvr>
                                        <p:cTn id="41" dur="125" autoRev="1" fill="hold"/>
                                        <p:tgtEl>
                                          <p:spTgt spid="6"/>
                                        </p:tgtEl>
                                      </p:cBhvr>
                                      <p:by x="105000" y="105000"/>
                                    </p:animScale>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1000" fill="hold"/>
                                        <p:tgtEl>
                                          <p:spTgt spid="3"/>
                                        </p:tgtEl>
                                        <p:attrNameLst>
                                          <p:attrName>ppt_w</p:attrName>
                                        </p:attrNameLst>
                                      </p:cBhvr>
                                      <p:tavLst>
                                        <p:tav tm="0">
                                          <p:val>
                                            <p:fltVal val="0"/>
                                          </p:val>
                                        </p:tav>
                                        <p:tav tm="100000">
                                          <p:val>
                                            <p:strVal val="#ppt_w"/>
                                          </p:val>
                                        </p:tav>
                                      </p:tavLst>
                                    </p:anim>
                                    <p:anim calcmode="lin" valueType="num">
                                      <p:cBhvr>
                                        <p:cTn id="46" dur="1000" fill="hold"/>
                                        <p:tgtEl>
                                          <p:spTgt spid="3"/>
                                        </p:tgtEl>
                                        <p:attrNameLst>
                                          <p:attrName>ppt_h</p:attrName>
                                        </p:attrNameLst>
                                      </p:cBhvr>
                                      <p:tavLst>
                                        <p:tav tm="0">
                                          <p:val>
                                            <p:fltVal val="0"/>
                                          </p:val>
                                        </p:tav>
                                        <p:tav tm="100000">
                                          <p:val>
                                            <p:strVal val="#ppt_h"/>
                                          </p:val>
                                        </p:tav>
                                      </p:tavLst>
                                    </p:anim>
                                    <p:animEffect transition="in" filter="fade">
                                      <p:cBhvr>
                                        <p:cTn id="47" dur="1000"/>
                                        <p:tgtEl>
                                          <p:spTgt spid="3"/>
                                        </p:tgtEl>
                                      </p:cBhvr>
                                    </p:animEffect>
                                  </p:childTnLst>
                                </p:cTn>
                              </p:par>
                              <p:par>
                                <p:cTn id="48" presetID="8" presetClass="emph" presetSubtype="0" fill="hold" grpId="1" nodeType="withEffect">
                                  <p:stCondLst>
                                    <p:cond delay="0"/>
                                  </p:stCondLst>
                                  <p:childTnLst>
                                    <p:animRot by="21600000">
                                      <p:cBhvr>
                                        <p:cTn id="49" dur="1000" fill="hold"/>
                                        <p:tgtEl>
                                          <p:spTgt spid="3"/>
                                        </p:tgtEl>
                                        <p:attrNameLst>
                                          <p:attrName>r</p:attrName>
                                        </p:attrNameLst>
                                      </p:cBhvr>
                                    </p:animRo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Effect transition="in" filter="fade">
                                      <p:cBhvr>
                                        <p:cTn id="55" dur="500"/>
                                        <p:tgtEl>
                                          <p:spTgt spid="9"/>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animEffect transition="in" filter="fade">
                                      <p:cBhvr>
                                        <p:cTn id="61" dur="500"/>
                                        <p:tgtEl>
                                          <p:spTgt spid="7"/>
                                        </p:tgtEl>
                                      </p:cBhvr>
                                    </p:animEffect>
                                  </p:childTnLst>
                                </p:cTn>
                              </p:par>
                            </p:childTnLst>
                          </p:cTn>
                        </p:par>
                        <p:par>
                          <p:cTn id="62" fill="hold">
                            <p:stCondLst>
                              <p:cond delay="5500"/>
                            </p:stCondLst>
                            <p:childTnLst>
                              <p:par>
                                <p:cTn id="63" presetID="26" presetClass="emph" presetSubtype="0" fill="hold" grpId="1" nodeType="afterEffect">
                                  <p:stCondLst>
                                    <p:cond delay="0"/>
                                  </p:stCondLst>
                                  <p:childTnLst>
                                    <p:animEffect transition="out" filter="fade">
                                      <p:cBhvr>
                                        <p:cTn id="64" dur="250" tmFilter="0, 0; .2, .5; .8, .5; 1, 0"/>
                                        <p:tgtEl>
                                          <p:spTgt spid="7"/>
                                        </p:tgtEl>
                                      </p:cBhvr>
                                    </p:animEffect>
                                    <p:animScale>
                                      <p:cBhvr>
                                        <p:cTn id="65" dur="125" autoRev="1" fill="hold"/>
                                        <p:tgtEl>
                                          <p:spTgt spid="7"/>
                                        </p:tgtEl>
                                      </p:cBhvr>
                                      <p:by x="105000" y="105000"/>
                                    </p:animScale>
                                  </p:childTnLst>
                                </p:cTn>
                              </p:par>
                            </p:childTnLst>
                          </p:cTn>
                        </p:par>
                        <p:par>
                          <p:cTn id="66" fill="hold">
                            <p:stCondLst>
                              <p:cond delay="5750"/>
                            </p:stCondLst>
                            <p:childTnLst>
                              <p:par>
                                <p:cTn id="67" presetID="53" presetClass="entr" presetSubtype="16" fill="hold" grpId="0" nodeType="after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1000" fill="hold"/>
                                        <p:tgtEl>
                                          <p:spTgt spid="4"/>
                                        </p:tgtEl>
                                        <p:attrNameLst>
                                          <p:attrName>ppt_w</p:attrName>
                                        </p:attrNameLst>
                                      </p:cBhvr>
                                      <p:tavLst>
                                        <p:tav tm="0">
                                          <p:val>
                                            <p:fltVal val="0"/>
                                          </p:val>
                                        </p:tav>
                                        <p:tav tm="100000">
                                          <p:val>
                                            <p:strVal val="#ppt_w"/>
                                          </p:val>
                                        </p:tav>
                                      </p:tavLst>
                                    </p:anim>
                                    <p:anim calcmode="lin" valueType="num">
                                      <p:cBhvr>
                                        <p:cTn id="70" dur="1000" fill="hold"/>
                                        <p:tgtEl>
                                          <p:spTgt spid="4"/>
                                        </p:tgtEl>
                                        <p:attrNameLst>
                                          <p:attrName>ppt_h</p:attrName>
                                        </p:attrNameLst>
                                      </p:cBhvr>
                                      <p:tavLst>
                                        <p:tav tm="0">
                                          <p:val>
                                            <p:fltVal val="0"/>
                                          </p:val>
                                        </p:tav>
                                        <p:tav tm="100000">
                                          <p:val>
                                            <p:strVal val="#ppt_h"/>
                                          </p:val>
                                        </p:tav>
                                      </p:tavLst>
                                    </p:anim>
                                    <p:animEffect transition="in" filter="fade">
                                      <p:cBhvr>
                                        <p:cTn id="71" dur="1000"/>
                                        <p:tgtEl>
                                          <p:spTgt spid="4"/>
                                        </p:tgtEl>
                                      </p:cBhvr>
                                    </p:animEffect>
                                  </p:childTnLst>
                                </p:cTn>
                              </p:par>
                              <p:par>
                                <p:cTn id="72" presetID="8" presetClass="emph" presetSubtype="0" fill="hold" grpId="1" nodeType="withEffect">
                                  <p:stCondLst>
                                    <p:cond delay="0"/>
                                  </p:stCondLst>
                                  <p:childTnLst>
                                    <p:animRot by="-21600000">
                                      <p:cBhvr>
                                        <p:cTn id="73" dur="1000" fill="hold"/>
                                        <p:tgtEl>
                                          <p:spTgt spid="4"/>
                                        </p:tgtEl>
                                        <p:attrNameLst>
                                          <p:attrName>r</p:attrName>
                                        </p:attrNameLst>
                                      </p:cBhvr>
                                    </p:animRot>
                                  </p:childTnLst>
                                </p:cTn>
                              </p:par>
                            </p:childTnLst>
                          </p:cTn>
                        </p:par>
                        <p:par>
                          <p:cTn id="74" fill="hold">
                            <p:stCondLst>
                              <p:cond delay="6750"/>
                            </p:stCondLst>
                            <p:childTnLst>
                              <p:par>
                                <p:cTn id="75" presetID="53" presetClass="entr" presetSubtype="16"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0"/>
            <a:ext cx="9144000" cy="514321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839" y="881704"/>
            <a:ext cx="4343162" cy="4261655"/>
          </a:xfrm>
          <a:prstGeom prst="rect">
            <a:avLst/>
          </a:prstGeom>
        </p:spPr>
      </p:pic>
      <p:grpSp>
        <p:nvGrpSpPr>
          <p:cNvPr id="12" name="Group 11"/>
          <p:cNvGrpSpPr/>
          <p:nvPr/>
        </p:nvGrpSpPr>
        <p:grpSpPr>
          <a:xfrm>
            <a:off x="5486351" y="2647947"/>
            <a:ext cx="153891" cy="323831"/>
            <a:chOff x="5486400" y="2571750"/>
            <a:chExt cx="285997" cy="400050"/>
          </a:xfrm>
        </p:grpSpPr>
        <p:cxnSp>
          <p:nvCxnSpPr>
            <p:cNvPr id="11" name="Straight Connector 10"/>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8838481" y="3370498"/>
            <a:ext cx="153891" cy="323831"/>
            <a:chOff x="5486400" y="2571750"/>
            <a:chExt cx="285997" cy="400050"/>
          </a:xfrm>
        </p:grpSpPr>
        <p:cxnSp>
          <p:nvCxnSpPr>
            <p:cNvPr id="38" name="Straight Connector 37"/>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sp>
        <p:nvSpPr>
          <p:cNvPr id="13" name="文本框 13"/>
          <p:cNvSpPr txBox="1">
            <a:spLocks noChangeArrowheads="1"/>
          </p:cNvSpPr>
          <p:nvPr/>
        </p:nvSpPr>
        <p:spPr bwMode="auto">
          <a:xfrm>
            <a:off x="6876256" y="2455149"/>
            <a:ext cx="716880"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5120" dirty="0">
                <a:solidFill>
                  <a:srgbClr val="108136"/>
                </a:solidFill>
                <a:latin typeface="Agency FB" panose="020B0503020202020204" pitchFamily="34" charset="0"/>
              </a:rPr>
              <a:t>04</a:t>
            </a:r>
            <a:endParaRPr lang="zh-CN" altLang="en-US" sz="5120" dirty="0">
              <a:solidFill>
                <a:srgbClr val="108136"/>
              </a:solidFill>
              <a:latin typeface="Agency FB" panose="020B0503020202020204" pitchFamily="34" charset="0"/>
            </a:endParaRPr>
          </a:p>
        </p:txBody>
      </p:sp>
      <p:sp>
        <p:nvSpPr>
          <p:cNvPr id="14" name="文本框 66"/>
          <p:cNvSpPr txBox="1">
            <a:spLocks noChangeArrowheads="1"/>
          </p:cNvSpPr>
          <p:nvPr/>
        </p:nvSpPr>
        <p:spPr bwMode="auto">
          <a:xfrm>
            <a:off x="6258178" y="3198296"/>
            <a:ext cx="1935145"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buNone/>
            </a:pPr>
            <a:r>
              <a:rPr lang="zh-CN" altLang="en-US" sz="2276" dirty="0">
                <a:solidFill>
                  <a:srgbClr val="108136"/>
                </a:solidFill>
                <a:latin typeface="微软雅黑" panose="020B0503020204020204" pitchFamily="34" charset="-122"/>
                <a:ea typeface="微软雅黑" panose="020B0503020204020204" pitchFamily="34" charset="-122"/>
              </a:rPr>
              <a:t>添加您的文字</a:t>
            </a:r>
          </a:p>
        </p:txBody>
      </p:sp>
    </p:spTree>
    <p:extLst>
      <p:ext uri="{BB962C8B-B14F-4D97-AF65-F5344CB8AC3E}">
        <p14:creationId xmlns:p14="http://schemas.microsoft.com/office/powerpoint/2010/main" val="42083878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1"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1050"/>
                            </p:stCondLst>
                            <p:childTnLst>
                              <p:par>
                                <p:cTn id="31" presetID="1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ppt_y</p:attrName>
                                        </p:attrNameLst>
                                      </p:cBhvr>
                                      <p:tavLst>
                                        <p:tav tm="0">
                                          <p:val>
                                            <p:strVal val="#ppt_y+#ppt_h*1.125000"/>
                                          </p:val>
                                        </p:tav>
                                        <p:tav tm="100000">
                                          <p:val>
                                            <p:strVal val="#ppt_y"/>
                                          </p:val>
                                        </p:tav>
                                      </p:tavLst>
                                    </p:anim>
                                    <p:animEffect transition="in" filter="wipe(up)">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 name="Freeform 35"/>
          <p:cNvSpPr>
            <a:spLocks/>
          </p:cNvSpPr>
          <p:nvPr/>
        </p:nvSpPr>
        <p:spPr bwMode="auto">
          <a:xfrm flipV="1">
            <a:off x="2630681" y="2034436"/>
            <a:ext cx="370017" cy="34759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solidFill>
                <a:schemeClr val="tx1">
                  <a:lumMod val="65000"/>
                  <a:lumOff val="35000"/>
                </a:schemeClr>
              </a:solidFill>
              <a:latin typeface="微软雅黑" pitchFamily="34" charset="-122"/>
              <a:ea typeface="微软雅黑" pitchFamily="34" charset="-122"/>
            </a:endParaRPr>
          </a:p>
        </p:txBody>
      </p:sp>
      <p:sp>
        <p:nvSpPr>
          <p:cNvPr id="74" name="Freeform 27"/>
          <p:cNvSpPr>
            <a:spLocks/>
          </p:cNvSpPr>
          <p:nvPr/>
        </p:nvSpPr>
        <p:spPr bwMode="auto">
          <a:xfrm flipV="1">
            <a:off x="2748301" y="2208232"/>
            <a:ext cx="1708806" cy="101474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8CC94C"/>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5" name="Freeform 27"/>
          <p:cNvSpPr>
            <a:spLocks/>
          </p:cNvSpPr>
          <p:nvPr/>
        </p:nvSpPr>
        <p:spPr bwMode="auto">
          <a:xfrm flipH="1">
            <a:off x="4632582" y="2239888"/>
            <a:ext cx="1659044" cy="98519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8CC94C"/>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6" name="Freeform 35"/>
          <p:cNvSpPr>
            <a:spLocks/>
          </p:cNvSpPr>
          <p:nvPr/>
        </p:nvSpPr>
        <p:spPr bwMode="auto">
          <a:xfrm flipH="1">
            <a:off x="6055120" y="3077129"/>
            <a:ext cx="359242" cy="33747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8" name="Freeform 27"/>
          <p:cNvSpPr>
            <a:spLocks/>
          </p:cNvSpPr>
          <p:nvPr/>
        </p:nvSpPr>
        <p:spPr bwMode="auto">
          <a:xfrm rot="16200000" flipH="1">
            <a:off x="3747183" y="1243473"/>
            <a:ext cx="1649530" cy="97954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08136"/>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solidFill>
                <a:schemeClr val="bg1"/>
              </a:solidFill>
              <a:latin typeface="微软雅黑" pitchFamily="34" charset="-122"/>
              <a:ea typeface="微软雅黑" pitchFamily="34" charset="-122"/>
            </a:endParaRPr>
          </a:p>
        </p:txBody>
      </p:sp>
      <p:sp>
        <p:nvSpPr>
          <p:cNvPr id="79" name="Freeform 35"/>
          <p:cNvSpPr>
            <a:spLocks/>
          </p:cNvSpPr>
          <p:nvPr/>
        </p:nvSpPr>
        <p:spPr bwMode="auto">
          <a:xfrm rot="5400000" flipH="1">
            <a:off x="3886631" y="4357814"/>
            <a:ext cx="363483" cy="34145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0" name="Freeform 27"/>
          <p:cNvSpPr>
            <a:spLocks/>
          </p:cNvSpPr>
          <p:nvPr/>
        </p:nvSpPr>
        <p:spPr bwMode="auto">
          <a:xfrm rot="5400000" flipH="1">
            <a:off x="3727471" y="3255469"/>
            <a:ext cx="1678631" cy="996825"/>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08136"/>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1" name="文本框 60"/>
          <p:cNvSpPr txBox="1"/>
          <p:nvPr/>
        </p:nvSpPr>
        <p:spPr>
          <a:xfrm>
            <a:off x="4296684" y="184006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01</a:t>
            </a:r>
            <a:endParaRPr lang="zh-CN" altLang="en-US" sz="2700" dirty="0">
              <a:latin typeface="微软雅黑" pitchFamily="34" charset="-122"/>
              <a:ea typeface="微软雅黑" pitchFamily="34" charset="-122"/>
            </a:endParaRPr>
          </a:p>
        </p:txBody>
      </p:sp>
      <p:sp>
        <p:nvSpPr>
          <p:cNvPr id="82" name="文本框 61"/>
          <p:cNvSpPr txBox="1"/>
          <p:nvPr/>
        </p:nvSpPr>
        <p:spPr>
          <a:xfrm>
            <a:off x="4315429" y="328621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03</a:t>
            </a:r>
            <a:endParaRPr lang="zh-CN" altLang="en-US" sz="2700" dirty="0">
              <a:latin typeface="微软雅黑" pitchFamily="34" charset="-122"/>
              <a:ea typeface="微软雅黑" pitchFamily="34" charset="-122"/>
            </a:endParaRPr>
          </a:p>
        </p:txBody>
      </p:sp>
      <p:sp>
        <p:nvSpPr>
          <p:cNvPr id="83" name="文本框 62"/>
          <p:cNvSpPr txBox="1"/>
          <p:nvPr/>
        </p:nvSpPr>
        <p:spPr>
          <a:xfrm>
            <a:off x="3540693" y="249538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04</a:t>
            </a:r>
            <a:endParaRPr lang="zh-CN" altLang="en-US" sz="2700" dirty="0">
              <a:latin typeface="微软雅黑" pitchFamily="34" charset="-122"/>
              <a:ea typeface="微软雅黑" pitchFamily="34" charset="-122"/>
            </a:endParaRPr>
          </a:p>
        </p:txBody>
      </p:sp>
      <p:sp>
        <p:nvSpPr>
          <p:cNvPr id="84" name="文本框 63"/>
          <p:cNvSpPr txBox="1"/>
          <p:nvPr/>
        </p:nvSpPr>
        <p:spPr>
          <a:xfrm>
            <a:off x="4837272" y="249538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02</a:t>
            </a:r>
            <a:endParaRPr lang="zh-CN" altLang="en-US" sz="2700" dirty="0">
              <a:latin typeface="微软雅黑" pitchFamily="34" charset="-122"/>
              <a:ea typeface="微软雅黑" pitchFamily="34" charset="-122"/>
            </a:endParaRPr>
          </a:p>
        </p:txBody>
      </p:sp>
      <p:sp>
        <p:nvSpPr>
          <p:cNvPr id="85" name="文本框 49"/>
          <p:cNvSpPr txBox="1"/>
          <p:nvPr/>
        </p:nvSpPr>
        <p:spPr>
          <a:xfrm>
            <a:off x="5910958" y="874796"/>
            <a:ext cx="1506035" cy="355034"/>
          </a:xfrm>
          <a:prstGeom prst="rect">
            <a:avLst/>
          </a:prstGeom>
          <a:noFill/>
        </p:spPr>
        <p:txBody>
          <a:bodyPr wrap="square"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86" name="矩形 85"/>
          <p:cNvSpPr/>
          <p:nvPr/>
        </p:nvSpPr>
        <p:spPr>
          <a:xfrm>
            <a:off x="5928973" y="1207936"/>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7" name="文本框 49"/>
          <p:cNvSpPr txBox="1"/>
          <p:nvPr/>
        </p:nvSpPr>
        <p:spPr>
          <a:xfrm>
            <a:off x="5928973" y="3426274"/>
            <a:ext cx="1506035" cy="355034"/>
          </a:xfrm>
          <a:prstGeom prst="rect">
            <a:avLst/>
          </a:prstGeom>
          <a:noFill/>
        </p:spPr>
        <p:txBody>
          <a:bodyPr wrap="square"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88" name="矩形 87"/>
          <p:cNvSpPr/>
          <p:nvPr/>
        </p:nvSpPr>
        <p:spPr>
          <a:xfrm>
            <a:off x="5946988" y="3759414"/>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9" name="文本框 49"/>
          <p:cNvSpPr txBox="1"/>
          <p:nvPr/>
        </p:nvSpPr>
        <p:spPr>
          <a:xfrm>
            <a:off x="1169552" y="3367216"/>
            <a:ext cx="1506035" cy="355034"/>
          </a:xfrm>
          <a:prstGeom prst="rect">
            <a:avLst/>
          </a:prstGeom>
          <a:noFill/>
        </p:spPr>
        <p:txBody>
          <a:bodyPr wrap="square"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90" name="矩形 89"/>
          <p:cNvSpPr/>
          <p:nvPr/>
        </p:nvSpPr>
        <p:spPr>
          <a:xfrm>
            <a:off x="666828" y="3700356"/>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91" name="文本框 49"/>
          <p:cNvSpPr txBox="1"/>
          <p:nvPr/>
        </p:nvSpPr>
        <p:spPr>
          <a:xfrm>
            <a:off x="1169552" y="1272391"/>
            <a:ext cx="1506035" cy="355034"/>
          </a:xfrm>
          <a:prstGeom prst="rect">
            <a:avLst/>
          </a:prstGeom>
          <a:noFill/>
        </p:spPr>
        <p:txBody>
          <a:bodyPr wrap="square"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92" name="矩形 91"/>
          <p:cNvSpPr/>
          <p:nvPr/>
        </p:nvSpPr>
        <p:spPr>
          <a:xfrm>
            <a:off x="666828" y="1605532"/>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8892173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78"/>
                                        </p:tgtEl>
                                        <p:attrNameLst>
                                          <p:attrName>style.visibility</p:attrName>
                                        </p:attrNameLst>
                                      </p:cBhvr>
                                      <p:to>
                                        <p:strVal val="visible"/>
                                      </p:to>
                                    </p:set>
                                    <p:animEffect transition="in" filter="wipe(up)">
                                      <p:cBhvr>
                                        <p:cTn id="7" dur="500"/>
                                        <p:tgtEl>
                                          <p:spTgt spid="78"/>
                                        </p:tgtEl>
                                      </p:cBhvr>
                                    </p:animEffect>
                                  </p:childTnLst>
                                </p:cTn>
                              </p:par>
                            </p:childTnLst>
                          </p:cTn>
                        </p:par>
                        <p:par>
                          <p:cTn id="8" fill="hold">
                            <p:stCondLst>
                              <p:cond delay="800"/>
                            </p:stCondLst>
                            <p:childTnLst>
                              <p:par>
                                <p:cTn id="9" presetID="23" presetClass="entr" presetSubtype="36"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p:cTn id="11" dur="500" fill="hold"/>
                                        <p:tgtEl>
                                          <p:spTgt spid="81"/>
                                        </p:tgtEl>
                                        <p:attrNameLst>
                                          <p:attrName>ppt_w</p:attrName>
                                        </p:attrNameLst>
                                      </p:cBhvr>
                                      <p:tavLst>
                                        <p:tav tm="0">
                                          <p:val>
                                            <p:strVal val="(6*min(max(#ppt_w*#ppt_h,.3),1)-7.4)/-.7*#ppt_w"/>
                                          </p:val>
                                        </p:tav>
                                        <p:tav tm="100000">
                                          <p:val>
                                            <p:strVal val="#ppt_w"/>
                                          </p:val>
                                        </p:tav>
                                      </p:tavLst>
                                    </p:anim>
                                    <p:anim calcmode="lin" valueType="num">
                                      <p:cBhvr>
                                        <p:cTn id="12" dur="500" fill="hold"/>
                                        <p:tgtEl>
                                          <p:spTgt spid="81"/>
                                        </p:tgtEl>
                                        <p:attrNameLst>
                                          <p:attrName>ppt_h</p:attrName>
                                        </p:attrNameLst>
                                      </p:cBhvr>
                                      <p:tavLst>
                                        <p:tav tm="0">
                                          <p:val>
                                            <p:strVal val="(6*min(max(#ppt_w*#ppt_h,.3),1)-7.4)/-.7*#ppt_h"/>
                                          </p:val>
                                        </p:tav>
                                        <p:tav tm="100000">
                                          <p:val>
                                            <p:strVal val="#ppt_h"/>
                                          </p:val>
                                        </p:tav>
                                      </p:tavLst>
                                    </p:anim>
                                    <p:anim calcmode="lin" valueType="num">
                                      <p:cBhvr>
                                        <p:cTn id="13" dur="500" fill="hold"/>
                                        <p:tgtEl>
                                          <p:spTgt spid="81"/>
                                        </p:tgtEl>
                                        <p:attrNameLst>
                                          <p:attrName>ppt_x</p:attrName>
                                        </p:attrNameLst>
                                      </p:cBhvr>
                                      <p:tavLst>
                                        <p:tav tm="0">
                                          <p:val>
                                            <p:fltVal val="0.5"/>
                                          </p:val>
                                        </p:tav>
                                        <p:tav tm="100000">
                                          <p:val>
                                            <p:strVal val="#ppt_x"/>
                                          </p:val>
                                        </p:tav>
                                      </p:tavLst>
                                    </p:anim>
                                    <p:anim calcmode="lin" valueType="num">
                                      <p:cBhvr>
                                        <p:cTn id="14" dur="500" fill="hold"/>
                                        <p:tgtEl>
                                          <p:spTgt spid="81"/>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300"/>
                            </p:stCondLst>
                            <p:childTnLst>
                              <p:par>
                                <p:cTn id="16" presetID="22" presetClass="entr" presetSubtype="8" fill="hold" grpId="0"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wipe(left)">
                                      <p:cBhvr>
                                        <p:cTn id="18" dur="500"/>
                                        <p:tgtEl>
                                          <p:spTgt spid="76"/>
                                        </p:tgtEl>
                                      </p:cBhvr>
                                    </p:animEffect>
                                  </p:childTnLst>
                                </p:cTn>
                              </p:par>
                              <p:par>
                                <p:cTn id="19" presetID="22" presetClass="entr" presetSubtype="2" fill="hold" grpId="0" nodeType="withEffect">
                                  <p:stCondLst>
                                    <p:cond delay="300"/>
                                  </p:stCondLst>
                                  <p:childTnLst>
                                    <p:set>
                                      <p:cBhvr>
                                        <p:cTn id="20" dur="1" fill="hold">
                                          <p:stCondLst>
                                            <p:cond delay="0"/>
                                          </p:stCondLst>
                                        </p:cTn>
                                        <p:tgtEl>
                                          <p:spTgt spid="75"/>
                                        </p:tgtEl>
                                        <p:attrNameLst>
                                          <p:attrName>style.visibility</p:attrName>
                                        </p:attrNameLst>
                                      </p:cBhvr>
                                      <p:to>
                                        <p:strVal val="visible"/>
                                      </p:to>
                                    </p:set>
                                    <p:animEffect transition="in" filter="wipe(right)">
                                      <p:cBhvr>
                                        <p:cTn id="21" dur="500"/>
                                        <p:tgtEl>
                                          <p:spTgt spid="75"/>
                                        </p:tgtEl>
                                      </p:cBhvr>
                                    </p:animEffect>
                                  </p:childTnLst>
                                </p:cTn>
                              </p:par>
                            </p:childTnLst>
                          </p:cTn>
                        </p:par>
                        <p:par>
                          <p:cTn id="22" fill="hold">
                            <p:stCondLst>
                              <p:cond delay="2100"/>
                            </p:stCondLst>
                            <p:childTnLst>
                              <p:par>
                                <p:cTn id="23" presetID="23" presetClass="entr" presetSubtype="36"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strVal val="(6*min(max(#ppt_w*#ppt_h,.3),1)-7.4)/-.7*#ppt_w"/>
                                          </p:val>
                                        </p:tav>
                                        <p:tav tm="100000">
                                          <p:val>
                                            <p:strVal val="#ppt_w"/>
                                          </p:val>
                                        </p:tav>
                                      </p:tavLst>
                                    </p:anim>
                                    <p:anim calcmode="lin" valueType="num">
                                      <p:cBhvr>
                                        <p:cTn id="26" dur="500" fill="hold"/>
                                        <p:tgtEl>
                                          <p:spTgt spid="84"/>
                                        </p:tgtEl>
                                        <p:attrNameLst>
                                          <p:attrName>ppt_h</p:attrName>
                                        </p:attrNameLst>
                                      </p:cBhvr>
                                      <p:tavLst>
                                        <p:tav tm="0">
                                          <p:val>
                                            <p:strVal val="(6*min(max(#ppt_w*#ppt_h,.3),1)-7.4)/-.7*#ppt_h"/>
                                          </p:val>
                                        </p:tav>
                                        <p:tav tm="100000">
                                          <p:val>
                                            <p:strVal val="#ppt_h"/>
                                          </p:val>
                                        </p:tav>
                                      </p:tavLst>
                                    </p:anim>
                                    <p:anim calcmode="lin" valueType="num">
                                      <p:cBhvr>
                                        <p:cTn id="27" dur="500" fill="hold"/>
                                        <p:tgtEl>
                                          <p:spTgt spid="84"/>
                                        </p:tgtEl>
                                        <p:attrNameLst>
                                          <p:attrName>ppt_x</p:attrName>
                                        </p:attrNameLst>
                                      </p:cBhvr>
                                      <p:tavLst>
                                        <p:tav tm="0">
                                          <p:val>
                                            <p:fltVal val="0.5"/>
                                          </p:val>
                                        </p:tav>
                                        <p:tav tm="100000">
                                          <p:val>
                                            <p:strVal val="#ppt_x"/>
                                          </p:val>
                                        </p:tav>
                                      </p:tavLst>
                                    </p:anim>
                                    <p:anim calcmode="lin" valueType="num">
                                      <p:cBhvr>
                                        <p:cTn id="28" dur="500" fill="hold"/>
                                        <p:tgtEl>
                                          <p:spTgt spid="84"/>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wipe(up)">
                                      <p:cBhvr>
                                        <p:cTn id="32" dur="500"/>
                                        <p:tgtEl>
                                          <p:spTgt spid="79"/>
                                        </p:tgtEl>
                                      </p:cBhvr>
                                    </p:animEffect>
                                  </p:childTnLst>
                                </p:cTn>
                              </p:par>
                              <p:par>
                                <p:cTn id="33" presetID="22" presetClass="entr" presetSubtype="4" fill="hold" grpId="0" nodeType="withEffect">
                                  <p:stCondLst>
                                    <p:cond delay="300"/>
                                  </p:stCondLst>
                                  <p:childTnLst>
                                    <p:set>
                                      <p:cBhvr>
                                        <p:cTn id="34" dur="1" fill="hold">
                                          <p:stCondLst>
                                            <p:cond delay="0"/>
                                          </p:stCondLst>
                                        </p:cTn>
                                        <p:tgtEl>
                                          <p:spTgt spid="80"/>
                                        </p:tgtEl>
                                        <p:attrNameLst>
                                          <p:attrName>style.visibility</p:attrName>
                                        </p:attrNameLst>
                                      </p:cBhvr>
                                      <p:to>
                                        <p:strVal val="visible"/>
                                      </p:to>
                                    </p:set>
                                    <p:animEffect transition="in" filter="wipe(down)">
                                      <p:cBhvr>
                                        <p:cTn id="35" dur="500"/>
                                        <p:tgtEl>
                                          <p:spTgt spid="80"/>
                                        </p:tgtEl>
                                      </p:cBhvr>
                                    </p:animEffect>
                                  </p:childTnLst>
                                </p:cTn>
                              </p:par>
                            </p:childTnLst>
                          </p:cTn>
                        </p:par>
                        <p:par>
                          <p:cTn id="36" fill="hold">
                            <p:stCondLst>
                              <p:cond delay="3400"/>
                            </p:stCondLst>
                            <p:childTnLst>
                              <p:par>
                                <p:cTn id="37" presetID="23" presetClass="entr" presetSubtype="36"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 calcmode="lin" valueType="num">
                                      <p:cBhvr>
                                        <p:cTn id="39" dur="500" fill="hold"/>
                                        <p:tgtEl>
                                          <p:spTgt spid="82"/>
                                        </p:tgtEl>
                                        <p:attrNameLst>
                                          <p:attrName>ppt_w</p:attrName>
                                        </p:attrNameLst>
                                      </p:cBhvr>
                                      <p:tavLst>
                                        <p:tav tm="0">
                                          <p:val>
                                            <p:strVal val="(6*min(max(#ppt_w*#ppt_h,.3),1)-7.4)/-.7*#ppt_w"/>
                                          </p:val>
                                        </p:tav>
                                        <p:tav tm="100000">
                                          <p:val>
                                            <p:strVal val="#ppt_w"/>
                                          </p:val>
                                        </p:tav>
                                      </p:tavLst>
                                    </p:anim>
                                    <p:anim calcmode="lin" valueType="num">
                                      <p:cBhvr>
                                        <p:cTn id="40" dur="500" fill="hold"/>
                                        <p:tgtEl>
                                          <p:spTgt spid="82"/>
                                        </p:tgtEl>
                                        <p:attrNameLst>
                                          <p:attrName>ppt_h</p:attrName>
                                        </p:attrNameLst>
                                      </p:cBhvr>
                                      <p:tavLst>
                                        <p:tav tm="0">
                                          <p:val>
                                            <p:strVal val="(6*min(max(#ppt_w*#ppt_h,.3),1)-7.4)/-.7*#ppt_h"/>
                                          </p:val>
                                        </p:tav>
                                        <p:tav tm="100000">
                                          <p:val>
                                            <p:strVal val="#ppt_h"/>
                                          </p:val>
                                        </p:tav>
                                      </p:tavLst>
                                    </p:anim>
                                    <p:anim calcmode="lin" valueType="num">
                                      <p:cBhvr>
                                        <p:cTn id="41" dur="500" fill="hold"/>
                                        <p:tgtEl>
                                          <p:spTgt spid="82"/>
                                        </p:tgtEl>
                                        <p:attrNameLst>
                                          <p:attrName>ppt_x</p:attrName>
                                        </p:attrNameLst>
                                      </p:cBhvr>
                                      <p:tavLst>
                                        <p:tav tm="0">
                                          <p:val>
                                            <p:fltVal val="0.5"/>
                                          </p:val>
                                        </p:tav>
                                        <p:tav tm="100000">
                                          <p:val>
                                            <p:strVal val="#ppt_x"/>
                                          </p:val>
                                        </p:tav>
                                      </p:tavLst>
                                    </p:anim>
                                    <p:anim calcmode="lin" valueType="num">
                                      <p:cBhvr>
                                        <p:cTn id="42" dur="500" fill="hold"/>
                                        <p:tgtEl>
                                          <p:spTgt spid="82"/>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900"/>
                            </p:stCondLst>
                            <p:childTnLst>
                              <p:par>
                                <p:cTn id="44" presetID="22" presetClass="entr" presetSubtype="2" fill="hold" grpId="0" nodeType="after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wipe(right)">
                                      <p:cBhvr>
                                        <p:cTn id="46" dur="500"/>
                                        <p:tgtEl>
                                          <p:spTgt spid="73"/>
                                        </p:tgtEl>
                                      </p:cBhvr>
                                    </p:animEffect>
                                  </p:childTnLst>
                                </p:cTn>
                              </p:par>
                            </p:childTnLst>
                          </p:cTn>
                        </p:par>
                        <p:par>
                          <p:cTn id="47" fill="hold">
                            <p:stCondLst>
                              <p:cond delay="44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500"/>
                                        <p:tgtEl>
                                          <p:spTgt spid="74"/>
                                        </p:tgtEl>
                                      </p:cBhvr>
                                    </p:animEffect>
                                  </p:childTnLst>
                                </p:cTn>
                              </p:par>
                            </p:childTnLst>
                          </p:cTn>
                        </p:par>
                        <p:par>
                          <p:cTn id="51" fill="hold">
                            <p:stCondLst>
                              <p:cond delay="4900"/>
                            </p:stCondLst>
                            <p:childTnLst>
                              <p:par>
                                <p:cTn id="52" presetID="23" presetClass="entr" presetSubtype="36" fill="hold" grpId="0" nodeType="after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p:cTn id="54" dur="500" fill="hold"/>
                                        <p:tgtEl>
                                          <p:spTgt spid="83"/>
                                        </p:tgtEl>
                                        <p:attrNameLst>
                                          <p:attrName>ppt_w</p:attrName>
                                        </p:attrNameLst>
                                      </p:cBhvr>
                                      <p:tavLst>
                                        <p:tav tm="0">
                                          <p:val>
                                            <p:strVal val="(6*min(max(#ppt_w*#ppt_h,.3),1)-7.4)/-.7*#ppt_w"/>
                                          </p:val>
                                        </p:tav>
                                        <p:tav tm="100000">
                                          <p:val>
                                            <p:strVal val="#ppt_w"/>
                                          </p:val>
                                        </p:tav>
                                      </p:tavLst>
                                    </p:anim>
                                    <p:anim calcmode="lin" valueType="num">
                                      <p:cBhvr>
                                        <p:cTn id="55" dur="500" fill="hold"/>
                                        <p:tgtEl>
                                          <p:spTgt spid="83"/>
                                        </p:tgtEl>
                                        <p:attrNameLst>
                                          <p:attrName>ppt_h</p:attrName>
                                        </p:attrNameLst>
                                      </p:cBhvr>
                                      <p:tavLst>
                                        <p:tav tm="0">
                                          <p:val>
                                            <p:strVal val="(6*min(max(#ppt_w*#ppt_h,.3),1)-7.4)/-.7*#ppt_h"/>
                                          </p:val>
                                        </p:tav>
                                        <p:tav tm="100000">
                                          <p:val>
                                            <p:strVal val="#ppt_h"/>
                                          </p:val>
                                        </p:tav>
                                      </p:tavLst>
                                    </p:anim>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400"/>
                            </p:stCondLst>
                            <p:childTnLst>
                              <p:par>
                                <p:cTn id="59" presetID="16" presetClass="entr" presetSubtype="21" fill="hold" grpId="0" nodeType="afterEffect">
                                  <p:stCondLst>
                                    <p:cond delay="0"/>
                                  </p:stCondLst>
                                  <p:childTnLst>
                                    <p:set>
                                      <p:cBhvr>
                                        <p:cTn id="60" dur="1" fill="hold">
                                          <p:stCondLst>
                                            <p:cond delay="0"/>
                                          </p:stCondLst>
                                        </p:cTn>
                                        <p:tgtEl>
                                          <p:spTgt spid="85"/>
                                        </p:tgtEl>
                                        <p:attrNameLst>
                                          <p:attrName>style.visibility</p:attrName>
                                        </p:attrNameLst>
                                      </p:cBhvr>
                                      <p:to>
                                        <p:strVal val="visible"/>
                                      </p:to>
                                    </p:set>
                                    <p:animEffect transition="in" filter="barn(inVertical)">
                                      <p:cBhvr>
                                        <p:cTn id="61" dur="500"/>
                                        <p:tgtEl>
                                          <p:spTgt spid="85"/>
                                        </p:tgtEl>
                                      </p:cBhvr>
                                    </p:animEffect>
                                  </p:childTnLst>
                                </p:cTn>
                              </p:par>
                            </p:childTnLst>
                          </p:cTn>
                        </p:par>
                        <p:par>
                          <p:cTn id="62" fill="hold">
                            <p:stCondLst>
                              <p:cond delay="5900"/>
                            </p:stCondLst>
                            <p:childTnLst>
                              <p:par>
                                <p:cTn id="63" presetID="16" presetClass="entr" presetSubtype="21" fill="hold" grpId="0"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barn(inVertical)">
                                      <p:cBhvr>
                                        <p:cTn id="65" dur="500"/>
                                        <p:tgtEl>
                                          <p:spTgt spid="86"/>
                                        </p:tgtEl>
                                      </p:cBhvr>
                                    </p:animEffect>
                                  </p:childTnLst>
                                </p:cTn>
                              </p:par>
                            </p:childTnLst>
                          </p:cTn>
                        </p:par>
                        <p:par>
                          <p:cTn id="66" fill="hold">
                            <p:stCondLst>
                              <p:cond delay="6400"/>
                            </p:stCondLst>
                            <p:childTnLst>
                              <p:par>
                                <p:cTn id="67" presetID="16" presetClass="entr" presetSubtype="21" fill="hold" grpId="0" nodeType="after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barn(inVertical)">
                                      <p:cBhvr>
                                        <p:cTn id="69" dur="500"/>
                                        <p:tgtEl>
                                          <p:spTgt spid="87"/>
                                        </p:tgtEl>
                                      </p:cBhvr>
                                    </p:animEffect>
                                  </p:childTnLst>
                                </p:cTn>
                              </p:par>
                            </p:childTnLst>
                          </p:cTn>
                        </p:par>
                        <p:par>
                          <p:cTn id="70" fill="hold">
                            <p:stCondLst>
                              <p:cond delay="6900"/>
                            </p:stCondLst>
                            <p:childTnLst>
                              <p:par>
                                <p:cTn id="71" presetID="16" presetClass="entr" presetSubtype="21"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barn(inVertical)">
                                      <p:cBhvr>
                                        <p:cTn id="73" dur="500"/>
                                        <p:tgtEl>
                                          <p:spTgt spid="88"/>
                                        </p:tgtEl>
                                      </p:cBhvr>
                                    </p:animEffect>
                                  </p:childTnLst>
                                </p:cTn>
                              </p:par>
                            </p:childTnLst>
                          </p:cTn>
                        </p:par>
                        <p:par>
                          <p:cTn id="74" fill="hold">
                            <p:stCondLst>
                              <p:cond delay="7400"/>
                            </p:stCondLst>
                            <p:childTnLst>
                              <p:par>
                                <p:cTn id="75" presetID="16" presetClass="entr" presetSubtype="21" fill="hold" grpId="0" nodeType="after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barn(inVertical)">
                                      <p:cBhvr>
                                        <p:cTn id="77" dur="500"/>
                                        <p:tgtEl>
                                          <p:spTgt spid="89"/>
                                        </p:tgtEl>
                                      </p:cBhvr>
                                    </p:animEffect>
                                  </p:childTnLst>
                                </p:cTn>
                              </p:par>
                            </p:childTnLst>
                          </p:cTn>
                        </p:par>
                        <p:par>
                          <p:cTn id="78" fill="hold">
                            <p:stCondLst>
                              <p:cond delay="7900"/>
                            </p:stCondLst>
                            <p:childTnLst>
                              <p:par>
                                <p:cTn id="79" presetID="16" presetClass="entr" presetSubtype="21"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barn(inVertical)">
                                      <p:cBhvr>
                                        <p:cTn id="81" dur="500"/>
                                        <p:tgtEl>
                                          <p:spTgt spid="90"/>
                                        </p:tgtEl>
                                      </p:cBhvr>
                                    </p:animEffect>
                                  </p:childTnLst>
                                </p:cTn>
                              </p:par>
                            </p:childTnLst>
                          </p:cTn>
                        </p:par>
                        <p:par>
                          <p:cTn id="82" fill="hold">
                            <p:stCondLst>
                              <p:cond delay="8400"/>
                            </p:stCondLst>
                            <p:childTnLst>
                              <p:par>
                                <p:cTn id="83" presetID="16" presetClass="entr" presetSubtype="21"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barn(inVertical)">
                                      <p:cBhvr>
                                        <p:cTn id="85" dur="500"/>
                                        <p:tgtEl>
                                          <p:spTgt spid="91"/>
                                        </p:tgtEl>
                                      </p:cBhvr>
                                    </p:animEffect>
                                  </p:childTnLst>
                                </p:cTn>
                              </p:par>
                            </p:childTnLst>
                          </p:cTn>
                        </p:par>
                        <p:par>
                          <p:cTn id="86" fill="hold">
                            <p:stCondLst>
                              <p:cond delay="8900"/>
                            </p:stCondLst>
                            <p:childTnLst>
                              <p:par>
                                <p:cTn id="87" presetID="16" presetClass="entr" presetSubtype="21" fill="hold" grpId="0" nodeType="after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barn(inVertical)">
                                      <p:cBhvr>
                                        <p:cTn id="8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3240652" y="1536328"/>
            <a:ext cx="2540481" cy="2539290"/>
            <a:chOff x="4642306" y="2163198"/>
            <a:chExt cx="3572551" cy="3570877"/>
          </a:xfrm>
        </p:grpSpPr>
        <p:sp>
          <p:nvSpPr>
            <p:cNvPr id="30722" name="Freeform 5"/>
            <p:cNvSpPr>
              <a:spLocks/>
            </p:cNvSpPr>
            <p:nvPr/>
          </p:nvSpPr>
          <p:spPr bwMode="auto">
            <a:xfrm>
              <a:off x="6467086" y="3258066"/>
              <a:ext cx="1747771" cy="2460941"/>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8CC94C"/>
            </a:solidFill>
            <a:ln>
              <a:noFill/>
            </a:ln>
            <a:extLst/>
          </p:spPr>
          <p:txBody>
            <a:bodyPr/>
            <a:lstStyle/>
            <a:p>
              <a:endParaRPr lang="zh-CN" altLang="en-US" sz="1280"/>
            </a:p>
          </p:txBody>
        </p:sp>
        <p:sp>
          <p:nvSpPr>
            <p:cNvPr id="30723" name="Freeform 6"/>
            <p:cNvSpPr>
              <a:spLocks/>
            </p:cNvSpPr>
            <p:nvPr/>
          </p:nvSpPr>
          <p:spPr bwMode="auto">
            <a:xfrm>
              <a:off x="5740523" y="2163198"/>
              <a:ext cx="2459267" cy="1746097"/>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108036"/>
            </a:solidFill>
            <a:ln>
              <a:noFill/>
            </a:ln>
            <a:extLst/>
          </p:spPr>
          <p:txBody>
            <a:bodyPr/>
            <a:lstStyle/>
            <a:p>
              <a:endParaRPr lang="zh-CN" altLang="en-US" sz="1280"/>
            </a:p>
          </p:txBody>
        </p:sp>
        <p:sp>
          <p:nvSpPr>
            <p:cNvPr id="30724" name="Freeform 7"/>
            <p:cNvSpPr>
              <a:spLocks/>
            </p:cNvSpPr>
            <p:nvPr/>
          </p:nvSpPr>
          <p:spPr bwMode="auto">
            <a:xfrm>
              <a:off x="4642306" y="2178266"/>
              <a:ext cx="1747771" cy="2459267"/>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8CC94C"/>
            </a:solidFill>
            <a:ln>
              <a:noFill/>
            </a:ln>
            <a:extLst/>
          </p:spPr>
          <p:txBody>
            <a:bodyPr/>
            <a:lstStyle/>
            <a:p>
              <a:endParaRPr lang="zh-CN" altLang="en-US" sz="1280"/>
            </a:p>
          </p:txBody>
        </p:sp>
        <p:sp>
          <p:nvSpPr>
            <p:cNvPr id="30725" name="Freeform 8"/>
            <p:cNvSpPr>
              <a:spLocks/>
            </p:cNvSpPr>
            <p:nvPr/>
          </p:nvSpPr>
          <p:spPr bwMode="auto">
            <a:xfrm>
              <a:off x="4659048" y="3987978"/>
              <a:ext cx="2460941" cy="1746097"/>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108036"/>
            </a:solidFill>
            <a:ln>
              <a:noFill/>
            </a:ln>
            <a:extLst/>
          </p:spPr>
          <p:txBody>
            <a:bodyPr/>
            <a:lstStyle/>
            <a:p>
              <a:endParaRPr lang="zh-CN" altLang="en-US" sz="1280"/>
            </a:p>
          </p:txBody>
        </p:sp>
      </p:grpSp>
      <p:sp>
        <p:nvSpPr>
          <p:cNvPr id="30726" name="矩形 24"/>
          <p:cNvSpPr>
            <a:spLocks noChangeArrowheads="1"/>
          </p:cNvSpPr>
          <p:nvPr/>
        </p:nvSpPr>
        <p:spPr bwMode="auto">
          <a:xfrm>
            <a:off x="3438271" y="1788709"/>
            <a:ext cx="43152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7" name="矩形 25"/>
          <p:cNvSpPr>
            <a:spLocks noChangeArrowheads="1"/>
          </p:cNvSpPr>
          <p:nvPr/>
        </p:nvSpPr>
        <p:spPr bwMode="auto">
          <a:xfrm>
            <a:off x="5263274" y="1726804"/>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8" name="矩形 26"/>
          <p:cNvSpPr>
            <a:spLocks noChangeArrowheads="1"/>
          </p:cNvSpPr>
          <p:nvPr/>
        </p:nvSpPr>
        <p:spPr bwMode="auto">
          <a:xfrm>
            <a:off x="5210893" y="3556569"/>
            <a:ext cx="47160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9" name="矩形 27"/>
          <p:cNvSpPr>
            <a:spLocks noChangeArrowheads="1"/>
          </p:cNvSpPr>
          <p:nvPr/>
        </p:nvSpPr>
        <p:spPr bwMode="auto">
          <a:xfrm>
            <a:off x="3406127" y="3497046"/>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7" name="文本框 16"/>
          <p:cNvSpPr txBox="1">
            <a:spLocks noChangeArrowheads="1"/>
          </p:cNvSpPr>
          <p:nvPr/>
        </p:nvSpPr>
        <p:spPr bwMode="auto">
          <a:xfrm>
            <a:off x="532680" y="1763275"/>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500535" y="1398509"/>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1" name="文本框 20"/>
          <p:cNvSpPr txBox="1">
            <a:spLocks noChangeArrowheads="1"/>
          </p:cNvSpPr>
          <p:nvPr/>
        </p:nvSpPr>
        <p:spPr bwMode="auto">
          <a:xfrm>
            <a:off x="6092232" y="1763275"/>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6060087" y="1398509"/>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3" name="文本框 22"/>
          <p:cNvSpPr txBox="1">
            <a:spLocks noChangeArrowheads="1"/>
          </p:cNvSpPr>
          <p:nvPr/>
        </p:nvSpPr>
        <p:spPr bwMode="auto">
          <a:xfrm>
            <a:off x="532680" y="3648971"/>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500535" y="3284205"/>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5" name="文本框 24"/>
          <p:cNvSpPr txBox="1">
            <a:spLocks noChangeArrowheads="1"/>
          </p:cNvSpPr>
          <p:nvPr/>
        </p:nvSpPr>
        <p:spPr bwMode="auto">
          <a:xfrm>
            <a:off x="6092232" y="3648971"/>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6060087" y="3284205"/>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9111105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par>
                                <p:cTn id="8" presetID="8" presetClass="emph" presetSubtype="0" fill="hold" nodeType="withEffect">
                                  <p:stCondLst>
                                    <p:cond delay="0"/>
                                  </p:stCondLst>
                                  <p:childTnLst>
                                    <p:animRot by="21600000">
                                      <p:cBhvr>
                                        <p:cTn id="9" dur="500" fill="hold"/>
                                        <p:tgtEl>
                                          <p:spTgt spid="2"/>
                                        </p:tgtEl>
                                        <p:attrNameLst>
                                          <p:attrName>r</p:attrName>
                                        </p:attrNameLst>
                                      </p:cBhvr>
                                    </p:animRo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p:cTn id="13" dur="500" fill="hold"/>
                                        <p:tgtEl>
                                          <p:spTgt spid="30726"/>
                                        </p:tgtEl>
                                        <p:attrNameLst>
                                          <p:attrName>ppt_w</p:attrName>
                                        </p:attrNameLst>
                                      </p:cBhvr>
                                      <p:tavLst>
                                        <p:tav tm="0">
                                          <p:val>
                                            <p:fltVal val="0"/>
                                          </p:val>
                                        </p:tav>
                                        <p:tav tm="100000">
                                          <p:val>
                                            <p:strVal val="#ppt_w"/>
                                          </p:val>
                                        </p:tav>
                                      </p:tavLst>
                                    </p:anim>
                                    <p:anim calcmode="lin" valueType="num">
                                      <p:cBhvr>
                                        <p:cTn id="14" dur="500" fill="hold"/>
                                        <p:tgtEl>
                                          <p:spTgt spid="30726"/>
                                        </p:tgtEl>
                                        <p:attrNameLst>
                                          <p:attrName>ppt_h</p:attrName>
                                        </p:attrNameLst>
                                      </p:cBhvr>
                                      <p:tavLst>
                                        <p:tav tm="0">
                                          <p:val>
                                            <p:fltVal val="0"/>
                                          </p:val>
                                        </p:tav>
                                        <p:tav tm="100000">
                                          <p:val>
                                            <p:strVal val="#ppt_h"/>
                                          </p:val>
                                        </p:tav>
                                      </p:tavLst>
                                    </p:anim>
                                    <p:animEffect transition="in" filter="fade">
                                      <p:cBhvr>
                                        <p:cTn id="15" dur="500"/>
                                        <p:tgtEl>
                                          <p:spTgt spid="30726"/>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animEffect transition="in" filter="fade">
                                      <p:cBhvr>
                                        <p:cTn id="30" dur="500"/>
                                        <p:tgtEl>
                                          <p:spTgt spid="30727"/>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up)">
                                      <p:cBhvr>
                                        <p:cTn id="34" dur="500"/>
                                        <p:tgtEl>
                                          <p:spTgt spid="2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30729"/>
                                        </p:tgtEl>
                                        <p:attrNameLst>
                                          <p:attrName>style.visibility</p:attrName>
                                        </p:attrNameLst>
                                      </p:cBhvr>
                                      <p:to>
                                        <p:strVal val="visible"/>
                                      </p:to>
                                    </p:set>
                                    <p:anim calcmode="lin" valueType="num">
                                      <p:cBhvr>
                                        <p:cTn id="43" dur="500" fill="hold"/>
                                        <p:tgtEl>
                                          <p:spTgt spid="30729"/>
                                        </p:tgtEl>
                                        <p:attrNameLst>
                                          <p:attrName>ppt_w</p:attrName>
                                        </p:attrNameLst>
                                      </p:cBhvr>
                                      <p:tavLst>
                                        <p:tav tm="0">
                                          <p:val>
                                            <p:fltVal val="0"/>
                                          </p:val>
                                        </p:tav>
                                        <p:tav tm="100000">
                                          <p:val>
                                            <p:strVal val="#ppt_w"/>
                                          </p:val>
                                        </p:tav>
                                      </p:tavLst>
                                    </p:anim>
                                    <p:anim calcmode="lin" valueType="num">
                                      <p:cBhvr>
                                        <p:cTn id="44" dur="500" fill="hold"/>
                                        <p:tgtEl>
                                          <p:spTgt spid="30729"/>
                                        </p:tgtEl>
                                        <p:attrNameLst>
                                          <p:attrName>ppt_h</p:attrName>
                                        </p:attrNameLst>
                                      </p:cBhvr>
                                      <p:tavLst>
                                        <p:tav tm="0">
                                          <p:val>
                                            <p:fltVal val="0"/>
                                          </p:val>
                                        </p:tav>
                                        <p:tav tm="100000">
                                          <p:val>
                                            <p:strVal val="#ppt_h"/>
                                          </p:val>
                                        </p:tav>
                                      </p:tavLst>
                                    </p:anim>
                                    <p:animEffect transition="in" filter="fade">
                                      <p:cBhvr>
                                        <p:cTn id="45" dur="500"/>
                                        <p:tgtEl>
                                          <p:spTgt spid="30729"/>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30728"/>
                                        </p:tgtEl>
                                        <p:attrNameLst>
                                          <p:attrName>style.visibility</p:attrName>
                                        </p:attrNameLst>
                                      </p:cBhvr>
                                      <p:to>
                                        <p:strVal val="visible"/>
                                      </p:to>
                                    </p:set>
                                    <p:anim calcmode="lin" valueType="num">
                                      <p:cBhvr>
                                        <p:cTn id="58" dur="500" fill="hold"/>
                                        <p:tgtEl>
                                          <p:spTgt spid="30728"/>
                                        </p:tgtEl>
                                        <p:attrNameLst>
                                          <p:attrName>ppt_w</p:attrName>
                                        </p:attrNameLst>
                                      </p:cBhvr>
                                      <p:tavLst>
                                        <p:tav tm="0">
                                          <p:val>
                                            <p:fltVal val="0"/>
                                          </p:val>
                                        </p:tav>
                                        <p:tav tm="100000">
                                          <p:val>
                                            <p:strVal val="#ppt_w"/>
                                          </p:val>
                                        </p:tav>
                                      </p:tavLst>
                                    </p:anim>
                                    <p:anim calcmode="lin" valueType="num">
                                      <p:cBhvr>
                                        <p:cTn id="59" dur="500" fill="hold"/>
                                        <p:tgtEl>
                                          <p:spTgt spid="30728"/>
                                        </p:tgtEl>
                                        <p:attrNameLst>
                                          <p:attrName>ppt_h</p:attrName>
                                        </p:attrNameLst>
                                      </p:cBhvr>
                                      <p:tavLst>
                                        <p:tav tm="0">
                                          <p:val>
                                            <p:fltVal val="0"/>
                                          </p:val>
                                        </p:tav>
                                        <p:tav tm="100000">
                                          <p:val>
                                            <p:strVal val="#ppt_h"/>
                                          </p:val>
                                        </p:tav>
                                      </p:tavLst>
                                    </p:anim>
                                    <p:animEffect transition="in" filter="fade">
                                      <p:cBhvr>
                                        <p:cTn id="60" dur="500"/>
                                        <p:tgtEl>
                                          <p:spTgt spid="30728"/>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anim calcmode="lin" valueType="num">
                                      <p:cBhvr>
                                        <p:cTn id="68" dur="500" fill="hold"/>
                                        <p:tgtEl>
                                          <p:spTgt spid="25"/>
                                        </p:tgtEl>
                                        <p:attrNameLst>
                                          <p:attrName>ppt_x</p:attrName>
                                        </p:attrNameLst>
                                      </p:cBhvr>
                                      <p:tavLst>
                                        <p:tav tm="0">
                                          <p:val>
                                            <p:strVal val="#ppt_x"/>
                                          </p:val>
                                        </p:tav>
                                        <p:tav tm="100000">
                                          <p:val>
                                            <p:strVal val="#ppt_x"/>
                                          </p:val>
                                        </p:tav>
                                      </p:tavLst>
                                    </p:anim>
                                    <p:anim calcmode="lin" valueType="num">
                                      <p:cBhvr>
                                        <p:cTn id="6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p:bldP spid="30728" grpId="0"/>
      <p:bldP spid="30729" grpId="0"/>
      <p:bldP spid="17" grpId="0"/>
      <p:bldP spid="20" grpId="0"/>
      <p:bldP spid="21" grpId="0"/>
      <p:bldP spid="22" grpId="0"/>
      <p:bldP spid="23" grpId="0"/>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02" name="直接连接符 20"/>
          <p:cNvCxnSpPr>
            <a:cxnSpLocks noChangeShapeType="1"/>
          </p:cNvCxnSpPr>
          <p:nvPr/>
        </p:nvCxnSpPr>
        <p:spPr bwMode="auto">
          <a:xfrm flipV="1">
            <a:off x="3597889" y="2119982"/>
            <a:ext cx="638687" cy="707764"/>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3" name="直接连接符 20"/>
          <p:cNvCxnSpPr>
            <a:cxnSpLocks noChangeShapeType="1"/>
          </p:cNvCxnSpPr>
          <p:nvPr/>
        </p:nvCxnSpPr>
        <p:spPr bwMode="auto">
          <a:xfrm flipH="1" flipV="1">
            <a:off x="4816567" y="2119982"/>
            <a:ext cx="638687" cy="707764"/>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4" name="直接连接符 20"/>
          <p:cNvCxnSpPr>
            <a:cxnSpLocks noChangeShapeType="1"/>
          </p:cNvCxnSpPr>
          <p:nvPr/>
        </p:nvCxnSpPr>
        <p:spPr bwMode="auto">
          <a:xfrm flipH="1" flipV="1">
            <a:off x="4989598" y="2043798"/>
            <a:ext cx="2279648" cy="899249"/>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5" name="直接连接符 20"/>
          <p:cNvCxnSpPr>
            <a:cxnSpLocks noChangeShapeType="1"/>
          </p:cNvCxnSpPr>
          <p:nvPr/>
        </p:nvCxnSpPr>
        <p:spPr bwMode="auto">
          <a:xfrm flipV="1">
            <a:off x="1973194" y="2043798"/>
            <a:ext cx="2138325" cy="838033"/>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grpSp>
        <p:nvGrpSpPr>
          <p:cNvPr id="89" name="组合 88"/>
          <p:cNvGrpSpPr/>
          <p:nvPr/>
        </p:nvGrpSpPr>
        <p:grpSpPr>
          <a:xfrm>
            <a:off x="3079337" y="2448537"/>
            <a:ext cx="968658" cy="1118953"/>
            <a:chOff x="4966840" y="32547"/>
            <a:chExt cx="1506022" cy="1739302"/>
          </a:xfrm>
          <a:effectLst>
            <a:outerShdw blurRad="63500" sx="102000" sy="102000" algn="ctr" rotWithShape="0">
              <a:prstClr val="black">
                <a:alpha val="40000"/>
              </a:prstClr>
            </a:outerShdw>
          </a:effectLst>
        </p:grpSpPr>
        <p:sp>
          <p:nvSpPr>
            <p:cNvPr id="100"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01"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8CC94C"/>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06" name="TextBox 105"/>
          <p:cNvSpPr txBox="1"/>
          <p:nvPr/>
        </p:nvSpPr>
        <p:spPr>
          <a:xfrm>
            <a:off x="2710526" y="3746206"/>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7" name="TextBox 106"/>
          <p:cNvSpPr txBox="1"/>
          <p:nvPr/>
        </p:nvSpPr>
        <p:spPr>
          <a:xfrm>
            <a:off x="6751106" y="3755262"/>
            <a:ext cx="1478539"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8" name="TextBox 107"/>
          <p:cNvSpPr txBox="1"/>
          <p:nvPr/>
        </p:nvSpPr>
        <p:spPr>
          <a:xfrm>
            <a:off x="906225" y="3746207"/>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9" name="TextBox 108"/>
          <p:cNvSpPr txBox="1"/>
          <p:nvPr/>
        </p:nvSpPr>
        <p:spPr>
          <a:xfrm>
            <a:off x="4645131" y="3752520"/>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10" name="TextBox 109"/>
          <p:cNvSpPr txBox="1"/>
          <p:nvPr/>
        </p:nvSpPr>
        <p:spPr>
          <a:xfrm>
            <a:off x="2710526" y="4011716"/>
            <a:ext cx="1610610" cy="517606"/>
          </a:xfrm>
          <a:prstGeom prst="rect">
            <a:avLst/>
          </a:prstGeom>
          <a:noFill/>
        </p:spPr>
        <p:txBody>
          <a:bodyPr wrap="square" lIns="68545" tIns="34272" rIns="68545" bIns="34272" rtlCol="0">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Tx/>
              <a:buNone/>
              <a:tabLst/>
              <a:defRPr kumimoji="0" sz="1200" b="0" i="0" u="none" strike="noStrike" kern="0" cap="none" spc="0" normalizeH="0" baseline="0">
                <a:ln>
                  <a:noFill/>
                </a:ln>
                <a:solidFill>
                  <a:srgbClr val="484849"/>
                </a:solidFill>
                <a:effectLst/>
                <a:uLnTx/>
                <a:uFillTx/>
                <a:latin typeface="微软雅黑"/>
                <a:ea typeface="微软雅黑"/>
              </a:defRPr>
            </a:lvl1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1" name="TextBox 110"/>
          <p:cNvSpPr txBox="1"/>
          <p:nvPr/>
        </p:nvSpPr>
        <p:spPr>
          <a:xfrm>
            <a:off x="6751105" y="4035329"/>
            <a:ext cx="1627755"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2" name="TextBox 111"/>
          <p:cNvSpPr txBox="1"/>
          <p:nvPr/>
        </p:nvSpPr>
        <p:spPr>
          <a:xfrm>
            <a:off x="906225" y="4011716"/>
            <a:ext cx="1615730"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3" name="TextBox 112"/>
          <p:cNvSpPr txBox="1"/>
          <p:nvPr/>
        </p:nvSpPr>
        <p:spPr>
          <a:xfrm>
            <a:off x="4645131" y="4039512"/>
            <a:ext cx="1637477"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114" name="组合 113"/>
          <p:cNvGrpSpPr/>
          <p:nvPr/>
        </p:nvGrpSpPr>
        <p:grpSpPr>
          <a:xfrm>
            <a:off x="3807921" y="819704"/>
            <a:ext cx="1505379" cy="1738953"/>
            <a:chOff x="3752572" y="829317"/>
            <a:chExt cx="1506022" cy="1739302"/>
          </a:xfrm>
          <a:effectLst>
            <a:outerShdw blurRad="63500" sx="102000" sy="102000" algn="ctr" rotWithShape="0">
              <a:prstClr val="black">
                <a:alpha val="40000"/>
              </a:prstClr>
            </a:outerShdw>
          </a:effectLst>
        </p:grpSpPr>
        <p:grpSp>
          <p:nvGrpSpPr>
            <p:cNvPr id="115" name="组合 114"/>
            <p:cNvGrpSpPr/>
            <p:nvPr/>
          </p:nvGrpSpPr>
          <p:grpSpPr>
            <a:xfrm>
              <a:off x="3752572" y="829317"/>
              <a:ext cx="1506022" cy="1739302"/>
              <a:chOff x="4966840" y="32547"/>
              <a:chExt cx="1506022" cy="1739302"/>
            </a:xfrm>
          </p:grpSpPr>
          <p:sp>
            <p:nvSpPr>
              <p:cNvPr id="117"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18"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solidFill>
                  <a:schemeClr val="bg1"/>
                </a:solid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16" name="TextBox 115"/>
            <p:cNvSpPr txBox="1"/>
            <p:nvPr/>
          </p:nvSpPr>
          <p:spPr>
            <a:xfrm>
              <a:off x="4024426" y="1385883"/>
              <a:ext cx="925698" cy="705207"/>
            </a:xfrm>
            <a:prstGeom prst="rect">
              <a:avLst/>
            </a:prstGeom>
            <a:noFill/>
          </p:spPr>
          <p:txBody>
            <a:bodyPr wrap="square" rtlCol="0">
              <a:spAutoFit/>
            </a:bodyPr>
            <a:lstStyle/>
            <a:p>
              <a:pPr algn="ctr">
                <a:defRPr/>
              </a:pPr>
              <a:r>
                <a:rPr lang="en-US" altLang="zh-CN" sz="1991" dirty="0">
                  <a:solidFill>
                    <a:schemeClr val="bg1"/>
                  </a:solidFill>
                  <a:latin typeface="Franklin Gothic Book" panose="020B0503020102020204" pitchFamily="34" charset="0"/>
                  <a:ea typeface="Segoe UI Emoji" panose="020B0502040204020203" pitchFamily="34" charset="0"/>
                </a:rPr>
                <a:t>YOUR TITLE</a:t>
              </a:r>
              <a:endParaRPr lang="zh-CN" altLang="en-US" sz="1991" dirty="0">
                <a:solidFill>
                  <a:schemeClr val="bg1"/>
                </a:solidFill>
                <a:latin typeface="Franklin Gothic Book" panose="020B0503020102020204" pitchFamily="34" charset="0"/>
              </a:endParaRPr>
            </a:p>
          </p:txBody>
        </p:sp>
      </p:grpSp>
      <p:sp>
        <p:nvSpPr>
          <p:cNvPr id="119" name="Freeform 12"/>
          <p:cNvSpPr>
            <a:spLocks/>
          </p:cNvSpPr>
          <p:nvPr/>
        </p:nvSpPr>
        <p:spPr bwMode="auto">
          <a:xfrm>
            <a:off x="3273523" y="2710987"/>
            <a:ext cx="580286" cy="551767"/>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a:extLst/>
        </p:spPr>
        <p:txBody>
          <a:bodyPr vert="horz" wrap="square" lIns="91406" tIns="45703" rIns="91406" bIns="45703" numCol="1" anchor="t" anchorCtr="0" compatLnSpc="1">
            <a:prstTxWarp prst="textNoShape">
              <a:avLst/>
            </a:prstTxWarp>
          </a:bodyPr>
          <a:lstStyle/>
          <a:p>
            <a:pPr defTabSz="914081">
              <a:defRPr/>
            </a:pPr>
            <a:endParaRPr lang="zh-CN" altLang="en-US" kern="0">
              <a:solidFill>
                <a:sysClr val="windowText" lastClr="000000"/>
              </a:solidFill>
            </a:endParaRPr>
          </a:p>
        </p:txBody>
      </p:sp>
      <p:grpSp>
        <p:nvGrpSpPr>
          <p:cNvPr id="120" name="组合 119"/>
          <p:cNvGrpSpPr/>
          <p:nvPr/>
        </p:nvGrpSpPr>
        <p:grpSpPr>
          <a:xfrm>
            <a:off x="7103414" y="2448537"/>
            <a:ext cx="968658" cy="1118953"/>
            <a:chOff x="4966840" y="32547"/>
            <a:chExt cx="1506022" cy="1739302"/>
          </a:xfrm>
          <a:effectLst>
            <a:outerShdw blurRad="63500" sx="102000" sy="102000" algn="ctr" rotWithShape="0">
              <a:prstClr val="black">
                <a:alpha val="40000"/>
              </a:prstClr>
            </a:outerShdw>
          </a:effectLst>
        </p:grpSpPr>
        <p:sp>
          <p:nvSpPr>
            <p:cNvPr id="121"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22"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8CC94C"/>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23" name="Freeform 18"/>
          <p:cNvSpPr>
            <a:spLocks noEditPoints="1"/>
          </p:cNvSpPr>
          <p:nvPr/>
        </p:nvSpPr>
        <p:spPr bwMode="auto">
          <a:xfrm>
            <a:off x="7358268" y="2789385"/>
            <a:ext cx="539903" cy="47336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chemeClr val="bg1"/>
          </a:solidFill>
          <a:ln>
            <a:noFill/>
          </a:ln>
          <a:extLst/>
        </p:spPr>
        <p:txBody>
          <a:bodyPr vert="horz" wrap="square" lIns="91406" tIns="45703" rIns="91406" bIns="45703" numCol="1" anchor="t" anchorCtr="0" compatLnSpc="1">
            <a:prstTxWarp prst="textNoShape">
              <a:avLst/>
            </a:prstTxWarp>
          </a:bodyPr>
          <a:lstStyle/>
          <a:p>
            <a:pPr defTabSz="914081">
              <a:defRPr/>
            </a:pPr>
            <a:endParaRPr lang="zh-CN" altLang="en-US" kern="0">
              <a:solidFill>
                <a:sysClr val="windowText" lastClr="000000"/>
              </a:solidFill>
            </a:endParaRPr>
          </a:p>
        </p:txBody>
      </p:sp>
      <p:grpSp>
        <p:nvGrpSpPr>
          <p:cNvPr id="124" name="组合 123"/>
          <p:cNvGrpSpPr/>
          <p:nvPr/>
        </p:nvGrpSpPr>
        <p:grpSpPr>
          <a:xfrm>
            <a:off x="1130892" y="2467324"/>
            <a:ext cx="968658" cy="1118953"/>
            <a:chOff x="229394" y="1453367"/>
            <a:chExt cx="969072" cy="1119178"/>
          </a:xfrm>
          <a:effectLst>
            <a:outerShdw blurRad="63500" sx="102000" sy="102000" algn="ctr" rotWithShape="0">
              <a:prstClr val="black">
                <a:alpha val="40000"/>
              </a:prstClr>
            </a:outerShdw>
          </a:effectLst>
        </p:grpSpPr>
        <p:sp>
          <p:nvSpPr>
            <p:cNvPr id="125" name="Freeform 27"/>
            <p:cNvSpPr>
              <a:spLocks/>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26"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grpSp>
        <p:nvGrpSpPr>
          <p:cNvPr id="127" name="组合 126"/>
          <p:cNvGrpSpPr/>
          <p:nvPr/>
        </p:nvGrpSpPr>
        <p:grpSpPr>
          <a:xfrm>
            <a:off x="1432500" y="2856192"/>
            <a:ext cx="393842" cy="339364"/>
            <a:chOff x="3320568" y="5902574"/>
            <a:chExt cx="394011" cy="339433"/>
          </a:xfrm>
        </p:grpSpPr>
        <p:sp>
          <p:nvSpPr>
            <p:cNvPr id="128" name="Freeform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29" name="Freeform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0" name="Freeform 16"/>
            <p:cNvSpPr>
              <a:spLocks/>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1" name="Freeform 17"/>
            <p:cNvSpPr>
              <a:spLocks/>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grpSp>
      <p:grpSp>
        <p:nvGrpSpPr>
          <p:cNvPr id="132" name="组合 131"/>
          <p:cNvGrpSpPr/>
          <p:nvPr/>
        </p:nvGrpSpPr>
        <p:grpSpPr>
          <a:xfrm>
            <a:off x="4959652" y="2493422"/>
            <a:ext cx="968658" cy="1118953"/>
            <a:chOff x="229394" y="1453366"/>
            <a:chExt cx="969072" cy="1119178"/>
          </a:xfrm>
          <a:effectLst>
            <a:outerShdw blurRad="63500" sx="102000" sy="102000" algn="ctr" rotWithShape="0">
              <a:prstClr val="black">
                <a:alpha val="40000"/>
              </a:prstClr>
            </a:outerShdw>
          </a:effectLst>
        </p:grpSpPr>
        <p:sp>
          <p:nvSpPr>
            <p:cNvPr id="133" name="Freeform 27"/>
            <p:cNvSpPr>
              <a:spLocks/>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34"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grpSp>
        <p:nvGrpSpPr>
          <p:cNvPr id="135" name="组合 134"/>
          <p:cNvGrpSpPr/>
          <p:nvPr/>
        </p:nvGrpSpPr>
        <p:grpSpPr>
          <a:xfrm>
            <a:off x="5257892" y="2866447"/>
            <a:ext cx="418830" cy="345318"/>
            <a:chOff x="5161140" y="7206311"/>
            <a:chExt cx="419009" cy="345387"/>
          </a:xfrm>
        </p:grpSpPr>
        <p:sp>
          <p:nvSpPr>
            <p:cNvPr id="136" name="Freeform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7" name="Freeform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grpSp>
    </p:spTree>
    <p:extLst>
      <p:ext uri="{BB962C8B-B14F-4D97-AF65-F5344CB8AC3E}">
        <p14:creationId xmlns:p14="http://schemas.microsoft.com/office/powerpoint/2010/main" val="27180504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p:cTn id="7" dur="1000" fill="hold"/>
                                        <p:tgtEl>
                                          <p:spTgt spid="114"/>
                                        </p:tgtEl>
                                        <p:attrNameLst>
                                          <p:attrName>ppt_w</p:attrName>
                                        </p:attrNameLst>
                                      </p:cBhvr>
                                      <p:tavLst>
                                        <p:tav tm="0">
                                          <p:val>
                                            <p:fltVal val="0"/>
                                          </p:val>
                                        </p:tav>
                                        <p:tav tm="100000">
                                          <p:val>
                                            <p:strVal val="#ppt_w"/>
                                          </p:val>
                                        </p:tav>
                                      </p:tavLst>
                                    </p:anim>
                                    <p:anim calcmode="lin" valueType="num">
                                      <p:cBhvr>
                                        <p:cTn id="8" dur="1000" fill="hold"/>
                                        <p:tgtEl>
                                          <p:spTgt spid="114"/>
                                        </p:tgtEl>
                                        <p:attrNameLst>
                                          <p:attrName>ppt_h</p:attrName>
                                        </p:attrNameLst>
                                      </p:cBhvr>
                                      <p:tavLst>
                                        <p:tav tm="0">
                                          <p:val>
                                            <p:fltVal val="0"/>
                                          </p:val>
                                        </p:tav>
                                        <p:tav tm="100000">
                                          <p:val>
                                            <p:strVal val="#ppt_h"/>
                                          </p:val>
                                        </p:tav>
                                      </p:tavLst>
                                    </p:anim>
                                    <p:anim calcmode="lin" valueType="num">
                                      <p:cBhvr>
                                        <p:cTn id="9" dur="1000" fill="hold"/>
                                        <p:tgtEl>
                                          <p:spTgt spid="11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up)">
                                      <p:cBhvr>
                                        <p:cTn id="14" dur="500"/>
                                        <p:tgtEl>
                                          <p:spTgt spid="105"/>
                                        </p:tgtEl>
                                      </p:cBhvr>
                                    </p:animEffect>
                                  </p:childTnLst>
                                </p:cTn>
                              </p:par>
                              <p:par>
                                <p:cTn id="15" presetID="22" presetClass="entr" presetSubtype="1"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up)">
                                      <p:cBhvr>
                                        <p:cTn id="17" dur="500"/>
                                        <p:tgtEl>
                                          <p:spTgt spid="102"/>
                                        </p:tgtEl>
                                      </p:cBhvr>
                                    </p:animEffect>
                                  </p:childTnLst>
                                </p:cTn>
                              </p:par>
                              <p:par>
                                <p:cTn id="18" presetID="22" presetClass="entr" presetSubtype="1" fill="hold" nodeType="withEffect">
                                  <p:stCondLst>
                                    <p:cond delay="0"/>
                                  </p:stCondLst>
                                  <p:childTnLst>
                                    <p:set>
                                      <p:cBhvr>
                                        <p:cTn id="19" dur="1" fill="hold">
                                          <p:stCondLst>
                                            <p:cond delay="0"/>
                                          </p:stCondLst>
                                        </p:cTn>
                                        <p:tgtEl>
                                          <p:spTgt spid="103"/>
                                        </p:tgtEl>
                                        <p:attrNameLst>
                                          <p:attrName>style.visibility</p:attrName>
                                        </p:attrNameLst>
                                      </p:cBhvr>
                                      <p:to>
                                        <p:strVal val="visible"/>
                                      </p:to>
                                    </p:set>
                                    <p:animEffect transition="in" filter="wipe(up)">
                                      <p:cBhvr>
                                        <p:cTn id="20" dur="500"/>
                                        <p:tgtEl>
                                          <p:spTgt spid="103"/>
                                        </p:tgtEl>
                                      </p:cBhvr>
                                    </p:animEffect>
                                  </p:childTnLst>
                                </p:cTn>
                              </p:par>
                              <p:par>
                                <p:cTn id="21" presetID="22" presetClass="entr" presetSubtype="1"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Effect transition="in" filter="wipe(up)">
                                      <p:cBhvr>
                                        <p:cTn id="23" dur="500"/>
                                        <p:tgtEl>
                                          <p:spTgt spid="104"/>
                                        </p:tgtEl>
                                      </p:cBhvr>
                                    </p:animEffect>
                                  </p:childTnLst>
                                </p:cTn>
                              </p:par>
                              <p:par>
                                <p:cTn id="24" presetID="2" presetClass="entr" presetSubtype="4" fill="hold" nodeType="withEffect">
                                  <p:stCondLst>
                                    <p:cond delay="400"/>
                                  </p:stCondLst>
                                  <p:childTnLst>
                                    <p:set>
                                      <p:cBhvr>
                                        <p:cTn id="25" dur="1" fill="hold">
                                          <p:stCondLst>
                                            <p:cond delay="0"/>
                                          </p:stCondLst>
                                        </p:cTn>
                                        <p:tgtEl>
                                          <p:spTgt spid="124"/>
                                        </p:tgtEl>
                                        <p:attrNameLst>
                                          <p:attrName>style.visibility</p:attrName>
                                        </p:attrNameLst>
                                      </p:cBhvr>
                                      <p:to>
                                        <p:strVal val="visible"/>
                                      </p:to>
                                    </p:set>
                                    <p:anim calcmode="lin" valueType="num">
                                      <p:cBhvr additive="base">
                                        <p:cTn id="26" dur="500" fill="hold"/>
                                        <p:tgtEl>
                                          <p:spTgt spid="124"/>
                                        </p:tgtEl>
                                        <p:attrNameLst>
                                          <p:attrName>ppt_x</p:attrName>
                                        </p:attrNameLst>
                                      </p:cBhvr>
                                      <p:tavLst>
                                        <p:tav tm="0">
                                          <p:val>
                                            <p:strVal val="#ppt_x"/>
                                          </p:val>
                                        </p:tav>
                                        <p:tav tm="100000">
                                          <p:val>
                                            <p:strVal val="#ppt_x"/>
                                          </p:val>
                                        </p:tav>
                                      </p:tavLst>
                                    </p:anim>
                                    <p:anim calcmode="lin" valueType="num">
                                      <p:cBhvr additive="base">
                                        <p:cTn id="27" dur="500" fill="hold"/>
                                        <p:tgtEl>
                                          <p:spTgt spid="12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89"/>
                                        </p:tgtEl>
                                        <p:attrNameLst>
                                          <p:attrName>style.visibility</p:attrName>
                                        </p:attrNameLst>
                                      </p:cBhvr>
                                      <p:to>
                                        <p:strVal val="visible"/>
                                      </p:to>
                                    </p:set>
                                    <p:anim calcmode="lin" valueType="num">
                                      <p:cBhvr additive="base">
                                        <p:cTn id="30" dur="500" fill="hold"/>
                                        <p:tgtEl>
                                          <p:spTgt spid="89"/>
                                        </p:tgtEl>
                                        <p:attrNameLst>
                                          <p:attrName>ppt_x</p:attrName>
                                        </p:attrNameLst>
                                      </p:cBhvr>
                                      <p:tavLst>
                                        <p:tav tm="0">
                                          <p:val>
                                            <p:strVal val="#ppt_x"/>
                                          </p:val>
                                        </p:tav>
                                        <p:tav tm="100000">
                                          <p:val>
                                            <p:strVal val="#ppt_x"/>
                                          </p:val>
                                        </p:tav>
                                      </p:tavLst>
                                    </p:anim>
                                    <p:anim calcmode="lin" valueType="num">
                                      <p:cBhvr additive="base">
                                        <p:cTn id="31" dur="500" fill="hold"/>
                                        <p:tgtEl>
                                          <p:spTgt spid="8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400"/>
                                  </p:stCondLst>
                                  <p:childTnLst>
                                    <p:set>
                                      <p:cBhvr>
                                        <p:cTn id="33" dur="1" fill="hold">
                                          <p:stCondLst>
                                            <p:cond delay="0"/>
                                          </p:stCondLst>
                                        </p:cTn>
                                        <p:tgtEl>
                                          <p:spTgt spid="132"/>
                                        </p:tgtEl>
                                        <p:attrNameLst>
                                          <p:attrName>style.visibility</p:attrName>
                                        </p:attrNameLst>
                                      </p:cBhvr>
                                      <p:to>
                                        <p:strVal val="visible"/>
                                      </p:to>
                                    </p:set>
                                    <p:anim calcmode="lin" valueType="num">
                                      <p:cBhvr additive="base">
                                        <p:cTn id="34" dur="500" fill="hold"/>
                                        <p:tgtEl>
                                          <p:spTgt spid="132"/>
                                        </p:tgtEl>
                                        <p:attrNameLst>
                                          <p:attrName>ppt_x</p:attrName>
                                        </p:attrNameLst>
                                      </p:cBhvr>
                                      <p:tavLst>
                                        <p:tav tm="0">
                                          <p:val>
                                            <p:strVal val="#ppt_x"/>
                                          </p:val>
                                        </p:tav>
                                        <p:tav tm="100000">
                                          <p:val>
                                            <p:strVal val="#ppt_x"/>
                                          </p:val>
                                        </p:tav>
                                      </p:tavLst>
                                    </p:anim>
                                    <p:anim calcmode="lin" valueType="num">
                                      <p:cBhvr additive="base">
                                        <p:cTn id="35" dur="500" fill="hold"/>
                                        <p:tgtEl>
                                          <p:spTgt spid="13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40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ppt_x"/>
                                          </p:val>
                                        </p:tav>
                                        <p:tav tm="100000">
                                          <p:val>
                                            <p:strVal val="#ppt_x"/>
                                          </p:val>
                                        </p:tav>
                                      </p:tavLst>
                                    </p:anim>
                                    <p:anim calcmode="lin" valueType="num">
                                      <p:cBhvr additive="base">
                                        <p:cTn id="39" dur="500" fill="hold"/>
                                        <p:tgtEl>
                                          <p:spTgt spid="120"/>
                                        </p:tgtEl>
                                        <p:attrNameLst>
                                          <p:attrName>ppt_y</p:attrName>
                                        </p:attrNameLst>
                                      </p:cBhvr>
                                      <p:tavLst>
                                        <p:tav tm="0">
                                          <p:val>
                                            <p:strVal val="1+#ppt_h/2"/>
                                          </p:val>
                                        </p:tav>
                                        <p:tav tm="100000">
                                          <p:val>
                                            <p:strVal val="#ppt_y"/>
                                          </p:val>
                                        </p:tav>
                                      </p:tavLst>
                                    </p:anim>
                                  </p:childTnLst>
                                </p:cTn>
                              </p:par>
                            </p:childTnLst>
                          </p:cTn>
                        </p:par>
                        <p:par>
                          <p:cTn id="40" fill="hold">
                            <p:stCondLst>
                              <p:cond delay="1900"/>
                            </p:stCondLst>
                            <p:childTnLst>
                              <p:par>
                                <p:cTn id="41" presetID="53" presetClass="entr" presetSubtype="16" fill="hold" nodeType="after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p:cTn id="43" dur="500" fill="hold"/>
                                        <p:tgtEl>
                                          <p:spTgt spid="127"/>
                                        </p:tgtEl>
                                        <p:attrNameLst>
                                          <p:attrName>ppt_w</p:attrName>
                                        </p:attrNameLst>
                                      </p:cBhvr>
                                      <p:tavLst>
                                        <p:tav tm="0">
                                          <p:val>
                                            <p:fltVal val="0"/>
                                          </p:val>
                                        </p:tav>
                                        <p:tav tm="100000">
                                          <p:val>
                                            <p:strVal val="#ppt_w"/>
                                          </p:val>
                                        </p:tav>
                                      </p:tavLst>
                                    </p:anim>
                                    <p:anim calcmode="lin" valueType="num">
                                      <p:cBhvr>
                                        <p:cTn id="44" dur="500" fill="hold"/>
                                        <p:tgtEl>
                                          <p:spTgt spid="127"/>
                                        </p:tgtEl>
                                        <p:attrNameLst>
                                          <p:attrName>ppt_h</p:attrName>
                                        </p:attrNameLst>
                                      </p:cBhvr>
                                      <p:tavLst>
                                        <p:tav tm="0">
                                          <p:val>
                                            <p:fltVal val="0"/>
                                          </p:val>
                                        </p:tav>
                                        <p:tav tm="100000">
                                          <p:val>
                                            <p:strVal val="#ppt_h"/>
                                          </p:val>
                                        </p:tav>
                                      </p:tavLst>
                                    </p:anim>
                                    <p:animEffect transition="in" filter="fade">
                                      <p:cBhvr>
                                        <p:cTn id="45" dur="500"/>
                                        <p:tgtEl>
                                          <p:spTgt spid="12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9"/>
                                        </p:tgtEl>
                                        <p:attrNameLst>
                                          <p:attrName>style.visibility</p:attrName>
                                        </p:attrNameLst>
                                      </p:cBhvr>
                                      <p:to>
                                        <p:strVal val="visible"/>
                                      </p:to>
                                    </p:set>
                                    <p:anim calcmode="lin" valueType="num">
                                      <p:cBhvr>
                                        <p:cTn id="48" dur="500" fill="hold"/>
                                        <p:tgtEl>
                                          <p:spTgt spid="119"/>
                                        </p:tgtEl>
                                        <p:attrNameLst>
                                          <p:attrName>ppt_w</p:attrName>
                                        </p:attrNameLst>
                                      </p:cBhvr>
                                      <p:tavLst>
                                        <p:tav tm="0">
                                          <p:val>
                                            <p:fltVal val="0"/>
                                          </p:val>
                                        </p:tav>
                                        <p:tav tm="100000">
                                          <p:val>
                                            <p:strVal val="#ppt_w"/>
                                          </p:val>
                                        </p:tav>
                                      </p:tavLst>
                                    </p:anim>
                                    <p:anim calcmode="lin" valueType="num">
                                      <p:cBhvr>
                                        <p:cTn id="49" dur="500" fill="hold"/>
                                        <p:tgtEl>
                                          <p:spTgt spid="119"/>
                                        </p:tgtEl>
                                        <p:attrNameLst>
                                          <p:attrName>ppt_h</p:attrName>
                                        </p:attrNameLst>
                                      </p:cBhvr>
                                      <p:tavLst>
                                        <p:tav tm="0">
                                          <p:val>
                                            <p:fltVal val="0"/>
                                          </p:val>
                                        </p:tav>
                                        <p:tav tm="100000">
                                          <p:val>
                                            <p:strVal val="#ppt_h"/>
                                          </p:val>
                                        </p:tav>
                                      </p:tavLst>
                                    </p:anim>
                                    <p:animEffect transition="in" filter="fade">
                                      <p:cBhvr>
                                        <p:cTn id="50" dur="500"/>
                                        <p:tgtEl>
                                          <p:spTgt spid="119"/>
                                        </p:tgtEl>
                                      </p:cBhvr>
                                    </p:animEffect>
                                  </p:childTnLst>
                                </p:cTn>
                              </p:par>
                              <p:par>
                                <p:cTn id="51" presetID="53" presetClass="entr" presetSubtype="16" fill="hold" nodeType="with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500" fill="hold"/>
                                        <p:tgtEl>
                                          <p:spTgt spid="135"/>
                                        </p:tgtEl>
                                        <p:attrNameLst>
                                          <p:attrName>ppt_w</p:attrName>
                                        </p:attrNameLst>
                                      </p:cBhvr>
                                      <p:tavLst>
                                        <p:tav tm="0">
                                          <p:val>
                                            <p:fltVal val="0"/>
                                          </p:val>
                                        </p:tav>
                                        <p:tav tm="100000">
                                          <p:val>
                                            <p:strVal val="#ppt_w"/>
                                          </p:val>
                                        </p:tav>
                                      </p:tavLst>
                                    </p:anim>
                                    <p:anim calcmode="lin" valueType="num">
                                      <p:cBhvr>
                                        <p:cTn id="54" dur="500" fill="hold"/>
                                        <p:tgtEl>
                                          <p:spTgt spid="135"/>
                                        </p:tgtEl>
                                        <p:attrNameLst>
                                          <p:attrName>ppt_h</p:attrName>
                                        </p:attrNameLst>
                                      </p:cBhvr>
                                      <p:tavLst>
                                        <p:tav tm="0">
                                          <p:val>
                                            <p:fltVal val="0"/>
                                          </p:val>
                                        </p:tav>
                                        <p:tav tm="100000">
                                          <p:val>
                                            <p:strVal val="#ppt_h"/>
                                          </p:val>
                                        </p:tav>
                                      </p:tavLst>
                                    </p:anim>
                                    <p:animEffect transition="in" filter="fade">
                                      <p:cBhvr>
                                        <p:cTn id="55" dur="500"/>
                                        <p:tgtEl>
                                          <p:spTgt spid="13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23"/>
                                        </p:tgtEl>
                                        <p:attrNameLst>
                                          <p:attrName>style.visibility</p:attrName>
                                        </p:attrNameLst>
                                      </p:cBhvr>
                                      <p:to>
                                        <p:strVal val="visible"/>
                                      </p:to>
                                    </p:set>
                                    <p:anim calcmode="lin" valueType="num">
                                      <p:cBhvr>
                                        <p:cTn id="58" dur="500" fill="hold"/>
                                        <p:tgtEl>
                                          <p:spTgt spid="123"/>
                                        </p:tgtEl>
                                        <p:attrNameLst>
                                          <p:attrName>ppt_w</p:attrName>
                                        </p:attrNameLst>
                                      </p:cBhvr>
                                      <p:tavLst>
                                        <p:tav tm="0">
                                          <p:val>
                                            <p:fltVal val="0"/>
                                          </p:val>
                                        </p:tav>
                                        <p:tav tm="100000">
                                          <p:val>
                                            <p:strVal val="#ppt_w"/>
                                          </p:val>
                                        </p:tav>
                                      </p:tavLst>
                                    </p:anim>
                                    <p:anim calcmode="lin" valueType="num">
                                      <p:cBhvr>
                                        <p:cTn id="59" dur="500" fill="hold"/>
                                        <p:tgtEl>
                                          <p:spTgt spid="123"/>
                                        </p:tgtEl>
                                        <p:attrNameLst>
                                          <p:attrName>ppt_h</p:attrName>
                                        </p:attrNameLst>
                                      </p:cBhvr>
                                      <p:tavLst>
                                        <p:tav tm="0">
                                          <p:val>
                                            <p:fltVal val="0"/>
                                          </p:val>
                                        </p:tav>
                                        <p:tav tm="100000">
                                          <p:val>
                                            <p:strVal val="#ppt_h"/>
                                          </p:val>
                                        </p:tav>
                                      </p:tavLst>
                                    </p:anim>
                                    <p:animEffect transition="in" filter="fade">
                                      <p:cBhvr>
                                        <p:cTn id="60" dur="500"/>
                                        <p:tgtEl>
                                          <p:spTgt spid="123"/>
                                        </p:tgtEl>
                                      </p:cBhvr>
                                    </p:animEffect>
                                  </p:childTnLst>
                                </p:cTn>
                              </p:par>
                            </p:childTnLst>
                          </p:cTn>
                        </p:par>
                        <p:par>
                          <p:cTn id="61" fill="hold">
                            <p:stCondLst>
                              <p:cond delay="2400"/>
                            </p:stCondLst>
                            <p:childTnLst>
                              <p:par>
                                <p:cTn id="62" presetID="22" presetClass="entr" presetSubtype="8" fill="hold" grpId="0" nodeType="after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left)">
                                      <p:cBhvr>
                                        <p:cTn id="64" dur="500"/>
                                        <p:tgtEl>
                                          <p:spTgt spid="10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wipe(left)">
                                      <p:cBhvr>
                                        <p:cTn id="67" dur="500"/>
                                        <p:tgtEl>
                                          <p:spTgt spid="10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07"/>
                                        </p:tgtEl>
                                        <p:attrNameLst>
                                          <p:attrName>style.visibility</p:attrName>
                                        </p:attrNameLst>
                                      </p:cBhvr>
                                      <p:to>
                                        <p:strVal val="visible"/>
                                      </p:to>
                                    </p:set>
                                    <p:animEffect transition="in" filter="wipe(left)">
                                      <p:cBhvr>
                                        <p:cTn id="70" dur="500"/>
                                        <p:tgtEl>
                                          <p:spTgt spid="10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09"/>
                                        </p:tgtEl>
                                        <p:attrNameLst>
                                          <p:attrName>style.visibility</p:attrName>
                                        </p:attrNameLst>
                                      </p:cBhvr>
                                      <p:to>
                                        <p:strVal val="visible"/>
                                      </p:to>
                                    </p:set>
                                    <p:animEffect transition="in" filter="wipe(left)">
                                      <p:cBhvr>
                                        <p:cTn id="73" dur="500"/>
                                        <p:tgtEl>
                                          <p:spTgt spid="109"/>
                                        </p:tgtEl>
                                      </p:cBhvr>
                                    </p:animEffect>
                                  </p:childTnLst>
                                </p:cTn>
                              </p:par>
                            </p:childTnLst>
                          </p:cTn>
                        </p:par>
                        <p:par>
                          <p:cTn id="74" fill="hold">
                            <p:stCondLst>
                              <p:cond delay="2900"/>
                            </p:stCondLst>
                            <p:childTnLst>
                              <p:par>
                                <p:cTn id="75" presetID="42" presetClass="entr" presetSubtype="0" fill="hold" grpId="0" nodeType="afterEffect">
                                  <p:stCondLst>
                                    <p:cond delay="0"/>
                                  </p:stCondLst>
                                  <p:childTnLst>
                                    <p:set>
                                      <p:cBhvr>
                                        <p:cTn id="76" dur="1" fill="hold">
                                          <p:stCondLst>
                                            <p:cond delay="0"/>
                                          </p:stCondLst>
                                        </p:cTn>
                                        <p:tgtEl>
                                          <p:spTgt spid="110"/>
                                        </p:tgtEl>
                                        <p:attrNameLst>
                                          <p:attrName>style.visibility</p:attrName>
                                        </p:attrNameLst>
                                      </p:cBhvr>
                                      <p:to>
                                        <p:strVal val="visible"/>
                                      </p:to>
                                    </p:set>
                                    <p:animEffect transition="in" filter="fade">
                                      <p:cBhvr>
                                        <p:cTn id="77" dur="1000"/>
                                        <p:tgtEl>
                                          <p:spTgt spid="110"/>
                                        </p:tgtEl>
                                      </p:cBhvr>
                                    </p:animEffect>
                                    <p:anim calcmode="lin" valueType="num">
                                      <p:cBhvr>
                                        <p:cTn id="78" dur="1000" fill="hold"/>
                                        <p:tgtEl>
                                          <p:spTgt spid="110"/>
                                        </p:tgtEl>
                                        <p:attrNameLst>
                                          <p:attrName>ppt_x</p:attrName>
                                        </p:attrNameLst>
                                      </p:cBhvr>
                                      <p:tavLst>
                                        <p:tav tm="0">
                                          <p:val>
                                            <p:strVal val="#ppt_x"/>
                                          </p:val>
                                        </p:tav>
                                        <p:tav tm="100000">
                                          <p:val>
                                            <p:strVal val="#ppt_x"/>
                                          </p:val>
                                        </p:tav>
                                      </p:tavLst>
                                    </p:anim>
                                    <p:anim calcmode="lin" valueType="num">
                                      <p:cBhvr>
                                        <p:cTn id="79" dur="1000" fill="hold"/>
                                        <p:tgtEl>
                                          <p:spTgt spid="11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12"/>
                                        </p:tgtEl>
                                        <p:attrNameLst>
                                          <p:attrName>style.visibility</p:attrName>
                                        </p:attrNameLst>
                                      </p:cBhvr>
                                      <p:to>
                                        <p:strVal val="visible"/>
                                      </p:to>
                                    </p:set>
                                    <p:animEffect transition="in" filter="fade">
                                      <p:cBhvr>
                                        <p:cTn id="82" dur="1000"/>
                                        <p:tgtEl>
                                          <p:spTgt spid="112"/>
                                        </p:tgtEl>
                                      </p:cBhvr>
                                    </p:animEffect>
                                    <p:anim calcmode="lin" valueType="num">
                                      <p:cBhvr>
                                        <p:cTn id="83" dur="1000" fill="hold"/>
                                        <p:tgtEl>
                                          <p:spTgt spid="112"/>
                                        </p:tgtEl>
                                        <p:attrNameLst>
                                          <p:attrName>ppt_x</p:attrName>
                                        </p:attrNameLst>
                                      </p:cBhvr>
                                      <p:tavLst>
                                        <p:tav tm="0">
                                          <p:val>
                                            <p:strVal val="#ppt_x"/>
                                          </p:val>
                                        </p:tav>
                                        <p:tav tm="100000">
                                          <p:val>
                                            <p:strVal val="#ppt_x"/>
                                          </p:val>
                                        </p:tav>
                                      </p:tavLst>
                                    </p:anim>
                                    <p:anim calcmode="lin" valueType="num">
                                      <p:cBhvr>
                                        <p:cTn id="84" dur="1000" fill="hold"/>
                                        <p:tgtEl>
                                          <p:spTgt spid="11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Effect transition="in" filter="fade">
                                      <p:cBhvr>
                                        <p:cTn id="87" dur="1000"/>
                                        <p:tgtEl>
                                          <p:spTgt spid="111"/>
                                        </p:tgtEl>
                                      </p:cBhvr>
                                    </p:animEffect>
                                    <p:anim calcmode="lin" valueType="num">
                                      <p:cBhvr>
                                        <p:cTn id="88" dur="1000" fill="hold"/>
                                        <p:tgtEl>
                                          <p:spTgt spid="111"/>
                                        </p:tgtEl>
                                        <p:attrNameLst>
                                          <p:attrName>ppt_x</p:attrName>
                                        </p:attrNameLst>
                                      </p:cBhvr>
                                      <p:tavLst>
                                        <p:tav tm="0">
                                          <p:val>
                                            <p:strVal val="#ppt_x"/>
                                          </p:val>
                                        </p:tav>
                                        <p:tav tm="100000">
                                          <p:val>
                                            <p:strVal val="#ppt_x"/>
                                          </p:val>
                                        </p:tav>
                                      </p:tavLst>
                                    </p:anim>
                                    <p:anim calcmode="lin" valueType="num">
                                      <p:cBhvr>
                                        <p:cTn id="89" dur="1000" fill="hold"/>
                                        <p:tgtEl>
                                          <p:spTgt spid="11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13"/>
                                        </p:tgtEl>
                                        <p:attrNameLst>
                                          <p:attrName>style.visibility</p:attrName>
                                        </p:attrNameLst>
                                      </p:cBhvr>
                                      <p:to>
                                        <p:strVal val="visible"/>
                                      </p:to>
                                    </p:set>
                                    <p:animEffect transition="in" filter="fade">
                                      <p:cBhvr>
                                        <p:cTn id="92" dur="1000"/>
                                        <p:tgtEl>
                                          <p:spTgt spid="113"/>
                                        </p:tgtEl>
                                      </p:cBhvr>
                                    </p:animEffect>
                                    <p:anim calcmode="lin" valueType="num">
                                      <p:cBhvr>
                                        <p:cTn id="93" dur="1000" fill="hold"/>
                                        <p:tgtEl>
                                          <p:spTgt spid="113"/>
                                        </p:tgtEl>
                                        <p:attrNameLst>
                                          <p:attrName>ppt_x</p:attrName>
                                        </p:attrNameLst>
                                      </p:cBhvr>
                                      <p:tavLst>
                                        <p:tav tm="0">
                                          <p:val>
                                            <p:strVal val="#ppt_x"/>
                                          </p:val>
                                        </p:tav>
                                        <p:tav tm="100000">
                                          <p:val>
                                            <p:strVal val="#ppt_x"/>
                                          </p:val>
                                        </p:tav>
                                      </p:tavLst>
                                    </p:anim>
                                    <p:anim calcmode="lin" valueType="num">
                                      <p:cBhvr>
                                        <p:cTn id="94"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9" grpId="0" animBg="1"/>
      <p:bldP spid="123"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C:\Users\Thinkpad\Desktop\e3e3.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06979" y="756969"/>
            <a:ext cx="3748956" cy="316031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4696412" y="956341"/>
            <a:ext cx="1010600" cy="1010945"/>
            <a:chOff x="4661090" y="703608"/>
            <a:chExt cx="1116000" cy="1116000"/>
          </a:xfrm>
        </p:grpSpPr>
        <p:grpSp>
          <p:nvGrpSpPr>
            <p:cNvPr id="4" name="组合 3"/>
            <p:cNvGrpSpPr/>
            <p:nvPr/>
          </p:nvGrpSpPr>
          <p:grpSpPr>
            <a:xfrm>
              <a:off x="4661090" y="703608"/>
              <a:ext cx="1116000" cy="1116000"/>
              <a:chOff x="4661090" y="703608"/>
              <a:chExt cx="1116000" cy="1116000"/>
            </a:xfrm>
          </p:grpSpPr>
          <p:sp>
            <p:nvSpPr>
              <p:cNvPr id="6" name="椭圆 5"/>
              <p:cNvSpPr>
                <a:spLocks noChangeAspect="1"/>
              </p:cNvSpPr>
              <p:nvPr/>
            </p:nvSpPr>
            <p:spPr>
              <a:xfrm>
                <a:off x="4661090" y="703608"/>
                <a:ext cx="1116000" cy="1116000"/>
              </a:xfrm>
              <a:prstGeom prst="ellipse">
                <a:avLst/>
              </a:pr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7" name="椭圆 6"/>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4727406" y="969221"/>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grpSp>
        <p:nvGrpSpPr>
          <p:cNvPr id="8" name="组合 7"/>
          <p:cNvGrpSpPr/>
          <p:nvPr/>
        </p:nvGrpSpPr>
        <p:grpSpPr>
          <a:xfrm>
            <a:off x="5514032" y="2393056"/>
            <a:ext cx="1010600" cy="1010945"/>
            <a:chOff x="4661090" y="703608"/>
            <a:chExt cx="1116000" cy="1116000"/>
          </a:xfrm>
        </p:grpSpPr>
        <p:grpSp>
          <p:nvGrpSpPr>
            <p:cNvPr id="9" name="组合 8"/>
            <p:cNvGrpSpPr/>
            <p:nvPr/>
          </p:nvGrpSpPr>
          <p:grpSpPr>
            <a:xfrm>
              <a:off x="4661090" y="703608"/>
              <a:ext cx="1116000" cy="1116000"/>
              <a:chOff x="4661090" y="703608"/>
              <a:chExt cx="1116000" cy="1116000"/>
            </a:xfrm>
          </p:grpSpPr>
          <p:sp>
            <p:nvSpPr>
              <p:cNvPr id="11" name="椭圆 10"/>
              <p:cNvSpPr>
                <a:spLocks noChangeAspect="1"/>
              </p:cNvSpPr>
              <p:nvPr/>
            </p:nvSpPr>
            <p:spPr>
              <a:xfrm>
                <a:off x="4661090" y="703608"/>
                <a:ext cx="1116000" cy="1116000"/>
              </a:xfrm>
              <a:prstGeom prst="ellipse">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12" name="椭圆 11"/>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0" name="TextBox 9"/>
            <p:cNvSpPr txBox="1"/>
            <p:nvPr/>
          </p:nvSpPr>
          <p:spPr>
            <a:xfrm>
              <a:off x="4767551" y="947179"/>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grpSp>
        <p:nvGrpSpPr>
          <p:cNvPr id="13" name="组合 12"/>
          <p:cNvGrpSpPr/>
          <p:nvPr/>
        </p:nvGrpSpPr>
        <p:grpSpPr>
          <a:xfrm>
            <a:off x="7028404" y="3291550"/>
            <a:ext cx="1010600" cy="1010945"/>
            <a:chOff x="4661090" y="703608"/>
            <a:chExt cx="1116000" cy="1116000"/>
          </a:xfrm>
        </p:grpSpPr>
        <p:grpSp>
          <p:nvGrpSpPr>
            <p:cNvPr id="14" name="组合 13"/>
            <p:cNvGrpSpPr/>
            <p:nvPr/>
          </p:nvGrpSpPr>
          <p:grpSpPr>
            <a:xfrm>
              <a:off x="4661090" y="703608"/>
              <a:ext cx="1116000" cy="1116000"/>
              <a:chOff x="4661090" y="703608"/>
              <a:chExt cx="1116000" cy="1116000"/>
            </a:xfrm>
          </p:grpSpPr>
          <p:sp>
            <p:nvSpPr>
              <p:cNvPr id="16" name="椭圆 15"/>
              <p:cNvSpPr>
                <a:spLocks noChangeAspect="1"/>
              </p:cNvSpPr>
              <p:nvPr/>
            </p:nvSpPr>
            <p:spPr>
              <a:xfrm>
                <a:off x="4661090" y="703608"/>
                <a:ext cx="1116000" cy="1116000"/>
              </a:xfrm>
              <a:prstGeom prst="ellipse">
                <a:avLst/>
              </a:pr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17" name="椭圆 16"/>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5" name="TextBox 14"/>
            <p:cNvSpPr txBox="1"/>
            <p:nvPr/>
          </p:nvSpPr>
          <p:spPr>
            <a:xfrm>
              <a:off x="4756400" y="935768"/>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sp>
        <p:nvSpPr>
          <p:cNvPr id="18" name="Arc 10"/>
          <p:cNvSpPr>
            <a:spLocks/>
          </p:cNvSpPr>
          <p:nvPr/>
        </p:nvSpPr>
        <p:spPr bwMode="auto">
          <a:xfrm rot="11408877">
            <a:off x="4981922" y="2084895"/>
            <a:ext cx="439580" cy="493936"/>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bg1">
                <a:lumMod val="65000"/>
              </a:schemeClr>
            </a:solidFill>
            <a:prstDash val="sysDot"/>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lIns="82808" tIns="41403" rIns="82808" bIns="41403"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19" name="Arc 10"/>
          <p:cNvSpPr>
            <a:spLocks/>
          </p:cNvSpPr>
          <p:nvPr/>
        </p:nvSpPr>
        <p:spPr bwMode="auto">
          <a:xfrm rot="9942264">
            <a:off x="6402058" y="3464302"/>
            <a:ext cx="439580" cy="493936"/>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bg1">
                <a:lumMod val="65000"/>
              </a:schemeClr>
            </a:solidFill>
            <a:prstDash val="sysDot"/>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lIns="82808" tIns="41403" rIns="82808" bIns="41403"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20" name="TextBox 19"/>
          <p:cNvSpPr txBox="1"/>
          <p:nvPr/>
        </p:nvSpPr>
        <p:spPr bwMode="auto">
          <a:xfrm>
            <a:off x="1029337" y="1200216"/>
            <a:ext cx="3390776" cy="1099277"/>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
        <p:nvSpPr>
          <p:cNvPr id="21" name="TextBox 20"/>
          <p:cNvSpPr txBox="1"/>
          <p:nvPr/>
        </p:nvSpPr>
        <p:spPr bwMode="auto">
          <a:xfrm>
            <a:off x="996266" y="2613707"/>
            <a:ext cx="3945594" cy="896145"/>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
        <p:nvSpPr>
          <p:cNvPr id="22" name="TextBox 21"/>
          <p:cNvSpPr txBox="1"/>
          <p:nvPr/>
        </p:nvSpPr>
        <p:spPr bwMode="auto">
          <a:xfrm>
            <a:off x="1029337" y="3797024"/>
            <a:ext cx="5398647" cy="896145"/>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58683530"/>
      </p:ext>
    </p:extLst>
  </p:cSld>
  <p:clrMapOvr>
    <a:masterClrMapping/>
  </p:clrMapOvr>
  <mc:AlternateContent xmlns:mc="http://schemas.openxmlformats.org/markup-compatibility/2006" xmlns:p14="http://schemas.microsoft.com/office/powerpoint/2010/main">
    <mc:Choice Requires="p14">
      <p:transition spd="slow" p14:dur="800" advClick="0" advTm="5000">
        <p:circle/>
      </p:transition>
    </mc:Choice>
    <mc:Fallback xmlns="">
      <p:transition spd="slow" advClick="0" advTm="5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1000"/>
                                        <p:tgtEl>
                                          <p:spTgt spid="3"/>
                                        </p:tgtEl>
                                      </p:cBhvr>
                                    </p:animEffect>
                                  </p:childTnLst>
                                </p:cTn>
                              </p:par>
                            </p:childTnLst>
                          </p:cTn>
                        </p:par>
                        <p:par>
                          <p:cTn id="14" fill="hold">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500"/>
                                        <p:tgtEl>
                                          <p:spTgt spid="20"/>
                                        </p:tgtEl>
                                      </p:cBhvr>
                                    </p:animEffect>
                                  </p:childTnLst>
                                </p:cTn>
                              </p:par>
                            </p:childTnLst>
                          </p:cTn>
                        </p:par>
                        <p:par>
                          <p:cTn id="18" fill="hold">
                            <p:stCondLst>
                              <p:cond delay="2500"/>
                            </p:stCondLst>
                            <p:childTnLst>
                              <p:par>
                                <p:cTn id="19" presetID="22"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par>
                          <p:cTn id="22" fill="hold">
                            <p:stCondLst>
                              <p:cond delay="3000"/>
                            </p:stCondLst>
                            <p:childTnLst>
                              <p:par>
                                <p:cTn id="23" presetID="21"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heel(1)">
                                      <p:cBhvr>
                                        <p:cTn id="25" dur="1000"/>
                                        <p:tgtEl>
                                          <p:spTgt spid="8"/>
                                        </p:tgtEl>
                                      </p:cBhvr>
                                    </p:animEffect>
                                  </p:childTnLst>
                                </p:cTn>
                              </p:par>
                            </p:childTnLst>
                          </p:cTn>
                        </p:par>
                        <p:par>
                          <p:cTn id="26" fill="hold">
                            <p:stCondLst>
                              <p:cond delay="4000"/>
                            </p:stCondLst>
                            <p:childTnLst>
                              <p:par>
                                <p:cTn id="27" presetID="2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right)">
                                      <p:cBhvr>
                                        <p:cTn id="29" dur="500"/>
                                        <p:tgtEl>
                                          <p:spTgt spid="21"/>
                                        </p:tgtEl>
                                      </p:cBhvr>
                                    </p:animEffect>
                                  </p:childTnLst>
                                </p:cTn>
                              </p:par>
                            </p:childTnLst>
                          </p:cTn>
                        </p:par>
                        <p:par>
                          <p:cTn id="30" fill="hold">
                            <p:stCondLst>
                              <p:cond delay="4500"/>
                            </p:stCondLst>
                            <p:childTnLst>
                              <p:par>
                                <p:cTn id="31" presetID="22"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up)">
                                      <p:cBhvr>
                                        <p:cTn id="33" dur="500"/>
                                        <p:tgtEl>
                                          <p:spTgt spid="19"/>
                                        </p:tgtEl>
                                      </p:cBhvr>
                                    </p:animEffect>
                                  </p:childTnLst>
                                </p:cTn>
                              </p:par>
                            </p:childTnLst>
                          </p:cTn>
                        </p:par>
                        <p:par>
                          <p:cTn id="34" fill="hold">
                            <p:stCondLst>
                              <p:cond delay="5000"/>
                            </p:stCondLst>
                            <p:childTnLst>
                              <p:par>
                                <p:cTn id="35" presetID="21" presetClass="entr" presetSubtype="1"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heel(1)">
                                      <p:cBhvr>
                                        <p:cTn id="37" dur="1000"/>
                                        <p:tgtEl>
                                          <p:spTgt spid="13"/>
                                        </p:tgtEl>
                                      </p:cBhvr>
                                    </p:animEffect>
                                  </p:childTnLst>
                                </p:cTn>
                              </p:par>
                            </p:childTnLst>
                          </p:cTn>
                        </p:par>
                        <p:par>
                          <p:cTn id="38" fill="hold">
                            <p:stCondLst>
                              <p:cond delay="6000"/>
                            </p:stCondLst>
                            <p:childTnLst>
                              <p:par>
                                <p:cTn id="39" presetID="22" presetClass="entr" presetSubtype="2"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right)">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Group 5"/>
          <p:cNvGrpSpPr/>
          <p:nvPr/>
        </p:nvGrpSpPr>
        <p:grpSpPr>
          <a:xfrm>
            <a:off x="0" y="1184568"/>
            <a:ext cx="9157547" cy="3280962"/>
            <a:chOff x="-251" y="971550"/>
            <a:chExt cx="9158050" cy="3400836"/>
          </a:xfrm>
          <a:solidFill>
            <a:srgbClr val="108036"/>
          </a:solidFill>
        </p:grpSpPr>
        <p:grpSp>
          <p:nvGrpSpPr>
            <p:cNvPr id="7" name="Group 6"/>
            <p:cNvGrpSpPr/>
            <p:nvPr/>
          </p:nvGrpSpPr>
          <p:grpSpPr>
            <a:xfrm>
              <a:off x="7316582" y="971550"/>
              <a:ext cx="1841217" cy="850209"/>
              <a:chOff x="7316582" y="971550"/>
              <a:chExt cx="1841217" cy="850209"/>
            </a:xfrm>
            <a:grpFill/>
          </p:grpSpPr>
          <p:sp>
            <p:nvSpPr>
              <p:cNvPr id="31" name="Round Single Corner Rectangle 30"/>
              <p:cNvSpPr/>
              <p:nvPr/>
            </p:nvSpPr>
            <p:spPr>
              <a:xfrm flipH="1">
                <a:off x="7316582" y="971550"/>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31"/>
              <p:cNvSpPr/>
              <p:nvPr/>
            </p:nvSpPr>
            <p:spPr>
              <a:xfrm>
                <a:off x="8230291" y="971550"/>
                <a:ext cx="927508"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8"/>
            <p:cNvGrpSpPr/>
            <p:nvPr/>
          </p:nvGrpSpPr>
          <p:grpSpPr>
            <a:xfrm>
              <a:off x="5486206" y="1821759"/>
              <a:ext cx="2744086" cy="850209"/>
              <a:chOff x="5486206" y="1821759"/>
              <a:chExt cx="2744086" cy="850209"/>
            </a:xfrm>
            <a:grpFill/>
          </p:grpSpPr>
          <p:sp>
            <p:nvSpPr>
              <p:cNvPr id="25" name="Round Single Corner Rectangle 24"/>
              <p:cNvSpPr/>
              <p:nvPr/>
            </p:nvSpPr>
            <p:spPr>
              <a:xfrm flipH="1">
                <a:off x="5486206" y="1821759"/>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5"/>
              <p:cNvSpPr/>
              <p:nvPr/>
            </p:nvSpPr>
            <p:spPr>
              <a:xfrm>
                <a:off x="6402590" y="1821759"/>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Round Single Corner Rectangle 26"/>
              <p:cNvSpPr/>
              <p:nvPr/>
            </p:nvSpPr>
            <p:spPr>
              <a:xfrm flipV="1">
                <a:off x="7316582" y="1821759"/>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Isosceles Triangle 27"/>
              <p:cNvSpPr/>
              <p:nvPr/>
            </p:nvSpPr>
            <p:spPr>
              <a:xfrm rot="5400000">
                <a:off x="7273447" y="2198347"/>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9"/>
            <p:cNvGrpSpPr/>
            <p:nvPr/>
          </p:nvGrpSpPr>
          <p:grpSpPr>
            <a:xfrm>
              <a:off x="3658788" y="2671968"/>
              <a:ext cx="2741129" cy="850209"/>
              <a:chOff x="3658788" y="2671968"/>
              <a:chExt cx="2741129" cy="850209"/>
            </a:xfrm>
            <a:grpFill/>
          </p:grpSpPr>
          <p:sp>
            <p:nvSpPr>
              <p:cNvPr id="21" name="Round Single Corner Rectangle 20"/>
              <p:cNvSpPr/>
              <p:nvPr/>
            </p:nvSpPr>
            <p:spPr>
              <a:xfrm flipH="1">
                <a:off x="3658788"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1"/>
              <p:cNvSpPr/>
              <p:nvPr/>
            </p:nvSpPr>
            <p:spPr>
              <a:xfrm>
                <a:off x="4572497" y="2671968"/>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Round Single Corner Rectangle 22"/>
              <p:cNvSpPr/>
              <p:nvPr/>
            </p:nvSpPr>
            <p:spPr>
              <a:xfrm flipV="1">
                <a:off x="5486207"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Isosceles Triangle 23"/>
              <p:cNvSpPr/>
              <p:nvPr/>
            </p:nvSpPr>
            <p:spPr>
              <a:xfrm rot="5400000">
                <a:off x="5443548" y="3035711"/>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0"/>
            <p:cNvGrpSpPr/>
            <p:nvPr/>
          </p:nvGrpSpPr>
          <p:grpSpPr>
            <a:xfrm>
              <a:off x="1831370" y="3522177"/>
              <a:ext cx="2741128" cy="850209"/>
              <a:chOff x="1831370" y="3522177"/>
              <a:chExt cx="2741128" cy="850209"/>
            </a:xfrm>
            <a:grpFill/>
          </p:grpSpPr>
          <p:sp>
            <p:nvSpPr>
              <p:cNvPr id="17" name="Rectangle 16"/>
              <p:cNvSpPr/>
              <p:nvPr/>
            </p:nvSpPr>
            <p:spPr>
              <a:xfrm>
                <a:off x="2745079" y="3522177"/>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Round Single Corner Rectangle 17"/>
              <p:cNvSpPr/>
              <p:nvPr/>
            </p:nvSpPr>
            <p:spPr>
              <a:xfrm flipH="1" flipV="1">
                <a:off x="1831370" y="3522177"/>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Round Single Corner Rectangle 18"/>
              <p:cNvSpPr/>
              <p:nvPr/>
            </p:nvSpPr>
            <p:spPr>
              <a:xfrm flipV="1">
                <a:off x="3658788" y="3522177"/>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Isosceles Triangle 19"/>
              <p:cNvSpPr/>
              <p:nvPr/>
            </p:nvSpPr>
            <p:spPr>
              <a:xfrm rot="5400000">
                <a:off x="3615935" y="3908056"/>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1"/>
            <p:cNvGrpSpPr/>
            <p:nvPr/>
          </p:nvGrpSpPr>
          <p:grpSpPr>
            <a:xfrm>
              <a:off x="-251" y="2671968"/>
              <a:ext cx="2745331" cy="850209"/>
              <a:chOff x="-251" y="2671968"/>
              <a:chExt cx="2745331" cy="850209"/>
            </a:xfrm>
            <a:grpFill/>
          </p:grpSpPr>
          <p:sp>
            <p:nvSpPr>
              <p:cNvPr id="13" name="Rectangle 12"/>
              <p:cNvSpPr/>
              <p:nvPr/>
            </p:nvSpPr>
            <p:spPr>
              <a:xfrm>
                <a:off x="917661" y="2671968"/>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Round Single Corner Rectangle 13"/>
              <p:cNvSpPr/>
              <p:nvPr/>
            </p:nvSpPr>
            <p:spPr>
              <a:xfrm>
                <a:off x="1831370"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251" y="2671968"/>
                <a:ext cx="917912" cy="850209"/>
              </a:xfrm>
              <a:prstGeom prst="rect">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Isosceles Triangle 15"/>
              <p:cNvSpPr/>
              <p:nvPr/>
            </p:nvSpPr>
            <p:spPr>
              <a:xfrm rot="5400000">
                <a:off x="1785948" y="3035711"/>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4" name="Freeform 6"/>
          <p:cNvSpPr>
            <a:spLocks noChangeAspect="1" noEditPoints="1"/>
          </p:cNvSpPr>
          <p:nvPr/>
        </p:nvSpPr>
        <p:spPr bwMode="auto">
          <a:xfrm>
            <a:off x="1242026" y="2969413"/>
            <a:ext cx="246380" cy="27102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1"/>
          <p:cNvSpPr>
            <a:spLocks noChangeAspect="1"/>
          </p:cNvSpPr>
          <p:nvPr/>
        </p:nvSpPr>
        <p:spPr bwMode="auto">
          <a:xfrm>
            <a:off x="4885831" y="3010220"/>
            <a:ext cx="303886" cy="197558"/>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16"/>
          <p:cNvSpPr>
            <a:spLocks noChangeAspect="1" noEditPoints="1"/>
          </p:cNvSpPr>
          <p:nvPr/>
        </p:nvSpPr>
        <p:spPr bwMode="auto">
          <a:xfrm>
            <a:off x="3058118" y="3810678"/>
            <a:ext cx="281104" cy="28078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21"/>
          <p:cNvSpPr>
            <a:spLocks noChangeAspect="1" noEditPoints="1"/>
          </p:cNvSpPr>
          <p:nvPr/>
        </p:nvSpPr>
        <p:spPr bwMode="auto">
          <a:xfrm>
            <a:off x="8546968" y="1372447"/>
            <a:ext cx="279905" cy="249167"/>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26"/>
          <p:cNvSpPr>
            <a:spLocks noChangeAspect="1" noEditPoints="1"/>
          </p:cNvSpPr>
          <p:nvPr/>
        </p:nvSpPr>
        <p:spPr bwMode="auto">
          <a:xfrm>
            <a:off x="6772626" y="2179453"/>
            <a:ext cx="206206" cy="258165"/>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Title 13"/>
          <p:cNvSpPr txBox="1">
            <a:spLocks/>
          </p:cNvSpPr>
          <p:nvPr/>
        </p:nvSpPr>
        <p:spPr>
          <a:xfrm>
            <a:off x="877798" y="3255438"/>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itle 13"/>
          <p:cNvSpPr txBox="1">
            <a:spLocks/>
          </p:cNvSpPr>
          <p:nvPr/>
        </p:nvSpPr>
        <p:spPr>
          <a:xfrm>
            <a:off x="2711252" y="4058666"/>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itle 13"/>
          <p:cNvSpPr txBox="1">
            <a:spLocks/>
          </p:cNvSpPr>
          <p:nvPr/>
        </p:nvSpPr>
        <p:spPr>
          <a:xfrm>
            <a:off x="4539815" y="3219126"/>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itle 13"/>
          <p:cNvSpPr txBox="1">
            <a:spLocks/>
          </p:cNvSpPr>
          <p:nvPr/>
        </p:nvSpPr>
        <p:spPr>
          <a:xfrm>
            <a:off x="6388312" y="2420180"/>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itle 13"/>
          <p:cNvSpPr txBox="1">
            <a:spLocks/>
          </p:cNvSpPr>
          <p:nvPr/>
        </p:nvSpPr>
        <p:spPr>
          <a:xfrm>
            <a:off x="8195339" y="1621613"/>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58"/>
          <p:cNvSpPr txBox="1">
            <a:spLocks noChangeArrowheads="1"/>
          </p:cNvSpPr>
          <p:nvPr/>
        </p:nvSpPr>
        <p:spPr bwMode="auto">
          <a:xfrm>
            <a:off x="453815" y="2167994"/>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0" name="文本框 59"/>
          <p:cNvSpPr txBox="1"/>
          <p:nvPr/>
        </p:nvSpPr>
        <p:spPr>
          <a:xfrm>
            <a:off x="453815" y="1851157"/>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1" name="文本框 60"/>
          <p:cNvSpPr txBox="1">
            <a:spLocks noChangeArrowheads="1"/>
          </p:cNvSpPr>
          <p:nvPr/>
        </p:nvSpPr>
        <p:spPr bwMode="auto">
          <a:xfrm>
            <a:off x="4648911" y="4024325"/>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文本框 61"/>
          <p:cNvSpPr txBox="1"/>
          <p:nvPr/>
        </p:nvSpPr>
        <p:spPr>
          <a:xfrm>
            <a:off x="4648911" y="3707487"/>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3" name="文本框 62"/>
          <p:cNvSpPr txBox="1">
            <a:spLocks noChangeArrowheads="1"/>
          </p:cNvSpPr>
          <p:nvPr/>
        </p:nvSpPr>
        <p:spPr bwMode="auto">
          <a:xfrm>
            <a:off x="3547698" y="2188970"/>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4" name="文本框 63"/>
          <p:cNvSpPr txBox="1"/>
          <p:nvPr/>
        </p:nvSpPr>
        <p:spPr>
          <a:xfrm>
            <a:off x="3547698" y="1872132"/>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5" name="文本框 64"/>
          <p:cNvSpPr txBox="1">
            <a:spLocks noChangeArrowheads="1"/>
          </p:cNvSpPr>
          <p:nvPr/>
        </p:nvSpPr>
        <p:spPr bwMode="auto">
          <a:xfrm>
            <a:off x="5425004" y="1454828"/>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5425005" y="1137991"/>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7" name="文本框 66"/>
          <p:cNvSpPr txBox="1">
            <a:spLocks noChangeArrowheads="1"/>
          </p:cNvSpPr>
          <p:nvPr/>
        </p:nvSpPr>
        <p:spPr bwMode="auto">
          <a:xfrm>
            <a:off x="6536705" y="3216769"/>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8" name="文本框 67"/>
          <p:cNvSpPr txBox="1"/>
          <p:nvPr/>
        </p:nvSpPr>
        <p:spPr>
          <a:xfrm>
            <a:off x="6536705" y="2899931"/>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37787457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heel(1)">
                                      <p:cBhvr>
                                        <p:cTn id="11" dur="1000"/>
                                        <p:tgtEl>
                                          <p:spTgt spid="34"/>
                                        </p:tgtEl>
                                      </p:cBhvr>
                                    </p:animEffect>
                                  </p:childTnLst>
                                </p:cTn>
                              </p:par>
                            </p:childTnLst>
                          </p:cTn>
                        </p:par>
                        <p:par>
                          <p:cTn id="12" fill="hold">
                            <p:stCondLst>
                              <p:cond delay="2000"/>
                            </p:stCondLst>
                            <p:childTnLst>
                              <p:par>
                                <p:cTn id="13" presetID="16" presetClass="entr" presetSubtype="21"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barn(inVertical)">
                                      <p:cBhvr>
                                        <p:cTn id="15" dur="750"/>
                                        <p:tgtEl>
                                          <p:spTgt spid="39"/>
                                        </p:tgtEl>
                                      </p:cBhvr>
                                    </p:animEffect>
                                  </p:childTnLst>
                                </p:cTn>
                              </p:par>
                            </p:childTnLst>
                          </p:cTn>
                        </p:par>
                        <p:par>
                          <p:cTn id="16" fill="hold">
                            <p:stCondLst>
                              <p:cond delay="275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anim calcmode="lin" valueType="num">
                                      <p:cBhvr>
                                        <p:cTn id="23" dur="500" fill="hold"/>
                                        <p:tgtEl>
                                          <p:spTgt spid="59"/>
                                        </p:tgtEl>
                                        <p:attrNameLst>
                                          <p:attrName>ppt_x</p:attrName>
                                        </p:attrNameLst>
                                      </p:cBhvr>
                                      <p:tavLst>
                                        <p:tav tm="0">
                                          <p:val>
                                            <p:strVal val="#ppt_x"/>
                                          </p:val>
                                        </p:tav>
                                        <p:tav tm="100000">
                                          <p:val>
                                            <p:strVal val="#ppt_x"/>
                                          </p:val>
                                        </p:tav>
                                      </p:tavLst>
                                    </p:anim>
                                    <p:anim calcmode="lin" valueType="num">
                                      <p:cBhvr>
                                        <p:cTn id="24" dur="500" fill="hold"/>
                                        <p:tgtEl>
                                          <p:spTgt spid="59"/>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21" presetClass="entr" presetSubtype="1"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heel(1)">
                                      <p:cBhvr>
                                        <p:cTn id="28" dur="1000"/>
                                        <p:tgtEl>
                                          <p:spTgt spid="36"/>
                                        </p:tgtEl>
                                      </p:cBhvr>
                                    </p:animEffect>
                                  </p:childTnLst>
                                </p:cTn>
                              </p:par>
                            </p:childTnLst>
                          </p:cTn>
                        </p:par>
                        <p:par>
                          <p:cTn id="29" fill="hold">
                            <p:stCondLst>
                              <p:cond delay="425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750"/>
                                        <p:tgtEl>
                                          <p:spTgt spid="40"/>
                                        </p:tgtEl>
                                      </p:cBhvr>
                                    </p:animEffect>
                                  </p:childTnLst>
                                </p:cTn>
                              </p:par>
                            </p:childTnLst>
                          </p:cTn>
                        </p:par>
                        <p:par>
                          <p:cTn id="33" fill="hold">
                            <p:stCondLst>
                              <p:cond delay="5000"/>
                            </p:stCondLst>
                            <p:childTnLst>
                              <p:par>
                                <p:cTn id="34" presetID="22" presetClass="entr" presetSubtype="1"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up)">
                                      <p:cBhvr>
                                        <p:cTn id="36" dur="500"/>
                                        <p:tgtEl>
                                          <p:spTgt spid="62"/>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500"/>
                                        <p:tgtEl>
                                          <p:spTgt spid="61"/>
                                        </p:tgtEl>
                                      </p:cBhvr>
                                    </p:animEffect>
                                    <p:anim calcmode="lin" valueType="num">
                                      <p:cBhvr>
                                        <p:cTn id="40" dur="500" fill="hold"/>
                                        <p:tgtEl>
                                          <p:spTgt spid="61"/>
                                        </p:tgtEl>
                                        <p:attrNameLst>
                                          <p:attrName>ppt_x</p:attrName>
                                        </p:attrNameLst>
                                      </p:cBhvr>
                                      <p:tavLst>
                                        <p:tav tm="0">
                                          <p:val>
                                            <p:strVal val="#ppt_x"/>
                                          </p:val>
                                        </p:tav>
                                        <p:tav tm="100000">
                                          <p:val>
                                            <p:strVal val="#ppt_x"/>
                                          </p:val>
                                        </p:tav>
                                      </p:tavLst>
                                    </p:anim>
                                    <p:anim calcmode="lin" valueType="num">
                                      <p:cBhvr>
                                        <p:cTn id="41" dur="500" fill="hold"/>
                                        <p:tgtEl>
                                          <p:spTgt spid="6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21" presetClass="entr" presetSubtype="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heel(1)">
                                      <p:cBhvr>
                                        <p:cTn id="45" dur="1000"/>
                                        <p:tgtEl>
                                          <p:spTgt spid="35"/>
                                        </p:tgtEl>
                                      </p:cBhvr>
                                    </p:animEffect>
                                  </p:childTnLst>
                                </p:cTn>
                              </p:par>
                            </p:childTnLst>
                          </p:cTn>
                        </p:par>
                        <p:par>
                          <p:cTn id="46" fill="hold">
                            <p:stCondLst>
                              <p:cond delay="6500"/>
                            </p:stCondLst>
                            <p:childTnLst>
                              <p:par>
                                <p:cTn id="47" presetID="16" presetClass="entr" presetSubtype="21"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barn(inVertical)">
                                      <p:cBhvr>
                                        <p:cTn id="49" dur="750"/>
                                        <p:tgtEl>
                                          <p:spTgt spid="41"/>
                                        </p:tgtEl>
                                      </p:cBhvr>
                                    </p:animEffect>
                                  </p:childTnLst>
                                </p:cTn>
                              </p:par>
                            </p:childTnLst>
                          </p:cTn>
                        </p:par>
                        <p:par>
                          <p:cTn id="50" fill="hold">
                            <p:stCondLst>
                              <p:cond delay="7250"/>
                            </p:stCondLst>
                            <p:childTnLst>
                              <p:par>
                                <p:cTn id="51" presetID="22" presetClass="entr" presetSubtype="1"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up)">
                                      <p:cBhvr>
                                        <p:cTn id="53" dur="500"/>
                                        <p:tgtEl>
                                          <p:spTgt spid="64"/>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anim calcmode="lin" valueType="num">
                                      <p:cBhvr>
                                        <p:cTn id="57" dur="500" fill="hold"/>
                                        <p:tgtEl>
                                          <p:spTgt spid="63"/>
                                        </p:tgtEl>
                                        <p:attrNameLst>
                                          <p:attrName>ppt_x</p:attrName>
                                        </p:attrNameLst>
                                      </p:cBhvr>
                                      <p:tavLst>
                                        <p:tav tm="0">
                                          <p:val>
                                            <p:strVal val="#ppt_x"/>
                                          </p:val>
                                        </p:tav>
                                        <p:tav tm="100000">
                                          <p:val>
                                            <p:strVal val="#ppt_x"/>
                                          </p:val>
                                        </p:tav>
                                      </p:tavLst>
                                    </p:anim>
                                    <p:anim calcmode="lin" valueType="num">
                                      <p:cBhvr>
                                        <p:cTn id="58" dur="500" fill="hold"/>
                                        <p:tgtEl>
                                          <p:spTgt spid="63"/>
                                        </p:tgtEl>
                                        <p:attrNameLst>
                                          <p:attrName>ppt_y</p:attrName>
                                        </p:attrNameLst>
                                      </p:cBhvr>
                                      <p:tavLst>
                                        <p:tav tm="0">
                                          <p:val>
                                            <p:strVal val="#ppt_y+.1"/>
                                          </p:val>
                                        </p:tav>
                                        <p:tav tm="100000">
                                          <p:val>
                                            <p:strVal val="#ppt_y"/>
                                          </p:val>
                                        </p:tav>
                                      </p:tavLst>
                                    </p:anim>
                                  </p:childTnLst>
                                </p:cTn>
                              </p:par>
                            </p:childTnLst>
                          </p:cTn>
                        </p:par>
                        <p:par>
                          <p:cTn id="59" fill="hold">
                            <p:stCondLst>
                              <p:cond delay="7750"/>
                            </p:stCondLst>
                            <p:childTnLst>
                              <p:par>
                                <p:cTn id="60" presetID="21" presetClass="entr" presetSubtype="1"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heel(1)">
                                      <p:cBhvr>
                                        <p:cTn id="62" dur="1000"/>
                                        <p:tgtEl>
                                          <p:spTgt spid="38"/>
                                        </p:tgtEl>
                                      </p:cBhvr>
                                    </p:animEffect>
                                  </p:childTnLst>
                                </p:cTn>
                              </p:par>
                            </p:childTnLst>
                          </p:cTn>
                        </p:par>
                        <p:par>
                          <p:cTn id="63" fill="hold">
                            <p:stCondLst>
                              <p:cond delay="8750"/>
                            </p:stCondLst>
                            <p:childTnLst>
                              <p:par>
                                <p:cTn id="64" presetID="16" presetClass="entr" presetSubtype="21"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barn(inVertical)">
                                      <p:cBhvr>
                                        <p:cTn id="66" dur="750"/>
                                        <p:tgtEl>
                                          <p:spTgt spid="42"/>
                                        </p:tgtEl>
                                      </p:cBhvr>
                                    </p:animEffect>
                                  </p:childTnLst>
                                </p:cTn>
                              </p:par>
                            </p:childTnLst>
                          </p:cTn>
                        </p:par>
                        <p:par>
                          <p:cTn id="67" fill="hold">
                            <p:stCondLst>
                              <p:cond delay="9500"/>
                            </p:stCondLst>
                            <p:childTnLst>
                              <p:par>
                                <p:cTn id="68" presetID="22" presetClass="entr" presetSubtype="1" fill="hold" grpId="0"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up)">
                                      <p:cBhvr>
                                        <p:cTn id="70" dur="500"/>
                                        <p:tgtEl>
                                          <p:spTgt spid="68"/>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anim calcmode="lin" valueType="num">
                                      <p:cBhvr>
                                        <p:cTn id="74" dur="500" fill="hold"/>
                                        <p:tgtEl>
                                          <p:spTgt spid="67"/>
                                        </p:tgtEl>
                                        <p:attrNameLst>
                                          <p:attrName>ppt_x</p:attrName>
                                        </p:attrNameLst>
                                      </p:cBhvr>
                                      <p:tavLst>
                                        <p:tav tm="0">
                                          <p:val>
                                            <p:strVal val="#ppt_x"/>
                                          </p:val>
                                        </p:tav>
                                        <p:tav tm="100000">
                                          <p:val>
                                            <p:strVal val="#ppt_x"/>
                                          </p:val>
                                        </p:tav>
                                      </p:tavLst>
                                    </p:anim>
                                    <p:anim calcmode="lin" valueType="num">
                                      <p:cBhvr>
                                        <p:cTn id="75" dur="500" fill="hold"/>
                                        <p:tgtEl>
                                          <p:spTgt spid="67"/>
                                        </p:tgtEl>
                                        <p:attrNameLst>
                                          <p:attrName>ppt_y</p:attrName>
                                        </p:attrNameLst>
                                      </p:cBhvr>
                                      <p:tavLst>
                                        <p:tav tm="0">
                                          <p:val>
                                            <p:strVal val="#ppt_y+.1"/>
                                          </p:val>
                                        </p:tav>
                                        <p:tav tm="100000">
                                          <p:val>
                                            <p:strVal val="#ppt_y"/>
                                          </p:val>
                                        </p:tav>
                                      </p:tavLst>
                                    </p:anim>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heel(1)">
                                      <p:cBhvr>
                                        <p:cTn id="79" dur="1000"/>
                                        <p:tgtEl>
                                          <p:spTgt spid="37"/>
                                        </p:tgtEl>
                                      </p:cBhvr>
                                    </p:animEffect>
                                  </p:childTnLst>
                                </p:cTn>
                              </p:par>
                            </p:childTnLst>
                          </p:cTn>
                        </p:par>
                        <p:par>
                          <p:cTn id="80" fill="hold">
                            <p:stCondLst>
                              <p:cond delay="11000"/>
                            </p:stCondLst>
                            <p:childTnLst>
                              <p:par>
                                <p:cTn id="81" presetID="16" presetClass="entr" presetSubtype="21"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barn(inVertical)">
                                      <p:cBhvr>
                                        <p:cTn id="83" dur="750"/>
                                        <p:tgtEl>
                                          <p:spTgt spid="43"/>
                                        </p:tgtEl>
                                      </p:cBhvr>
                                    </p:animEffect>
                                  </p:childTnLst>
                                </p:cTn>
                              </p:par>
                            </p:childTnLst>
                          </p:cTn>
                        </p:par>
                        <p:par>
                          <p:cTn id="84" fill="hold">
                            <p:stCondLst>
                              <p:cond delay="11750"/>
                            </p:stCondLst>
                            <p:childTnLst>
                              <p:par>
                                <p:cTn id="85" presetID="22" presetClass="entr" presetSubtype="1"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wipe(up)">
                                      <p:cBhvr>
                                        <p:cTn id="87" dur="500"/>
                                        <p:tgtEl>
                                          <p:spTgt spid="66"/>
                                        </p:tgtEl>
                                      </p:cBhvr>
                                    </p:animEffect>
                                  </p:childTnLst>
                                </p:cTn>
                              </p:par>
                              <p:par>
                                <p:cTn id="88" presetID="42" presetClass="entr" presetSubtype="0"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anim calcmode="lin" valueType="num">
                                      <p:cBhvr>
                                        <p:cTn id="91" dur="500" fill="hold"/>
                                        <p:tgtEl>
                                          <p:spTgt spid="65"/>
                                        </p:tgtEl>
                                        <p:attrNameLst>
                                          <p:attrName>ppt_x</p:attrName>
                                        </p:attrNameLst>
                                      </p:cBhvr>
                                      <p:tavLst>
                                        <p:tav tm="0">
                                          <p:val>
                                            <p:strVal val="#ppt_x"/>
                                          </p:val>
                                        </p:tav>
                                        <p:tav tm="100000">
                                          <p:val>
                                            <p:strVal val="#ppt_x"/>
                                          </p:val>
                                        </p:tav>
                                      </p:tavLst>
                                    </p:anim>
                                    <p:anim calcmode="lin" valueType="num">
                                      <p:cBhvr>
                                        <p:cTn id="92"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p:bldP spid="42" grpId="0"/>
      <p:bldP spid="43" grpId="0"/>
      <p:bldP spid="59" grpId="0"/>
      <p:bldP spid="60" grpId="0"/>
      <p:bldP spid="61" grpId="0"/>
      <p:bldP spid="62" grpId="0"/>
      <p:bldP spid="63" grpId="0"/>
      <p:bldP spid="64" grpId="0"/>
      <p:bldP spid="65" grpId="0"/>
      <p:bldP spid="66" grpId="0"/>
      <p:bldP spid="67" grpId="0"/>
      <p:bldP spid="6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2" name="椭圆 261"/>
          <p:cNvSpPr/>
          <p:nvPr/>
        </p:nvSpPr>
        <p:spPr bwMode="auto">
          <a:xfrm>
            <a:off x="1077696"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63" name="饼形 262"/>
          <p:cNvSpPr/>
          <p:nvPr/>
        </p:nvSpPr>
        <p:spPr>
          <a:xfrm>
            <a:off x="1079853" y="1695292"/>
            <a:ext cx="1403127" cy="1403127"/>
          </a:xfrm>
          <a:prstGeom prst="pie">
            <a:avLst>
              <a:gd name="adj1" fmla="val 8605866"/>
              <a:gd name="adj2" fmla="val 16200000"/>
            </a:avLst>
          </a:prstGeom>
          <a:solidFill>
            <a:srgbClr val="108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59" name="椭圆 258"/>
          <p:cNvSpPr/>
          <p:nvPr/>
        </p:nvSpPr>
        <p:spPr bwMode="auto">
          <a:xfrm>
            <a:off x="1277616"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60" name="椭圆 259"/>
          <p:cNvSpPr/>
          <p:nvPr/>
        </p:nvSpPr>
        <p:spPr bwMode="auto">
          <a:xfrm>
            <a:off x="1264185"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61" name="矩形 260"/>
          <p:cNvSpPr/>
          <p:nvPr/>
        </p:nvSpPr>
        <p:spPr bwMode="auto">
          <a:xfrm>
            <a:off x="1353675" y="2133784"/>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38%</a:t>
            </a:r>
            <a:endParaRPr lang="zh-CN" altLang="en-US" sz="2700" dirty="0">
              <a:solidFill>
                <a:schemeClr val="tx1">
                  <a:lumMod val="65000"/>
                  <a:lumOff val="35000"/>
                </a:schemeClr>
              </a:solidFill>
              <a:latin typeface="+mj-ea"/>
            </a:endParaRPr>
          </a:p>
        </p:txBody>
      </p:sp>
      <p:sp>
        <p:nvSpPr>
          <p:cNvPr id="265" name="椭圆 264"/>
          <p:cNvSpPr/>
          <p:nvPr/>
        </p:nvSpPr>
        <p:spPr bwMode="auto">
          <a:xfrm>
            <a:off x="2953028"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66" name="饼形 265"/>
          <p:cNvSpPr/>
          <p:nvPr/>
        </p:nvSpPr>
        <p:spPr>
          <a:xfrm>
            <a:off x="2955185" y="1695292"/>
            <a:ext cx="1403127" cy="1403127"/>
          </a:xfrm>
          <a:prstGeom prst="pie">
            <a:avLst>
              <a:gd name="adj1" fmla="val 5814593"/>
              <a:gd name="adj2" fmla="val 16200000"/>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67" name="椭圆 266"/>
          <p:cNvSpPr/>
          <p:nvPr/>
        </p:nvSpPr>
        <p:spPr bwMode="auto">
          <a:xfrm>
            <a:off x="3152948"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68" name="椭圆 267"/>
          <p:cNvSpPr/>
          <p:nvPr/>
        </p:nvSpPr>
        <p:spPr bwMode="auto">
          <a:xfrm>
            <a:off x="3139517"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69" name="矩形 268"/>
          <p:cNvSpPr/>
          <p:nvPr/>
        </p:nvSpPr>
        <p:spPr bwMode="auto">
          <a:xfrm>
            <a:off x="3229007"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47%</a:t>
            </a:r>
            <a:endParaRPr lang="zh-CN" altLang="en-US" sz="2700" dirty="0">
              <a:solidFill>
                <a:schemeClr val="tx1">
                  <a:lumMod val="65000"/>
                  <a:lumOff val="35000"/>
                </a:schemeClr>
              </a:solidFill>
              <a:latin typeface="+mj-ea"/>
            </a:endParaRPr>
          </a:p>
        </p:txBody>
      </p:sp>
      <p:sp>
        <p:nvSpPr>
          <p:cNvPr id="271" name="椭圆 270"/>
          <p:cNvSpPr/>
          <p:nvPr/>
        </p:nvSpPr>
        <p:spPr bwMode="auto">
          <a:xfrm>
            <a:off x="4775632"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72" name="饼形 271"/>
          <p:cNvSpPr/>
          <p:nvPr/>
        </p:nvSpPr>
        <p:spPr>
          <a:xfrm>
            <a:off x="4777789" y="1695292"/>
            <a:ext cx="1403127" cy="1403127"/>
          </a:xfrm>
          <a:prstGeom prst="pie">
            <a:avLst>
              <a:gd name="adj1" fmla="val 1738076"/>
              <a:gd name="adj2" fmla="val 16200000"/>
            </a:avLst>
          </a:prstGeom>
          <a:solidFill>
            <a:srgbClr val="108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73" name="椭圆 272"/>
          <p:cNvSpPr/>
          <p:nvPr/>
        </p:nvSpPr>
        <p:spPr bwMode="auto">
          <a:xfrm>
            <a:off x="4975552"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74" name="椭圆 273"/>
          <p:cNvSpPr/>
          <p:nvPr/>
        </p:nvSpPr>
        <p:spPr bwMode="auto">
          <a:xfrm>
            <a:off x="4962121"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75" name="矩形 274"/>
          <p:cNvSpPr/>
          <p:nvPr/>
        </p:nvSpPr>
        <p:spPr bwMode="auto">
          <a:xfrm>
            <a:off x="5051611"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65%</a:t>
            </a:r>
            <a:endParaRPr lang="zh-CN" altLang="en-US" sz="2700" dirty="0">
              <a:solidFill>
                <a:schemeClr val="tx1">
                  <a:lumMod val="65000"/>
                  <a:lumOff val="35000"/>
                </a:schemeClr>
              </a:solidFill>
              <a:latin typeface="+mj-ea"/>
            </a:endParaRPr>
          </a:p>
        </p:txBody>
      </p:sp>
      <p:sp>
        <p:nvSpPr>
          <p:cNvPr id="277" name="椭圆 276"/>
          <p:cNvSpPr/>
          <p:nvPr/>
        </p:nvSpPr>
        <p:spPr bwMode="auto">
          <a:xfrm>
            <a:off x="6676672"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78" name="饼形 277"/>
          <p:cNvSpPr/>
          <p:nvPr/>
        </p:nvSpPr>
        <p:spPr>
          <a:xfrm>
            <a:off x="6678829" y="1695292"/>
            <a:ext cx="1403127" cy="1403127"/>
          </a:xfrm>
          <a:prstGeom prst="pie">
            <a:avLst>
              <a:gd name="adj1" fmla="val 18168774"/>
              <a:gd name="adj2" fmla="val 16200000"/>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79" name="椭圆 278"/>
          <p:cNvSpPr/>
          <p:nvPr/>
        </p:nvSpPr>
        <p:spPr bwMode="auto">
          <a:xfrm>
            <a:off x="6876592"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80" name="椭圆 279"/>
          <p:cNvSpPr/>
          <p:nvPr/>
        </p:nvSpPr>
        <p:spPr bwMode="auto">
          <a:xfrm>
            <a:off x="6863161"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81" name="矩形 280"/>
          <p:cNvSpPr/>
          <p:nvPr/>
        </p:nvSpPr>
        <p:spPr bwMode="auto">
          <a:xfrm>
            <a:off x="6952651"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90%</a:t>
            </a:r>
            <a:endParaRPr lang="zh-CN" altLang="en-US" sz="2700" dirty="0">
              <a:solidFill>
                <a:schemeClr val="tx1">
                  <a:lumMod val="65000"/>
                  <a:lumOff val="35000"/>
                </a:schemeClr>
              </a:solidFill>
              <a:latin typeface="+mj-ea"/>
            </a:endParaRPr>
          </a:p>
        </p:txBody>
      </p:sp>
      <p:sp>
        <p:nvSpPr>
          <p:cNvPr id="282" name="文本框 49"/>
          <p:cNvSpPr txBox="1"/>
          <p:nvPr/>
        </p:nvSpPr>
        <p:spPr>
          <a:xfrm>
            <a:off x="993552"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3" name="矩形 282"/>
          <p:cNvSpPr/>
          <p:nvPr/>
        </p:nvSpPr>
        <p:spPr>
          <a:xfrm>
            <a:off x="1008044" y="3854410"/>
            <a:ext cx="1499608"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1170042" y="3746411"/>
            <a:ext cx="1143094" cy="0"/>
          </a:xfrm>
          <a:prstGeom prst="line">
            <a:avLst/>
          </a:prstGeom>
          <a:ln w="6350">
            <a:solidFill>
              <a:srgbClr val="10803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4" name="文本框 49"/>
          <p:cNvSpPr txBox="1"/>
          <p:nvPr/>
        </p:nvSpPr>
        <p:spPr>
          <a:xfrm>
            <a:off x="2832693"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5" name="矩形 284"/>
          <p:cNvSpPr/>
          <p:nvPr/>
        </p:nvSpPr>
        <p:spPr>
          <a:xfrm>
            <a:off x="2844021"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86" name="直接连接符 285"/>
          <p:cNvCxnSpPr/>
          <p:nvPr/>
        </p:nvCxnSpPr>
        <p:spPr>
          <a:xfrm>
            <a:off x="3009184" y="3746411"/>
            <a:ext cx="1143094" cy="0"/>
          </a:xfrm>
          <a:prstGeom prst="line">
            <a:avLst/>
          </a:prstGeom>
          <a:ln w="6350">
            <a:solidFill>
              <a:srgbClr val="8CC94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7" name="文本框 49"/>
          <p:cNvSpPr txBox="1"/>
          <p:nvPr/>
        </p:nvSpPr>
        <p:spPr>
          <a:xfrm>
            <a:off x="4692506"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8" name="矩形 287"/>
          <p:cNvSpPr/>
          <p:nvPr/>
        </p:nvSpPr>
        <p:spPr>
          <a:xfrm>
            <a:off x="4703833"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89" name="直接连接符 288"/>
          <p:cNvCxnSpPr/>
          <p:nvPr/>
        </p:nvCxnSpPr>
        <p:spPr>
          <a:xfrm>
            <a:off x="4868996" y="3746411"/>
            <a:ext cx="1143094" cy="0"/>
          </a:xfrm>
          <a:prstGeom prst="line">
            <a:avLst/>
          </a:prstGeom>
          <a:ln w="6350">
            <a:solidFill>
              <a:srgbClr val="10803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0" name="文本框 49"/>
          <p:cNvSpPr txBox="1"/>
          <p:nvPr/>
        </p:nvSpPr>
        <p:spPr>
          <a:xfrm>
            <a:off x="6632355"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91" name="矩形 290"/>
          <p:cNvSpPr/>
          <p:nvPr/>
        </p:nvSpPr>
        <p:spPr>
          <a:xfrm>
            <a:off x="6643683"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92" name="直接连接符 291"/>
          <p:cNvCxnSpPr/>
          <p:nvPr/>
        </p:nvCxnSpPr>
        <p:spPr>
          <a:xfrm>
            <a:off x="6808846" y="3746411"/>
            <a:ext cx="1143094" cy="0"/>
          </a:xfrm>
          <a:prstGeom prst="line">
            <a:avLst/>
          </a:prstGeom>
          <a:ln w="6350">
            <a:solidFill>
              <a:srgbClr val="8CC94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06368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2"/>
                                        </p:tgtEl>
                                        <p:attrNameLst>
                                          <p:attrName>style.visibility</p:attrName>
                                        </p:attrNameLst>
                                      </p:cBhvr>
                                      <p:to>
                                        <p:strVal val="visible"/>
                                      </p:to>
                                    </p:set>
                                    <p:anim calcmode="lin" valueType="num">
                                      <p:cBhvr>
                                        <p:cTn id="7" dur="500" fill="hold"/>
                                        <p:tgtEl>
                                          <p:spTgt spid="262"/>
                                        </p:tgtEl>
                                        <p:attrNameLst>
                                          <p:attrName>ppt_w</p:attrName>
                                        </p:attrNameLst>
                                      </p:cBhvr>
                                      <p:tavLst>
                                        <p:tav tm="0">
                                          <p:val>
                                            <p:fltVal val="0"/>
                                          </p:val>
                                        </p:tav>
                                        <p:tav tm="100000">
                                          <p:val>
                                            <p:strVal val="#ppt_w"/>
                                          </p:val>
                                        </p:tav>
                                      </p:tavLst>
                                    </p:anim>
                                    <p:anim calcmode="lin" valueType="num">
                                      <p:cBhvr>
                                        <p:cTn id="8" dur="500" fill="hold"/>
                                        <p:tgtEl>
                                          <p:spTgt spid="262"/>
                                        </p:tgtEl>
                                        <p:attrNameLst>
                                          <p:attrName>ppt_h</p:attrName>
                                        </p:attrNameLst>
                                      </p:cBhvr>
                                      <p:tavLst>
                                        <p:tav tm="0">
                                          <p:val>
                                            <p:fltVal val="0"/>
                                          </p:val>
                                        </p:tav>
                                        <p:tav tm="100000">
                                          <p:val>
                                            <p:strVal val="#ppt_h"/>
                                          </p:val>
                                        </p:tav>
                                      </p:tavLst>
                                    </p:anim>
                                    <p:animEffect transition="in" filter="fade">
                                      <p:cBhvr>
                                        <p:cTn id="9" dur="500"/>
                                        <p:tgtEl>
                                          <p:spTgt spid="26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5"/>
                                        </p:tgtEl>
                                        <p:attrNameLst>
                                          <p:attrName>style.visibility</p:attrName>
                                        </p:attrNameLst>
                                      </p:cBhvr>
                                      <p:to>
                                        <p:strVal val="visible"/>
                                      </p:to>
                                    </p:set>
                                    <p:anim calcmode="lin" valueType="num">
                                      <p:cBhvr>
                                        <p:cTn id="13" dur="500" fill="hold"/>
                                        <p:tgtEl>
                                          <p:spTgt spid="265"/>
                                        </p:tgtEl>
                                        <p:attrNameLst>
                                          <p:attrName>ppt_w</p:attrName>
                                        </p:attrNameLst>
                                      </p:cBhvr>
                                      <p:tavLst>
                                        <p:tav tm="0">
                                          <p:val>
                                            <p:fltVal val="0"/>
                                          </p:val>
                                        </p:tav>
                                        <p:tav tm="100000">
                                          <p:val>
                                            <p:strVal val="#ppt_w"/>
                                          </p:val>
                                        </p:tav>
                                      </p:tavLst>
                                    </p:anim>
                                    <p:anim calcmode="lin" valueType="num">
                                      <p:cBhvr>
                                        <p:cTn id="14" dur="500" fill="hold"/>
                                        <p:tgtEl>
                                          <p:spTgt spid="265"/>
                                        </p:tgtEl>
                                        <p:attrNameLst>
                                          <p:attrName>ppt_h</p:attrName>
                                        </p:attrNameLst>
                                      </p:cBhvr>
                                      <p:tavLst>
                                        <p:tav tm="0">
                                          <p:val>
                                            <p:fltVal val="0"/>
                                          </p:val>
                                        </p:tav>
                                        <p:tav tm="100000">
                                          <p:val>
                                            <p:strVal val="#ppt_h"/>
                                          </p:val>
                                        </p:tav>
                                      </p:tavLst>
                                    </p:anim>
                                    <p:animEffect transition="in" filter="fade">
                                      <p:cBhvr>
                                        <p:cTn id="15" dur="500"/>
                                        <p:tgtEl>
                                          <p:spTgt spid="26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71"/>
                                        </p:tgtEl>
                                        <p:attrNameLst>
                                          <p:attrName>style.visibility</p:attrName>
                                        </p:attrNameLst>
                                      </p:cBhvr>
                                      <p:to>
                                        <p:strVal val="visible"/>
                                      </p:to>
                                    </p:set>
                                    <p:anim calcmode="lin" valueType="num">
                                      <p:cBhvr>
                                        <p:cTn id="19" dur="500" fill="hold"/>
                                        <p:tgtEl>
                                          <p:spTgt spid="271"/>
                                        </p:tgtEl>
                                        <p:attrNameLst>
                                          <p:attrName>ppt_w</p:attrName>
                                        </p:attrNameLst>
                                      </p:cBhvr>
                                      <p:tavLst>
                                        <p:tav tm="0">
                                          <p:val>
                                            <p:fltVal val="0"/>
                                          </p:val>
                                        </p:tav>
                                        <p:tav tm="100000">
                                          <p:val>
                                            <p:strVal val="#ppt_w"/>
                                          </p:val>
                                        </p:tav>
                                      </p:tavLst>
                                    </p:anim>
                                    <p:anim calcmode="lin" valueType="num">
                                      <p:cBhvr>
                                        <p:cTn id="20" dur="500" fill="hold"/>
                                        <p:tgtEl>
                                          <p:spTgt spid="271"/>
                                        </p:tgtEl>
                                        <p:attrNameLst>
                                          <p:attrName>ppt_h</p:attrName>
                                        </p:attrNameLst>
                                      </p:cBhvr>
                                      <p:tavLst>
                                        <p:tav tm="0">
                                          <p:val>
                                            <p:fltVal val="0"/>
                                          </p:val>
                                        </p:tav>
                                        <p:tav tm="100000">
                                          <p:val>
                                            <p:strVal val="#ppt_h"/>
                                          </p:val>
                                        </p:tav>
                                      </p:tavLst>
                                    </p:anim>
                                    <p:animEffect transition="in" filter="fade">
                                      <p:cBhvr>
                                        <p:cTn id="21" dur="500"/>
                                        <p:tgtEl>
                                          <p:spTgt spid="27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77"/>
                                        </p:tgtEl>
                                        <p:attrNameLst>
                                          <p:attrName>style.visibility</p:attrName>
                                        </p:attrNameLst>
                                      </p:cBhvr>
                                      <p:to>
                                        <p:strVal val="visible"/>
                                      </p:to>
                                    </p:set>
                                    <p:anim calcmode="lin" valueType="num">
                                      <p:cBhvr>
                                        <p:cTn id="25" dur="500" fill="hold"/>
                                        <p:tgtEl>
                                          <p:spTgt spid="277"/>
                                        </p:tgtEl>
                                        <p:attrNameLst>
                                          <p:attrName>ppt_w</p:attrName>
                                        </p:attrNameLst>
                                      </p:cBhvr>
                                      <p:tavLst>
                                        <p:tav tm="0">
                                          <p:val>
                                            <p:fltVal val="0"/>
                                          </p:val>
                                        </p:tav>
                                        <p:tav tm="100000">
                                          <p:val>
                                            <p:strVal val="#ppt_w"/>
                                          </p:val>
                                        </p:tav>
                                      </p:tavLst>
                                    </p:anim>
                                    <p:anim calcmode="lin" valueType="num">
                                      <p:cBhvr>
                                        <p:cTn id="26" dur="500" fill="hold"/>
                                        <p:tgtEl>
                                          <p:spTgt spid="277"/>
                                        </p:tgtEl>
                                        <p:attrNameLst>
                                          <p:attrName>ppt_h</p:attrName>
                                        </p:attrNameLst>
                                      </p:cBhvr>
                                      <p:tavLst>
                                        <p:tav tm="0">
                                          <p:val>
                                            <p:fltVal val="0"/>
                                          </p:val>
                                        </p:tav>
                                        <p:tav tm="100000">
                                          <p:val>
                                            <p:strVal val="#ppt_h"/>
                                          </p:val>
                                        </p:tav>
                                      </p:tavLst>
                                    </p:anim>
                                    <p:animEffect transition="in" filter="fade">
                                      <p:cBhvr>
                                        <p:cTn id="27" dur="500"/>
                                        <p:tgtEl>
                                          <p:spTgt spid="27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59"/>
                                        </p:tgtEl>
                                        <p:attrNameLst>
                                          <p:attrName>style.visibility</p:attrName>
                                        </p:attrNameLst>
                                      </p:cBhvr>
                                      <p:to>
                                        <p:strVal val="visible"/>
                                      </p:to>
                                    </p:set>
                                    <p:anim calcmode="lin" valueType="num">
                                      <p:cBhvr>
                                        <p:cTn id="31" dur="500" fill="hold"/>
                                        <p:tgtEl>
                                          <p:spTgt spid="259"/>
                                        </p:tgtEl>
                                        <p:attrNameLst>
                                          <p:attrName>ppt_w</p:attrName>
                                        </p:attrNameLst>
                                      </p:cBhvr>
                                      <p:tavLst>
                                        <p:tav tm="0">
                                          <p:val>
                                            <p:fltVal val="0"/>
                                          </p:val>
                                        </p:tav>
                                        <p:tav tm="100000">
                                          <p:val>
                                            <p:strVal val="#ppt_w"/>
                                          </p:val>
                                        </p:tav>
                                      </p:tavLst>
                                    </p:anim>
                                    <p:anim calcmode="lin" valueType="num">
                                      <p:cBhvr>
                                        <p:cTn id="32" dur="500" fill="hold"/>
                                        <p:tgtEl>
                                          <p:spTgt spid="259"/>
                                        </p:tgtEl>
                                        <p:attrNameLst>
                                          <p:attrName>ppt_h</p:attrName>
                                        </p:attrNameLst>
                                      </p:cBhvr>
                                      <p:tavLst>
                                        <p:tav tm="0">
                                          <p:val>
                                            <p:fltVal val="0"/>
                                          </p:val>
                                        </p:tav>
                                        <p:tav tm="100000">
                                          <p:val>
                                            <p:strVal val="#ppt_h"/>
                                          </p:val>
                                        </p:tav>
                                      </p:tavLst>
                                    </p:anim>
                                    <p:animEffect transition="in" filter="fade">
                                      <p:cBhvr>
                                        <p:cTn id="33" dur="500"/>
                                        <p:tgtEl>
                                          <p:spTgt spid="25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67"/>
                                        </p:tgtEl>
                                        <p:attrNameLst>
                                          <p:attrName>style.visibility</p:attrName>
                                        </p:attrNameLst>
                                      </p:cBhvr>
                                      <p:to>
                                        <p:strVal val="visible"/>
                                      </p:to>
                                    </p:set>
                                    <p:anim calcmode="lin" valueType="num">
                                      <p:cBhvr>
                                        <p:cTn id="37" dur="500" fill="hold"/>
                                        <p:tgtEl>
                                          <p:spTgt spid="267"/>
                                        </p:tgtEl>
                                        <p:attrNameLst>
                                          <p:attrName>ppt_w</p:attrName>
                                        </p:attrNameLst>
                                      </p:cBhvr>
                                      <p:tavLst>
                                        <p:tav tm="0">
                                          <p:val>
                                            <p:fltVal val="0"/>
                                          </p:val>
                                        </p:tav>
                                        <p:tav tm="100000">
                                          <p:val>
                                            <p:strVal val="#ppt_w"/>
                                          </p:val>
                                        </p:tav>
                                      </p:tavLst>
                                    </p:anim>
                                    <p:anim calcmode="lin" valueType="num">
                                      <p:cBhvr>
                                        <p:cTn id="38" dur="500" fill="hold"/>
                                        <p:tgtEl>
                                          <p:spTgt spid="267"/>
                                        </p:tgtEl>
                                        <p:attrNameLst>
                                          <p:attrName>ppt_h</p:attrName>
                                        </p:attrNameLst>
                                      </p:cBhvr>
                                      <p:tavLst>
                                        <p:tav tm="0">
                                          <p:val>
                                            <p:fltVal val="0"/>
                                          </p:val>
                                        </p:tav>
                                        <p:tav tm="100000">
                                          <p:val>
                                            <p:strVal val="#ppt_h"/>
                                          </p:val>
                                        </p:tav>
                                      </p:tavLst>
                                    </p:anim>
                                    <p:animEffect transition="in" filter="fade">
                                      <p:cBhvr>
                                        <p:cTn id="39" dur="500"/>
                                        <p:tgtEl>
                                          <p:spTgt spid="26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73"/>
                                        </p:tgtEl>
                                        <p:attrNameLst>
                                          <p:attrName>style.visibility</p:attrName>
                                        </p:attrNameLst>
                                      </p:cBhvr>
                                      <p:to>
                                        <p:strVal val="visible"/>
                                      </p:to>
                                    </p:set>
                                    <p:anim calcmode="lin" valueType="num">
                                      <p:cBhvr>
                                        <p:cTn id="43" dur="500" fill="hold"/>
                                        <p:tgtEl>
                                          <p:spTgt spid="273"/>
                                        </p:tgtEl>
                                        <p:attrNameLst>
                                          <p:attrName>ppt_w</p:attrName>
                                        </p:attrNameLst>
                                      </p:cBhvr>
                                      <p:tavLst>
                                        <p:tav tm="0">
                                          <p:val>
                                            <p:fltVal val="0"/>
                                          </p:val>
                                        </p:tav>
                                        <p:tav tm="100000">
                                          <p:val>
                                            <p:strVal val="#ppt_w"/>
                                          </p:val>
                                        </p:tav>
                                      </p:tavLst>
                                    </p:anim>
                                    <p:anim calcmode="lin" valueType="num">
                                      <p:cBhvr>
                                        <p:cTn id="44" dur="500" fill="hold"/>
                                        <p:tgtEl>
                                          <p:spTgt spid="273"/>
                                        </p:tgtEl>
                                        <p:attrNameLst>
                                          <p:attrName>ppt_h</p:attrName>
                                        </p:attrNameLst>
                                      </p:cBhvr>
                                      <p:tavLst>
                                        <p:tav tm="0">
                                          <p:val>
                                            <p:fltVal val="0"/>
                                          </p:val>
                                        </p:tav>
                                        <p:tav tm="100000">
                                          <p:val>
                                            <p:strVal val="#ppt_h"/>
                                          </p:val>
                                        </p:tav>
                                      </p:tavLst>
                                    </p:anim>
                                    <p:animEffect transition="in" filter="fade">
                                      <p:cBhvr>
                                        <p:cTn id="45" dur="500"/>
                                        <p:tgtEl>
                                          <p:spTgt spid="27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79"/>
                                        </p:tgtEl>
                                        <p:attrNameLst>
                                          <p:attrName>style.visibility</p:attrName>
                                        </p:attrNameLst>
                                      </p:cBhvr>
                                      <p:to>
                                        <p:strVal val="visible"/>
                                      </p:to>
                                    </p:set>
                                    <p:anim calcmode="lin" valueType="num">
                                      <p:cBhvr>
                                        <p:cTn id="49" dur="500" fill="hold"/>
                                        <p:tgtEl>
                                          <p:spTgt spid="279"/>
                                        </p:tgtEl>
                                        <p:attrNameLst>
                                          <p:attrName>ppt_w</p:attrName>
                                        </p:attrNameLst>
                                      </p:cBhvr>
                                      <p:tavLst>
                                        <p:tav tm="0">
                                          <p:val>
                                            <p:fltVal val="0"/>
                                          </p:val>
                                        </p:tav>
                                        <p:tav tm="100000">
                                          <p:val>
                                            <p:strVal val="#ppt_w"/>
                                          </p:val>
                                        </p:tav>
                                      </p:tavLst>
                                    </p:anim>
                                    <p:anim calcmode="lin" valueType="num">
                                      <p:cBhvr>
                                        <p:cTn id="50" dur="500" fill="hold"/>
                                        <p:tgtEl>
                                          <p:spTgt spid="279"/>
                                        </p:tgtEl>
                                        <p:attrNameLst>
                                          <p:attrName>ppt_h</p:attrName>
                                        </p:attrNameLst>
                                      </p:cBhvr>
                                      <p:tavLst>
                                        <p:tav tm="0">
                                          <p:val>
                                            <p:fltVal val="0"/>
                                          </p:val>
                                        </p:tav>
                                        <p:tav tm="100000">
                                          <p:val>
                                            <p:strVal val="#ppt_h"/>
                                          </p:val>
                                        </p:tav>
                                      </p:tavLst>
                                    </p:anim>
                                    <p:animEffect transition="in" filter="fade">
                                      <p:cBhvr>
                                        <p:cTn id="51" dur="500"/>
                                        <p:tgtEl>
                                          <p:spTgt spid="279"/>
                                        </p:tgtEl>
                                      </p:cBhvr>
                                    </p:animEffect>
                                  </p:childTnLst>
                                </p:cTn>
                              </p:par>
                            </p:childTnLst>
                          </p:cTn>
                        </p:par>
                        <p:par>
                          <p:cTn id="52" fill="hold">
                            <p:stCondLst>
                              <p:cond delay="4000"/>
                            </p:stCondLst>
                            <p:childTnLst>
                              <p:par>
                                <p:cTn id="53" presetID="22" presetClass="entr" presetSubtype="4" fill="hold" grpId="0" nodeType="afterEffect">
                                  <p:stCondLst>
                                    <p:cond delay="0"/>
                                  </p:stCondLst>
                                  <p:childTnLst>
                                    <p:set>
                                      <p:cBhvr>
                                        <p:cTn id="54" dur="1" fill="hold">
                                          <p:stCondLst>
                                            <p:cond delay="0"/>
                                          </p:stCondLst>
                                        </p:cTn>
                                        <p:tgtEl>
                                          <p:spTgt spid="263"/>
                                        </p:tgtEl>
                                        <p:attrNameLst>
                                          <p:attrName>style.visibility</p:attrName>
                                        </p:attrNameLst>
                                      </p:cBhvr>
                                      <p:to>
                                        <p:strVal val="visible"/>
                                      </p:to>
                                    </p:set>
                                    <p:animEffect transition="in" filter="wipe(down)">
                                      <p:cBhvr>
                                        <p:cTn id="55" dur="500"/>
                                        <p:tgtEl>
                                          <p:spTgt spid="263"/>
                                        </p:tgtEl>
                                      </p:cBhvr>
                                    </p:animEffec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266"/>
                                        </p:tgtEl>
                                        <p:attrNameLst>
                                          <p:attrName>style.visibility</p:attrName>
                                        </p:attrNameLst>
                                      </p:cBhvr>
                                      <p:to>
                                        <p:strVal val="visible"/>
                                      </p:to>
                                    </p:set>
                                    <p:animEffect transition="in" filter="wipe(down)">
                                      <p:cBhvr>
                                        <p:cTn id="59" dur="500"/>
                                        <p:tgtEl>
                                          <p:spTgt spid="266"/>
                                        </p:tgtEl>
                                      </p:cBhvr>
                                    </p:animEffect>
                                  </p:childTnLst>
                                </p:cTn>
                              </p:par>
                            </p:childTnLst>
                          </p:cTn>
                        </p:par>
                        <p:par>
                          <p:cTn id="60" fill="hold">
                            <p:stCondLst>
                              <p:cond delay="5000"/>
                            </p:stCondLst>
                            <p:childTnLst>
                              <p:par>
                                <p:cTn id="61" presetID="22" presetClass="entr" presetSubtype="4" fill="hold" grpId="0" nodeType="afterEffect">
                                  <p:stCondLst>
                                    <p:cond delay="0"/>
                                  </p:stCondLst>
                                  <p:childTnLst>
                                    <p:set>
                                      <p:cBhvr>
                                        <p:cTn id="62" dur="1" fill="hold">
                                          <p:stCondLst>
                                            <p:cond delay="0"/>
                                          </p:stCondLst>
                                        </p:cTn>
                                        <p:tgtEl>
                                          <p:spTgt spid="272"/>
                                        </p:tgtEl>
                                        <p:attrNameLst>
                                          <p:attrName>style.visibility</p:attrName>
                                        </p:attrNameLst>
                                      </p:cBhvr>
                                      <p:to>
                                        <p:strVal val="visible"/>
                                      </p:to>
                                    </p:set>
                                    <p:animEffect transition="in" filter="wipe(down)">
                                      <p:cBhvr>
                                        <p:cTn id="63" dur="500"/>
                                        <p:tgtEl>
                                          <p:spTgt spid="272"/>
                                        </p:tgtEl>
                                      </p:cBhvr>
                                    </p:animEffect>
                                  </p:childTnLst>
                                </p:cTn>
                              </p:par>
                            </p:childTnLst>
                          </p:cTn>
                        </p:par>
                        <p:par>
                          <p:cTn id="64" fill="hold">
                            <p:stCondLst>
                              <p:cond delay="5500"/>
                            </p:stCondLst>
                            <p:childTnLst>
                              <p:par>
                                <p:cTn id="65" presetID="22" presetClass="entr" presetSubtype="4" fill="hold" grpId="0" nodeType="afterEffect">
                                  <p:stCondLst>
                                    <p:cond delay="0"/>
                                  </p:stCondLst>
                                  <p:childTnLst>
                                    <p:set>
                                      <p:cBhvr>
                                        <p:cTn id="66" dur="1" fill="hold">
                                          <p:stCondLst>
                                            <p:cond delay="0"/>
                                          </p:stCondLst>
                                        </p:cTn>
                                        <p:tgtEl>
                                          <p:spTgt spid="278"/>
                                        </p:tgtEl>
                                        <p:attrNameLst>
                                          <p:attrName>style.visibility</p:attrName>
                                        </p:attrNameLst>
                                      </p:cBhvr>
                                      <p:to>
                                        <p:strVal val="visible"/>
                                      </p:to>
                                    </p:set>
                                    <p:animEffect transition="in" filter="wipe(down)">
                                      <p:cBhvr>
                                        <p:cTn id="67" dur="500"/>
                                        <p:tgtEl>
                                          <p:spTgt spid="278"/>
                                        </p:tgtEl>
                                      </p:cBhvr>
                                    </p:animEffect>
                                  </p:childTnLst>
                                </p:cTn>
                              </p:par>
                            </p:childTnLst>
                          </p:cTn>
                        </p:par>
                        <p:par>
                          <p:cTn id="68" fill="hold">
                            <p:stCondLst>
                              <p:cond delay="6000"/>
                            </p:stCondLst>
                            <p:childTnLst>
                              <p:par>
                                <p:cTn id="69" presetID="31" presetClass="entr" presetSubtype="0" fill="hold" grpId="0" nodeType="afterEffect">
                                  <p:stCondLst>
                                    <p:cond delay="0"/>
                                  </p:stCondLst>
                                  <p:childTnLst>
                                    <p:set>
                                      <p:cBhvr>
                                        <p:cTn id="70" dur="1" fill="hold">
                                          <p:stCondLst>
                                            <p:cond delay="0"/>
                                          </p:stCondLst>
                                        </p:cTn>
                                        <p:tgtEl>
                                          <p:spTgt spid="261"/>
                                        </p:tgtEl>
                                        <p:attrNameLst>
                                          <p:attrName>style.visibility</p:attrName>
                                        </p:attrNameLst>
                                      </p:cBhvr>
                                      <p:to>
                                        <p:strVal val="visible"/>
                                      </p:to>
                                    </p:set>
                                    <p:anim calcmode="lin" valueType="num">
                                      <p:cBhvr>
                                        <p:cTn id="71" dur="1000" fill="hold"/>
                                        <p:tgtEl>
                                          <p:spTgt spid="261"/>
                                        </p:tgtEl>
                                        <p:attrNameLst>
                                          <p:attrName>ppt_w</p:attrName>
                                        </p:attrNameLst>
                                      </p:cBhvr>
                                      <p:tavLst>
                                        <p:tav tm="0">
                                          <p:val>
                                            <p:fltVal val="0"/>
                                          </p:val>
                                        </p:tav>
                                        <p:tav tm="100000">
                                          <p:val>
                                            <p:strVal val="#ppt_w"/>
                                          </p:val>
                                        </p:tav>
                                      </p:tavLst>
                                    </p:anim>
                                    <p:anim calcmode="lin" valueType="num">
                                      <p:cBhvr>
                                        <p:cTn id="72" dur="1000" fill="hold"/>
                                        <p:tgtEl>
                                          <p:spTgt spid="261"/>
                                        </p:tgtEl>
                                        <p:attrNameLst>
                                          <p:attrName>ppt_h</p:attrName>
                                        </p:attrNameLst>
                                      </p:cBhvr>
                                      <p:tavLst>
                                        <p:tav tm="0">
                                          <p:val>
                                            <p:fltVal val="0"/>
                                          </p:val>
                                        </p:tav>
                                        <p:tav tm="100000">
                                          <p:val>
                                            <p:strVal val="#ppt_h"/>
                                          </p:val>
                                        </p:tav>
                                      </p:tavLst>
                                    </p:anim>
                                    <p:anim calcmode="lin" valueType="num">
                                      <p:cBhvr>
                                        <p:cTn id="73" dur="1000" fill="hold"/>
                                        <p:tgtEl>
                                          <p:spTgt spid="261"/>
                                        </p:tgtEl>
                                        <p:attrNameLst>
                                          <p:attrName>style.rotation</p:attrName>
                                        </p:attrNameLst>
                                      </p:cBhvr>
                                      <p:tavLst>
                                        <p:tav tm="0">
                                          <p:val>
                                            <p:fltVal val="90"/>
                                          </p:val>
                                        </p:tav>
                                        <p:tav tm="100000">
                                          <p:val>
                                            <p:fltVal val="0"/>
                                          </p:val>
                                        </p:tav>
                                      </p:tavLst>
                                    </p:anim>
                                    <p:animEffect transition="in" filter="fade">
                                      <p:cBhvr>
                                        <p:cTn id="74" dur="1000"/>
                                        <p:tgtEl>
                                          <p:spTgt spid="261"/>
                                        </p:tgtEl>
                                      </p:cBhvr>
                                    </p:animEffect>
                                  </p:childTnLst>
                                </p:cTn>
                              </p:par>
                            </p:childTnLst>
                          </p:cTn>
                        </p:par>
                        <p:par>
                          <p:cTn id="75" fill="hold">
                            <p:stCondLst>
                              <p:cond delay="7000"/>
                            </p:stCondLst>
                            <p:childTnLst>
                              <p:par>
                                <p:cTn id="76" presetID="31" presetClass="entr" presetSubtype="0" fill="hold" grpId="0" nodeType="afterEffect">
                                  <p:stCondLst>
                                    <p:cond delay="0"/>
                                  </p:stCondLst>
                                  <p:childTnLst>
                                    <p:set>
                                      <p:cBhvr>
                                        <p:cTn id="77" dur="1" fill="hold">
                                          <p:stCondLst>
                                            <p:cond delay="0"/>
                                          </p:stCondLst>
                                        </p:cTn>
                                        <p:tgtEl>
                                          <p:spTgt spid="269"/>
                                        </p:tgtEl>
                                        <p:attrNameLst>
                                          <p:attrName>style.visibility</p:attrName>
                                        </p:attrNameLst>
                                      </p:cBhvr>
                                      <p:to>
                                        <p:strVal val="visible"/>
                                      </p:to>
                                    </p:set>
                                    <p:anim calcmode="lin" valueType="num">
                                      <p:cBhvr>
                                        <p:cTn id="78" dur="1000" fill="hold"/>
                                        <p:tgtEl>
                                          <p:spTgt spid="269"/>
                                        </p:tgtEl>
                                        <p:attrNameLst>
                                          <p:attrName>ppt_w</p:attrName>
                                        </p:attrNameLst>
                                      </p:cBhvr>
                                      <p:tavLst>
                                        <p:tav tm="0">
                                          <p:val>
                                            <p:fltVal val="0"/>
                                          </p:val>
                                        </p:tav>
                                        <p:tav tm="100000">
                                          <p:val>
                                            <p:strVal val="#ppt_w"/>
                                          </p:val>
                                        </p:tav>
                                      </p:tavLst>
                                    </p:anim>
                                    <p:anim calcmode="lin" valueType="num">
                                      <p:cBhvr>
                                        <p:cTn id="79" dur="1000" fill="hold"/>
                                        <p:tgtEl>
                                          <p:spTgt spid="269"/>
                                        </p:tgtEl>
                                        <p:attrNameLst>
                                          <p:attrName>ppt_h</p:attrName>
                                        </p:attrNameLst>
                                      </p:cBhvr>
                                      <p:tavLst>
                                        <p:tav tm="0">
                                          <p:val>
                                            <p:fltVal val="0"/>
                                          </p:val>
                                        </p:tav>
                                        <p:tav tm="100000">
                                          <p:val>
                                            <p:strVal val="#ppt_h"/>
                                          </p:val>
                                        </p:tav>
                                      </p:tavLst>
                                    </p:anim>
                                    <p:anim calcmode="lin" valueType="num">
                                      <p:cBhvr>
                                        <p:cTn id="80" dur="1000" fill="hold"/>
                                        <p:tgtEl>
                                          <p:spTgt spid="269"/>
                                        </p:tgtEl>
                                        <p:attrNameLst>
                                          <p:attrName>style.rotation</p:attrName>
                                        </p:attrNameLst>
                                      </p:cBhvr>
                                      <p:tavLst>
                                        <p:tav tm="0">
                                          <p:val>
                                            <p:fltVal val="90"/>
                                          </p:val>
                                        </p:tav>
                                        <p:tav tm="100000">
                                          <p:val>
                                            <p:fltVal val="0"/>
                                          </p:val>
                                        </p:tav>
                                      </p:tavLst>
                                    </p:anim>
                                    <p:animEffect transition="in" filter="fade">
                                      <p:cBhvr>
                                        <p:cTn id="81" dur="1000"/>
                                        <p:tgtEl>
                                          <p:spTgt spid="269"/>
                                        </p:tgtEl>
                                      </p:cBhvr>
                                    </p:animEffect>
                                  </p:childTnLst>
                                </p:cTn>
                              </p:par>
                            </p:childTnLst>
                          </p:cTn>
                        </p:par>
                        <p:par>
                          <p:cTn id="82" fill="hold">
                            <p:stCondLst>
                              <p:cond delay="8000"/>
                            </p:stCondLst>
                            <p:childTnLst>
                              <p:par>
                                <p:cTn id="83" presetID="31" presetClass="entr" presetSubtype="0" fill="hold" grpId="0" nodeType="afterEffect">
                                  <p:stCondLst>
                                    <p:cond delay="0"/>
                                  </p:stCondLst>
                                  <p:childTnLst>
                                    <p:set>
                                      <p:cBhvr>
                                        <p:cTn id="84" dur="1" fill="hold">
                                          <p:stCondLst>
                                            <p:cond delay="0"/>
                                          </p:stCondLst>
                                        </p:cTn>
                                        <p:tgtEl>
                                          <p:spTgt spid="275"/>
                                        </p:tgtEl>
                                        <p:attrNameLst>
                                          <p:attrName>style.visibility</p:attrName>
                                        </p:attrNameLst>
                                      </p:cBhvr>
                                      <p:to>
                                        <p:strVal val="visible"/>
                                      </p:to>
                                    </p:set>
                                    <p:anim calcmode="lin" valueType="num">
                                      <p:cBhvr>
                                        <p:cTn id="85" dur="1000" fill="hold"/>
                                        <p:tgtEl>
                                          <p:spTgt spid="275"/>
                                        </p:tgtEl>
                                        <p:attrNameLst>
                                          <p:attrName>ppt_w</p:attrName>
                                        </p:attrNameLst>
                                      </p:cBhvr>
                                      <p:tavLst>
                                        <p:tav tm="0">
                                          <p:val>
                                            <p:fltVal val="0"/>
                                          </p:val>
                                        </p:tav>
                                        <p:tav tm="100000">
                                          <p:val>
                                            <p:strVal val="#ppt_w"/>
                                          </p:val>
                                        </p:tav>
                                      </p:tavLst>
                                    </p:anim>
                                    <p:anim calcmode="lin" valueType="num">
                                      <p:cBhvr>
                                        <p:cTn id="86" dur="1000" fill="hold"/>
                                        <p:tgtEl>
                                          <p:spTgt spid="275"/>
                                        </p:tgtEl>
                                        <p:attrNameLst>
                                          <p:attrName>ppt_h</p:attrName>
                                        </p:attrNameLst>
                                      </p:cBhvr>
                                      <p:tavLst>
                                        <p:tav tm="0">
                                          <p:val>
                                            <p:fltVal val="0"/>
                                          </p:val>
                                        </p:tav>
                                        <p:tav tm="100000">
                                          <p:val>
                                            <p:strVal val="#ppt_h"/>
                                          </p:val>
                                        </p:tav>
                                      </p:tavLst>
                                    </p:anim>
                                    <p:anim calcmode="lin" valueType="num">
                                      <p:cBhvr>
                                        <p:cTn id="87" dur="1000" fill="hold"/>
                                        <p:tgtEl>
                                          <p:spTgt spid="275"/>
                                        </p:tgtEl>
                                        <p:attrNameLst>
                                          <p:attrName>style.rotation</p:attrName>
                                        </p:attrNameLst>
                                      </p:cBhvr>
                                      <p:tavLst>
                                        <p:tav tm="0">
                                          <p:val>
                                            <p:fltVal val="90"/>
                                          </p:val>
                                        </p:tav>
                                        <p:tav tm="100000">
                                          <p:val>
                                            <p:fltVal val="0"/>
                                          </p:val>
                                        </p:tav>
                                      </p:tavLst>
                                    </p:anim>
                                    <p:animEffect transition="in" filter="fade">
                                      <p:cBhvr>
                                        <p:cTn id="88" dur="1000"/>
                                        <p:tgtEl>
                                          <p:spTgt spid="275"/>
                                        </p:tgtEl>
                                      </p:cBhvr>
                                    </p:animEffect>
                                  </p:childTnLst>
                                </p:cTn>
                              </p:par>
                            </p:childTnLst>
                          </p:cTn>
                        </p:par>
                        <p:par>
                          <p:cTn id="89" fill="hold">
                            <p:stCondLst>
                              <p:cond delay="9000"/>
                            </p:stCondLst>
                            <p:childTnLst>
                              <p:par>
                                <p:cTn id="90" presetID="31" presetClass="entr" presetSubtype="0" fill="hold" grpId="0" nodeType="afterEffect">
                                  <p:stCondLst>
                                    <p:cond delay="0"/>
                                  </p:stCondLst>
                                  <p:childTnLst>
                                    <p:set>
                                      <p:cBhvr>
                                        <p:cTn id="91" dur="1" fill="hold">
                                          <p:stCondLst>
                                            <p:cond delay="0"/>
                                          </p:stCondLst>
                                        </p:cTn>
                                        <p:tgtEl>
                                          <p:spTgt spid="281"/>
                                        </p:tgtEl>
                                        <p:attrNameLst>
                                          <p:attrName>style.visibility</p:attrName>
                                        </p:attrNameLst>
                                      </p:cBhvr>
                                      <p:to>
                                        <p:strVal val="visible"/>
                                      </p:to>
                                    </p:set>
                                    <p:anim calcmode="lin" valueType="num">
                                      <p:cBhvr>
                                        <p:cTn id="92" dur="1000" fill="hold"/>
                                        <p:tgtEl>
                                          <p:spTgt spid="281"/>
                                        </p:tgtEl>
                                        <p:attrNameLst>
                                          <p:attrName>ppt_w</p:attrName>
                                        </p:attrNameLst>
                                      </p:cBhvr>
                                      <p:tavLst>
                                        <p:tav tm="0">
                                          <p:val>
                                            <p:fltVal val="0"/>
                                          </p:val>
                                        </p:tav>
                                        <p:tav tm="100000">
                                          <p:val>
                                            <p:strVal val="#ppt_w"/>
                                          </p:val>
                                        </p:tav>
                                      </p:tavLst>
                                    </p:anim>
                                    <p:anim calcmode="lin" valueType="num">
                                      <p:cBhvr>
                                        <p:cTn id="93" dur="1000" fill="hold"/>
                                        <p:tgtEl>
                                          <p:spTgt spid="281"/>
                                        </p:tgtEl>
                                        <p:attrNameLst>
                                          <p:attrName>ppt_h</p:attrName>
                                        </p:attrNameLst>
                                      </p:cBhvr>
                                      <p:tavLst>
                                        <p:tav tm="0">
                                          <p:val>
                                            <p:fltVal val="0"/>
                                          </p:val>
                                        </p:tav>
                                        <p:tav tm="100000">
                                          <p:val>
                                            <p:strVal val="#ppt_h"/>
                                          </p:val>
                                        </p:tav>
                                      </p:tavLst>
                                    </p:anim>
                                    <p:anim calcmode="lin" valueType="num">
                                      <p:cBhvr>
                                        <p:cTn id="94" dur="1000" fill="hold"/>
                                        <p:tgtEl>
                                          <p:spTgt spid="281"/>
                                        </p:tgtEl>
                                        <p:attrNameLst>
                                          <p:attrName>style.rotation</p:attrName>
                                        </p:attrNameLst>
                                      </p:cBhvr>
                                      <p:tavLst>
                                        <p:tav tm="0">
                                          <p:val>
                                            <p:fltVal val="90"/>
                                          </p:val>
                                        </p:tav>
                                        <p:tav tm="100000">
                                          <p:val>
                                            <p:fltVal val="0"/>
                                          </p:val>
                                        </p:tav>
                                      </p:tavLst>
                                    </p:anim>
                                    <p:animEffect transition="in" filter="fade">
                                      <p:cBhvr>
                                        <p:cTn id="95" dur="1000"/>
                                        <p:tgtEl>
                                          <p:spTgt spid="281"/>
                                        </p:tgtEl>
                                      </p:cBhvr>
                                    </p:animEffect>
                                  </p:childTnLst>
                                </p:cTn>
                              </p:par>
                            </p:childTnLst>
                          </p:cTn>
                        </p:par>
                        <p:par>
                          <p:cTn id="96" fill="hold">
                            <p:stCondLst>
                              <p:cond delay="10000"/>
                            </p:stCondLst>
                            <p:childTnLst>
                              <p:par>
                                <p:cTn id="97" presetID="16" presetClass="entr" presetSubtype="21" fill="hold" grpId="0" nodeType="afterEffect">
                                  <p:stCondLst>
                                    <p:cond delay="0"/>
                                  </p:stCondLst>
                                  <p:childTnLst>
                                    <p:set>
                                      <p:cBhvr>
                                        <p:cTn id="98" dur="1" fill="hold">
                                          <p:stCondLst>
                                            <p:cond delay="0"/>
                                          </p:stCondLst>
                                        </p:cTn>
                                        <p:tgtEl>
                                          <p:spTgt spid="282"/>
                                        </p:tgtEl>
                                        <p:attrNameLst>
                                          <p:attrName>style.visibility</p:attrName>
                                        </p:attrNameLst>
                                      </p:cBhvr>
                                      <p:to>
                                        <p:strVal val="visible"/>
                                      </p:to>
                                    </p:set>
                                    <p:animEffect transition="in" filter="barn(inVertical)">
                                      <p:cBhvr>
                                        <p:cTn id="99" dur="500"/>
                                        <p:tgtEl>
                                          <p:spTgt spid="282"/>
                                        </p:tgtEl>
                                      </p:cBhvr>
                                    </p:animEffect>
                                  </p:childTnLst>
                                </p:cTn>
                              </p:par>
                            </p:childTnLst>
                          </p:cTn>
                        </p:par>
                        <p:par>
                          <p:cTn id="100" fill="hold">
                            <p:stCondLst>
                              <p:cond delay="10500"/>
                            </p:stCondLst>
                            <p:childTnLst>
                              <p:par>
                                <p:cTn id="101" presetID="16" presetClass="entr" presetSubtype="21" fill="hold" nodeType="afterEffect">
                                  <p:stCondLst>
                                    <p:cond delay="0"/>
                                  </p:stCondLst>
                                  <p:childTnLst>
                                    <p:set>
                                      <p:cBhvr>
                                        <p:cTn id="102" dur="1" fill="hold">
                                          <p:stCondLst>
                                            <p:cond delay="0"/>
                                          </p:stCondLst>
                                        </p:cTn>
                                        <p:tgtEl>
                                          <p:spTgt spid="4"/>
                                        </p:tgtEl>
                                        <p:attrNameLst>
                                          <p:attrName>style.visibility</p:attrName>
                                        </p:attrNameLst>
                                      </p:cBhvr>
                                      <p:to>
                                        <p:strVal val="visible"/>
                                      </p:to>
                                    </p:set>
                                    <p:animEffect transition="in" filter="barn(inVertical)">
                                      <p:cBhvr>
                                        <p:cTn id="103" dur="500"/>
                                        <p:tgtEl>
                                          <p:spTgt spid="4"/>
                                        </p:tgtEl>
                                      </p:cBhvr>
                                    </p:animEffect>
                                  </p:childTnLst>
                                </p:cTn>
                              </p:par>
                            </p:childTnLst>
                          </p:cTn>
                        </p:par>
                        <p:par>
                          <p:cTn id="104" fill="hold">
                            <p:stCondLst>
                              <p:cond delay="11000"/>
                            </p:stCondLst>
                            <p:childTnLst>
                              <p:par>
                                <p:cTn id="105" presetID="16" presetClass="entr" presetSubtype="21" fill="hold" grpId="0" nodeType="afterEffect">
                                  <p:stCondLst>
                                    <p:cond delay="0"/>
                                  </p:stCondLst>
                                  <p:childTnLst>
                                    <p:set>
                                      <p:cBhvr>
                                        <p:cTn id="106" dur="1" fill="hold">
                                          <p:stCondLst>
                                            <p:cond delay="0"/>
                                          </p:stCondLst>
                                        </p:cTn>
                                        <p:tgtEl>
                                          <p:spTgt spid="283"/>
                                        </p:tgtEl>
                                        <p:attrNameLst>
                                          <p:attrName>style.visibility</p:attrName>
                                        </p:attrNameLst>
                                      </p:cBhvr>
                                      <p:to>
                                        <p:strVal val="visible"/>
                                      </p:to>
                                    </p:set>
                                    <p:animEffect transition="in" filter="barn(inVertical)">
                                      <p:cBhvr>
                                        <p:cTn id="107" dur="500"/>
                                        <p:tgtEl>
                                          <p:spTgt spid="283"/>
                                        </p:tgtEl>
                                      </p:cBhvr>
                                    </p:animEffect>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284"/>
                                        </p:tgtEl>
                                        <p:attrNameLst>
                                          <p:attrName>style.visibility</p:attrName>
                                        </p:attrNameLst>
                                      </p:cBhvr>
                                      <p:to>
                                        <p:strVal val="visible"/>
                                      </p:to>
                                    </p:set>
                                    <p:animEffect transition="in" filter="barn(inVertical)">
                                      <p:cBhvr>
                                        <p:cTn id="111" dur="500"/>
                                        <p:tgtEl>
                                          <p:spTgt spid="284"/>
                                        </p:tgtEl>
                                      </p:cBhvr>
                                    </p:animEffect>
                                  </p:childTnLst>
                                </p:cTn>
                              </p:par>
                            </p:childTnLst>
                          </p:cTn>
                        </p:par>
                        <p:par>
                          <p:cTn id="112" fill="hold">
                            <p:stCondLst>
                              <p:cond delay="12000"/>
                            </p:stCondLst>
                            <p:childTnLst>
                              <p:par>
                                <p:cTn id="113" presetID="16" presetClass="entr" presetSubtype="21" fill="hold" nodeType="afterEffect">
                                  <p:stCondLst>
                                    <p:cond delay="0"/>
                                  </p:stCondLst>
                                  <p:childTnLst>
                                    <p:set>
                                      <p:cBhvr>
                                        <p:cTn id="114" dur="1" fill="hold">
                                          <p:stCondLst>
                                            <p:cond delay="0"/>
                                          </p:stCondLst>
                                        </p:cTn>
                                        <p:tgtEl>
                                          <p:spTgt spid="286"/>
                                        </p:tgtEl>
                                        <p:attrNameLst>
                                          <p:attrName>style.visibility</p:attrName>
                                        </p:attrNameLst>
                                      </p:cBhvr>
                                      <p:to>
                                        <p:strVal val="visible"/>
                                      </p:to>
                                    </p:set>
                                    <p:animEffect transition="in" filter="barn(inVertical)">
                                      <p:cBhvr>
                                        <p:cTn id="115" dur="500"/>
                                        <p:tgtEl>
                                          <p:spTgt spid="286"/>
                                        </p:tgtEl>
                                      </p:cBhvr>
                                    </p:animEffect>
                                  </p:childTnLst>
                                </p:cTn>
                              </p:par>
                            </p:childTnLst>
                          </p:cTn>
                        </p:par>
                        <p:par>
                          <p:cTn id="116" fill="hold">
                            <p:stCondLst>
                              <p:cond delay="12500"/>
                            </p:stCondLst>
                            <p:childTnLst>
                              <p:par>
                                <p:cTn id="117" presetID="16" presetClass="entr" presetSubtype="21" fill="hold" grpId="0" nodeType="afterEffect">
                                  <p:stCondLst>
                                    <p:cond delay="0"/>
                                  </p:stCondLst>
                                  <p:childTnLst>
                                    <p:set>
                                      <p:cBhvr>
                                        <p:cTn id="118" dur="1" fill="hold">
                                          <p:stCondLst>
                                            <p:cond delay="0"/>
                                          </p:stCondLst>
                                        </p:cTn>
                                        <p:tgtEl>
                                          <p:spTgt spid="285"/>
                                        </p:tgtEl>
                                        <p:attrNameLst>
                                          <p:attrName>style.visibility</p:attrName>
                                        </p:attrNameLst>
                                      </p:cBhvr>
                                      <p:to>
                                        <p:strVal val="visible"/>
                                      </p:to>
                                    </p:set>
                                    <p:animEffect transition="in" filter="barn(inVertical)">
                                      <p:cBhvr>
                                        <p:cTn id="119" dur="500"/>
                                        <p:tgtEl>
                                          <p:spTgt spid="285"/>
                                        </p:tgtEl>
                                      </p:cBhvr>
                                    </p:animEffect>
                                  </p:childTnLst>
                                </p:cTn>
                              </p:par>
                            </p:childTnLst>
                          </p:cTn>
                        </p:par>
                        <p:par>
                          <p:cTn id="120" fill="hold">
                            <p:stCondLst>
                              <p:cond delay="13000"/>
                            </p:stCondLst>
                            <p:childTnLst>
                              <p:par>
                                <p:cTn id="121" presetID="16" presetClass="entr" presetSubtype="21" fill="hold" grpId="0" nodeType="afterEffect">
                                  <p:stCondLst>
                                    <p:cond delay="0"/>
                                  </p:stCondLst>
                                  <p:childTnLst>
                                    <p:set>
                                      <p:cBhvr>
                                        <p:cTn id="122" dur="1" fill="hold">
                                          <p:stCondLst>
                                            <p:cond delay="0"/>
                                          </p:stCondLst>
                                        </p:cTn>
                                        <p:tgtEl>
                                          <p:spTgt spid="287"/>
                                        </p:tgtEl>
                                        <p:attrNameLst>
                                          <p:attrName>style.visibility</p:attrName>
                                        </p:attrNameLst>
                                      </p:cBhvr>
                                      <p:to>
                                        <p:strVal val="visible"/>
                                      </p:to>
                                    </p:set>
                                    <p:animEffect transition="in" filter="barn(inVertical)">
                                      <p:cBhvr>
                                        <p:cTn id="123" dur="500"/>
                                        <p:tgtEl>
                                          <p:spTgt spid="287"/>
                                        </p:tgtEl>
                                      </p:cBhvr>
                                    </p:animEffect>
                                  </p:childTnLst>
                                </p:cTn>
                              </p:par>
                            </p:childTnLst>
                          </p:cTn>
                        </p:par>
                        <p:par>
                          <p:cTn id="124" fill="hold">
                            <p:stCondLst>
                              <p:cond delay="13500"/>
                            </p:stCondLst>
                            <p:childTnLst>
                              <p:par>
                                <p:cTn id="125" presetID="16" presetClass="entr" presetSubtype="21" fill="hold" nodeType="afterEffect">
                                  <p:stCondLst>
                                    <p:cond delay="0"/>
                                  </p:stCondLst>
                                  <p:childTnLst>
                                    <p:set>
                                      <p:cBhvr>
                                        <p:cTn id="126" dur="1" fill="hold">
                                          <p:stCondLst>
                                            <p:cond delay="0"/>
                                          </p:stCondLst>
                                        </p:cTn>
                                        <p:tgtEl>
                                          <p:spTgt spid="289"/>
                                        </p:tgtEl>
                                        <p:attrNameLst>
                                          <p:attrName>style.visibility</p:attrName>
                                        </p:attrNameLst>
                                      </p:cBhvr>
                                      <p:to>
                                        <p:strVal val="visible"/>
                                      </p:to>
                                    </p:set>
                                    <p:animEffect transition="in" filter="barn(inVertical)">
                                      <p:cBhvr>
                                        <p:cTn id="127" dur="500"/>
                                        <p:tgtEl>
                                          <p:spTgt spid="289"/>
                                        </p:tgtEl>
                                      </p:cBhvr>
                                    </p:animEffect>
                                  </p:childTnLst>
                                </p:cTn>
                              </p:par>
                            </p:childTnLst>
                          </p:cTn>
                        </p:par>
                        <p:par>
                          <p:cTn id="128" fill="hold">
                            <p:stCondLst>
                              <p:cond delay="14000"/>
                            </p:stCondLst>
                            <p:childTnLst>
                              <p:par>
                                <p:cTn id="129" presetID="16" presetClass="entr" presetSubtype="21" fill="hold" grpId="0" nodeType="afterEffect">
                                  <p:stCondLst>
                                    <p:cond delay="0"/>
                                  </p:stCondLst>
                                  <p:childTnLst>
                                    <p:set>
                                      <p:cBhvr>
                                        <p:cTn id="130" dur="1" fill="hold">
                                          <p:stCondLst>
                                            <p:cond delay="0"/>
                                          </p:stCondLst>
                                        </p:cTn>
                                        <p:tgtEl>
                                          <p:spTgt spid="288"/>
                                        </p:tgtEl>
                                        <p:attrNameLst>
                                          <p:attrName>style.visibility</p:attrName>
                                        </p:attrNameLst>
                                      </p:cBhvr>
                                      <p:to>
                                        <p:strVal val="visible"/>
                                      </p:to>
                                    </p:set>
                                    <p:animEffect transition="in" filter="barn(inVertical)">
                                      <p:cBhvr>
                                        <p:cTn id="131" dur="500"/>
                                        <p:tgtEl>
                                          <p:spTgt spid="288"/>
                                        </p:tgtEl>
                                      </p:cBhvr>
                                    </p:animEffect>
                                  </p:childTnLst>
                                </p:cTn>
                              </p:par>
                            </p:childTnLst>
                          </p:cTn>
                        </p:par>
                        <p:par>
                          <p:cTn id="132" fill="hold">
                            <p:stCondLst>
                              <p:cond delay="14500"/>
                            </p:stCondLst>
                            <p:childTnLst>
                              <p:par>
                                <p:cTn id="133" presetID="16" presetClass="entr" presetSubtype="21" fill="hold" grpId="0" nodeType="afterEffect">
                                  <p:stCondLst>
                                    <p:cond delay="0"/>
                                  </p:stCondLst>
                                  <p:childTnLst>
                                    <p:set>
                                      <p:cBhvr>
                                        <p:cTn id="134" dur="1" fill="hold">
                                          <p:stCondLst>
                                            <p:cond delay="0"/>
                                          </p:stCondLst>
                                        </p:cTn>
                                        <p:tgtEl>
                                          <p:spTgt spid="290"/>
                                        </p:tgtEl>
                                        <p:attrNameLst>
                                          <p:attrName>style.visibility</p:attrName>
                                        </p:attrNameLst>
                                      </p:cBhvr>
                                      <p:to>
                                        <p:strVal val="visible"/>
                                      </p:to>
                                    </p:set>
                                    <p:animEffect transition="in" filter="barn(inVertical)">
                                      <p:cBhvr>
                                        <p:cTn id="135" dur="500"/>
                                        <p:tgtEl>
                                          <p:spTgt spid="290"/>
                                        </p:tgtEl>
                                      </p:cBhvr>
                                    </p:animEffect>
                                  </p:childTnLst>
                                </p:cTn>
                              </p:par>
                            </p:childTnLst>
                          </p:cTn>
                        </p:par>
                        <p:par>
                          <p:cTn id="136" fill="hold">
                            <p:stCondLst>
                              <p:cond delay="15000"/>
                            </p:stCondLst>
                            <p:childTnLst>
                              <p:par>
                                <p:cTn id="137" presetID="16" presetClass="entr" presetSubtype="21" fill="hold" nodeType="afterEffect">
                                  <p:stCondLst>
                                    <p:cond delay="0"/>
                                  </p:stCondLst>
                                  <p:childTnLst>
                                    <p:set>
                                      <p:cBhvr>
                                        <p:cTn id="138" dur="1" fill="hold">
                                          <p:stCondLst>
                                            <p:cond delay="0"/>
                                          </p:stCondLst>
                                        </p:cTn>
                                        <p:tgtEl>
                                          <p:spTgt spid="292"/>
                                        </p:tgtEl>
                                        <p:attrNameLst>
                                          <p:attrName>style.visibility</p:attrName>
                                        </p:attrNameLst>
                                      </p:cBhvr>
                                      <p:to>
                                        <p:strVal val="visible"/>
                                      </p:to>
                                    </p:set>
                                    <p:animEffect transition="in" filter="barn(inVertical)">
                                      <p:cBhvr>
                                        <p:cTn id="139" dur="500"/>
                                        <p:tgtEl>
                                          <p:spTgt spid="292"/>
                                        </p:tgtEl>
                                      </p:cBhvr>
                                    </p:animEffect>
                                  </p:childTnLst>
                                </p:cTn>
                              </p:par>
                            </p:childTnLst>
                          </p:cTn>
                        </p:par>
                        <p:par>
                          <p:cTn id="140" fill="hold">
                            <p:stCondLst>
                              <p:cond delay="15500"/>
                            </p:stCondLst>
                            <p:childTnLst>
                              <p:par>
                                <p:cTn id="141" presetID="16" presetClass="entr" presetSubtype="21" fill="hold" grpId="0" nodeType="afterEffect">
                                  <p:stCondLst>
                                    <p:cond delay="0"/>
                                  </p:stCondLst>
                                  <p:childTnLst>
                                    <p:set>
                                      <p:cBhvr>
                                        <p:cTn id="142" dur="1" fill="hold">
                                          <p:stCondLst>
                                            <p:cond delay="0"/>
                                          </p:stCondLst>
                                        </p:cTn>
                                        <p:tgtEl>
                                          <p:spTgt spid="291"/>
                                        </p:tgtEl>
                                        <p:attrNameLst>
                                          <p:attrName>style.visibility</p:attrName>
                                        </p:attrNameLst>
                                      </p:cBhvr>
                                      <p:to>
                                        <p:strVal val="visible"/>
                                      </p:to>
                                    </p:set>
                                    <p:animEffect transition="in" filter="barn(inVertical)">
                                      <p:cBhvr>
                                        <p:cTn id="143"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3" grpId="0" animBg="1"/>
      <p:bldP spid="259" grpId="0" animBg="1"/>
      <p:bldP spid="261" grpId="0"/>
      <p:bldP spid="265" grpId="0" animBg="1"/>
      <p:bldP spid="266" grpId="0" animBg="1"/>
      <p:bldP spid="267" grpId="0" animBg="1"/>
      <p:bldP spid="269" grpId="0"/>
      <p:bldP spid="271" grpId="0" animBg="1"/>
      <p:bldP spid="272" grpId="0" animBg="1"/>
      <p:bldP spid="273" grpId="0" animBg="1"/>
      <p:bldP spid="275" grpId="0"/>
      <p:bldP spid="277" grpId="0" animBg="1"/>
      <p:bldP spid="278" grpId="0" animBg="1"/>
      <p:bldP spid="279" grpId="0" animBg="1"/>
      <p:bldP spid="281" grpId="0"/>
      <p:bldP spid="282" grpId="0"/>
      <p:bldP spid="283" grpId="0"/>
      <p:bldP spid="284" grpId="0"/>
      <p:bldP spid="285" grpId="0"/>
      <p:bldP spid="287" grpId="0"/>
      <p:bldP spid="288" grpId="0"/>
      <p:bldP spid="290" grpId="0"/>
      <p:bldP spid="29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141"/>
            <a:ext cx="9144000" cy="514321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839" y="881704"/>
            <a:ext cx="4343162" cy="4261655"/>
          </a:xfrm>
          <a:prstGeom prst="rect">
            <a:avLst/>
          </a:prstGeom>
        </p:spPr>
      </p:pic>
      <p:grpSp>
        <p:nvGrpSpPr>
          <p:cNvPr id="12" name="Group 11"/>
          <p:cNvGrpSpPr/>
          <p:nvPr/>
        </p:nvGrpSpPr>
        <p:grpSpPr>
          <a:xfrm>
            <a:off x="5486351" y="2647947"/>
            <a:ext cx="153891" cy="323831"/>
            <a:chOff x="5486400" y="2571750"/>
            <a:chExt cx="285997" cy="400050"/>
          </a:xfrm>
        </p:grpSpPr>
        <p:cxnSp>
          <p:nvCxnSpPr>
            <p:cNvPr id="11" name="Straight Connector 10"/>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8838481" y="3370498"/>
            <a:ext cx="153891" cy="323831"/>
            <a:chOff x="5486400" y="2571750"/>
            <a:chExt cx="285997" cy="400050"/>
          </a:xfrm>
        </p:grpSpPr>
        <p:cxnSp>
          <p:nvCxnSpPr>
            <p:cNvPr id="38" name="Straight Connector 37"/>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sp>
        <p:nvSpPr>
          <p:cNvPr id="13" name="文本框 13"/>
          <p:cNvSpPr txBox="1">
            <a:spLocks noChangeArrowheads="1"/>
          </p:cNvSpPr>
          <p:nvPr/>
        </p:nvSpPr>
        <p:spPr bwMode="auto">
          <a:xfrm>
            <a:off x="6876256" y="2455149"/>
            <a:ext cx="633103"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5120" dirty="0">
                <a:solidFill>
                  <a:srgbClr val="108136"/>
                </a:solidFill>
                <a:latin typeface="Agency FB" panose="020B0503020202020204" pitchFamily="34" charset="0"/>
              </a:rPr>
              <a:t>01</a:t>
            </a:r>
            <a:endParaRPr lang="zh-CN" altLang="en-US" sz="5120" dirty="0">
              <a:solidFill>
                <a:srgbClr val="108136"/>
              </a:solidFill>
              <a:latin typeface="Agency FB" panose="020B0503020202020204" pitchFamily="34" charset="0"/>
            </a:endParaRPr>
          </a:p>
        </p:txBody>
      </p:sp>
      <p:sp>
        <p:nvSpPr>
          <p:cNvPr id="14" name="文本框 66"/>
          <p:cNvSpPr txBox="1">
            <a:spLocks noChangeArrowheads="1"/>
          </p:cNvSpPr>
          <p:nvPr/>
        </p:nvSpPr>
        <p:spPr bwMode="auto">
          <a:xfrm>
            <a:off x="6258178" y="3198296"/>
            <a:ext cx="1935145"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buNone/>
            </a:pPr>
            <a:r>
              <a:rPr lang="zh-CN" altLang="en-US" sz="2276" dirty="0">
                <a:solidFill>
                  <a:srgbClr val="108136"/>
                </a:solidFill>
                <a:latin typeface="微软雅黑" panose="020B0503020204020204" pitchFamily="34" charset="-122"/>
                <a:ea typeface="微软雅黑" panose="020B0503020204020204" pitchFamily="34" charset="-122"/>
              </a:rPr>
              <a:t>添加您的文字</a:t>
            </a:r>
          </a:p>
        </p:txBody>
      </p:sp>
    </p:spTree>
    <p:extLst>
      <p:ext uri="{BB962C8B-B14F-4D97-AF65-F5344CB8AC3E}">
        <p14:creationId xmlns:p14="http://schemas.microsoft.com/office/powerpoint/2010/main" val="13872027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1"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1050"/>
                            </p:stCondLst>
                            <p:childTnLst>
                              <p:par>
                                <p:cTn id="31" presetID="1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ppt_y</p:attrName>
                                        </p:attrNameLst>
                                      </p:cBhvr>
                                      <p:tavLst>
                                        <p:tav tm="0">
                                          <p:val>
                                            <p:strVal val="#ppt_y+#ppt_h*1.125000"/>
                                          </p:val>
                                        </p:tav>
                                        <p:tav tm="100000">
                                          <p:val>
                                            <p:strVal val="#ppt_y"/>
                                          </p:val>
                                        </p:tav>
                                      </p:tavLst>
                                    </p:anim>
                                    <p:animEffect transition="in" filter="wipe(up)">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nvSpPr>
        <p:spPr>
          <a:xfrm>
            <a:off x="1403648" y="4443958"/>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9300" y="291965"/>
            <a:ext cx="7268431" cy="4851535"/>
          </a:xfrm>
          <a:prstGeom prst="rect">
            <a:avLst/>
          </a:prstGeom>
        </p:spPr>
      </p:pic>
      <p:sp>
        <p:nvSpPr>
          <p:cNvPr id="18" name="TextBox 17"/>
          <p:cNvSpPr txBox="1"/>
          <p:nvPr/>
        </p:nvSpPr>
        <p:spPr>
          <a:xfrm>
            <a:off x="3639234" y="1977384"/>
            <a:ext cx="5070619" cy="830997"/>
          </a:xfrm>
          <a:prstGeom prst="rect">
            <a:avLst/>
          </a:prstGeom>
          <a:noFill/>
        </p:spPr>
        <p:txBody>
          <a:bodyPr wrap="none" rtlCol="0">
            <a:spAutoFit/>
          </a:bodyPr>
          <a:lstStyle/>
          <a:p>
            <a:r>
              <a:rPr lang="zh-CN" altLang="en-US" sz="4800" b="1" dirty="0" smtClean="0">
                <a:solidFill>
                  <a:srgbClr val="4D4D4D"/>
                </a:solidFill>
                <a:latin typeface="微软雅黑" pitchFamily="34" charset="-122"/>
                <a:ea typeface="微软雅黑" pitchFamily="34" charset="-122"/>
              </a:rPr>
              <a:t>医疗医学</a:t>
            </a:r>
            <a:r>
              <a:rPr lang="en-US" altLang="zh-CN" sz="4800" b="1" dirty="0" smtClean="0">
                <a:solidFill>
                  <a:srgbClr val="4D4D4D"/>
                </a:solidFill>
                <a:latin typeface="微软雅黑" pitchFamily="34" charset="-122"/>
                <a:ea typeface="微软雅黑" pitchFamily="34" charset="-122"/>
              </a:rPr>
              <a:t>PPT</a:t>
            </a:r>
            <a:r>
              <a:rPr lang="zh-CN" altLang="en-US" sz="4800" b="1" dirty="0" smtClean="0">
                <a:solidFill>
                  <a:srgbClr val="4D4D4D"/>
                </a:solidFill>
                <a:latin typeface="微软雅黑" pitchFamily="34" charset="-122"/>
                <a:ea typeface="微软雅黑" pitchFamily="34" charset="-122"/>
              </a:rPr>
              <a:t>模板</a:t>
            </a:r>
            <a:endParaRPr lang="zh-CN" altLang="en-US" sz="4800" b="1" dirty="0">
              <a:solidFill>
                <a:srgbClr val="4D4D4D"/>
              </a:solidFill>
              <a:latin typeface="微软雅黑" pitchFamily="34" charset="-122"/>
              <a:ea typeface="微软雅黑" pitchFamily="34" charset="-122"/>
            </a:endParaRPr>
          </a:p>
        </p:txBody>
      </p:sp>
      <p:sp>
        <p:nvSpPr>
          <p:cNvPr id="19" name="TextBox 18"/>
          <p:cNvSpPr txBox="1"/>
          <p:nvPr/>
        </p:nvSpPr>
        <p:spPr>
          <a:xfrm>
            <a:off x="3707904" y="1442139"/>
            <a:ext cx="2749471" cy="400110"/>
          </a:xfrm>
          <a:prstGeom prst="rect">
            <a:avLst/>
          </a:prstGeom>
          <a:noFill/>
        </p:spPr>
        <p:txBody>
          <a:bodyPr wrap="none" rtlCol="0">
            <a:spAutoFit/>
          </a:bodyPr>
          <a:lstStyle/>
          <a:p>
            <a:r>
              <a:rPr lang="zh-CN" altLang="en-US" sz="2000" dirty="0" smtClean="0">
                <a:solidFill>
                  <a:srgbClr val="4D4D4D"/>
                </a:solidFill>
                <a:latin typeface="微软雅黑" pitchFamily="34" charset="-122"/>
                <a:ea typeface="微软雅黑" pitchFamily="34" charset="-122"/>
              </a:rPr>
              <a:t>点击添加您的公司名称</a:t>
            </a:r>
            <a:endParaRPr lang="zh-CN" altLang="en-US" sz="2000" dirty="0">
              <a:solidFill>
                <a:srgbClr val="4D4D4D"/>
              </a:solidFill>
              <a:latin typeface="微软雅黑" pitchFamily="34" charset="-122"/>
              <a:ea typeface="微软雅黑" pitchFamily="34" charset="-122"/>
            </a:endParaRPr>
          </a:p>
        </p:txBody>
      </p:sp>
      <p:sp>
        <p:nvSpPr>
          <p:cNvPr id="23" name="TextBox 7"/>
          <p:cNvSpPr>
            <a:spLocks noChangeArrowheads="1"/>
          </p:cNvSpPr>
          <p:nvPr/>
        </p:nvSpPr>
        <p:spPr bwMode="auto">
          <a:xfrm>
            <a:off x="3059832" y="2932864"/>
            <a:ext cx="51256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400" dirty="0" smtClean="0">
                <a:solidFill>
                  <a:srgbClr val="4D4D4D"/>
                </a:solidFill>
                <a:latin typeface="微软雅黑" pitchFamily="34" charset="-122"/>
                <a:ea typeface="微软雅黑" pitchFamily="34" charset="-122"/>
                <a:sym typeface="微软雅黑" pitchFamily="34" charset="-122"/>
              </a:rPr>
              <a:t>框架完整适用于商务培训、员工培训、企业文化</a:t>
            </a:r>
            <a:endParaRPr lang="zh-CN" altLang="en-US" sz="1400" dirty="0">
              <a:solidFill>
                <a:srgbClr val="4D4D4D"/>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213961128"/>
      </p:ext>
    </p:extLst>
  </p:cSld>
  <p:clrMapOvr>
    <a:masterClrMapping/>
  </p:clrMapOvr>
  <mc:AlternateContent xmlns:mc="http://schemas.openxmlformats.org/markup-compatibility/2006" xmlns:p14="http://schemas.microsoft.com/office/powerpoint/2010/main">
    <mc:Choice Requires="p14">
      <p:transition spd="slow" p14:dur="4000" advTm="8629">
        <p14:vortex dir="r"/>
      </p:transition>
    </mc:Choice>
    <mc:Fallback xmlns="">
      <p:transition spd="slow" advTm="86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12" presetClass="entr" presetSubtype="1"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p:tgtEl>
                                          <p:spTgt spid="19"/>
                                        </p:tgtEl>
                                        <p:attrNameLst>
                                          <p:attrName>ppt_y</p:attrName>
                                        </p:attrNameLst>
                                      </p:cBhvr>
                                      <p:tavLst>
                                        <p:tav tm="0">
                                          <p:val>
                                            <p:strVal val="#ppt_y-#ppt_h*1.125000"/>
                                          </p:val>
                                        </p:tav>
                                        <p:tav tm="100000">
                                          <p:val>
                                            <p:strVal val="#ppt_y"/>
                                          </p:val>
                                        </p:tav>
                                      </p:tavLst>
                                    </p:anim>
                                    <p:animEffect transition="in" filter="wipe(down)">
                                      <p:cBhvr>
                                        <p:cTn id="21" dur="500"/>
                                        <p:tgtEl>
                                          <p:spTgt spid="19"/>
                                        </p:tgtEl>
                                      </p:cBhvr>
                                    </p:animEffect>
                                  </p:childTnLst>
                                </p:cTn>
                              </p:par>
                            </p:childTnLst>
                          </p:cTn>
                        </p:par>
                        <p:par>
                          <p:cTn id="22" fill="hold">
                            <p:stCondLst>
                              <p:cond delay="1400"/>
                            </p:stCondLst>
                            <p:childTnLst>
                              <p:par>
                                <p:cTn id="23" presetID="14" presetClass="entr" presetSubtype="10" fill="hold" grpId="0" nodeType="afterEffect">
                                  <p:stCondLst>
                                    <p:cond delay="0"/>
                                  </p:stCondLst>
                                  <p:iterate type="lt">
                                    <p:tmPct val="10000"/>
                                  </p:iterate>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3" grpId="0"/>
    </p:bldLst>
  </p:timing>
  <p:extLst mod="1">
    <p:ext uri="{E180D4A7-C9FB-4DFB-919C-405C955672EB}">
      <p14:showEvtLst xmlns:p14="http://schemas.microsoft.com/office/powerpoint/2010/main">
        <p14:playEvt time="0" objId="52"/>
      </p14:showEvtLst>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0873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椭圆 1"/>
          <p:cNvSpPr/>
          <p:nvPr/>
        </p:nvSpPr>
        <p:spPr>
          <a:xfrm>
            <a:off x="3382849" y="2296899"/>
            <a:ext cx="540989" cy="107649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tx1">
              <a:lumMod val="65000"/>
              <a:lumOff val="3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4" name="椭圆 1"/>
          <p:cNvSpPr/>
          <p:nvPr/>
        </p:nvSpPr>
        <p:spPr>
          <a:xfrm rot="10800000">
            <a:off x="2518123" y="1207481"/>
            <a:ext cx="1076856" cy="107649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lumMod val="65000"/>
              <a:lumOff val="3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5" name="椭圆 1"/>
          <p:cNvSpPr/>
          <p:nvPr/>
        </p:nvSpPr>
        <p:spPr>
          <a:xfrm rot="6199008">
            <a:off x="2731330" y="2837382"/>
            <a:ext cx="538247" cy="1019382"/>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bg1">
              <a:lumMod val="7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6" name="圆角矩形 14"/>
          <p:cNvSpPr/>
          <p:nvPr/>
        </p:nvSpPr>
        <p:spPr>
          <a:xfrm>
            <a:off x="4798283" y="1547217"/>
            <a:ext cx="2587338" cy="42123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您的标题写在这里</a:t>
            </a:r>
          </a:p>
        </p:txBody>
      </p:sp>
      <p:sp>
        <p:nvSpPr>
          <p:cNvPr id="17" name="圆角矩形 14"/>
          <p:cNvSpPr/>
          <p:nvPr/>
        </p:nvSpPr>
        <p:spPr>
          <a:xfrm>
            <a:off x="4798283" y="3333071"/>
            <a:ext cx="2587338" cy="42123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您的标题写在这里</a:t>
            </a:r>
          </a:p>
        </p:txBody>
      </p:sp>
      <p:sp>
        <p:nvSpPr>
          <p:cNvPr id="18" name="TextBox 17"/>
          <p:cNvSpPr txBox="1"/>
          <p:nvPr/>
        </p:nvSpPr>
        <p:spPr>
          <a:xfrm>
            <a:off x="3780278" y="1485846"/>
            <a:ext cx="395879" cy="697009"/>
          </a:xfrm>
          <a:prstGeom prst="rect">
            <a:avLst/>
          </a:prstGeom>
          <a:noFill/>
        </p:spPr>
        <p:txBody>
          <a:bodyPr wrap="square" lIns="82808" tIns="41403" rIns="82808" bIns="41403" rtlCol="0">
            <a:spAutoFit/>
          </a:bodyPr>
          <a:lstStyle/>
          <a:p>
            <a:pPr>
              <a:defRPr/>
            </a:pPr>
            <a:r>
              <a:rPr lang="en-US" altLang="zh-CN" sz="4000" b="1" kern="0" dirty="0">
                <a:solidFill>
                  <a:schemeClr val="bg1">
                    <a:lumMod val="50000"/>
                  </a:schemeClr>
                </a:solidFill>
                <a:latin typeface="Arial Black" pitchFamily="34" charset="0"/>
                <a:ea typeface="微软雅黑" pitchFamily="34" charset="-122"/>
              </a:rPr>
              <a:t>A</a:t>
            </a:r>
            <a:endParaRPr lang="zh-CN" altLang="en-US" sz="4000" b="1" kern="0" dirty="0">
              <a:solidFill>
                <a:schemeClr val="bg1">
                  <a:lumMod val="50000"/>
                </a:schemeClr>
              </a:solidFill>
              <a:latin typeface="Arial Black" pitchFamily="34" charset="0"/>
              <a:ea typeface="微软雅黑" pitchFamily="34" charset="-122"/>
            </a:endParaRPr>
          </a:p>
        </p:txBody>
      </p:sp>
      <p:sp>
        <p:nvSpPr>
          <p:cNvPr id="19" name="TextBox 18"/>
          <p:cNvSpPr txBox="1"/>
          <p:nvPr/>
        </p:nvSpPr>
        <p:spPr>
          <a:xfrm>
            <a:off x="3590343" y="3458082"/>
            <a:ext cx="395879" cy="697009"/>
          </a:xfrm>
          <a:prstGeom prst="rect">
            <a:avLst/>
          </a:prstGeom>
          <a:noFill/>
        </p:spPr>
        <p:txBody>
          <a:bodyPr wrap="square" lIns="82808" tIns="41403" rIns="82808" bIns="41403" rtlCol="0">
            <a:spAutoFit/>
          </a:bodyPr>
          <a:lstStyle/>
          <a:p>
            <a:pPr>
              <a:defRPr/>
            </a:pPr>
            <a:r>
              <a:rPr lang="en-US" altLang="zh-CN" sz="4000" b="1" kern="0" dirty="0">
                <a:solidFill>
                  <a:schemeClr val="bg1">
                    <a:lumMod val="50000"/>
                  </a:schemeClr>
                </a:solidFill>
                <a:latin typeface="Arial Black" pitchFamily="34" charset="0"/>
                <a:ea typeface="微软雅黑" pitchFamily="34" charset="-122"/>
              </a:rPr>
              <a:t>B</a:t>
            </a:r>
            <a:endParaRPr lang="zh-CN" altLang="en-US" sz="4000" b="1" kern="0" dirty="0">
              <a:solidFill>
                <a:schemeClr val="bg1">
                  <a:lumMod val="50000"/>
                </a:schemeClr>
              </a:solidFill>
              <a:latin typeface="Arial Black" pitchFamily="34" charset="0"/>
              <a:ea typeface="微软雅黑" pitchFamily="34" charset="-122"/>
            </a:endParaRPr>
          </a:p>
        </p:txBody>
      </p:sp>
      <p:sp>
        <p:nvSpPr>
          <p:cNvPr id="20" name="TextBox 19"/>
          <p:cNvSpPr txBox="1"/>
          <p:nvPr/>
        </p:nvSpPr>
        <p:spPr>
          <a:xfrm>
            <a:off x="4998568" y="2138141"/>
            <a:ext cx="2897959" cy="831488"/>
          </a:xfrm>
          <a:prstGeom prst="rect">
            <a:avLst/>
          </a:prstGeom>
          <a:noFill/>
        </p:spPr>
        <p:txBody>
          <a:bodyPr wrap="square" lIns="82808" tIns="41403" rIns="82808" bIns="41403" rtlCol="0">
            <a:spAutoFit/>
          </a:bodyPr>
          <a:lstStyle/>
          <a:p>
            <a:pPr>
              <a:lnSpc>
                <a:spcPct val="130000"/>
              </a:lnSpc>
              <a:defRPr/>
            </a:pPr>
            <a:r>
              <a:rPr lang="zh-CN" altLang="en-US" sz="120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solidFill>
                <a:schemeClr val="tx1">
                  <a:lumMod val="95000"/>
                  <a:lumOff val="5000"/>
                </a:schemeClr>
              </a:solidFill>
              <a:latin typeface="微软雅黑" pitchFamily="34" charset="-122"/>
              <a:ea typeface="微软雅黑" pitchFamily="34" charset="-122"/>
            </a:endParaRPr>
          </a:p>
        </p:txBody>
      </p:sp>
      <p:sp>
        <p:nvSpPr>
          <p:cNvPr id="21" name="TextBox 20"/>
          <p:cNvSpPr txBox="1"/>
          <p:nvPr/>
        </p:nvSpPr>
        <p:spPr>
          <a:xfrm>
            <a:off x="5035297" y="3847646"/>
            <a:ext cx="3114243" cy="332919"/>
          </a:xfrm>
          <a:prstGeom prst="rect">
            <a:avLst/>
          </a:prstGeom>
          <a:noFill/>
        </p:spPr>
        <p:txBody>
          <a:bodyPr wrap="square" lIns="82808" tIns="41403" rIns="82808" bIns="41403" rtlCol="0">
            <a:spAutoFit/>
          </a:bodyPr>
          <a:lstStyle/>
          <a:p>
            <a:pPr>
              <a:lnSpc>
                <a:spcPct val="130000"/>
              </a:lnSpc>
              <a:defRPr/>
            </a:pPr>
            <a:r>
              <a:rPr lang="zh-CN" altLang="en-US" sz="1200"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200" kern="0" dirty="0">
              <a:solidFill>
                <a:schemeClr val="tx1">
                  <a:lumMod val="95000"/>
                  <a:lumOff val="5000"/>
                </a:schemeClr>
              </a:solidFill>
              <a:latin typeface="微软雅黑" pitchFamily="34" charset="-122"/>
              <a:ea typeface="微软雅黑" pitchFamily="34" charset="-122"/>
            </a:endParaRPr>
          </a:p>
        </p:txBody>
      </p:sp>
      <p:sp>
        <p:nvSpPr>
          <p:cNvPr id="22" name="椭圆 1"/>
          <p:cNvSpPr/>
          <p:nvPr/>
        </p:nvSpPr>
        <p:spPr>
          <a:xfrm rot="5400000">
            <a:off x="3314081" y="3255856"/>
            <a:ext cx="1071399" cy="1081977"/>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23" name="椭圆 1"/>
          <p:cNvSpPr/>
          <p:nvPr/>
        </p:nvSpPr>
        <p:spPr>
          <a:xfrm>
            <a:off x="3473696" y="1347066"/>
            <a:ext cx="1076856" cy="107649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B050"/>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pic>
        <p:nvPicPr>
          <p:cNvPr id="2050" name="Picture 2" descr="C:\Users\Thinkpad\Desktop\医疗PNG\1_0000_图层-5.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9403" y="1760749"/>
            <a:ext cx="1430094" cy="289923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785332"/>
      </p:ext>
    </p:extLst>
  </p:cSld>
  <p:clrMapOvr>
    <a:masterClrMapping/>
  </p:clrMapOvr>
  <mc:AlternateContent xmlns:mc="http://schemas.openxmlformats.org/markup-compatibility/2006" xmlns:p14="http://schemas.microsoft.com/office/powerpoint/2010/main">
    <mc:Choice Requires="p14">
      <p:transition p14:dur="1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anim calcmode="lin" valueType="num">
                                      <p:cBhvr>
                                        <p:cTn id="8" dur="500" fill="hold"/>
                                        <p:tgtEl>
                                          <p:spTgt spid="2050"/>
                                        </p:tgtEl>
                                        <p:attrNameLst>
                                          <p:attrName>ppt_x</p:attrName>
                                        </p:attrNameLst>
                                      </p:cBhvr>
                                      <p:tavLst>
                                        <p:tav tm="0">
                                          <p:val>
                                            <p:strVal val="#ppt_x"/>
                                          </p:val>
                                        </p:tav>
                                        <p:tav tm="100000">
                                          <p:val>
                                            <p:strVal val="#ppt_x"/>
                                          </p:val>
                                        </p:tav>
                                      </p:tavLst>
                                    </p:anim>
                                    <p:anim calcmode="lin" valueType="num">
                                      <p:cBhvr>
                                        <p:cTn id="9" dur="500" fill="hold"/>
                                        <p:tgtEl>
                                          <p:spTgt spid="205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250"/>
                                        <p:tgtEl>
                                          <p:spTgt spid="14"/>
                                        </p:tgtEl>
                                      </p:cBhvr>
                                    </p:animEffect>
                                  </p:childTnLst>
                                </p:cTn>
                              </p:par>
                            </p:childTnLst>
                          </p:cTn>
                        </p:par>
                        <p:par>
                          <p:cTn id="14" fill="hold">
                            <p:stCondLst>
                              <p:cond delay="750"/>
                            </p:stCondLst>
                            <p:childTnLst>
                              <p:par>
                                <p:cTn id="15" presetID="22" presetClass="entr" presetSubtype="1"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up)">
                                      <p:cBhvr>
                                        <p:cTn id="17" dur="250"/>
                                        <p:tgtEl>
                                          <p:spTgt spid="2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250"/>
                                        <p:tgtEl>
                                          <p:spTgt spid="13"/>
                                        </p:tgtEl>
                                      </p:cBhvr>
                                    </p:animEffect>
                                  </p:childTnLst>
                                </p:cTn>
                              </p:par>
                            </p:childTnLst>
                          </p:cTn>
                        </p:par>
                        <p:par>
                          <p:cTn id="22" fill="hold">
                            <p:stCondLst>
                              <p:cond delay="12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1000"/>
                                        <p:tgtEl>
                                          <p:spTgt spid="22"/>
                                        </p:tgtEl>
                                      </p:cBhvr>
                                    </p:animEffect>
                                  </p:childTnLst>
                                </p:cTn>
                              </p:par>
                              <p:par>
                                <p:cTn id="26" presetID="22" presetClass="entr" presetSubtype="2" fill="hold" grpId="0" nodeType="withEffect">
                                  <p:stCondLst>
                                    <p:cond delay="75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250"/>
                                        <p:tgtEl>
                                          <p:spTgt spid="15"/>
                                        </p:tgtEl>
                                      </p:cBhvr>
                                    </p:animEffect>
                                  </p:childTnLst>
                                </p:cTn>
                              </p:par>
                            </p:childTnLst>
                          </p:cTn>
                        </p:par>
                        <p:par>
                          <p:cTn id="29" fill="hold">
                            <p:stCondLst>
                              <p:cond delay="2250"/>
                            </p:stCondLst>
                            <p:childTnLst>
                              <p:par>
                                <p:cTn id="30" presetID="42"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strVal val="#ppt_x"/>
                                          </p:val>
                                        </p:tav>
                                        <p:tav tm="100000">
                                          <p:val>
                                            <p:strVal val="#ppt_x"/>
                                          </p:val>
                                        </p:tav>
                                      </p:tavLst>
                                    </p:anim>
                                    <p:anim calcmode="lin" valueType="num">
                                      <p:cBhvr>
                                        <p:cTn id="34" dur="500" fill="hold"/>
                                        <p:tgtEl>
                                          <p:spTgt spid="18"/>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3250"/>
                            </p:stCondLst>
                            <p:childTnLst>
                              <p:par>
                                <p:cTn id="40" presetID="22" presetClass="entr" presetSubtype="4"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down)">
                                      <p:cBhvr>
                                        <p:cTn id="42" dur="250"/>
                                        <p:tgtEl>
                                          <p:spTgt spid="20"/>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anim calcmode="lin" valueType="num">
                                      <p:cBhvr>
                                        <p:cTn id="47" dur="500" fill="hold"/>
                                        <p:tgtEl>
                                          <p:spTgt spid="19"/>
                                        </p:tgtEl>
                                        <p:attrNameLst>
                                          <p:attrName>ppt_x</p:attrName>
                                        </p:attrNameLst>
                                      </p:cBhvr>
                                      <p:tavLst>
                                        <p:tav tm="0">
                                          <p:val>
                                            <p:strVal val="#ppt_x"/>
                                          </p:val>
                                        </p:tav>
                                        <p:tav tm="100000">
                                          <p:val>
                                            <p:strVal val="#ppt_x"/>
                                          </p:val>
                                        </p:tav>
                                      </p:tavLst>
                                    </p:anim>
                                    <p:anim calcmode="lin" valueType="num">
                                      <p:cBhvr>
                                        <p:cTn id="48" dur="500" fill="hold"/>
                                        <p:tgtEl>
                                          <p:spTgt spid="19"/>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anim calcmode="lin" valueType="num">
                                      <p:cBhvr>
                                        <p:cTn id="57" dur="500" fill="hold"/>
                                        <p:tgtEl>
                                          <p:spTgt spid="21"/>
                                        </p:tgtEl>
                                        <p:attrNameLst>
                                          <p:attrName>ppt_x</p:attrName>
                                        </p:attrNameLst>
                                      </p:cBhvr>
                                      <p:tavLst>
                                        <p:tav tm="0">
                                          <p:val>
                                            <p:strVal val="#ppt_x"/>
                                          </p:val>
                                        </p:tav>
                                        <p:tav tm="100000">
                                          <p:val>
                                            <p:strVal val="#ppt_x"/>
                                          </p:val>
                                        </p:tav>
                                      </p:tavLst>
                                    </p:anim>
                                    <p:anim calcmode="lin" valueType="num">
                                      <p:cBhvr>
                                        <p:cTn id="5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p:bldP spid="19" grpId="0"/>
      <p:bldP spid="20" grpId="0"/>
      <p:bldP spid="21" grpId="0"/>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descr="C:\Users\Thinkpad\Desktop\医疗PNG\·_0001_图层-35.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4116" y="3108817"/>
            <a:ext cx="2012993" cy="140395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7"/>
          <p:cNvSpPr>
            <a:spLocks noChangeArrowheads="1"/>
          </p:cNvSpPr>
          <p:nvPr/>
        </p:nvSpPr>
        <p:spPr bwMode="auto">
          <a:xfrm>
            <a:off x="1122526" y="1246177"/>
            <a:ext cx="2277110"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endParaRPr lang="zh-CN" altLang="zh-CN" sz="1600" b="1" dirty="0">
              <a:solidFill>
                <a:schemeClr val="lt1"/>
              </a:solidFill>
              <a:latin typeface="微软雅黑" pitchFamily="34" charset="-122"/>
              <a:ea typeface="微软雅黑" pitchFamily="34" charset="-122"/>
              <a:sym typeface="Bebas Neue" pitchFamily="2" charset="-122"/>
            </a:endParaRPr>
          </a:p>
        </p:txBody>
      </p:sp>
      <p:sp>
        <p:nvSpPr>
          <p:cNvPr id="4" name="TextBox 8"/>
          <p:cNvSpPr>
            <a:spLocks noChangeArrowheads="1"/>
          </p:cNvSpPr>
          <p:nvPr/>
        </p:nvSpPr>
        <p:spPr bwMode="auto">
          <a:xfrm>
            <a:off x="3476313" y="1284511"/>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6</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5" name="Rectangle 9"/>
          <p:cNvSpPr>
            <a:spLocks noChangeArrowheads="1"/>
          </p:cNvSpPr>
          <p:nvPr/>
        </p:nvSpPr>
        <p:spPr bwMode="auto">
          <a:xfrm>
            <a:off x="1122527" y="1802979"/>
            <a:ext cx="1138555" cy="368143"/>
          </a:xfrm>
          <a:prstGeom prst="rect">
            <a:avLst/>
          </a:prstGeom>
          <a:solidFill>
            <a:srgbClr val="00B050"/>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6" name="Rectangle 10"/>
          <p:cNvSpPr>
            <a:spLocks noChangeArrowheads="1"/>
          </p:cNvSpPr>
          <p:nvPr/>
        </p:nvSpPr>
        <p:spPr bwMode="auto">
          <a:xfrm>
            <a:off x="1122525" y="2300495"/>
            <a:ext cx="897044"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p>
        </p:txBody>
      </p:sp>
      <p:sp>
        <p:nvSpPr>
          <p:cNvPr id="7" name="Rectangle 11"/>
          <p:cNvSpPr>
            <a:spLocks noChangeArrowheads="1"/>
          </p:cNvSpPr>
          <p:nvPr/>
        </p:nvSpPr>
        <p:spPr bwMode="auto">
          <a:xfrm>
            <a:off x="1122526" y="2857297"/>
            <a:ext cx="2277110" cy="368143"/>
          </a:xfrm>
          <a:prstGeom prst="rect">
            <a:avLst/>
          </a:prstGeom>
          <a:solidFill>
            <a:srgbClr val="00B050"/>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8" name="Rectangle 12"/>
          <p:cNvSpPr>
            <a:spLocks noChangeArrowheads="1"/>
          </p:cNvSpPr>
          <p:nvPr/>
        </p:nvSpPr>
        <p:spPr bwMode="auto">
          <a:xfrm>
            <a:off x="1122525" y="3354811"/>
            <a:ext cx="3036147"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p>
        </p:txBody>
      </p:sp>
      <p:sp>
        <p:nvSpPr>
          <p:cNvPr id="9" name="Rectangle 13"/>
          <p:cNvSpPr>
            <a:spLocks noChangeArrowheads="1"/>
          </p:cNvSpPr>
          <p:nvPr/>
        </p:nvSpPr>
        <p:spPr bwMode="auto">
          <a:xfrm>
            <a:off x="1122526" y="3881969"/>
            <a:ext cx="1932093" cy="368143"/>
          </a:xfrm>
          <a:prstGeom prst="rect">
            <a:avLst/>
          </a:prstGeom>
          <a:solidFill>
            <a:srgbClr val="00B050"/>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10" name="TextBox 14"/>
          <p:cNvSpPr>
            <a:spLocks noChangeArrowheads="1"/>
          </p:cNvSpPr>
          <p:nvPr/>
        </p:nvSpPr>
        <p:spPr bwMode="auto">
          <a:xfrm>
            <a:off x="2335978" y="1811669"/>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30</a:t>
            </a:r>
            <a:r>
              <a:rPr lang="zh-CN" altLang="zh-CN" sz="1500" dirty="0">
                <a:latin typeface="Arial Black" panose="020B0A04020102020204" pitchFamily="34" charset="0"/>
                <a:ea typeface="微软雅黑" panose="020B0503020204020204" pitchFamily="34" charset="-122"/>
                <a:sym typeface="Bebas Neue" pitchFamily="2" charset="-122"/>
              </a:rPr>
              <a:t>%</a:t>
            </a:r>
          </a:p>
        </p:txBody>
      </p:sp>
      <p:sp>
        <p:nvSpPr>
          <p:cNvPr id="11" name="TextBox 15"/>
          <p:cNvSpPr>
            <a:spLocks noChangeArrowheads="1"/>
          </p:cNvSpPr>
          <p:nvPr/>
        </p:nvSpPr>
        <p:spPr bwMode="auto">
          <a:xfrm>
            <a:off x="2096246" y="2338827"/>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20</a:t>
            </a:r>
            <a:r>
              <a:rPr lang="zh-CN" altLang="zh-CN" sz="1500" dirty="0">
                <a:latin typeface="Arial Black" panose="020B0A04020102020204" pitchFamily="34" charset="0"/>
                <a:ea typeface="微软雅黑" panose="020B0503020204020204" pitchFamily="34" charset="-122"/>
                <a:sym typeface="Bebas Neue" pitchFamily="2" charset="-122"/>
              </a:rPr>
              <a:t>%</a:t>
            </a:r>
          </a:p>
        </p:txBody>
      </p:sp>
      <p:sp>
        <p:nvSpPr>
          <p:cNvPr id="12" name="TextBox 16"/>
          <p:cNvSpPr>
            <a:spLocks noChangeArrowheads="1"/>
          </p:cNvSpPr>
          <p:nvPr/>
        </p:nvSpPr>
        <p:spPr bwMode="auto">
          <a:xfrm>
            <a:off x="3504381" y="2865986"/>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6</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3" name="TextBox 17"/>
          <p:cNvSpPr>
            <a:spLocks noChangeArrowheads="1"/>
          </p:cNvSpPr>
          <p:nvPr/>
        </p:nvSpPr>
        <p:spPr bwMode="auto">
          <a:xfrm>
            <a:off x="4247402" y="3393145"/>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8</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4" name="TextBox 18"/>
          <p:cNvSpPr>
            <a:spLocks noChangeArrowheads="1"/>
          </p:cNvSpPr>
          <p:nvPr/>
        </p:nvSpPr>
        <p:spPr bwMode="auto">
          <a:xfrm>
            <a:off x="3172815" y="3920303"/>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5</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5" name="TextBox 14"/>
          <p:cNvSpPr txBox="1"/>
          <p:nvPr/>
        </p:nvSpPr>
        <p:spPr bwMode="auto">
          <a:xfrm>
            <a:off x="5209401" y="1875718"/>
            <a:ext cx="2635903" cy="1191610"/>
          </a:xfrm>
          <a:prstGeom prst="rect">
            <a:avLst/>
          </a:prstGeom>
          <a:noFill/>
        </p:spPr>
        <p:txBody>
          <a:bodyPr wrap="square" lIns="82808" tIns="41403" rIns="82808" bIns="41403">
            <a:spAutoFit/>
          </a:bodyPr>
          <a:lstStyle/>
          <a:p>
            <a:pPr>
              <a:lnSpc>
                <a:spcPct val="120000"/>
              </a:lnSpc>
              <a:defRPr/>
            </a:pPr>
            <a:r>
              <a:rPr lang="zh-CN" altLang="en-US" sz="10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000" kern="0" dirty="0">
              <a:solidFill>
                <a:schemeClr val="tx1">
                  <a:lumMod val="95000"/>
                  <a:lumOff val="5000"/>
                </a:schemeClr>
              </a:solidFill>
              <a:latin typeface="微软雅黑" pitchFamily="34" charset="-122"/>
              <a:ea typeface="微软雅黑" pitchFamily="34" charset="-122"/>
            </a:endParaRPr>
          </a:p>
        </p:txBody>
      </p:sp>
      <p:sp>
        <p:nvSpPr>
          <p:cNvPr id="16" name="剪去对角的矩形 15"/>
          <p:cNvSpPr/>
          <p:nvPr/>
        </p:nvSpPr>
        <p:spPr>
          <a:xfrm>
            <a:off x="5317349" y="1340837"/>
            <a:ext cx="2337969" cy="459986"/>
          </a:xfrm>
          <a:prstGeom prst="snip2DiagRect">
            <a:avLst>
              <a:gd name="adj1" fmla="val 0"/>
              <a:gd name="adj2" fmla="val 0"/>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请输入您需要的</a:t>
            </a:r>
            <a:r>
              <a:rPr lang="zh-CN" altLang="en-US" b="1" dirty="0" smtClean="0">
                <a:solidFill>
                  <a:schemeClr val="bg1"/>
                </a:solidFill>
                <a:latin typeface="微软雅黑" panose="020B0503020204020204" pitchFamily="34" charset="-122"/>
                <a:ea typeface="微软雅黑" panose="020B0503020204020204" pitchFamily="34" charset="-122"/>
              </a:rPr>
              <a:t>文字</a:t>
            </a:r>
            <a:endParaRPr lang="zh-CN" altLang="en-US" b="1" dirty="0"/>
          </a:p>
        </p:txBody>
      </p:sp>
    </p:spTree>
    <p:extLst>
      <p:ext uri="{BB962C8B-B14F-4D97-AF65-F5344CB8AC3E}">
        <p14:creationId xmlns:p14="http://schemas.microsoft.com/office/powerpoint/2010/main" val="2298340412"/>
      </p:ext>
    </p:extLst>
  </p:cSld>
  <p:clrMapOvr>
    <a:masterClrMapping/>
  </p:clrMapOvr>
  <p:transition spd="slow" advClick="0"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iterate type="lt">
                                        <p:tmPct val="0"/>
                                      </p:iterate>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0"/>
                                      </p:stCondLst>
                                      <p:iterate type="lt">
                                        <p:tmPct val="0"/>
                                      </p:iterate>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iterate type="lt">
                                        <p:tmPct val="0"/>
                                      </p:iterate>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iterate type="lt">
                                        <p:tmPct val="0"/>
                                      </p:iterate>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500"/>
                                </p:stCondLst>
                                <p:childTnLst>
                                  <p:par>
                                    <p:cTn id="24" presetID="2" presetClass="entr" presetSubtype="2" fill="hold" grpId="0" nodeType="afterEffect" p14:presetBounceEnd="30000">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14:bounceEnd="30000">
                                          <p:cBhvr additive="base">
                                            <p:cTn id="26" dur="500" fill="hold"/>
                                            <p:tgtEl>
                                              <p:spTgt spid="4"/>
                                            </p:tgtEl>
                                            <p:attrNameLst>
                                              <p:attrName>ppt_x</p:attrName>
                                            </p:attrNameLst>
                                          </p:cBhvr>
                                          <p:tavLst>
                                            <p:tav tm="0">
                                              <p:val>
                                                <p:strVal val="1+#ppt_w/2"/>
                                              </p:val>
                                            </p:tav>
                                            <p:tav tm="100000">
                                              <p:val>
                                                <p:strVal val="#ppt_x"/>
                                              </p:val>
                                            </p:tav>
                                          </p:tavLst>
                                        </p:anim>
                                        <p:anim calcmode="lin" valueType="num" p14:bounceEnd="30000">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14:presetBounceEnd="30000">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30000">
                                          <p:cBhvr additive="base">
                                            <p:cTn id="30" dur="500" fill="hold"/>
                                            <p:tgtEl>
                                              <p:spTgt spid="10"/>
                                            </p:tgtEl>
                                            <p:attrNameLst>
                                              <p:attrName>ppt_x</p:attrName>
                                            </p:attrNameLst>
                                          </p:cBhvr>
                                          <p:tavLst>
                                            <p:tav tm="0">
                                              <p:val>
                                                <p:strVal val="1+#ppt_w/2"/>
                                              </p:val>
                                            </p:tav>
                                            <p:tav tm="100000">
                                              <p:val>
                                                <p:strVal val="#ppt_x"/>
                                              </p:val>
                                            </p:tav>
                                          </p:tavLst>
                                        </p:anim>
                                        <p:anim calcmode="lin" valueType="num" p14:bounceEnd="30000">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14:presetBounceEnd="30000">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14:bounceEnd="30000">
                                          <p:cBhvr additive="base">
                                            <p:cTn id="34" dur="500" fill="hold"/>
                                            <p:tgtEl>
                                              <p:spTgt spid="11"/>
                                            </p:tgtEl>
                                            <p:attrNameLst>
                                              <p:attrName>ppt_x</p:attrName>
                                            </p:attrNameLst>
                                          </p:cBhvr>
                                          <p:tavLst>
                                            <p:tav tm="0">
                                              <p:val>
                                                <p:strVal val="1+#ppt_w/2"/>
                                              </p:val>
                                            </p:tav>
                                            <p:tav tm="100000">
                                              <p:val>
                                                <p:strVal val="#ppt_x"/>
                                              </p:val>
                                            </p:tav>
                                          </p:tavLst>
                                        </p:anim>
                                        <p:anim calcmode="lin" valueType="num" p14:bounceEnd="30000">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30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30000">
                                          <p:cBhvr additive="base">
                                            <p:cTn id="38" dur="5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14:presetBounceEnd="30000">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14:bounceEnd="30000">
                                          <p:cBhvr additive="base">
                                            <p:cTn id="42" dur="500" fill="hold"/>
                                            <p:tgtEl>
                                              <p:spTgt spid="13"/>
                                            </p:tgtEl>
                                            <p:attrNameLst>
                                              <p:attrName>ppt_x</p:attrName>
                                            </p:attrNameLst>
                                          </p:cBhvr>
                                          <p:tavLst>
                                            <p:tav tm="0">
                                              <p:val>
                                                <p:strVal val="1+#ppt_w/2"/>
                                              </p:val>
                                            </p:tav>
                                            <p:tav tm="100000">
                                              <p:val>
                                                <p:strVal val="#ppt_x"/>
                                              </p:val>
                                            </p:tav>
                                          </p:tavLst>
                                        </p:anim>
                                        <p:anim calcmode="lin" valueType="num" p14:bounceEnd="30000">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30000">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14:bounceEnd="30000">
                                          <p:cBhvr additive="base">
                                            <p:cTn id="46" dur="500" fill="hold"/>
                                            <p:tgtEl>
                                              <p:spTgt spid="14"/>
                                            </p:tgtEl>
                                            <p:attrNameLst>
                                              <p:attrName>ppt_x</p:attrName>
                                            </p:attrNameLst>
                                          </p:cBhvr>
                                          <p:tavLst>
                                            <p:tav tm="0">
                                              <p:val>
                                                <p:strVal val="1+#ppt_w/2"/>
                                              </p:val>
                                            </p:tav>
                                            <p:tav tm="100000">
                                              <p:val>
                                                <p:strVal val="#ppt_x"/>
                                              </p:val>
                                            </p:tav>
                                          </p:tavLst>
                                        </p:anim>
                                        <p:anim calcmode="lin" valueType="num" p14:bounceEnd="30000">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par>
                              <p:cTn id="55" fill="hold">
                                <p:stCondLst>
                                  <p:cond delay="1500"/>
                                </p:stCondLst>
                                <p:childTnLst>
                                  <p:par>
                                    <p:cTn id="56" presetID="47" presetClass="entr" presetSubtype="0" fill="hold" nodeType="afterEffect">
                                      <p:stCondLst>
                                        <p:cond delay="0"/>
                                      </p:stCondLst>
                                      <p:childTnLst>
                                        <p:set>
                                          <p:cBhvr>
                                            <p:cTn id="57" dur="1" fill="hold">
                                              <p:stCondLst>
                                                <p:cond delay="0"/>
                                              </p:stCondLst>
                                            </p:cTn>
                                            <p:tgtEl>
                                              <p:spTgt spid="7170"/>
                                            </p:tgtEl>
                                            <p:attrNameLst>
                                              <p:attrName>style.visibility</p:attrName>
                                            </p:attrNameLst>
                                          </p:cBhvr>
                                          <p:to>
                                            <p:strVal val="visible"/>
                                          </p:to>
                                        </p:set>
                                        <p:animEffect transition="in" filter="fade">
                                          <p:cBhvr>
                                            <p:cTn id="58" dur="1000"/>
                                            <p:tgtEl>
                                              <p:spTgt spid="7170"/>
                                            </p:tgtEl>
                                          </p:cBhvr>
                                        </p:animEffect>
                                        <p:anim calcmode="lin" valueType="num">
                                          <p:cBhvr>
                                            <p:cTn id="59" dur="1000" fill="hold"/>
                                            <p:tgtEl>
                                              <p:spTgt spid="7170"/>
                                            </p:tgtEl>
                                            <p:attrNameLst>
                                              <p:attrName>ppt_x</p:attrName>
                                            </p:attrNameLst>
                                          </p:cBhvr>
                                          <p:tavLst>
                                            <p:tav tm="0">
                                              <p:val>
                                                <p:strVal val="#ppt_x"/>
                                              </p:val>
                                            </p:tav>
                                            <p:tav tm="100000">
                                              <p:val>
                                                <p:strVal val="#ppt_x"/>
                                              </p:val>
                                            </p:tav>
                                          </p:tavLst>
                                        </p:anim>
                                        <p:anim calcmode="lin" valueType="num">
                                          <p:cBhvr>
                                            <p:cTn id="60"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iterate type="lt">
                                        <p:tmPct val="0"/>
                                      </p:iterate>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0"/>
                                      </p:stCondLst>
                                      <p:iterate type="lt">
                                        <p:tmPct val="0"/>
                                      </p:iterate>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iterate type="lt">
                                        <p:tmPct val="0"/>
                                      </p:iterate>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iterate type="lt">
                                        <p:tmPct val="0"/>
                                      </p:iterate>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500"/>
                                </p:stCondLst>
                                <p:childTnLst>
                                  <p:par>
                                    <p:cTn id="24" presetID="2" presetClass="entr" presetSubtype="2"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1+#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par>
                              <p:cTn id="55" fill="hold">
                                <p:stCondLst>
                                  <p:cond delay="1500"/>
                                </p:stCondLst>
                                <p:childTnLst>
                                  <p:par>
                                    <p:cTn id="56" presetID="47" presetClass="entr" presetSubtype="0" fill="hold" nodeType="afterEffect">
                                      <p:stCondLst>
                                        <p:cond delay="0"/>
                                      </p:stCondLst>
                                      <p:childTnLst>
                                        <p:set>
                                          <p:cBhvr>
                                            <p:cTn id="57" dur="1" fill="hold">
                                              <p:stCondLst>
                                                <p:cond delay="0"/>
                                              </p:stCondLst>
                                            </p:cTn>
                                            <p:tgtEl>
                                              <p:spTgt spid="7170"/>
                                            </p:tgtEl>
                                            <p:attrNameLst>
                                              <p:attrName>style.visibility</p:attrName>
                                            </p:attrNameLst>
                                          </p:cBhvr>
                                          <p:to>
                                            <p:strVal val="visible"/>
                                          </p:to>
                                        </p:set>
                                        <p:animEffect transition="in" filter="fade">
                                          <p:cBhvr>
                                            <p:cTn id="58" dur="1000"/>
                                            <p:tgtEl>
                                              <p:spTgt spid="7170"/>
                                            </p:tgtEl>
                                          </p:cBhvr>
                                        </p:animEffect>
                                        <p:anim calcmode="lin" valueType="num">
                                          <p:cBhvr>
                                            <p:cTn id="59" dur="1000" fill="hold"/>
                                            <p:tgtEl>
                                              <p:spTgt spid="7170"/>
                                            </p:tgtEl>
                                            <p:attrNameLst>
                                              <p:attrName>ppt_x</p:attrName>
                                            </p:attrNameLst>
                                          </p:cBhvr>
                                          <p:tavLst>
                                            <p:tav tm="0">
                                              <p:val>
                                                <p:strVal val="#ppt_x"/>
                                              </p:val>
                                            </p:tav>
                                            <p:tav tm="100000">
                                              <p:val>
                                                <p:strVal val="#ppt_x"/>
                                              </p:val>
                                            </p:tav>
                                          </p:tavLst>
                                        </p:anim>
                                        <p:anim calcmode="lin" valueType="num">
                                          <p:cBhvr>
                                            <p:cTn id="60"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8" name="任意多边形 97"/>
          <p:cNvSpPr/>
          <p:nvPr/>
        </p:nvSpPr>
        <p:spPr>
          <a:xfrm>
            <a:off x="4143076" y="1518980"/>
            <a:ext cx="1374344" cy="1409196"/>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28" fmla="*/ 0 w 1768701"/>
              <a:gd name="connsiteY28" fmla="*/ 0 h 1819275"/>
              <a:gd name="connsiteX0" fmla="*/ 0 w 1774058"/>
              <a:gd name="connsiteY0" fmla="*/ 0 h 1819275"/>
              <a:gd name="connsiteX1" fmla="*/ 1239837 w 1774058"/>
              <a:gd name="connsiteY1" fmla="*/ 0 h 1819275"/>
              <a:gd name="connsiteX2" fmla="*/ 1425575 w 1774058"/>
              <a:gd name="connsiteY2" fmla="*/ 1819275 h 1819275"/>
              <a:gd name="connsiteX3" fmla="*/ 1217011 w 1774058"/>
              <a:gd name="connsiteY3" fmla="*/ 1151279 h 1819275"/>
              <a:gd name="connsiteX4" fmla="*/ 1120532 w 1774058"/>
              <a:gd name="connsiteY4" fmla="*/ 960656 h 1819275"/>
              <a:gd name="connsiteX5" fmla="*/ 1125218 w 1774058"/>
              <a:gd name="connsiteY5" fmla="*/ 962449 h 1819275"/>
              <a:gd name="connsiteX6" fmla="*/ 1087312 w 1774058"/>
              <a:gd name="connsiteY6" fmla="*/ 895020 h 1819275"/>
              <a:gd name="connsiteX7" fmla="*/ 1067594 w 1774058"/>
              <a:gd name="connsiteY7" fmla="*/ 856060 h 1819275"/>
              <a:gd name="connsiteX8" fmla="*/ 1044723 w 1774058"/>
              <a:gd name="connsiteY8" fmla="*/ 819259 h 1819275"/>
              <a:gd name="connsiteX9" fmla="*/ 1032247 w 1774058"/>
              <a:gd name="connsiteY9" fmla="*/ 797066 h 1819275"/>
              <a:gd name="connsiteX10" fmla="*/ 1011074 w 1774058"/>
              <a:gd name="connsiteY10" fmla="*/ 765115 h 1819275"/>
              <a:gd name="connsiteX11" fmla="*/ 976419 w 1774058"/>
              <a:gd name="connsiteY11" fmla="*/ 709350 h 1819275"/>
              <a:gd name="connsiteX12" fmla="*/ 949071 w 1774058"/>
              <a:gd name="connsiteY12" fmla="*/ 671548 h 1819275"/>
              <a:gd name="connsiteX13" fmla="*/ 932625 w 1774058"/>
              <a:gd name="connsiteY13" fmla="*/ 646730 h 1819275"/>
              <a:gd name="connsiteX14" fmla="*/ 911183 w 1774058"/>
              <a:gd name="connsiteY14" fmla="*/ 619176 h 1819275"/>
              <a:gd name="connsiteX15" fmla="*/ 873826 w 1774058"/>
              <a:gd name="connsiteY15" fmla="*/ 567538 h 1819275"/>
              <a:gd name="connsiteX16" fmla="*/ 842456 w 1774058"/>
              <a:gd name="connsiteY16" fmla="*/ 530859 h 1819275"/>
              <a:gd name="connsiteX17" fmla="*/ 827460 w 1774058"/>
              <a:gd name="connsiteY17" fmla="*/ 511589 h 1819275"/>
              <a:gd name="connsiteX18" fmla="*/ 804660 w 1774058"/>
              <a:gd name="connsiteY18" fmla="*/ 486667 h 1819275"/>
              <a:gd name="connsiteX19" fmla="*/ 759485 w 1774058"/>
              <a:gd name="connsiteY19" fmla="*/ 433846 h 1819275"/>
              <a:gd name="connsiteX20" fmla="*/ 732019 w 1774058"/>
              <a:gd name="connsiteY20" fmla="*/ 407265 h 1819275"/>
              <a:gd name="connsiteX21" fmla="*/ 717863 w 1774058"/>
              <a:gd name="connsiteY21" fmla="*/ 391791 h 1819275"/>
              <a:gd name="connsiteX22" fmla="*/ 677622 w 1774058"/>
              <a:gd name="connsiteY22" fmla="*/ 354620 h 1819275"/>
              <a:gd name="connsiteX23" fmla="*/ 633065 w 1774058"/>
              <a:gd name="connsiteY23" fmla="*/ 311498 h 1819275"/>
              <a:gd name="connsiteX24" fmla="*/ 619739 w 1774058"/>
              <a:gd name="connsiteY24" fmla="*/ 301151 h 1819275"/>
              <a:gd name="connsiteX25" fmla="*/ 604942 w 1774058"/>
              <a:gd name="connsiteY25" fmla="*/ 287483 h 1819275"/>
              <a:gd name="connsiteX26" fmla="*/ 29334 w 1774058"/>
              <a:gd name="connsiteY26" fmla="*/ 3471 h 1819275"/>
              <a:gd name="connsiteX27" fmla="*/ 7152 w 1774058"/>
              <a:gd name="connsiteY27" fmla="*/ 1798 h 1819275"/>
              <a:gd name="connsiteX28" fmla="*/ 0 w 1774058"/>
              <a:gd name="connsiteY28" fmla="*/ 0 h 1819275"/>
              <a:gd name="connsiteX0" fmla="*/ 0 w 1775399"/>
              <a:gd name="connsiteY0" fmla="*/ 0 h 1819275"/>
              <a:gd name="connsiteX1" fmla="*/ 1239837 w 1775399"/>
              <a:gd name="connsiteY1" fmla="*/ 0 h 1819275"/>
              <a:gd name="connsiteX2" fmla="*/ 1425575 w 1775399"/>
              <a:gd name="connsiteY2" fmla="*/ 1819275 h 1819275"/>
              <a:gd name="connsiteX3" fmla="*/ 1217011 w 1775399"/>
              <a:gd name="connsiteY3" fmla="*/ 1151279 h 1819275"/>
              <a:gd name="connsiteX4" fmla="*/ 1120532 w 1775399"/>
              <a:gd name="connsiteY4" fmla="*/ 960656 h 1819275"/>
              <a:gd name="connsiteX5" fmla="*/ 1125218 w 1775399"/>
              <a:gd name="connsiteY5" fmla="*/ 962449 h 1819275"/>
              <a:gd name="connsiteX6" fmla="*/ 1087312 w 1775399"/>
              <a:gd name="connsiteY6" fmla="*/ 895020 h 1819275"/>
              <a:gd name="connsiteX7" fmla="*/ 1067594 w 1775399"/>
              <a:gd name="connsiteY7" fmla="*/ 856060 h 1819275"/>
              <a:gd name="connsiteX8" fmla="*/ 1044723 w 1775399"/>
              <a:gd name="connsiteY8" fmla="*/ 819259 h 1819275"/>
              <a:gd name="connsiteX9" fmla="*/ 1032247 w 1775399"/>
              <a:gd name="connsiteY9" fmla="*/ 797066 h 1819275"/>
              <a:gd name="connsiteX10" fmla="*/ 1011074 w 1775399"/>
              <a:gd name="connsiteY10" fmla="*/ 765115 h 1819275"/>
              <a:gd name="connsiteX11" fmla="*/ 976419 w 1775399"/>
              <a:gd name="connsiteY11" fmla="*/ 709350 h 1819275"/>
              <a:gd name="connsiteX12" fmla="*/ 949071 w 1775399"/>
              <a:gd name="connsiteY12" fmla="*/ 671548 h 1819275"/>
              <a:gd name="connsiteX13" fmla="*/ 932625 w 1775399"/>
              <a:gd name="connsiteY13" fmla="*/ 646730 h 1819275"/>
              <a:gd name="connsiteX14" fmla="*/ 911183 w 1775399"/>
              <a:gd name="connsiteY14" fmla="*/ 619176 h 1819275"/>
              <a:gd name="connsiteX15" fmla="*/ 873826 w 1775399"/>
              <a:gd name="connsiteY15" fmla="*/ 567538 h 1819275"/>
              <a:gd name="connsiteX16" fmla="*/ 842456 w 1775399"/>
              <a:gd name="connsiteY16" fmla="*/ 530859 h 1819275"/>
              <a:gd name="connsiteX17" fmla="*/ 827460 w 1775399"/>
              <a:gd name="connsiteY17" fmla="*/ 511589 h 1819275"/>
              <a:gd name="connsiteX18" fmla="*/ 804660 w 1775399"/>
              <a:gd name="connsiteY18" fmla="*/ 486667 h 1819275"/>
              <a:gd name="connsiteX19" fmla="*/ 759485 w 1775399"/>
              <a:gd name="connsiteY19" fmla="*/ 433846 h 1819275"/>
              <a:gd name="connsiteX20" fmla="*/ 732019 w 1775399"/>
              <a:gd name="connsiteY20" fmla="*/ 407265 h 1819275"/>
              <a:gd name="connsiteX21" fmla="*/ 717863 w 1775399"/>
              <a:gd name="connsiteY21" fmla="*/ 391791 h 1819275"/>
              <a:gd name="connsiteX22" fmla="*/ 677622 w 1775399"/>
              <a:gd name="connsiteY22" fmla="*/ 354620 h 1819275"/>
              <a:gd name="connsiteX23" fmla="*/ 633065 w 1775399"/>
              <a:gd name="connsiteY23" fmla="*/ 311498 h 1819275"/>
              <a:gd name="connsiteX24" fmla="*/ 619739 w 1775399"/>
              <a:gd name="connsiteY24" fmla="*/ 301151 h 1819275"/>
              <a:gd name="connsiteX25" fmla="*/ 604942 w 1775399"/>
              <a:gd name="connsiteY25" fmla="*/ 287483 h 1819275"/>
              <a:gd name="connsiteX26" fmla="*/ 29334 w 1775399"/>
              <a:gd name="connsiteY26" fmla="*/ 3471 h 1819275"/>
              <a:gd name="connsiteX27" fmla="*/ 7152 w 1775399"/>
              <a:gd name="connsiteY27" fmla="*/ 1798 h 1819275"/>
              <a:gd name="connsiteX28" fmla="*/ 0 w 1775399"/>
              <a:gd name="connsiteY2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99" name="任意多边形 98"/>
          <p:cNvSpPr/>
          <p:nvPr/>
        </p:nvSpPr>
        <p:spPr>
          <a:xfrm rot="18018922">
            <a:off x="3512725" y="1568985"/>
            <a:ext cx="1368283" cy="140768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1" name="任意多边形 140"/>
          <p:cNvSpPr/>
          <p:nvPr/>
        </p:nvSpPr>
        <p:spPr>
          <a:xfrm rot="14427225">
            <a:off x="3233160" y="2134937"/>
            <a:ext cx="1368283" cy="140919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2" name="任意多边形 141"/>
          <p:cNvSpPr/>
          <p:nvPr/>
        </p:nvSpPr>
        <p:spPr>
          <a:xfrm rot="10859581">
            <a:off x="3583943" y="2666035"/>
            <a:ext cx="1369798" cy="1409196"/>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3" name="任意多边形 142"/>
          <p:cNvSpPr/>
          <p:nvPr/>
        </p:nvSpPr>
        <p:spPr>
          <a:xfrm rot="7267884">
            <a:off x="4212019" y="2625881"/>
            <a:ext cx="1369799" cy="140768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4" name="任意多边形 143"/>
          <p:cNvSpPr/>
          <p:nvPr/>
        </p:nvSpPr>
        <p:spPr>
          <a:xfrm rot="3662163">
            <a:off x="4493860" y="2062204"/>
            <a:ext cx="1368283" cy="140919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5" name="任意多边形 144"/>
          <p:cNvSpPr/>
          <p:nvPr/>
        </p:nvSpPr>
        <p:spPr>
          <a:xfrm flipH="1">
            <a:off x="2516865" y="1450793"/>
            <a:ext cx="1098566"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6" name="任意多边形 145"/>
          <p:cNvSpPr/>
          <p:nvPr/>
        </p:nvSpPr>
        <p:spPr>
          <a:xfrm>
            <a:off x="5472201" y="1450793"/>
            <a:ext cx="1098567"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7" name="任意多边形 146"/>
          <p:cNvSpPr/>
          <p:nvPr/>
        </p:nvSpPr>
        <p:spPr>
          <a:xfrm flipH="1" flipV="1">
            <a:off x="2516865" y="3787330"/>
            <a:ext cx="1098566"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8" name="任意多边形 147"/>
          <p:cNvSpPr/>
          <p:nvPr/>
        </p:nvSpPr>
        <p:spPr>
          <a:xfrm flipV="1">
            <a:off x="5472201" y="3787330"/>
            <a:ext cx="1098567"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cxnSp>
        <p:nvCxnSpPr>
          <p:cNvPr id="149" name="直接箭头连接符 148"/>
          <p:cNvCxnSpPr/>
          <p:nvPr/>
        </p:nvCxnSpPr>
        <p:spPr>
          <a:xfrm flipH="1">
            <a:off x="5952541" y="2840290"/>
            <a:ext cx="618228" cy="10607"/>
          </a:xfrm>
          <a:prstGeom prst="straightConnector1">
            <a:avLst/>
          </a:prstGeom>
          <a:noFill/>
          <a:ln w="6350" cap="flat" cmpd="sng" algn="ctr">
            <a:solidFill>
              <a:srgbClr val="108036"/>
            </a:solidFill>
            <a:prstDash val="sysDot"/>
            <a:miter lim="800000"/>
            <a:headEnd type="oval" w="sm" len="sm"/>
            <a:tailEnd type="oval" w="sm" len="sm"/>
          </a:ln>
          <a:effectLst/>
        </p:spPr>
      </p:cxnSp>
      <p:cxnSp>
        <p:nvCxnSpPr>
          <p:cNvPr id="150" name="直接箭头连接符 149"/>
          <p:cNvCxnSpPr/>
          <p:nvPr/>
        </p:nvCxnSpPr>
        <p:spPr>
          <a:xfrm flipH="1">
            <a:off x="2516864" y="2856960"/>
            <a:ext cx="464109" cy="1"/>
          </a:xfrm>
          <a:prstGeom prst="straightConnector1">
            <a:avLst/>
          </a:prstGeom>
          <a:noFill/>
          <a:ln w="19050" cap="flat" cmpd="sng" algn="ctr">
            <a:noFill/>
            <a:prstDash val="sysDot"/>
            <a:miter lim="800000"/>
            <a:headEnd type="oval" w="sm" len="sm"/>
            <a:tailEnd type="oval"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cxnSp>
      <p:sp>
        <p:nvSpPr>
          <p:cNvPr id="151" name="文本框 75"/>
          <p:cNvSpPr txBox="1"/>
          <p:nvPr/>
        </p:nvSpPr>
        <p:spPr>
          <a:xfrm>
            <a:off x="6670535" y="1178160"/>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2" name="文本框 76"/>
          <p:cNvSpPr txBox="1"/>
          <p:nvPr/>
        </p:nvSpPr>
        <p:spPr>
          <a:xfrm>
            <a:off x="6670535" y="2576751"/>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3" name="文本框 77"/>
          <p:cNvSpPr txBox="1"/>
          <p:nvPr/>
        </p:nvSpPr>
        <p:spPr>
          <a:xfrm>
            <a:off x="6670535" y="3908666"/>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4" name="文本框 78"/>
          <p:cNvSpPr txBox="1"/>
          <p:nvPr/>
        </p:nvSpPr>
        <p:spPr>
          <a:xfrm>
            <a:off x="718093" y="1178160"/>
            <a:ext cx="1691383" cy="540725"/>
          </a:xfrm>
          <a:prstGeom prst="rect">
            <a:avLst/>
          </a:prstGeom>
          <a:noFill/>
        </p:spPr>
        <p:txBody>
          <a:bodyPr wrap="square" anchor="ctr">
            <a:spAutoFit/>
          </a:bodyPr>
          <a:lstStyle>
            <a:defPPr>
              <a:defRPr lang="zh-CN"/>
            </a:defPPr>
            <a:lvl1pPr>
              <a:lnSpc>
                <a:spcPct val="130000"/>
              </a:lnSpc>
              <a:defRPr sz="2400">
                <a:solidFill>
                  <a:schemeClr val="bg1"/>
                </a:solidFill>
                <a:latin typeface="时尚中黑简体" panose="01010104010101010101" pitchFamily="2" charset="-122"/>
                <a:ea typeface="时尚中黑简体" panose="01010104010101010101" pitchFamily="2" charset="-122"/>
              </a:defRPr>
            </a:lvl1pPr>
          </a:lstStyle>
          <a:p>
            <a:pPr algn="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5" name="文本框 79"/>
          <p:cNvSpPr txBox="1"/>
          <p:nvPr/>
        </p:nvSpPr>
        <p:spPr>
          <a:xfrm>
            <a:off x="704003" y="2576751"/>
            <a:ext cx="1705473" cy="540725"/>
          </a:xfrm>
          <a:prstGeom prst="rect">
            <a:avLst/>
          </a:prstGeom>
          <a:noFill/>
        </p:spPr>
        <p:txBody>
          <a:bodyPr wrap="square" anchor="ctr">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6" name="文本框 80"/>
          <p:cNvSpPr txBox="1"/>
          <p:nvPr/>
        </p:nvSpPr>
        <p:spPr>
          <a:xfrm>
            <a:off x="704004" y="3908666"/>
            <a:ext cx="1705473" cy="540725"/>
          </a:xfrm>
          <a:prstGeom prst="rect">
            <a:avLst/>
          </a:prstGeom>
          <a:noFill/>
        </p:spPr>
        <p:txBody>
          <a:bodyPr wrap="square" anchor="ctr">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7" name="文本框 3"/>
          <p:cNvSpPr txBox="1"/>
          <p:nvPr/>
        </p:nvSpPr>
        <p:spPr>
          <a:xfrm>
            <a:off x="4085805" y="2458857"/>
            <a:ext cx="914033" cy="792781"/>
          </a:xfrm>
          <a:prstGeom prst="rect">
            <a:avLst/>
          </a:prstGeom>
          <a:noFill/>
        </p:spPr>
        <p:txBody>
          <a:bodyPr wrap="none" rtlCol="0">
            <a:spAutoFit/>
          </a:bodyPr>
          <a:lstStyle/>
          <a:p>
            <a:pPr algn="ctr">
              <a:defRPr/>
            </a:pPr>
            <a:r>
              <a:rPr lang="en-US" altLang="zh-CN" sz="2276" dirty="0">
                <a:solidFill>
                  <a:schemeClr val="tx1">
                    <a:lumMod val="65000"/>
                    <a:lumOff val="35000"/>
                  </a:schemeClr>
                </a:solidFill>
                <a:latin typeface="+mj-lt"/>
                <a:ea typeface="Segoe UI Emoji" panose="020B0502040204020203" pitchFamily="34" charset="0"/>
              </a:rPr>
              <a:t>YOUR </a:t>
            </a:r>
          </a:p>
          <a:p>
            <a:pPr algn="ctr">
              <a:defRPr/>
            </a:pPr>
            <a:r>
              <a:rPr lang="en-US" altLang="zh-CN" sz="2276" dirty="0">
                <a:solidFill>
                  <a:schemeClr val="tx1">
                    <a:lumMod val="65000"/>
                    <a:lumOff val="35000"/>
                  </a:schemeClr>
                </a:solidFill>
                <a:latin typeface="+mj-lt"/>
                <a:ea typeface="Segoe UI Emoji" panose="020B0502040204020203" pitchFamily="34" charset="0"/>
              </a:rPr>
              <a:t>TITLE</a:t>
            </a:r>
            <a:endParaRPr lang="zh-CN" altLang="en-US" sz="2276" dirty="0">
              <a:solidFill>
                <a:schemeClr val="tx1">
                  <a:lumMod val="65000"/>
                  <a:lumOff val="35000"/>
                </a:schemeClr>
              </a:solidFill>
              <a:latin typeface="+mj-lt"/>
            </a:endParaRPr>
          </a:p>
        </p:txBody>
      </p:sp>
      <p:cxnSp>
        <p:nvCxnSpPr>
          <p:cNvPr id="158" name="直接箭头连接符 157"/>
          <p:cNvCxnSpPr/>
          <p:nvPr/>
        </p:nvCxnSpPr>
        <p:spPr>
          <a:xfrm flipH="1">
            <a:off x="2518673" y="2840290"/>
            <a:ext cx="618228" cy="10607"/>
          </a:xfrm>
          <a:prstGeom prst="straightConnector1">
            <a:avLst/>
          </a:prstGeom>
          <a:noFill/>
          <a:ln w="6350" cap="flat" cmpd="sng" algn="ctr">
            <a:solidFill>
              <a:srgbClr val="108036"/>
            </a:solidFill>
            <a:prstDash val="sysDot"/>
            <a:miter lim="800000"/>
            <a:headEnd type="oval" w="sm" len="sm"/>
            <a:tailEnd type="oval" w="sm" len="sm"/>
          </a:ln>
          <a:effectLst/>
        </p:spPr>
      </p:cxnSp>
      <p:sp>
        <p:nvSpPr>
          <p:cNvPr id="23" name="TextBox 19"/>
          <p:cNvSpPr txBox="1">
            <a:spLocks noChangeArrowheads="1"/>
          </p:cNvSpPr>
          <p:nvPr/>
        </p:nvSpPr>
        <p:spPr bwMode="auto">
          <a:xfrm>
            <a:off x="718093" y="869734"/>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4" name="TextBox 19"/>
          <p:cNvSpPr txBox="1">
            <a:spLocks noChangeArrowheads="1"/>
          </p:cNvSpPr>
          <p:nvPr/>
        </p:nvSpPr>
        <p:spPr bwMode="auto">
          <a:xfrm>
            <a:off x="718093" y="2273976"/>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5" name="TextBox 19"/>
          <p:cNvSpPr txBox="1">
            <a:spLocks noChangeArrowheads="1"/>
          </p:cNvSpPr>
          <p:nvPr/>
        </p:nvSpPr>
        <p:spPr bwMode="auto">
          <a:xfrm>
            <a:off x="718093" y="3615961"/>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6" name="TextBox 19"/>
          <p:cNvSpPr txBox="1">
            <a:spLocks noChangeArrowheads="1"/>
          </p:cNvSpPr>
          <p:nvPr/>
        </p:nvSpPr>
        <p:spPr bwMode="auto">
          <a:xfrm>
            <a:off x="6670535" y="869734"/>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7" name="TextBox 19"/>
          <p:cNvSpPr txBox="1">
            <a:spLocks noChangeArrowheads="1"/>
          </p:cNvSpPr>
          <p:nvPr/>
        </p:nvSpPr>
        <p:spPr bwMode="auto">
          <a:xfrm>
            <a:off x="6670535" y="2273976"/>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 name="TextBox 19"/>
          <p:cNvSpPr txBox="1">
            <a:spLocks noChangeArrowheads="1"/>
          </p:cNvSpPr>
          <p:nvPr/>
        </p:nvSpPr>
        <p:spPr bwMode="auto">
          <a:xfrm>
            <a:off x="6670535" y="3615961"/>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371324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2000"/>
                                        <p:tgtEl>
                                          <p:spTgt spid="99"/>
                                        </p:tgtEl>
                                      </p:cBhvr>
                                    </p:animEffect>
                                    <p:anim calcmode="lin" valueType="num">
                                      <p:cBhvr>
                                        <p:cTn id="8" dur="2000" fill="hold"/>
                                        <p:tgtEl>
                                          <p:spTgt spid="99"/>
                                        </p:tgtEl>
                                        <p:attrNameLst>
                                          <p:attrName>style.rotation</p:attrName>
                                        </p:attrNameLst>
                                      </p:cBhvr>
                                      <p:tavLst>
                                        <p:tav tm="0">
                                          <p:val>
                                            <p:fltVal val="720"/>
                                          </p:val>
                                        </p:tav>
                                        <p:tav tm="100000">
                                          <p:val>
                                            <p:fltVal val="0"/>
                                          </p:val>
                                        </p:tav>
                                      </p:tavLst>
                                    </p:anim>
                                    <p:anim calcmode="lin" valueType="num">
                                      <p:cBhvr>
                                        <p:cTn id="9" dur="2000" fill="hold"/>
                                        <p:tgtEl>
                                          <p:spTgt spid="99"/>
                                        </p:tgtEl>
                                        <p:attrNameLst>
                                          <p:attrName>ppt_h</p:attrName>
                                        </p:attrNameLst>
                                      </p:cBhvr>
                                      <p:tavLst>
                                        <p:tav tm="0">
                                          <p:val>
                                            <p:fltVal val="0"/>
                                          </p:val>
                                        </p:tav>
                                        <p:tav tm="100000">
                                          <p:val>
                                            <p:strVal val="#ppt_h"/>
                                          </p:val>
                                        </p:tav>
                                      </p:tavLst>
                                    </p:anim>
                                    <p:anim calcmode="lin" valueType="num">
                                      <p:cBhvr>
                                        <p:cTn id="10" dur="2000" fill="hold"/>
                                        <p:tgtEl>
                                          <p:spTgt spid="99"/>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animEffect transition="in" filter="fade">
                                      <p:cBhvr>
                                        <p:cTn id="13" dur="2000"/>
                                        <p:tgtEl>
                                          <p:spTgt spid="98"/>
                                        </p:tgtEl>
                                      </p:cBhvr>
                                    </p:animEffect>
                                    <p:anim calcmode="lin" valueType="num">
                                      <p:cBhvr>
                                        <p:cTn id="14" dur="2000" fill="hold"/>
                                        <p:tgtEl>
                                          <p:spTgt spid="98"/>
                                        </p:tgtEl>
                                        <p:attrNameLst>
                                          <p:attrName>style.rotation</p:attrName>
                                        </p:attrNameLst>
                                      </p:cBhvr>
                                      <p:tavLst>
                                        <p:tav tm="0">
                                          <p:val>
                                            <p:fltVal val="720"/>
                                          </p:val>
                                        </p:tav>
                                        <p:tav tm="100000">
                                          <p:val>
                                            <p:fltVal val="0"/>
                                          </p:val>
                                        </p:tav>
                                      </p:tavLst>
                                    </p:anim>
                                    <p:anim calcmode="lin" valueType="num">
                                      <p:cBhvr>
                                        <p:cTn id="15" dur="2000" fill="hold"/>
                                        <p:tgtEl>
                                          <p:spTgt spid="98"/>
                                        </p:tgtEl>
                                        <p:attrNameLst>
                                          <p:attrName>ppt_h</p:attrName>
                                        </p:attrNameLst>
                                      </p:cBhvr>
                                      <p:tavLst>
                                        <p:tav tm="0">
                                          <p:val>
                                            <p:fltVal val="0"/>
                                          </p:val>
                                        </p:tav>
                                        <p:tav tm="100000">
                                          <p:val>
                                            <p:strVal val="#ppt_h"/>
                                          </p:val>
                                        </p:tav>
                                      </p:tavLst>
                                    </p:anim>
                                    <p:anim calcmode="lin" valueType="num">
                                      <p:cBhvr>
                                        <p:cTn id="16" dur="2000" fill="hold"/>
                                        <p:tgtEl>
                                          <p:spTgt spid="98"/>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144"/>
                                        </p:tgtEl>
                                        <p:attrNameLst>
                                          <p:attrName>style.visibility</p:attrName>
                                        </p:attrNameLst>
                                      </p:cBhvr>
                                      <p:to>
                                        <p:strVal val="visible"/>
                                      </p:to>
                                    </p:set>
                                    <p:animEffect transition="in" filter="fade">
                                      <p:cBhvr>
                                        <p:cTn id="19" dur="2000"/>
                                        <p:tgtEl>
                                          <p:spTgt spid="144"/>
                                        </p:tgtEl>
                                      </p:cBhvr>
                                    </p:animEffect>
                                    <p:anim calcmode="lin" valueType="num">
                                      <p:cBhvr>
                                        <p:cTn id="20" dur="2000" fill="hold"/>
                                        <p:tgtEl>
                                          <p:spTgt spid="144"/>
                                        </p:tgtEl>
                                        <p:attrNameLst>
                                          <p:attrName>style.rotation</p:attrName>
                                        </p:attrNameLst>
                                      </p:cBhvr>
                                      <p:tavLst>
                                        <p:tav tm="0">
                                          <p:val>
                                            <p:fltVal val="720"/>
                                          </p:val>
                                        </p:tav>
                                        <p:tav tm="100000">
                                          <p:val>
                                            <p:fltVal val="0"/>
                                          </p:val>
                                        </p:tav>
                                      </p:tavLst>
                                    </p:anim>
                                    <p:anim calcmode="lin" valueType="num">
                                      <p:cBhvr>
                                        <p:cTn id="21" dur="2000" fill="hold"/>
                                        <p:tgtEl>
                                          <p:spTgt spid="144"/>
                                        </p:tgtEl>
                                        <p:attrNameLst>
                                          <p:attrName>ppt_h</p:attrName>
                                        </p:attrNameLst>
                                      </p:cBhvr>
                                      <p:tavLst>
                                        <p:tav tm="0">
                                          <p:val>
                                            <p:fltVal val="0"/>
                                          </p:val>
                                        </p:tav>
                                        <p:tav tm="100000">
                                          <p:val>
                                            <p:strVal val="#ppt_h"/>
                                          </p:val>
                                        </p:tav>
                                      </p:tavLst>
                                    </p:anim>
                                    <p:anim calcmode="lin" valueType="num">
                                      <p:cBhvr>
                                        <p:cTn id="22" dur="2000" fill="hold"/>
                                        <p:tgtEl>
                                          <p:spTgt spid="144"/>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143"/>
                                        </p:tgtEl>
                                        <p:attrNameLst>
                                          <p:attrName>style.visibility</p:attrName>
                                        </p:attrNameLst>
                                      </p:cBhvr>
                                      <p:to>
                                        <p:strVal val="visible"/>
                                      </p:to>
                                    </p:set>
                                    <p:animEffect transition="in" filter="fade">
                                      <p:cBhvr>
                                        <p:cTn id="25" dur="2000"/>
                                        <p:tgtEl>
                                          <p:spTgt spid="143"/>
                                        </p:tgtEl>
                                      </p:cBhvr>
                                    </p:animEffect>
                                    <p:anim calcmode="lin" valueType="num">
                                      <p:cBhvr>
                                        <p:cTn id="26" dur="2000" fill="hold"/>
                                        <p:tgtEl>
                                          <p:spTgt spid="143"/>
                                        </p:tgtEl>
                                        <p:attrNameLst>
                                          <p:attrName>style.rotation</p:attrName>
                                        </p:attrNameLst>
                                      </p:cBhvr>
                                      <p:tavLst>
                                        <p:tav tm="0">
                                          <p:val>
                                            <p:fltVal val="720"/>
                                          </p:val>
                                        </p:tav>
                                        <p:tav tm="100000">
                                          <p:val>
                                            <p:fltVal val="0"/>
                                          </p:val>
                                        </p:tav>
                                      </p:tavLst>
                                    </p:anim>
                                    <p:anim calcmode="lin" valueType="num">
                                      <p:cBhvr>
                                        <p:cTn id="27" dur="2000" fill="hold"/>
                                        <p:tgtEl>
                                          <p:spTgt spid="143"/>
                                        </p:tgtEl>
                                        <p:attrNameLst>
                                          <p:attrName>ppt_h</p:attrName>
                                        </p:attrNameLst>
                                      </p:cBhvr>
                                      <p:tavLst>
                                        <p:tav tm="0">
                                          <p:val>
                                            <p:fltVal val="0"/>
                                          </p:val>
                                        </p:tav>
                                        <p:tav tm="100000">
                                          <p:val>
                                            <p:strVal val="#ppt_h"/>
                                          </p:val>
                                        </p:tav>
                                      </p:tavLst>
                                    </p:anim>
                                    <p:anim calcmode="lin" valueType="num">
                                      <p:cBhvr>
                                        <p:cTn id="28" dur="2000" fill="hold"/>
                                        <p:tgtEl>
                                          <p:spTgt spid="143"/>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142"/>
                                        </p:tgtEl>
                                        <p:attrNameLst>
                                          <p:attrName>style.visibility</p:attrName>
                                        </p:attrNameLst>
                                      </p:cBhvr>
                                      <p:to>
                                        <p:strVal val="visible"/>
                                      </p:to>
                                    </p:set>
                                    <p:animEffect transition="in" filter="fade">
                                      <p:cBhvr>
                                        <p:cTn id="31" dur="2000"/>
                                        <p:tgtEl>
                                          <p:spTgt spid="142"/>
                                        </p:tgtEl>
                                      </p:cBhvr>
                                    </p:animEffect>
                                    <p:anim calcmode="lin" valueType="num">
                                      <p:cBhvr>
                                        <p:cTn id="32" dur="2000" fill="hold"/>
                                        <p:tgtEl>
                                          <p:spTgt spid="142"/>
                                        </p:tgtEl>
                                        <p:attrNameLst>
                                          <p:attrName>style.rotation</p:attrName>
                                        </p:attrNameLst>
                                      </p:cBhvr>
                                      <p:tavLst>
                                        <p:tav tm="0">
                                          <p:val>
                                            <p:fltVal val="720"/>
                                          </p:val>
                                        </p:tav>
                                        <p:tav tm="100000">
                                          <p:val>
                                            <p:fltVal val="0"/>
                                          </p:val>
                                        </p:tav>
                                      </p:tavLst>
                                    </p:anim>
                                    <p:anim calcmode="lin" valueType="num">
                                      <p:cBhvr>
                                        <p:cTn id="33" dur="2000" fill="hold"/>
                                        <p:tgtEl>
                                          <p:spTgt spid="142"/>
                                        </p:tgtEl>
                                        <p:attrNameLst>
                                          <p:attrName>ppt_h</p:attrName>
                                        </p:attrNameLst>
                                      </p:cBhvr>
                                      <p:tavLst>
                                        <p:tav tm="0">
                                          <p:val>
                                            <p:fltVal val="0"/>
                                          </p:val>
                                        </p:tav>
                                        <p:tav tm="100000">
                                          <p:val>
                                            <p:strVal val="#ppt_h"/>
                                          </p:val>
                                        </p:tav>
                                      </p:tavLst>
                                    </p:anim>
                                    <p:anim calcmode="lin" valueType="num">
                                      <p:cBhvr>
                                        <p:cTn id="34" dur="2000" fill="hold"/>
                                        <p:tgtEl>
                                          <p:spTgt spid="142"/>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2000"/>
                                        <p:tgtEl>
                                          <p:spTgt spid="141"/>
                                        </p:tgtEl>
                                      </p:cBhvr>
                                    </p:animEffect>
                                    <p:anim calcmode="lin" valueType="num">
                                      <p:cBhvr>
                                        <p:cTn id="38" dur="2000" fill="hold"/>
                                        <p:tgtEl>
                                          <p:spTgt spid="141"/>
                                        </p:tgtEl>
                                        <p:attrNameLst>
                                          <p:attrName>style.rotation</p:attrName>
                                        </p:attrNameLst>
                                      </p:cBhvr>
                                      <p:tavLst>
                                        <p:tav tm="0">
                                          <p:val>
                                            <p:fltVal val="720"/>
                                          </p:val>
                                        </p:tav>
                                        <p:tav tm="100000">
                                          <p:val>
                                            <p:fltVal val="0"/>
                                          </p:val>
                                        </p:tav>
                                      </p:tavLst>
                                    </p:anim>
                                    <p:anim calcmode="lin" valueType="num">
                                      <p:cBhvr>
                                        <p:cTn id="39" dur="2000" fill="hold"/>
                                        <p:tgtEl>
                                          <p:spTgt spid="141"/>
                                        </p:tgtEl>
                                        <p:attrNameLst>
                                          <p:attrName>ppt_h</p:attrName>
                                        </p:attrNameLst>
                                      </p:cBhvr>
                                      <p:tavLst>
                                        <p:tav tm="0">
                                          <p:val>
                                            <p:fltVal val="0"/>
                                          </p:val>
                                        </p:tav>
                                        <p:tav tm="100000">
                                          <p:val>
                                            <p:strVal val="#ppt_h"/>
                                          </p:val>
                                        </p:tav>
                                      </p:tavLst>
                                    </p:anim>
                                    <p:anim calcmode="lin" valueType="num">
                                      <p:cBhvr>
                                        <p:cTn id="40" dur="2000" fill="hold"/>
                                        <p:tgtEl>
                                          <p:spTgt spid="141"/>
                                        </p:tgtEl>
                                        <p:attrNameLst>
                                          <p:attrName>ppt_w</p:attrName>
                                        </p:attrNameLst>
                                      </p:cBhvr>
                                      <p:tavLst>
                                        <p:tav tm="0">
                                          <p:val>
                                            <p:fltVal val="0"/>
                                          </p:val>
                                        </p:tav>
                                        <p:tav tm="100000">
                                          <p:val>
                                            <p:strVal val="#ppt_w"/>
                                          </p:val>
                                        </p:tav>
                                      </p:tavLst>
                                    </p:anim>
                                  </p:childTnLst>
                                </p:cTn>
                              </p:par>
                            </p:childTnLst>
                          </p:cTn>
                        </p:par>
                        <p:par>
                          <p:cTn id="41" fill="hold">
                            <p:stCondLst>
                              <p:cond delay="2000"/>
                            </p:stCondLst>
                            <p:childTnLst>
                              <p:par>
                                <p:cTn id="42" presetID="14" presetClass="entr" presetSubtype="10" fill="hold" grpId="0" nodeType="afterEffect">
                                  <p:stCondLst>
                                    <p:cond delay="0"/>
                                  </p:stCondLst>
                                  <p:childTnLst>
                                    <p:set>
                                      <p:cBhvr>
                                        <p:cTn id="43" dur="1" fill="hold">
                                          <p:stCondLst>
                                            <p:cond delay="0"/>
                                          </p:stCondLst>
                                        </p:cTn>
                                        <p:tgtEl>
                                          <p:spTgt spid="157"/>
                                        </p:tgtEl>
                                        <p:attrNameLst>
                                          <p:attrName>style.visibility</p:attrName>
                                        </p:attrNameLst>
                                      </p:cBhvr>
                                      <p:to>
                                        <p:strVal val="visible"/>
                                      </p:to>
                                    </p:set>
                                    <p:animEffect transition="in" filter="randombar(horizontal)">
                                      <p:cBhvr>
                                        <p:cTn id="44" dur="500"/>
                                        <p:tgtEl>
                                          <p:spTgt spid="157"/>
                                        </p:tgtEl>
                                      </p:cBhvr>
                                    </p:animEffect>
                                  </p:childTnLst>
                                </p:cTn>
                              </p:par>
                            </p:childTnLst>
                          </p:cTn>
                        </p:par>
                        <p:par>
                          <p:cTn id="45" fill="hold">
                            <p:stCondLst>
                              <p:cond delay="2500"/>
                            </p:stCondLst>
                            <p:childTnLst>
                              <p:par>
                                <p:cTn id="46" presetID="22" presetClass="entr" presetSubtype="2" fill="hold" grpId="0" nodeType="afterEffect">
                                  <p:stCondLst>
                                    <p:cond delay="0"/>
                                  </p:stCondLst>
                                  <p:childTnLst>
                                    <p:set>
                                      <p:cBhvr>
                                        <p:cTn id="47" dur="1" fill="hold">
                                          <p:stCondLst>
                                            <p:cond delay="0"/>
                                          </p:stCondLst>
                                        </p:cTn>
                                        <p:tgtEl>
                                          <p:spTgt spid="145"/>
                                        </p:tgtEl>
                                        <p:attrNameLst>
                                          <p:attrName>style.visibility</p:attrName>
                                        </p:attrNameLst>
                                      </p:cBhvr>
                                      <p:to>
                                        <p:strVal val="visible"/>
                                      </p:to>
                                    </p:set>
                                    <p:animEffect transition="in" filter="wipe(right)">
                                      <p:cBhvr>
                                        <p:cTn id="48" dur="500"/>
                                        <p:tgtEl>
                                          <p:spTgt spid="145"/>
                                        </p:tgtEl>
                                      </p:cBhvr>
                                    </p:animEffect>
                                  </p:childTnLst>
                                </p:cTn>
                              </p:par>
                            </p:childTnLst>
                          </p:cTn>
                        </p:par>
                        <p:par>
                          <p:cTn id="49" fill="hold">
                            <p:stCondLst>
                              <p:cond delay="3000"/>
                            </p:stCondLst>
                            <p:childTnLst>
                              <p:par>
                                <p:cTn id="50" presetID="47"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par>
                                <p:cTn id="55" presetID="22" presetClass="entr" presetSubtype="4" fill="hold" grpId="0" nodeType="withEffect">
                                  <p:stCondLst>
                                    <p:cond delay="0"/>
                                  </p:stCondLst>
                                  <p:childTnLst>
                                    <p:set>
                                      <p:cBhvr>
                                        <p:cTn id="56" dur="1" fill="hold">
                                          <p:stCondLst>
                                            <p:cond delay="0"/>
                                          </p:stCondLst>
                                        </p:cTn>
                                        <p:tgtEl>
                                          <p:spTgt spid="154"/>
                                        </p:tgtEl>
                                        <p:attrNameLst>
                                          <p:attrName>style.visibility</p:attrName>
                                        </p:attrNameLst>
                                      </p:cBhvr>
                                      <p:to>
                                        <p:strVal val="visible"/>
                                      </p:to>
                                    </p:set>
                                    <p:animEffect transition="in" filter="wipe(down)">
                                      <p:cBhvr>
                                        <p:cTn id="57" dur="500"/>
                                        <p:tgtEl>
                                          <p:spTgt spid="154"/>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146"/>
                                        </p:tgtEl>
                                        <p:attrNameLst>
                                          <p:attrName>style.visibility</p:attrName>
                                        </p:attrNameLst>
                                      </p:cBhvr>
                                      <p:to>
                                        <p:strVal val="visible"/>
                                      </p:to>
                                    </p:set>
                                    <p:animEffect transition="in" filter="wipe(left)">
                                      <p:cBhvr>
                                        <p:cTn id="61" dur="500"/>
                                        <p:tgtEl>
                                          <p:spTgt spid="146"/>
                                        </p:tgtEl>
                                      </p:cBhvr>
                                    </p:animEffect>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500" fill="hold"/>
                                        <p:tgtEl>
                                          <p:spTgt spid="26"/>
                                        </p:tgtEl>
                                        <p:attrNameLst>
                                          <p:attrName>ppt_y</p:attrName>
                                        </p:attrNameLst>
                                      </p:cBhvr>
                                      <p:tavLst>
                                        <p:tav tm="0">
                                          <p:val>
                                            <p:strVal val="#ppt_y-.1"/>
                                          </p:val>
                                        </p:tav>
                                        <p:tav tm="100000">
                                          <p:val>
                                            <p:strVal val="#ppt_y"/>
                                          </p:val>
                                        </p:tav>
                                      </p:tavLst>
                                    </p:anim>
                                  </p:childTnLst>
                                </p:cTn>
                              </p:par>
                              <p:par>
                                <p:cTn id="68" presetID="22" presetClass="entr" presetSubtype="4" fill="hold" grpId="0" nodeType="withEffect">
                                  <p:stCondLst>
                                    <p:cond delay="0"/>
                                  </p:stCondLst>
                                  <p:childTnLst>
                                    <p:set>
                                      <p:cBhvr>
                                        <p:cTn id="69" dur="1" fill="hold">
                                          <p:stCondLst>
                                            <p:cond delay="0"/>
                                          </p:stCondLst>
                                        </p:cTn>
                                        <p:tgtEl>
                                          <p:spTgt spid="151"/>
                                        </p:tgtEl>
                                        <p:attrNameLst>
                                          <p:attrName>style.visibility</p:attrName>
                                        </p:attrNameLst>
                                      </p:cBhvr>
                                      <p:to>
                                        <p:strVal val="visible"/>
                                      </p:to>
                                    </p:set>
                                    <p:animEffect transition="in" filter="wipe(down)">
                                      <p:cBhvr>
                                        <p:cTn id="70" dur="500"/>
                                        <p:tgtEl>
                                          <p:spTgt spid="151"/>
                                        </p:tgtEl>
                                      </p:cBhvr>
                                    </p:animEffect>
                                  </p:childTnLst>
                                </p:cTn>
                              </p:par>
                            </p:childTnLst>
                          </p:cTn>
                        </p:par>
                        <p:par>
                          <p:cTn id="71" fill="hold">
                            <p:stCondLst>
                              <p:cond delay="4500"/>
                            </p:stCondLst>
                            <p:childTnLst>
                              <p:par>
                                <p:cTn id="72" presetID="22" presetClass="entr" presetSubtype="2" fill="hold" nodeType="afterEffect">
                                  <p:stCondLst>
                                    <p:cond delay="0"/>
                                  </p:stCondLst>
                                  <p:childTnLst>
                                    <p:set>
                                      <p:cBhvr>
                                        <p:cTn id="73" dur="1" fill="hold">
                                          <p:stCondLst>
                                            <p:cond delay="0"/>
                                          </p:stCondLst>
                                        </p:cTn>
                                        <p:tgtEl>
                                          <p:spTgt spid="158"/>
                                        </p:tgtEl>
                                        <p:attrNameLst>
                                          <p:attrName>style.visibility</p:attrName>
                                        </p:attrNameLst>
                                      </p:cBhvr>
                                      <p:to>
                                        <p:strVal val="visible"/>
                                      </p:to>
                                    </p:set>
                                    <p:animEffect transition="in" filter="wipe(right)">
                                      <p:cBhvr>
                                        <p:cTn id="74" dur="500"/>
                                        <p:tgtEl>
                                          <p:spTgt spid="158"/>
                                        </p:tgtEl>
                                      </p:cBhvr>
                                    </p:animEffect>
                                  </p:childTnLst>
                                </p:cTn>
                              </p:par>
                            </p:childTnLst>
                          </p:cTn>
                        </p:par>
                        <p:par>
                          <p:cTn id="75" fill="hold">
                            <p:stCondLst>
                              <p:cond delay="5000"/>
                            </p:stCondLst>
                            <p:childTnLst>
                              <p:par>
                                <p:cTn id="76" presetID="47"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500" fill="hold"/>
                                        <p:tgtEl>
                                          <p:spTgt spid="24"/>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55"/>
                                        </p:tgtEl>
                                        <p:attrNameLst>
                                          <p:attrName>style.visibility</p:attrName>
                                        </p:attrNameLst>
                                      </p:cBhvr>
                                      <p:to>
                                        <p:strVal val="visible"/>
                                      </p:to>
                                    </p:set>
                                    <p:animEffect transition="in" filter="wipe(down)">
                                      <p:cBhvr>
                                        <p:cTn id="83" dur="500"/>
                                        <p:tgtEl>
                                          <p:spTgt spid="155"/>
                                        </p:tgtEl>
                                      </p:cBhvr>
                                    </p:animEffect>
                                  </p:childTnLst>
                                </p:cTn>
                              </p:par>
                              <p:par>
                                <p:cTn id="84" presetID="22" presetClass="entr" presetSubtype="8"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childTnLst>
                          </p:cTn>
                        </p:par>
                        <p:par>
                          <p:cTn id="87" fill="hold">
                            <p:stCondLst>
                              <p:cond delay="5500"/>
                            </p:stCondLst>
                            <p:childTnLst>
                              <p:par>
                                <p:cTn id="88" presetID="47"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anim calcmode="lin" valueType="num">
                                      <p:cBhvr>
                                        <p:cTn id="91" dur="500" fill="hold"/>
                                        <p:tgtEl>
                                          <p:spTgt spid="27"/>
                                        </p:tgtEl>
                                        <p:attrNameLst>
                                          <p:attrName>ppt_x</p:attrName>
                                        </p:attrNameLst>
                                      </p:cBhvr>
                                      <p:tavLst>
                                        <p:tav tm="0">
                                          <p:val>
                                            <p:strVal val="#ppt_x"/>
                                          </p:val>
                                        </p:tav>
                                        <p:tav tm="100000">
                                          <p:val>
                                            <p:strVal val="#ppt_x"/>
                                          </p:val>
                                        </p:tav>
                                      </p:tavLst>
                                    </p:anim>
                                    <p:anim calcmode="lin" valueType="num">
                                      <p:cBhvr>
                                        <p:cTn id="92" dur="500" fill="hold"/>
                                        <p:tgtEl>
                                          <p:spTgt spid="27"/>
                                        </p:tgtEl>
                                        <p:attrNameLst>
                                          <p:attrName>ppt_y</p:attrName>
                                        </p:attrNameLst>
                                      </p:cBhvr>
                                      <p:tavLst>
                                        <p:tav tm="0">
                                          <p:val>
                                            <p:strVal val="#ppt_y-.1"/>
                                          </p:val>
                                        </p:tav>
                                        <p:tav tm="100000">
                                          <p:val>
                                            <p:strVal val="#ppt_y"/>
                                          </p:val>
                                        </p:tav>
                                      </p:tavLst>
                                    </p:anim>
                                  </p:childTnLst>
                                </p:cTn>
                              </p:par>
                              <p:par>
                                <p:cTn id="93" presetID="22" presetClass="entr" presetSubtype="4"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down)">
                                      <p:cBhvr>
                                        <p:cTn id="95" dur="500"/>
                                        <p:tgtEl>
                                          <p:spTgt spid="152"/>
                                        </p:tgtEl>
                                      </p:cBhvr>
                                    </p:animEffect>
                                  </p:childTnLst>
                                </p:cTn>
                              </p:par>
                            </p:childTnLst>
                          </p:cTn>
                        </p:par>
                        <p:par>
                          <p:cTn id="96" fill="hold">
                            <p:stCondLst>
                              <p:cond delay="6000"/>
                            </p:stCondLst>
                            <p:childTnLst>
                              <p:par>
                                <p:cTn id="97" presetID="22" presetClass="entr" presetSubtype="2"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wipe(right)">
                                      <p:cBhvr>
                                        <p:cTn id="99" dur="500"/>
                                        <p:tgtEl>
                                          <p:spTgt spid="147"/>
                                        </p:tgtEl>
                                      </p:cBhvr>
                                    </p:animEffect>
                                  </p:childTnLst>
                                </p:cTn>
                              </p:par>
                            </p:childTnLst>
                          </p:cTn>
                        </p:par>
                        <p:par>
                          <p:cTn id="100" fill="hold">
                            <p:stCondLst>
                              <p:cond delay="6500"/>
                            </p:stCondLst>
                            <p:childTnLst>
                              <p:par>
                                <p:cTn id="101" presetID="47"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500"/>
                                        <p:tgtEl>
                                          <p:spTgt spid="25"/>
                                        </p:tgtEl>
                                      </p:cBhvr>
                                    </p:animEffect>
                                    <p:anim calcmode="lin" valueType="num">
                                      <p:cBhvr>
                                        <p:cTn id="104" dur="500" fill="hold"/>
                                        <p:tgtEl>
                                          <p:spTgt spid="25"/>
                                        </p:tgtEl>
                                        <p:attrNameLst>
                                          <p:attrName>ppt_x</p:attrName>
                                        </p:attrNameLst>
                                      </p:cBhvr>
                                      <p:tavLst>
                                        <p:tav tm="0">
                                          <p:val>
                                            <p:strVal val="#ppt_x"/>
                                          </p:val>
                                        </p:tav>
                                        <p:tav tm="100000">
                                          <p:val>
                                            <p:strVal val="#ppt_x"/>
                                          </p:val>
                                        </p:tav>
                                      </p:tavLst>
                                    </p:anim>
                                    <p:anim calcmode="lin" valueType="num">
                                      <p:cBhvr>
                                        <p:cTn id="105" dur="500" fill="hold"/>
                                        <p:tgtEl>
                                          <p:spTgt spid="25"/>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156"/>
                                        </p:tgtEl>
                                        <p:attrNameLst>
                                          <p:attrName>style.visibility</p:attrName>
                                        </p:attrNameLst>
                                      </p:cBhvr>
                                      <p:to>
                                        <p:strVal val="visible"/>
                                      </p:to>
                                    </p:set>
                                    <p:animEffect transition="in" filter="wipe(down)">
                                      <p:cBhvr>
                                        <p:cTn id="108" dur="500"/>
                                        <p:tgtEl>
                                          <p:spTgt spid="156"/>
                                        </p:tgtEl>
                                      </p:cBhvr>
                                    </p:animEffect>
                                  </p:childTnLst>
                                </p:cTn>
                              </p:par>
                            </p:childTnLst>
                          </p:cTn>
                        </p:par>
                        <p:par>
                          <p:cTn id="109" fill="hold">
                            <p:stCondLst>
                              <p:cond delay="7000"/>
                            </p:stCondLst>
                            <p:childTnLst>
                              <p:par>
                                <p:cTn id="110" presetID="22" presetClass="entr" presetSubtype="8"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Effect transition="in" filter="wipe(left)">
                                      <p:cBhvr>
                                        <p:cTn id="112" dur="500"/>
                                        <p:tgtEl>
                                          <p:spTgt spid="148"/>
                                        </p:tgtEl>
                                      </p:cBhvr>
                                    </p:animEffect>
                                  </p:childTnLst>
                                </p:cTn>
                              </p:par>
                            </p:childTnLst>
                          </p:cTn>
                        </p:par>
                        <p:par>
                          <p:cTn id="113" fill="hold">
                            <p:stCondLst>
                              <p:cond delay="7500"/>
                            </p:stCondLst>
                            <p:childTnLst>
                              <p:par>
                                <p:cTn id="114" presetID="47" presetClass="entr" presetSubtype="0" fill="hold" grpId="0" nodeType="after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anim calcmode="lin" valueType="num">
                                      <p:cBhvr>
                                        <p:cTn id="117" dur="500" fill="hold"/>
                                        <p:tgtEl>
                                          <p:spTgt spid="28"/>
                                        </p:tgtEl>
                                        <p:attrNameLst>
                                          <p:attrName>ppt_x</p:attrName>
                                        </p:attrNameLst>
                                      </p:cBhvr>
                                      <p:tavLst>
                                        <p:tav tm="0">
                                          <p:val>
                                            <p:strVal val="#ppt_x"/>
                                          </p:val>
                                        </p:tav>
                                        <p:tav tm="100000">
                                          <p:val>
                                            <p:strVal val="#ppt_x"/>
                                          </p:val>
                                        </p:tav>
                                      </p:tavLst>
                                    </p:anim>
                                    <p:anim calcmode="lin" valueType="num">
                                      <p:cBhvr>
                                        <p:cTn id="118" dur="500" fill="hold"/>
                                        <p:tgtEl>
                                          <p:spTgt spid="28"/>
                                        </p:tgtEl>
                                        <p:attrNameLst>
                                          <p:attrName>ppt_y</p:attrName>
                                        </p:attrNameLst>
                                      </p:cBhvr>
                                      <p:tavLst>
                                        <p:tav tm="0">
                                          <p:val>
                                            <p:strVal val="#ppt_y-.1"/>
                                          </p:val>
                                        </p:tav>
                                        <p:tav tm="100000">
                                          <p:val>
                                            <p:strVal val="#ppt_y"/>
                                          </p:val>
                                        </p:tav>
                                      </p:tavLst>
                                    </p:anim>
                                  </p:childTnLst>
                                </p:cTn>
                              </p:par>
                              <p:par>
                                <p:cTn id="119" presetID="22" presetClass="entr" presetSubtype="4" fill="hold" grpId="0" nodeType="withEffect">
                                  <p:stCondLst>
                                    <p:cond delay="0"/>
                                  </p:stCondLst>
                                  <p:childTnLst>
                                    <p:set>
                                      <p:cBhvr>
                                        <p:cTn id="120" dur="1" fill="hold">
                                          <p:stCondLst>
                                            <p:cond delay="0"/>
                                          </p:stCondLst>
                                        </p:cTn>
                                        <p:tgtEl>
                                          <p:spTgt spid="153"/>
                                        </p:tgtEl>
                                        <p:attrNameLst>
                                          <p:attrName>style.visibility</p:attrName>
                                        </p:attrNameLst>
                                      </p:cBhvr>
                                      <p:to>
                                        <p:strVal val="visible"/>
                                      </p:to>
                                    </p:set>
                                    <p:animEffect transition="in" filter="wipe(down)">
                                      <p:cBhvr>
                                        <p:cTn id="121"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41" grpId="0" animBg="1"/>
      <p:bldP spid="142" grpId="0" animBg="1"/>
      <p:bldP spid="143" grpId="0" animBg="1"/>
      <p:bldP spid="144" grpId="0" animBg="1"/>
      <p:bldP spid="145" grpId="0" animBg="1"/>
      <p:bldP spid="146" grpId="0" animBg="1"/>
      <p:bldP spid="147" grpId="0" animBg="1"/>
      <p:bldP spid="148" grpId="0" animBg="1"/>
      <p:bldP spid="151" grpId="0"/>
      <p:bldP spid="152" grpId="0"/>
      <p:bldP spid="153" grpId="0"/>
      <p:bldP spid="154" grpId="0"/>
      <p:bldP spid="155" grpId="0"/>
      <p:bldP spid="156" grpId="0"/>
      <p:bldP spid="157"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reeform 7"/>
          <p:cNvSpPr>
            <a:spLocks/>
          </p:cNvSpPr>
          <p:nvPr/>
        </p:nvSpPr>
        <p:spPr bwMode="auto">
          <a:xfrm>
            <a:off x="3794319" y="1493632"/>
            <a:ext cx="664999" cy="64912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8CC94C"/>
          </a:solidFill>
          <a:ln>
            <a:noFill/>
          </a:ln>
          <a:effectLst/>
        </p:spPr>
        <p:txBody>
          <a:bodyPr lIns="68563" tIns="34281" rIns="68563" bIns="34281" anchor="ctr"/>
          <a:lstStyle/>
          <a:p>
            <a:pPr algn="ctr" defTabSz="914197">
              <a:defRPr/>
            </a:pPr>
            <a:endParaRPr lang="en-AU" sz="1100" kern="0" dirty="0">
              <a:solidFill>
                <a:schemeClr val="bg1"/>
              </a:solidFill>
              <a:latin typeface="Roboto Bold" charset="0"/>
            </a:endParaRPr>
          </a:p>
        </p:txBody>
      </p:sp>
      <p:sp>
        <p:nvSpPr>
          <p:cNvPr id="4" name="Freeform 8"/>
          <p:cNvSpPr>
            <a:spLocks/>
          </p:cNvSpPr>
          <p:nvPr/>
        </p:nvSpPr>
        <p:spPr bwMode="auto">
          <a:xfrm>
            <a:off x="3300728" y="2061818"/>
            <a:ext cx="1158589" cy="112843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8CC94C"/>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5" name="Freeform 9"/>
          <p:cNvSpPr>
            <a:spLocks/>
          </p:cNvSpPr>
          <p:nvPr/>
        </p:nvSpPr>
        <p:spPr bwMode="auto">
          <a:xfrm>
            <a:off x="3300728" y="3018843"/>
            <a:ext cx="1158589" cy="112843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8CC94C"/>
          </a:solidFill>
          <a:ln>
            <a:noFill/>
          </a:ln>
          <a:effectLst/>
        </p:spPr>
        <p:txBody>
          <a:bodyPr lIns="68563" tIns="34281" rIns="68563" bIns="34281" anchor="ctr"/>
          <a:lstStyle/>
          <a:p>
            <a:pPr algn="ctr" defTabSz="914197">
              <a:defRPr/>
            </a:pPr>
            <a:endParaRPr lang="en-AU" sz="2600" kern="0" dirty="0">
              <a:solidFill>
                <a:schemeClr val="bg1"/>
              </a:solidFill>
              <a:latin typeface="Roboto Bold" charset="0"/>
            </a:endParaRPr>
          </a:p>
        </p:txBody>
      </p:sp>
      <p:sp>
        <p:nvSpPr>
          <p:cNvPr id="6" name="Freeform 10"/>
          <p:cNvSpPr>
            <a:spLocks/>
          </p:cNvSpPr>
          <p:nvPr/>
        </p:nvSpPr>
        <p:spPr bwMode="auto">
          <a:xfrm>
            <a:off x="4481537" y="3020429"/>
            <a:ext cx="1460139" cy="1420461"/>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108036"/>
          </a:solidFill>
          <a:ln>
            <a:noFill/>
          </a:ln>
          <a:effectLst/>
          <a:extLst/>
        </p:spPr>
        <p:txBody>
          <a:bodyPr lIns="68563" tIns="34281" rIns="68563" bIns="34281" anchor="ctr"/>
          <a:lstStyle/>
          <a:p>
            <a:pPr algn="ctr" defTabSz="914197">
              <a:defRPr/>
            </a:pPr>
            <a:endParaRPr lang="en-AU" sz="2999" kern="0" dirty="0">
              <a:solidFill>
                <a:schemeClr val="bg1"/>
              </a:solidFill>
              <a:latin typeface="Roboto Bold" charset="0"/>
            </a:endParaRPr>
          </a:p>
        </p:txBody>
      </p:sp>
      <p:sp>
        <p:nvSpPr>
          <p:cNvPr id="7" name="Freeform 6"/>
          <p:cNvSpPr>
            <a:spLocks/>
          </p:cNvSpPr>
          <p:nvPr/>
        </p:nvSpPr>
        <p:spPr bwMode="auto">
          <a:xfrm>
            <a:off x="4481537" y="1250803"/>
            <a:ext cx="969723" cy="944330"/>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108036"/>
          </a:solidFill>
          <a:ln>
            <a:noFill/>
          </a:ln>
          <a:effectLst/>
        </p:spPr>
        <p:txBody>
          <a:bodyPr lIns="68563" tIns="34281" rIns="68563" bIns="34281" anchor="ctr"/>
          <a:lstStyle/>
          <a:p>
            <a:pPr algn="ctr" defTabSz="914197">
              <a:defRPr/>
            </a:pPr>
            <a:endParaRPr lang="en-AU" sz="1500" kern="0" dirty="0">
              <a:solidFill>
                <a:schemeClr val="bg1"/>
              </a:solidFill>
              <a:latin typeface="Roboto Bold" charset="0"/>
            </a:endParaRPr>
          </a:p>
        </p:txBody>
      </p:sp>
      <p:sp>
        <p:nvSpPr>
          <p:cNvPr id="8" name="Freeform 5"/>
          <p:cNvSpPr>
            <a:spLocks/>
          </p:cNvSpPr>
          <p:nvPr/>
        </p:nvSpPr>
        <p:spPr bwMode="auto">
          <a:xfrm>
            <a:off x="4481535" y="2061818"/>
            <a:ext cx="1160176" cy="1128433"/>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108036"/>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40" name="椭圆 39"/>
          <p:cNvSpPr/>
          <p:nvPr/>
        </p:nvSpPr>
        <p:spPr>
          <a:xfrm>
            <a:off x="2829749" y="1367770"/>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2" name="椭圆 41"/>
          <p:cNvSpPr/>
          <p:nvPr/>
        </p:nvSpPr>
        <p:spPr>
          <a:xfrm>
            <a:off x="2829749" y="2336313"/>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3" name="椭圆 42"/>
          <p:cNvSpPr/>
          <p:nvPr/>
        </p:nvSpPr>
        <p:spPr>
          <a:xfrm>
            <a:off x="2829749" y="317948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7" name="椭圆 46"/>
          <p:cNvSpPr/>
          <p:nvPr/>
        </p:nvSpPr>
        <p:spPr>
          <a:xfrm>
            <a:off x="6182135" y="1367770"/>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8" name="椭圆 47"/>
          <p:cNvSpPr/>
          <p:nvPr/>
        </p:nvSpPr>
        <p:spPr>
          <a:xfrm>
            <a:off x="6182135" y="2336313"/>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9" name="椭圆 48"/>
          <p:cNvSpPr/>
          <p:nvPr/>
        </p:nvSpPr>
        <p:spPr>
          <a:xfrm>
            <a:off x="6182135" y="317948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21" name="TextBox 41"/>
          <p:cNvSpPr txBox="1"/>
          <p:nvPr/>
        </p:nvSpPr>
        <p:spPr>
          <a:xfrm>
            <a:off x="6564680" y="3500563"/>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170"/>
          <p:cNvSpPr txBox="1"/>
          <p:nvPr/>
        </p:nvSpPr>
        <p:spPr>
          <a:xfrm>
            <a:off x="6564681" y="3124957"/>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4" name="TextBox 41"/>
          <p:cNvSpPr txBox="1"/>
          <p:nvPr/>
        </p:nvSpPr>
        <p:spPr>
          <a:xfrm>
            <a:off x="608883" y="3500563"/>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855294" y="3124957"/>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9" name="TextBox 41"/>
          <p:cNvSpPr txBox="1"/>
          <p:nvPr/>
        </p:nvSpPr>
        <p:spPr>
          <a:xfrm>
            <a:off x="6564680" y="2606593"/>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6564681" y="2230988"/>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1" name="TextBox 41"/>
          <p:cNvSpPr txBox="1"/>
          <p:nvPr/>
        </p:nvSpPr>
        <p:spPr>
          <a:xfrm>
            <a:off x="608883" y="2606593"/>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70"/>
          <p:cNvSpPr txBox="1"/>
          <p:nvPr/>
        </p:nvSpPr>
        <p:spPr>
          <a:xfrm>
            <a:off x="855294" y="2230988"/>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3" name="TextBox 41"/>
          <p:cNvSpPr txBox="1"/>
          <p:nvPr/>
        </p:nvSpPr>
        <p:spPr>
          <a:xfrm>
            <a:off x="6564680" y="1681434"/>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170"/>
          <p:cNvSpPr txBox="1"/>
          <p:nvPr/>
        </p:nvSpPr>
        <p:spPr>
          <a:xfrm>
            <a:off x="6564681" y="1305829"/>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5" name="TextBox 41"/>
          <p:cNvSpPr txBox="1"/>
          <p:nvPr/>
        </p:nvSpPr>
        <p:spPr>
          <a:xfrm>
            <a:off x="608883" y="1681434"/>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855294" y="1305829"/>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1510101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p:tgtEl>
                                          <p:spTgt spid="40"/>
                                        </p:tgtEl>
                                        <p:attrNameLst>
                                          <p:attrName>ppt_y</p:attrName>
                                        </p:attrNameLst>
                                      </p:cBhvr>
                                      <p:tavLst>
                                        <p:tav tm="0">
                                          <p:val>
                                            <p:strVal val="#ppt_y+#ppt_h*1.125000"/>
                                          </p:val>
                                        </p:tav>
                                        <p:tav tm="100000">
                                          <p:val>
                                            <p:strVal val="#ppt_y"/>
                                          </p:val>
                                        </p:tav>
                                      </p:tavLst>
                                    </p:anim>
                                    <p:animEffect transition="in" filter="wipe(up)">
                                      <p:cBhvr>
                                        <p:cTn id="32" dur="500"/>
                                        <p:tgtEl>
                                          <p:spTgt spid="4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up)">
                                      <p:cBhvr>
                                        <p:cTn id="36" dur="500"/>
                                        <p:tgtEl>
                                          <p:spTgt spid="42"/>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p:tgtEl>
                                          <p:spTgt spid="43"/>
                                        </p:tgtEl>
                                        <p:attrNameLst>
                                          <p:attrName>ppt_y</p:attrName>
                                        </p:attrNameLst>
                                      </p:cBhvr>
                                      <p:tavLst>
                                        <p:tav tm="0">
                                          <p:val>
                                            <p:strVal val="#ppt_y+#ppt_h*1.125000"/>
                                          </p:val>
                                        </p:tav>
                                        <p:tav tm="100000">
                                          <p:val>
                                            <p:strVal val="#ppt_y"/>
                                          </p:val>
                                        </p:tav>
                                      </p:tavLst>
                                    </p:anim>
                                    <p:animEffect transition="in" filter="wipe(up)">
                                      <p:cBhvr>
                                        <p:cTn id="40" dur="500"/>
                                        <p:tgtEl>
                                          <p:spTgt spid="4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p:tgtEl>
                                          <p:spTgt spid="49"/>
                                        </p:tgtEl>
                                        <p:attrNameLst>
                                          <p:attrName>ppt_y</p:attrName>
                                        </p:attrNameLst>
                                      </p:cBhvr>
                                      <p:tavLst>
                                        <p:tav tm="0">
                                          <p:val>
                                            <p:strVal val="#ppt_y+#ppt_h*1.125000"/>
                                          </p:val>
                                        </p:tav>
                                        <p:tav tm="100000">
                                          <p:val>
                                            <p:strVal val="#ppt_y"/>
                                          </p:val>
                                        </p:tav>
                                      </p:tavLst>
                                    </p:anim>
                                    <p:animEffect transition="in" filter="wipe(up)">
                                      <p:cBhvr>
                                        <p:cTn id="44" dur="500"/>
                                        <p:tgtEl>
                                          <p:spTgt spid="49"/>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up)">
                                      <p:cBhvr>
                                        <p:cTn id="48" dur="500"/>
                                        <p:tgtEl>
                                          <p:spTgt spid="48"/>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p:tgtEl>
                                          <p:spTgt spid="47"/>
                                        </p:tgtEl>
                                        <p:attrNameLst>
                                          <p:attrName>ppt_y</p:attrName>
                                        </p:attrNameLst>
                                      </p:cBhvr>
                                      <p:tavLst>
                                        <p:tav tm="0">
                                          <p:val>
                                            <p:strVal val="#ppt_y+#ppt_h*1.125000"/>
                                          </p:val>
                                        </p:tav>
                                        <p:tav tm="100000">
                                          <p:val>
                                            <p:strVal val="#ppt_y"/>
                                          </p:val>
                                        </p:tav>
                                      </p:tavLst>
                                    </p:anim>
                                    <p:animEffect transition="in" filter="wipe(up)">
                                      <p:cBhvr>
                                        <p:cTn id="52" dur="500"/>
                                        <p:tgtEl>
                                          <p:spTgt spid="47"/>
                                        </p:tgtEl>
                                      </p:cBhvr>
                                    </p:animEffect>
                                  </p:childTnLst>
                                </p:cTn>
                              </p:par>
                            </p:childTnLst>
                          </p:cTn>
                        </p:par>
                        <p:par>
                          <p:cTn id="53" fill="hold">
                            <p:stCondLst>
                              <p:cond delay="3500"/>
                            </p:stCondLst>
                            <p:childTnLst>
                              <p:par>
                                <p:cTn id="54" presetID="47"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anim calcmode="lin" valueType="num">
                                      <p:cBhvr>
                                        <p:cTn id="57" dur="500" fill="hold"/>
                                        <p:tgtEl>
                                          <p:spTgt spid="26"/>
                                        </p:tgtEl>
                                        <p:attrNameLst>
                                          <p:attrName>ppt_x</p:attrName>
                                        </p:attrNameLst>
                                      </p:cBhvr>
                                      <p:tavLst>
                                        <p:tav tm="0">
                                          <p:val>
                                            <p:strVal val="#ppt_x"/>
                                          </p:val>
                                        </p:tav>
                                        <p:tav tm="100000">
                                          <p:val>
                                            <p:strVal val="#ppt_x"/>
                                          </p:val>
                                        </p:tav>
                                      </p:tavLst>
                                    </p:anim>
                                    <p:anim calcmode="lin" valueType="num">
                                      <p:cBhvr>
                                        <p:cTn id="58" dur="5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anim calcmode="lin" valueType="num">
                                      <p:cBhvr>
                                        <p:cTn id="62" dur="500" fill="hold"/>
                                        <p:tgtEl>
                                          <p:spTgt spid="24"/>
                                        </p:tgtEl>
                                        <p:attrNameLst>
                                          <p:attrName>ppt_x</p:attrName>
                                        </p:attrNameLst>
                                      </p:cBhvr>
                                      <p:tavLst>
                                        <p:tav tm="0">
                                          <p:val>
                                            <p:strVal val="#ppt_x"/>
                                          </p:val>
                                        </p:tav>
                                        <p:tav tm="100000">
                                          <p:val>
                                            <p:strVal val="#ppt_x"/>
                                          </p:val>
                                        </p:tav>
                                      </p:tavLst>
                                    </p:anim>
                                    <p:anim calcmode="lin" valueType="num">
                                      <p:cBhvr>
                                        <p:cTn id="63" dur="5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7"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anim calcmode="lin" valueType="num">
                                      <p:cBhvr>
                                        <p:cTn id="68" dur="500" fill="hold"/>
                                        <p:tgtEl>
                                          <p:spTgt spid="23"/>
                                        </p:tgtEl>
                                        <p:attrNameLst>
                                          <p:attrName>ppt_x</p:attrName>
                                        </p:attrNameLst>
                                      </p:cBhvr>
                                      <p:tavLst>
                                        <p:tav tm="0">
                                          <p:val>
                                            <p:strVal val="#ppt_x"/>
                                          </p:val>
                                        </p:tav>
                                        <p:tav tm="100000">
                                          <p:val>
                                            <p:strVal val="#ppt_x"/>
                                          </p:val>
                                        </p:tav>
                                      </p:tavLst>
                                    </p:anim>
                                    <p:anim calcmode="lin" valueType="num">
                                      <p:cBhvr>
                                        <p:cTn id="69" dur="5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ppt_x</p:attrName>
                                        </p:attrNameLst>
                                      </p:cBhvr>
                                      <p:tavLst>
                                        <p:tav tm="0">
                                          <p:val>
                                            <p:strVal val="#ppt_x"/>
                                          </p:val>
                                        </p:tav>
                                        <p:tav tm="100000">
                                          <p:val>
                                            <p:strVal val="#ppt_x"/>
                                          </p:val>
                                        </p:tav>
                                      </p:tavLst>
                                    </p:anim>
                                    <p:anim calcmode="lin" valueType="num">
                                      <p:cBhvr>
                                        <p:cTn id="74" dur="500" fill="hold"/>
                                        <p:tgtEl>
                                          <p:spTgt spid="21"/>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7" presetClass="entr" presetSubtype="0"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anim calcmode="lin" valueType="num">
                                      <p:cBhvr>
                                        <p:cTn id="84" dur="500" fill="hold"/>
                                        <p:tgtEl>
                                          <p:spTgt spid="31"/>
                                        </p:tgtEl>
                                        <p:attrNameLst>
                                          <p:attrName>ppt_x</p:attrName>
                                        </p:attrNameLst>
                                      </p:cBhvr>
                                      <p:tavLst>
                                        <p:tav tm="0">
                                          <p:val>
                                            <p:strVal val="#ppt_x"/>
                                          </p:val>
                                        </p:tav>
                                        <p:tav tm="100000">
                                          <p:val>
                                            <p:strVal val="#ppt_x"/>
                                          </p:val>
                                        </p:tav>
                                      </p:tavLst>
                                    </p:anim>
                                    <p:anim calcmode="lin" valueType="num">
                                      <p:cBhvr>
                                        <p:cTn id="85" dur="500" fill="hold"/>
                                        <p:tgtEl>
                                          <p:spTgt spid="31"/>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7"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anim calcmode="lin" valueType="num">
                                      <p:cBhvr>
                                        <p:cTn id="90" dur="500" fill="hold"/>
                                        <p:tgtEl>
                                          <p:spTgt spid="30"/>
                                        </p:tgtEl>
                                        <p:attrNameLst>
                                          <p:attrName>ppt_x</p:attrName>
                                        </p:attrNameLst>
                                      </p:cBhvr>
                                      <p:tavLst>
                                        <p:tav tm="0">
                                          <p:val>
                                            <p:strVal val="#ppt_x"/>
                                          </p:val>
                                        </p:tav>
                                        <p:tav tm="100000">
                                          <p:val>
                                            <p:strVal val="#ppt_x"/>
                                          </p:val>
                                        </p:tav>
                                      </p:tavLst>
                                    </p:anim>
                                    <p:anim calcmode="lin" valueType="num">
                                      <p:cBhvr>
                                        <p:cTn id="91" dur="500" fill="hold"/>
                                        <p:tgtEl>
                                          <p:spTgt spid="3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anim calcmode="lin" valueType="num">
                                      <p:cBhvr>
                                        <p:cTn id="95" dur="500" fill="hold"/>
                                        <p:tgtEl>
                                          <p:spTgt spid="29"/>
                                        </p:tgtEl>
                                        <p:attrNameLst>
                                          <p:attrName>ppt_x</p:attrName>
                                        </p:attrNameLst>
                                      </p:cBhvr>
                                      <p:tavLst>
                                        <p:tav tm="0">
                                          <p:val>
                                            <p:strVal val="#ppt_x"/>
                                          </p:val>
                                        </p:tav>
                                        <p:tav tm="100000">
                                          <p:val>
                                            <p:strVal val="#ppt_x"/>
                                          </p:val>
                                        </p:tav>
                                      </p:tavLst>
                                    </p:anim>
                                    <p:anim calcmode="lin" valueType="num">
                                      <p:cBhvr>
                                        <p:cTn id="96" dur="500" fill="hold"/>
                                        <p:tgtEl>
                                          <p:spTgt spid="29"/>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7" presetClass="entr" presetSubtype="0"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anim calcmode="lin" valueType="num">
                                      <p:cBhvr>
                                        <p:cTn id="101" dur="500" fill="hold"/>
                                        <p:tgtEl>
                                          <p:spTgt spid="36"/>
                                        </p:tgtEl>
                                        <p:attrNameLst>
                                          <p:attrName>ppt_x</p:attrName>
                                        </p:attrNameLst>
                                      </p:cBhvr>
                                      <p:tavLst>
                                        <p:tav tm="0">
                                          <p:val>
                                            <p:strVal val="#ppt_x"/>
                                          </p:val>
                                        </p:tav>
                                        <p:tav tm="100000">
                                          <p:val>
                                            <p:strVal val="#ppt_x"/>
                                          </p:val>
                                        </p:tav>
                                      </p:tavLst>
                                    </p:anim>
                                    <p:anim calcmode="lin" valueType="num">
                                      <p:cBhvr>
                                        <p:cTn id="102" dur="500" fill="hold"/>
                                        <p:tgtEl>
                                          <p:spTgt spid="36"/>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500"/>
                                        <p:tgtEl>
                                          <p:spTgt spid="35"/>
                                        </p:tgtEl>
                                      </p:cBhvr>
                                    </p:animEffect>
                                    <p:anim calcmode="lin" valueType="num">
                                      <p:cBhvr>
                                        <p:cTn id="106" dur="500" fill="hold"/>
                                        <p:tgtEl>
                                          <p:spTgt spid="35"/>
                                        </p:tgtEl>
                                        <p:attrNameLst>
                                          <p:attrName>ppt_x</p:attrName>
                                        </p:attrNameLst>
                                      </p:cBhvr>
                                      <p:tavLst>
                                        <p:tav tm="0">
                                          <p:val>
                                            <p:strVal val="#ppt_x"/>
                                          </p:val>
                                        </p:tav>
                                        <p:tav tm="100000">
                                          <p:val>
                                            <p:strVal val="#ppt_x"/>
                                          </p:val>
                                        </p:tav>
                                      </p:tavLst>
                                    </p:anim>
                                    <p:anim calcmode="lin" valueType="num">
                                      <p:cBhvr>
                                        <p:cTn id="107" dur="500" fill="hold"/>
                                        <p:tgtEl>
                                          <p:spTgt spid="35"/>
                                        </p:tgtEl>
                                        <p:attrNameLst>
                                          <p:attrName>ppt_y</p:attrName>
                                        </p:attrNameLst>
                                      </p:cBhvr>
                                      <p:tavLst>
                                        <p:tav tm="0">
                                          <p:val>
                                            <p:strVal val="#ppt_y+.1"/>
                                          </p:val>
                                        </p:tav>
                                        <p:tav tm="100000">
                                          <p:val>
                                            <p:strVal val="#ppt_y"/>
                                          </p:val>
                                        </p:tav>
                                      </p:tavLst>
                                    </p:anim>
                                  </p:childTnLst>
                                </p:cTn>
                              </p:par>
                            </p:childTnLst>
                          </p:cTn>
                        </p:par>
                        <p:par>
                          <p:cTn id="108" fill="hold">
                            <p:stCondLst>
                              <p:cond delay="6000"/>
                            </p:stCondLst>
                            <p:childTnLst>
                              <p:par>
                                <p:cTn id="109" presetID="47" presetClass="entr" presetSubtype="0"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anim calcmode="lin" valueType="num">
                                      <p:cBhvr>
                                        <p:cTn id="112" dur="500" fill="hold"/>
                                        <p:tgtEl>
                                          <p:spTgt spid="34"/>
                                        </p:tgtEl>
                                        <p:attrNameLst>
                                          <p:attrName>ppt_x</p:attrName>
                                        </p:attrNameLst>
                                      </p:cBhvr>
                                      <p:tavLst>
                                        <p:tav tm="0">
                                          <p:val>
                                            <p:strVal val="#ppt_x"/>
                                          </p:val>
                                        </p:tav>
                                        <p:tav tm="100000">
                                          <p:val>
                                            <p:strVal val="#ppt_x"/>
                                          </p:val>
                                        </p:tav>
                                      </p:tavLst>
                                    </p:anim>
                                    <p:anim calcmode="lin" valueType="num">
                                      <p:cBhvr>
                                        <p:cTn id="113" dur="500" fill="hold"/>
                                        <p:tgtEl>
                                          <p:spTgt spid="3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3"/>
                                        </p:tgtEl>
                                        <p:attrNameLst>
                                          <p:attrName>style.visibility</p:attrName>
                                        </p:attrNameLst>
                                      </p:cBhvr>
                                      <p:to>
                                        <p:strVal val="visible"/>
                                      </p:to>
                                    </p:set>
                                    <p:animEffect transition="in" filter="fade">
                                      <p:cBhvr>
                                        <p:cTn id="116" dur="500"/>
                                        <p:tgtEl>
                                          <p:spTgt spid="33"/>
                                        </p:tgtEl>
                                      </p:cBhvr>
                                    </p:animEffect>
                                    <p:anim calcmode="lin" valueType="num">
                                      <p:cBhvr>
                                        <p:cTn id="117" dur="500" fill="hold"/>
                                        <p:tgtEl>
                                          <p:spTgt spid="33"/>
                                        </p:tgtEl>
                                        <p:attrNameLst>
                                          <p:attrName>ppt_x</p:attrName>
                                        </p:attrNameLst>
                                      </p:cBhvr>
                                      <p:tavLst>
                                        <p:tav tm="0">
                                          <p:val>
                                            <p:strVal val="#ppt_x"/>
                                          </p:val>
                                        </p:tav>
                                        <p:tav tm="100000">
                                          <p:val>
                                            <p:strVal val="#ppt_x"/>
                                          </p:val>
                                        </p:tav>
                                      </p:tavLst>
                                    </p:anim>
                                    <p:anim calcmode="lin" valueType="num">
                                      <p:cBhvr>
                                        <p:cTn id="118"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40" grpId="0" animBg="1"/>
      <p:bldP spid="42" grpId="0" animBg="1"/>
      <p:bldP spid="43" grpId="0" animBg="1"/>
      <p:bldP spid="47" grpId="0" animBg="1"/>
      <p:bldP spid="48" grpId="0" animBg="1"/>
      <p:bldP spid="49" grpId="0" animBg="1"/>
      <p:bldP spid="21" grpId="0"/>
      <p:bldP spid="23" grpId="0"/>
      <p:bldP spid="24" grpId="0"/>
      <p:bldP spid="26" grpId="0"/>
      <p:bldP spid="29" grpId="0"/>
      <p:bldP spid="30" grpId="0"/>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141"/>
            <a:ext cx="9144000" cy="514321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839" y="881704"/>
            <a:ext cx="4343162" cy="4261655"/>
          </a:xfrm>
          <a:prstGeom prst="rect">
            <a:avLst/>
          </a:prstGeom>
        </p:spPr>
      </p:pic>
      <p:grpSp>
        <p:nvGrpSpPr>
          <p:cNvPr id="12" name="Group 11"/>
          <p:cNvGrpSpPr/>
          <p:nvPr/>
        </p:nvGrpSpPr>
        <p:grpSpPr>
          <a:xfrm>
            <a:off x="5486351" y="2647947"/>
            <a:ext cx="153891" cy="323831"/>
            <a:chOff x="5486400" y="2571750"/>
            <a:chExt cx="285997" cy="400050"/>
          </a:xfrm>
        </p:grpSpPr>
        <p:cxnSp>
          <p:nvCxnSpPr>
            <p:cNvPr id="11" name="Straight Connector 10"/>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8838481" y="3370498"/>
            <a:ext cx="153891" cy="323831"/>
            <a:chOff x="5486400" y="2571750"/>
            <a:chExt cx="285997" cy="400050"/>
          </a:xfrm>
        </p:grpSpPr>
        <p:cxnSp>
          <p:nvCxnSpPr>
            <p:cNvPr id="38" name="Straight Connector 37"/>
            <p:cNvCxnSpPr/>
            <p:nvPr/>
          </p:nvCxnSpPr>
          <p:spPr>
            <a:xfrm flipH="1">
              <a:off x="5486400" y="257175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619997" y="2590800"/>
              <a:ext cx="152400" cy="381000"/>
            </a:xfrm>
            <a:prstGeom prst="line">
              <a:avLst/>
            </a:prstGeom>
            <a:ln w="38100">
              <a:solidFill>
                <a:srgbClr val="8CC94C"/>
              </a:solidFill>
            </a:ln>
          </p:spPr>
          <p:style>
            <a:lnRef idx="1">
              <a:schemeClr val="accent1"/>
            </a:lnRef>
            <a:fillRef idx="0">
              <a:schemeClr val="accent1"/>
            </a:fillRef>
            <a:effectRef idx="0">
              <a:schemeClr val="accent1"/>
            </a:effectRef>
            <a:fontRef idx="minor">
              <a:schemeClr val="tx1"/>
            </a:fontRef>
          </p:style>
        </p:cxnSp>
      </p:grpSp>
      <p:sp>
        <p:nvSpPr>
          <p:cNvPr id="13" name="文本框 13"/>
          <p:cNvSpPr txBox="1">
            <a:spLocks noChangeArrowheads="1"/>
          </p:cNvSpPr>
          <p:nvPr/>
        </p:nvSpPr>
        <p:spPr bwMode="auto">
          <a:xfrm>
            <a:off x="6876256" y="2455149"/>
            <a:ext cx="1152128"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5120" dirty="0">
                <a:solidFill>
                  <a:srgbClr val="108136"/>
                </a:solidFill>
                <a:latin typeface="Agency FB" panose="020B0503020202020204" pitchFamily="34" charset="0"/>
              </a:rPr>
              <a:t>02</a:t>
            </a:r>
            <a:endParaRPr lang="zh-CN" altLang="en-US" sz="5120" dirty="0">
              <a:solidFill>
                <a:srgbClr val="108136"/>
              </a:solidFill>
              <a:latin typeface="Agency FB" panose="020B0503020202020204" pitchFamily="34" charset="0"/>
            </a:endParaRPr>
          </a:p>
        </p:txBody>
      </p:sp>
      <p:sp>
        <p:nvSpPr>
          <p:cNvPr id="14" name="文本框 66"/>
          <p:cNvSpPr txBox="1">
            <a:spLocks noChangeArrowheads="1"/>
          </p:cNvSpPr>
          <p:nvPr/>
        </p:nvSpPr>
        <p:spPr bwMode="auto">
          <a:xfrm>
            <a:off x="6258178" y="3198296"/>
            <a:ext cx="1935145"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buNone/>
            </a:pPr>
            <a:r>
              <a:rPr lang="zh-CN" altLang="en-US" sz="2276" dirty="0">
                <a:solidFill>
                  <a:srgbClr val="108136"/>
                </a:solidFill>
                <a:latin typeface="微软雅黑" panose="020B0503020204020204" pitchFamily="34" charset="-122"/>
                <a:ea typeface="微软雅黑" panose="020B0503020204020204" pitchFamily="34" charset="-122"/>
              </a:rPr>
              <a:t>添加您的文字</a:t>
            </a:r>
          </a:p>
        </p:txBody>
      </p:sp>
    </p:spTree>
    <p:extLst>
      <p:ext uri="{BB962C8B-B14F-4D97-AF65-F5344CB8AC3E}">
        <p14:creationId xmlns:p14="http://schemas.microsoft.com/office/powerpoint/2010/main" val="15758755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1"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1050"/>
                            </p:stCondLst>
                            <p:childTnLst>
                              <p:par>
                                <p:cTn id="31" presetID="1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ppt_y</p:attrName>
                                        </p:attrNameLst>
                                      </p:cBhvr>
                                      <p:tavLst>
                                        <p:tav tm="0">
                                          <p:val>
                                            <p:strVal val="#ppt_y+#ppt_h*1.125000"/>
                                          </p:val>
                                        </p:tav>
                                        <p:tav tm="100000">
                                          <p:val>
                                            <p:strVal val="#ppt_y"/>
                                          </p:val>
                                        </p:tav>
                                      </p:tavLst>
                                    </p:anim>
                                    <p:animEffect transition="in" filter="wipe(up)">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descr="C:\Users\Thinkpad\Desktop\111.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68237" y="1308215"/>
            <a:ext cx="4326204" cy="33178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19456" y="1470700"/>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4" name="TextBox 3"/>
          <p:cNvSpPr txBox="1"/>
          <p:nvPr/>
        </p:nvSpPr>
        <p:spPr>
          <a:xfrm>
            <a:off x="5304272" y="1700970"/>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5" name="直接连接符 4"/>
          <p:cNvCxnSpPr/>
          <p:nvPr/>
        </p:nvCxnSpPr>
        <p:spPr>
          <a:xfrm>
            <a:off x="5369479" y="1700969"/>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04272" y="2299873"/>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7" name="TextBox 6"/>
          <p:cNvSpPr txBox="1"/>
          <p:nvPr/>
        </p:nvSpPr>
        <p:spPr>
          <a:xfrm>
            <a:off x="5289088" y="2530142"/>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8" name="直接连接符 7"/>
          <p:cNvCxnSpPr/>
          <p:nvPr/>
        </p:nvCxnSpPr>
        <p:spPr>
          <a:xfrm>
            <a:off x="5354295" y="2530142"/>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89088" y="3194873"/>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10" name="TextBox 9"/>
          <p:cNvSpPr txBox="1"/>
          <p:nvPr/>
        </p:nvSpPr>
        <p:spPr>
          <a:xfrm>
            <a:off x="5273904" y="3425143"/>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11" name="直接连接符 10"/>
          <p:cNvCxnSpPr/>
          <p:nvPr/>
        </p:nvCxnSpPr>
        <p:spPr>
          <a:xfrm>
            <a:off x="5339110" y="3425143"/>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722678"/>
      </p:ext>
    </p:extLst>
  </p:cSld>
  <p:clrMapOvr>
    <a:masterClrMapping/>
  </p:clrMapOvr>
  <p:transition spd="slow" advClick="0"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750" fill="hold"/>
                                        <p:tgtEl>
                                          <p:spTgt spid="3"/>
                                        </p:tgtEl>
                                        <p:attrNameLst>
                                          <p:attrName>ppt_w</p:attrName>
                                        </p:attrNameLst>
                                      </p:cBhvr>
                                      <p:tavLst>
                                        <p:tav tm="0">
                                          <p:val>
                                            <p:fltVal val="0"/>
                                          </p:val>
                                        </p:tav>
                                        <p:tav tm="100000">
                                          <p:val>
                                            <p:strVal val="#ppt_w"/>
                                          </p:val>
                                        </p:tav>
                                      </p:tavLst>
                                    </p:anim>
                                    <p:anim calcmode="lin" valueType="num">
                                      <p:cBhvr>
                                        <p:cTn id="27" dur="750" fill="hold"/>
                                        <p:tgtEl>
                                          <p:spTgt spid="3"/>
                                        </p:tgtEl>
                                        <p:attrNameLst>
                                          <p:attrName>ppt_h</p:attrName>
                                        </p:attrNameLst>
                                      </p:cBhvr>
                                      <p:tavLst>
                                        <p:tav tm="0">
                                          <p:val>
                                            <p:fltVal val="0"/>
                                          </p:val>
                                        </p:tav>
                                        <p:tav tm="100000">
                                          <p:val>
                                            <p:strVal val="#ppt_h"/>
                                          </p:val>
                                        </p:tav>
                                      </p:tavLst>
                                    </p:anim>
                                    <p:anim calcmode="lin" valueType="num">
                                      <p:cBhvr>
                                        <p:cTn id="28" dur="750" fill="hold"/>
                                        <p:tgtEl>
                                          <p:spTgt spid="3"/>
                                        </p:tgtEl>
                                        <p:attrNameLst>
                                          <p:attrName>style.rotation</p:attrName>
                                        </p:attrNameLst>
                                      </p:cBhvr>
                                      <p:tavLst>
                                        <p:tav tm="0">
                                          <p:val>
                                            <p:fltVal val="90"/>
                                          </p:val>
                                        </p:tav>
                                        <p:tav tm="100000">
                                          <p:val>
                                            <p:fltVal val="0"/>
                                          </p:val>
                                        </p:tav>
                                      </p:tavLst>
                                    </p:anim>
                                    <p:animEffect transition="in" filter="fade">
                                      <p:cBhvr>
                                        <p:cTn id="29" dur="750"/>
                                        <p:tgtEl>
                                          <p:spTgt spid="3"/>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ppt_w</p:attrName>
                                        </p:attrNameLst>
                                      </p:cBhvr>
                                      <p:tavLst>
                                        <p:tav tm="0">
                                          <p:val>
                                            <p:fltVal val="0"/>
                                          </p:val>
                                        </p:tav>
                                        <p:tav tm="100000">
                                          <p:val>
                                            <p:strVal val="#ppt_w"/>
                                          </p:val>
                                        </p:tav>
                                      </p:tavLst>
                                    </p:anim>
                                    <p:anim calcmode="lin" valueType="num">
                                      <p:cBhvr>
                                        <p:cTn id="33" dur="750" fill="hold"/>
                                        <p:tgtEl>
                                          <p:spTgt spid="6"/>
                                        </p:tgtEl>
                                        <p:attrNameLst>
                                          <p:attrName>ppt_h</p:attrName>
                                        </p:attrNameLst>
                                      </p:cBhvr>
                                      <p:tavLst>
                                        <p:tav tm="0">
                                          <p:val>
                                            <p:fltVal val="0"/>
                                          </p:val>
                                        </p:tav>
                                        <p:tav tm="100000">
                                          <p:val>
                                            <p:strVal val="#ppt_h"/>
                                          </p:val>
                                        </p:tav>
                                      </p:tavLst>
                                    </p:anim>
                                    <p:anim calcmode="lin" valueType="num">
                                      <p:cBhvr>
                                        <p:cTn id="34" dur="750" fill="hold"/>
                                        <p:tgtEl>
                                          <p:spTgt spid="6"/>
                                        </p:tgtEl>
                                        <p:attrNameLst>
                                          <p:attrName>style.rotation</p:attrName>
                                        </p:attrNameLst>
                                      </p:cBhvr>
                                      <p:tavLst>
                                        <p:tav tm="0">
                                          <p:val>
                                            <p:fltVal val="90"/>
                                          </p:val>
                                        </p:tav>
                                        <p:tav tm="100000">
                                          <p:val>
                                            <p:fltVal val="0"/>
                                          </p:val>
                                        </p:tav>
                                      </p:tavLst>
                                    </p:anim>
                                    <p:animEffect transition="in" filter="fade">
                                      <p:cBhvr>
                                        <p:cTn id="35" dur="750"/>
                                        <p:tgtEl>
                                          <p:spTgt spid="6"/>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750" fill="hold"/>
                                        <p:tgtEl>
                                          <p:spTgt spid="9"/>
                                        </p:tgtEl>
                                        <p:attrNameLst>
                                          <p:attrName>ppt_w</p:attrName>
                                        </p:attrNameLst>
                                      </p:cBhvr>
                                      <p:tavLst>
                                        <p:tav tm="0">
                                          <p:val>
                                            <p:fltVal val="0"/>
                                          </p:val>
                                        </p:tav>
                                        <p:tav tm="100000">
                                          <p:val>
                                            <p:strVal val="#ppt_w"/>
                                          </p:val>
                                        </p:tav>
                                      </p:tavLst>
                                    </p:anim>
                                    <p:anim calcmode="lin" valueType="num">
                                      <p:cBhvr>
                                        <p:cTn id="39" dur="750" fill="hold"/>
                                        <p:tgtEl>
                                          <p:spTgt spid="9"/>
                                        </p:tgtEl>
                                        <p:attrNameLst>
                                          <p:attrName>ppt_h</p:attrName>
                                        </p:attrNameLst>
                                      </p:cBhvr>
                                      <p:tavLst>
                                        <p:tav tm="0">
                                          <p:val>
                                            <p:fltVal val="0"/>
                                          </p:val>
                                        </p:tav>
                                        <p:tav tm="100000">
                                          <p:val>
                                            <p:strVal val="#ppt_h"/>
                                          </p:val>
                                        </p:tav>
                                      </p:tavLst>
                                    </p:anim>
                                    <p:anim calcmode="lin" valueType="num">
                                      <p:cBhvr>
                                        <p:cTn id="40" dur="750" fill="hold"/>
                                        <p:tgtEl>
                                          <p:spTgt spid="9"/>
                                        </p:tgtEl>
                                        <p:attrNameLst>
                                          <p:attrName>style.rotation</p:attrName>
                                        </p:attrNameLst>
                                      </p:cBhvr>
                                      <p:tavLst>
                                        <p:tav tm="0">
                                          <p:val>
                                            <p:fltVal val="90"/>
                                          </p:val>
                                        </p:tav>
                                        <p:tav tm="100000">
                                          <p:val>
                                            <p:fltVal val="0"/>
                                          </p:val>
                                        </p:tav>
                                      </p:tavLst>
                                    </p:anim>
                                    <p:animEffect transition="in" filter="fade">
                                      <p:cBhvr>
                                        <p:cTn id="41" dur="750"/>
                                        <p:tgtEl>
                                          <p:spTgt spid="9"/>
                                        </p:tgtEl>
                                      </p:cBhvr>
                                    </p:animEffect>
                                  </p:childTnLst>
                                </p:cTn>
                              </p:par>
                            </p:childTnLst>
                          </p:cTn>
                        </p:par>
                        <p:par>
                          <p:cTn id="42" fill="hold">
                            <p:stCondLst>
                              <p:cond delay="2250"/>
                            </p:stCondLst>
                            <p:childTnLst>
                              <p:par>
                                <p:cTn id="43" presetID="22" presetClass="entr" presetSubtype="1"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up)">
                                      <p:cBhvr>
                                        <p:cTn id="48" dur="500"/>
                                        <p:tgtEl>
                                          <p:spTgt spid="7"/>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up)">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5c787a88e5330abf75dfafaaf64092bf85ff22"/>
</p:tagLst>
</file>

<file path=ppt/theme/theme1.xml><?xml version="1.0" encoding="utf-8"?>
<a:theme xmlns:a="http://schemas.openxmlformats.org/drawingml/2006/main" name="首页">
  <a:themeElements>
    <a:clrScheme name="医院蓝绿">
      <a:dk1>
        <a:srgbClr val="11A0DC"/>
      </a:dk1>
      <a:lt1>
        <a:srgbClr val="B2B2B2"/>
      </a:lt1>
      <a:dk2>
        <a:srgbClr val="204F7D"/>
      </a:dk2>
      <a:lt2>
        <a:srgbClr val="CFD82F"/>
      </a:lt2>
      <a:accent1>
        <a:srgbClr val="FFFFFF"/>
      </a:accent1>
      <a:accent2>
        <a:srgbClr val="B2B2B2"/>
      </a:accent2>
      <a:accent3>
        <a:srgbClr val="969696"/>
      </a:accent3>
      <a:accent4>
        <a:srgbClr val="808080"/>
      </a:accent4>
      <a:accent5>
        <a:srgbClr val="5F5F5F"/>
      </a:accent5>
      <a:accent6>
        <a:srgbClr val="4D4D4D"/>
      </a:accent6>
      <a:hlink>
        <a:srgbClr val="0070C0"/>
      </a:hlink>
      <a:folHlink>
        <a:srgbClr val="7030A0"/>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第一PPT，www.1ppt.com">
  <a:themeElements>
    <a:clrScheme name="自定义 17">
      <a:dk1>
        <a:sysClr val="windowText" lastClr="000000"/>
      </a:dk1>
      <a:lt1>
        <a:sysClr val="window" lastClr="FFFFFF"/>
      </a:lt1>
      <a:dk2>
        <a:srgbClr val="17406D"/>
      </a:dk2>
      <a:lt2>
        <a:srgbClr val="DBEFF9"/>
      </a:lt2>
      <a:accent1>
        <a:srgbClr val="0BD0D9"/>
      </a:accent1>
      <a:accent2>
        <a:srgbClr val="0BD0D9"/>
      </a:accent2>
      <a:accent3>
        <a:srgbClr val="0BD0D9"/>
      </a:accent3>
      <a:accent4>
        <a:srgbClr val="0BD0D9"/>
      </a:accent4>
      <a:accent5>
        <a:srgbClr val="0BD0D9"/>
      </a:accent5>
      <a:accent6>
        <a:srgbClr val="0BD0D9"/>
      </a:accent6>
      <a:hlink>
        <a:srgbClr val="0BD0D9"/>
      </a:hlink>
      <a:folHlink>
        <a:srgbClr val="0BD0D9"/>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3571</TotalTime>
  <Words>4651</Words>
  <Application>Microsoft Office PowerPoint</Application>
  <PresentationFormat>全屏显示(16:9)</PresentationFormat>
  <Paragraphs>325</Paragraphs>
  <Slides>31</Slides>
  <Notes>30</Notes>
  <HiddenSlides>0</HiddenSlides>
  <MMClips>0</MMClips>
  <ScaleCrop>false</ScaleCrop>
  <HeadingPairs>
    <vt:vector size="4" baseType="variant">
      <vt:variant>
        <vt:lpstr>主题</vt:lpstr>
      </vt:variant>
      <vt:variant>
        <vt:i4>3</vt:i4>
      </vt:variant>
      <vt:variant>
        <vt:lpstr>幻灯片标题</vt:lpstr>
      </vt:variant>
      <vt:variant>
        <vt:i4>31</vt:i4>
      </vt:variant>
    </vt:vector>
  </HeadingPairs>
  <TitlesOfParts>
    <vt:vector size="34" baseType="lpstr">
      <vt:lpstr>首页</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医疗医学</dc:title>
  <dc:creator>第一PPT模板网-WWW.1PPT.COM</dc:creator>
  <cp:keywords>第一PPT模板网-WWW.1PPT.COM</cp:keywords>
  <dc:description>QQ：987900079    我图网独家原创模版   http://hi.ooopic.com/dcq888/tuku</dc:description>
  <cp:lastModifiedBy>Windows User</cp:lastModifiedBy>
  <cp:revision>414</cp:revision>
  <dcterms:modified xsi:type="dcterms:W3CDTF">2018-01-31T07:04:15Z</dcterms:modified>
</cp:coreProperties>
</file>