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8" r:id="rId1"/>
    <p:sldMasterId id="2147483693" r:id="rId2"/>
  </p:sldMasterIdLst>
  <p:notesMasterIdLst>
    <p:notesMasterId r:id="rId30"/>
  </p:notesMasterIdLst>
  <p:sldIdLst>
    <p:sldId id="256" r:id="rId3"/>
    <p:sldId id="258" r:id="rId4"/>
    <p:sldId id="290" r:id="rId5"/>
    <p:sldId id="299" r:id="rId6"/>
    <p:sldId id="301" r:id="rId7"/>
    <p:sldId id="300" r:id="rId8"/>
    <p:sldId id="291" r:id="rId9"/>
    <p:sldId id="304" r:id="rId10"/>
    <p:sldId id="305" r:id="rId11"/>
    <p:sldId id="306" r:id="rId12"/>
    <p:sldId id="271" r:id="rId13"/>
    <p:sldId id="308" r:id="rId14"/>
    <p:sldId id="309" r:id="rId15"/>
    <p:sldId id="310" r:id="rId16"/>
    <p:sldId id="275" r:id="rId17"/>
    <p:sldId id="307" r:id="rId18"/>
    <p:sldId id="311" r:id="rId19"/>
    <p:sldId id="312" r:id="rId20"/>
    <p:sldId id="285" r:id="rId21"/>
    <p:sldId id="313" r:id="rId22"/>
    <p:sldId id="314" r:id="rId23"/>
    <p:sldId id="315" r:id="rId24"/>
    <p:sldId id="316" r:id="rId25"/>
    <p:sldId id="317" r:id="rId26"/>
    <p:sldId id="318" r:id="rId27"/>
    <p:sldId id="298" r:id="rId28"/>
    <p:sldId id="319" r:id="rId29"/>
  </p:sldIdLst>
  <p:sldSz cx="9144000" cy="5143500" type="screen16x9"/>
  <p:notesSz cx="6858000" cy="9144000"/>
  <p:embeddedFontLst>
    <p:embeddedFont>
      <p:font typeface="微软雅黑" panose="020B0503020204020204" pitchFamily="34" charset="-122"/>
      <p:regular r:id="rId31"/>
      <p:bold r:id="rId32"/>
    </p:embeddedFont>
    <p:embeddedFont>
      <p:font typeface="굴림" panose="020B0600000101010101" pitchFamily="34" charset="-127"/>
      <p:regular r:id="rId33"/>
    </p:embeddedFont>
    <p:embeddedFont>
      <p:font typeface="Calibri" panose="020F0502020204030204" pitchFamily="34" charset="0"/>
      <p:regular r:id="rId34"/>
      <p:bold r:id="rId35"/>
      <p:italic r:id="rId36"/>
      <p:boldItalic r:id="rId37"/>
    </p:embeddedFont>
    <p:embeddedFont>
      <p:font typeface="黑体" panose="02010609060101010101" pitchFamily="49" charset="-122"/>
      <p:regular r:id="rId38"/>
    </p:embeddedFont>
    <p:embeddedFont>
      <p:font typeface="Impact" panose="020B0806030902050204" pitchFamily="34" charset="0"/>
      <p:regular r:id="rId39"/>
    </p:embeddedFont>
  </p:embeddedFontLst>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4606D"/>
    <a:srgbClr val="E2E2E2"/>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392"/>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9.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4.fntdata"/><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3.fntdata"/><Relationship Id="rId38"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6.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doughnutChart>
        <c:varyColors val="1"/>
        <c:ser>
          <c:idx val="0"/>
          <c:order val="0"/>
          <c:tx>
            <c:strRef>
              <c:f>Sheet1!$B$1</c:f>
              <c:strCache>
                <c:ptCount val="1"/>
                <c:pt idx="0">
                  <c:v>销售额</c:v>
                </c:pt>
              </c:strCache>
            </c:strRef>
          </c:tx>
          <c:dPt>
            <c:idx val="0"/>
            <c:bubble3D val="0"/>
          </c:dPt>
          <c:dPt>
            <c:idx val="1"/>
            <c:bubble3D val="0"/>
          </c:dPt>
          <c:dPt>
            <c:idx val="2"/>
            <c:bubble3D val="0"/>
          </c:dPt>
          <c:dPt>
            <c:idx val="3"/>
            <c:bubble3D val="0"/>
          </c:dPt>
          <c:dLbls>
            <c:spPr>
              <a:noFill/>
              <a:ln>
                <a:noFill/>
              </a:ln>
              <a:effectLst/>
            </c:spPr>
            <c:showLegendKey val="0"/>
            <c:showVal val="1"/>
            <c:showCatName val="1"/>
            <c:showSerName val="0"/>
            <c:showPercent val="0"/>
            <c:showBubbleSize val="0"/>
            <c:separator> </c:separator>
            <c:showLeaderLines val="1"/>
            <c:extLst>
              <c:ext xmlns:c15="http://schemas.microsoft.com/office/drawing/2012/chart" uri="{CE6537A1-D6FC-4f65-9D91-7224C49458BB}">
                <c15:layout/>
              </c:ext>
            </c:extLst>
          </c:dLbls>
          <c:cat>
            <c:numRef>
              <c:f>Sheet1!$A$2:$A$5</c:f>
              <c:numCache>
                <c:formatCode>General</c:formatCode>
                <c:ptCount val="4"/>
              </c:numCache>
            </c:numRef>
          </c:cat>
          <c:val>
            <c:numRef>
              <c:f>Sheet1!$B$2:$B$5</c:f>
              <c:numCache>
                <c:formatCode>General</c:formatCode>
                <c:ptCount val="4"/>
                <c:pt idx="0">
                  <c:v>60</c:v>
                </c:pt>
                <c:pt idx="1">
                  <c:v>20</c:v>
                </c:pt>
                <c:pt idx="2">
                  <c:v>12</c:v>
                </c:pt>
                <c:pt idx="3">
                  <c:v>8</c:v>
                </c:pt>
              </c:numCache>
            </c:numRef>
          </c:val>
        </c:ser>
        <c:dLbls>
          <c:showLegendKey val="0"/>
          <c:showVal val="1"/>
          <c:showCatName val="1"/>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A75E41-DC67-4C41-B662-A4FF56AF8058}" type="datetimeFigureOut">
              <a:rPr lang="zh-CN" altLang="en-US" smtClean="0"/>
              <a:t>2018/1/31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031D22-0C37-4AE8-AAA6-EF65D257B1E8}" type="slidenum">
              <a:rPr lang="zh-CN" altLang="en-US" smtClean="0"/>
              <a:t>‹#›</a:t>
            </a:fld>
            <a:endParaRPr lang="zh-CN" altLang="en-US"/>
          </a:p>
        </p:txBody>
      </p:sp>
    </p:spTree>
    <p:extLst>
      <p:ext uri="{BB962C8B-B14F-4D97-AF65-F5344CB8AC3E}">
        <p14:creationId xmlns:p14="http://schemas.microsoft.com/office/powerpoint/2010/main" val="23323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031D22-0C37-4AE8-AAA6-EF65D257B1E8}" type="slidenum">
              <a:rPr lang="zh-CN" altLang="en-US" smtClean="0"/>
              <a:t>1</a:t>
            </a:fld>
            <a:endParaRPr lang="zh-CN" altLang="en-US"/>
          </a:p>
        </p:txBody>
      </p:sp>
    </p:spTree>
    <p:extLst>
      <p:ext uri="{BB962C8B-B14F-4D97-AF65-F5344CB8AC3E}">
        <p14:creationId xmlns:p14="http://schemas.microsoft.com/office/powerpoint/2010/main" val="414581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031D22-0C37-4AE8-AAA6-EF65D257B1E8}" type="slidenum">
              <a:rPr lang="zh-CN" altLang="en-US" smtClean="0"/>
              <a:t>2</a:t>
            </a:fld>
            <a:endParaRPr lang="zh-CN" altLang="en-US"/>
          </a:p>
        </p:txBody>
      </p:sp>
    </p:spTree>
    <p:extLst>
      <p:ext uri="{BB962C8B-B14F-4D97-AF65-F5344CB8AC3E}">
        <p14:creationId xmlns:p14="http://schemas.microsoft.com/office/powerpoint/2010/main" val="2472962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t>3</a:t>
            </a:fld>
            <a:endParaRPr lang="zh-CN" altLang="en-US"/>
          </a:p>
        </p:txBody>
      </p:sp>
    </p:spTree>
    <p:extLst>
      <p:ext uri="{BB962C8B-B14F-4D97-AF65-F5344CB8AC3E}">
        <p14:creationId xmlns:p14="http://schemas.microsoft.com/office/powerpoint/2010/main" val="1890303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t>7</a:t>
            </a:fld>
            <a:endParaRPr lang="zh-CN" altLang="en-US"/>
          </a:p>
        </p:txBody>
      </p:sp>
    </p:spTree>
    <p:extLst>
      <p:ext uri="{BB962C8B-B14F-4D97-AF65-F5344CB8AC3E}">
        <p14:creationId xmlns:p14="http://schemas.microsoft.com/office/powerpoint/2010/main" val="1890303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t>11</a:t>
            </a:fld>
            <a:endParaRPr lang="zh-CN" altLang="en-US"/>
          </a:p>
        </p:txBody>
      </p:sp>
    </p:spTree>
    <p:extLst>
      <p:ext uri="{BB962C8B-B14F-4D97-AF65-F5344CB8AC3E}">
        <p14:creationId xmlns:p14="http://schemas.microsoft.com/office/powerpoint/2010/main" val="1890303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t>15</a:t>
            </a:fld>
            <a:endParaRPr lang="zh-CN" altLang="en-US"/>
          </a:p>
        </p:txBody>
      </p:sp>
    </p:spTree>
    <p:extLst>
      <p:ext uri="{BB962C8B-B14F-4D97-AF65-F5344CB8AC3E}">
        <p14:creationId xmlns:p14="http://schemas.microsoft.com/office/powerpoint/2010/main" val="18903032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t>19</a:t>
            </a:fld>
            <a:endParaRPr lang="zh-CN" altLang="en-US"/>
          </a:p>
        </p:txBody>
      </p:sp>
    </p:spTree>
    <p:extLst>
      <p:ext uri="{BB962C8B-B14F-4D97-AF65-F5344CB8AC3E}">
        <p14:creationId xmlns:p14="http://schemas.microsoft.com/office/powerpoint/2010/main" val="1890303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031D22-0C37-4AE8-AAA6-EF65D257B1E8}" type="slidenum">
              <a:rPr lang="zh-CN" altLang="en-US" smtClean="0"/>
              <a:t>26</a:t>
            </a:fld>
            <a:endParaRPr lang="zh-CN" altLang="en-US"/>
          </a:p>
        </p:txBody>
      </p:sp>
    </p:spTree>
    <p:extLst>
      <p:ext uri="{BB962C8B-B14F-4D97-AF65-F5344CB8AC3E}">
        <p14:creationId xmlns:p14="http://schemas.microsoft.com/office/powerpoint/2010/main" val="4145815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28575" y="0"/>
            <a:ext cx="4171950" cy="5143500"/>
          </a:xfrm>
          <a:prstGeom prst="rect">
            <a:avLst/>
          </a:prstGeom>
        </p:spPr>
      </p:pic>
      <p:sp>
        <p:nvSpPr>
          <p:cNvPr id="11" name="矩形 10"/>
          <p:cNvSpPr/>
          <p:nvPr/>
        </p:nvSpPr>
        <p:spPr>
          <a:xfrm>
            <a:off x="-28575" y="-6531"/>
            <a:ext cx="4781005" cy="5150031"/>
          </a:xfrm>
          <a:prstGeom prst="rect">
            <a:avLst/>
          </a:prstGeom>
          <a:solidFill>
            <a:srgbClr val="FFFFFF">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pic>
        <p:nvPicPr>
          <p:cNvPr id="8" name="图片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095332" y="0"/>
            <a:ext cx="4048669" cy="5143500"/>
          </a:xfrm>
          <a:prstGeom prst="rect">
            <a:avLst/>
          </a:prstGeom>
        </p:spPr>
      </p:pic>
      <p:sp>
        <p:nvSpPr>
          <p:cNvPr id="4" name="Date Placeholder 3"/>
          <p:cNvSpPr>
            <a:spLocks noGrp="1"/>
          </p:cNvSpPr>
          <p:nvPr>
            <p:ph type="dt" sz="half" idx="10"/>
          </p:nvPr>
        </p:nvSpPr>
        <p:spPr/>
        <p:txBody>
          <a:bodyPr/>
          <a:lstStyle/>
          <a:p>
            <a:fld id="{EC596D5A-DC2E-4AAE-A2AB-3C5FBCA6A624}" type="datetimeFigureOut">
              <a:rPr lang="zh-CN" altLang="en-US" smtClean="0"/>
              <a:t>2018/1/31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C782B1-88CD-4A03-981A-E05FB4213BA5}" type="slidenum">
              <a:rPr lang="zh-CN" altLang="en-US" smtClean="0"/>
              <a:t>‹#›</a:t>
            </a:fld>
            <a:endParaRPr lang="zh-CN" altLang="en-US"/>
          </a:p>
        </p:txBody>
      </p:sp>
      <p:sp>
        <p:nvSpPr>
          <p:cNvPr id="2" name="Title 1"/>
          <p:cNvSpPr>
            <a:spLocks noGrp="1"/>
          </p:cNvSpPr>
          <p:nvPr>
            <p:ph type="ctrTitle"/>
          </p:nvPr>
        </p:nvSpPr>
        <p:spPr>
          <a:xfrm>
            <a:off x="391888" y="1500187"/>
            <a:ext cx="5380262" cy="1372562"/>
          </a:xfrm>
        </p:spPr>
        <p:txBody>
          <a:bodyPr anchor="b">
            <a:noAutofit/>
          </a:bodyPr>
          <a:lstStyle>
            <a:lvl1pPr algn="ctr">
              <a:lnSpc>
                <a:spcPct val="100000"/>
              </a:lnSpc>
              <a:defRPr sz="3000" b="1" i="0">
                <a:solidFill>
                  <a:schemeClr val="accent1"/>
                </a:solidFill>
                <a:effectLst/>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400924" y="2960853"/>
            <a:ext cx="5380262" cy="443388"/>
          </a:xfrm>
        </p:spPr>
        <p:txBody>
          <a:bodyPr>
            <a:normAutofit/>
          </a:bodyPr>
          <a:lstStyle>
            <a:lvl1pPr marL="0" indent="0" algn="ctr">
              <a:buNone/>
              <a:defRPr sz="1800">
                <a:solidFill>
                  <a:srgbClr val="5F5F5F"/>
                </a:solidFill>
              </a:defRPr>
            </a:lvl1pPr>
            <a:lvl2pPr marL="144661" indent="0" algn="ctr">
              <a:buNone/>
              <a:defRPr sz="600"/>
            </a:lvl2pPr>
            <a:lvl3pPr marL="289322" indent="0" algn="ctr">
              <a:buNone/>
              <a:defRPr sz="600"/>
            </a:lvl3pPr>
            <a:lvl4pPr marL="433983" indent="0" algn="ctr">
              <a:buNone/>
              <a:defRPr sz="500"/>
            </a:lvl4pPr>
            <a:lvl5pPr marL="578644" indent="0" algn="ctr">
              <a:buNone/>
              <a:defRPr sz="500"/>
            </a:lvl5pPr>
            <a:lvl6pPr marL="723305" indent="0" algn="ctr">
              <a:buNone/>
              <a:defRPr sz="500"/>
            </a:lvl6pPr>
            <a:lvl7pPr marL="867966" indent="0" algn="ctr">
              <a:buNone/>
              <a:defRPr sz="500"/>
            </a:lvl7pPr>
            <a:lvl8pPr marL="1012627" indent="0" algn="ctr">
              <a:buNone/>
              <a:defRPr sz="500"/>
            </a:lvl8pPr>
            <a:lvl9pPr marL="1157288" indent="0" algn="ctr">
              <a:buNone/>
              <a:defRPr sz="500"/>
            </a:lvl9pPr>
          </a:lstStyle>
          <a:p>
            <a:r>
              <a:rPr lang="zh-CN" altLang="en-US" smtClean="0"/>
              <a:t>单击此处编辑母版副标题样式</a:t>
            </a:r>
            <a:endParaRPr lang="en-US" dirty="0"/>
          </a:p>
        </p:txBody>
      </p:sp>
    </p:spTree>
    <p:extLst>
      <p:ext uri="{BB962C8B-B14F-4D97-AF65-F5344CB8AC3E}">
        <p14:creationId xmlns:p14="http://schemas.microsoft.com/office/powerpoint/2010/main" val="3168211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ppt_x</p:attrName>
                                        </p:attrNameLst>
                                      </p:cBhvr>
                                      <p:tavLst>
                                        <p:tav tm="0">
                                          <p:val>
                                            <p:strVal val="#ppt_x"/>
                                          </p:val>
                                        </p:tav>
                                        <p:tav tm="100000">
                                          <p:val>
                                            <p:strVal val="#ppt_x"/>
                                          </p:val>
                                        </p:tav>
                                      </p:tavLst>
                                    </p:anim>
                                    <p:anim calcmode="lin" valueType="num">
                                      <p:cBhvr>
                                        <p:cTn id="9" dur="2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anim calcmode="lin" valueType="num">
                                      <p:cBhvr>
                                        <p:cTn id="13" dur="2000" fill="hold"/>
                                        <p:tgtEl>
                                          <p:spTgt spid="10"/>
                                        </p:tgtEl>
                                        <p:attrNameLst>
                                          <p:attrName>ppt_x</p:attrName>
                                        </p:attrNameLst>
                                      </p:cBhvr>
                                      <p:tavLst>
                                        <p:tav tm="0">
                                          <p:val>
                                            <p:strVal val="#ppt_x"/>
                                          </p:val>
                                        </p:tav>
                                        <p:tav tm="100000">
                                          <p:val>
                                            <p:strVal val="#ppt_x"/>
                                          </p:val>
                                        </p:tav>
                                      </p:tavLst>
                                    </p:anim>
                                    <p:anim calcmode="lin" valueType="num">
                                      <p:cBhvr>
                                        <p:cTn id="14" dur="2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DCECCB84-F9BA-43D5-87BE-67443E8EF086}">
      <p15:sldGuideLst xmlns:p15="http://schemas.microsoft.com/office/powerpoint/2012/main" xmlns="">
        <p15:guide id="0" orient="horz" pos="2160" userDrawn="1">
          <p15:clr>
            <a:srgbClr val="FBAE40"/>
          </p15:clr>
        </p15:guide>
        <p15:guide id="1" pos="662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5321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5058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80436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46932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7866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5042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23602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96553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55410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8016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EC9AE9-A0B1-4DD8-966A-8988A2E7F308}" type="datetimeFigureOut">
              <a:rPr lang="zh-CN" altLang="en-US" smtClean="0"/>
              <a:t>2018/1/31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FAF01A8-666C-47D9-8F1E-E4C085229CB2}" type="slidenum">
              <a:rPr lang="zh-CN" altLang="en-US" smtClean="0"/>
              <a:t>‹#›</a:t>
            </a:fld>
            <a:endParaRPr lang="zh-CN" altLang="en-US"/>
          </a:p>
        </p:txBody>
      </p:sp>
      <p:sp>
        <p:nvSpPr>
          <p:cNvPr id="7" name="Slide Number Placeholder 5"/>
          <p:cNvSpPr txBox="1">
            <a:spLocks/>
          </p:cNvSpPr>
          <p:nvPr/>
        </p:nvSpPr>
        <p:spPr>
          <a:xfrm>
            <a:off x="6572250" y="4881569"/>
            <a:ext cx="2057400" cy="273844"/>
          </a:xfrm>
          <a:prstGeom prst="rect">
            <a:avLst/>
          </a:prstGeom>
        </p:spPr>
        <p:txBody>
          <a:bodyPr vert="horz" lIns="28932" tIns="14467" rIns="28932" bIns="14467" rtlCol="0" anchor="ctr"/>
          <a:lstStyle>
            <a:defPPr>
              <a:defRPr lang="zh-CN"/>
            </a:defPPr>
            <a:lvl1pPr marL="0" algn="r" defTabSz="1219170" rtl="0" eaLnBrk="1" latinLnBrk="0" hangingPunct="1">
              <a:defRPr sz="1200" kern="1200">
                <a:solidFill>
                  <a:schemeClr val="bg1">
                    <a:lumMod val="65000"/>
                  </a:schemeClr>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fld id="{EF906490-237C-474C-BA2E-D98840BC1F8F}" type="slidenum">
              <a:rPr lang="zh-CN" altLang="en-US" sz="400" smtClean="0"/>
              <a:pPr/>
              <a:t>‹#›</a:t>
            </a:fld>
            <a:endParaRPr lang="zh-CN" altLang="en-US" sz="400"/>
          </a:p>
        </p:txBody>
      </p:sp>
    </p:spTree>
    <p:extLst>
      <p:ext uri="{BB962C8B-B14F-4D97-AF65-F5344CB8AC3E}">
        <p14:creationId xmlns:p14="http://schemas.microsoft.com/office/powerpoint/2010/main" val="6019677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绪论1">
    <p:spTree>
      <p:nvGrpSpPr>
        <p:cNvPr id="1" name=""/>
        <p:cNvGrpSpPr/>
        <p:nvPr/>
      </p:nvGrpSpPr>
      <p:grpSpPr>
        <a:xfrm>
          <a:off x="0" y="0"/>
          <a:ext cx="0" cy="0"/>
          <a:chOff x="0" y="0"/>
          <a:chExt cx="0" cy="0"/>
        </a:xfrm>
      </p:grpSpPr>
      <p:sp>
        <p:nvSpPr>
          <p:cNvPr id="7" name="矩形 6"/>
          <p:cNvSpPr/>
          <p:nvPr userDrawn="1"/>
        </p:nvSpPr>
        <p:spPr>
          <a:xfrm>
            <a:off x="0" y="0"/>
            <a:ext cx="126876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aphicFrame>
        <p:nvGraphicFramePr>
          <p:cNvPr id="8" name="表格 7"/>
          <p:cNvGraphicFramePr>
            <a:graphicFrameLocks noGrp="1"/>
          </p:cNvGraphicFramePr>
          <p:nvPr userDrawn="1">
            <p:extLst/>
          </p:nvPr>
        </p:nvGraphicFramePr>
        <p:xfrm>
          <a:off x="0" y="951570"/>
          <a:ext cx="1268760" cy="2970000"/>
        </p:xfrm>
        <a:graphic>
          <a:graphicData uri="http://schemas.openxmlformats.org/drawingml/2006/table">
            <a:tbl>
              <a:tblPr>
                <a:tableStyleId>{2D5ABB26-0587-4C30-8999-92F81FD0307C}</a:tableStyleId>
              </a:tblPr>
              <a:tblGrid>
                <a:gridCol w="1268760"/>
              </a:tblGrid>
              <a:tr h="594000">
                <a:tc>
                  <a:txBody>
                    <a:bodyPr/>
                    <a:lstStyle/>
                    <a:p>
                      <a:pPr algn="ctr"/>
                      <a:endParaRPr lang="zh-CN" altLang="en-US" sz="500" dirty="0"/>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论文总结</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0" name="组合 9"/>
          <p:cNvGrpSpPr/>
          <p:nvPr userDrawn="1"/>
        </p:nvGrpSpPr>
        <p:grpSpPr>
          <a:xfrm>
            <a:off x="0" y="954496"/>
            <a:ext cx="1268760" cy="591140"/>
            <a:chOff x="0" y="1272662"/>
            <a:chExt cx="1691680" cy="788186"/>
          </a:xfrm>
        </p:grpSpPr>
        <p:sp>
          <p:nvSpPr>
            <p:cNvPr id="11" name="矩形 10"/>
            <p:cNvSpPr/>
            <p:nvPr userDrawn="1"/>
          </p:nvSpPr>
          <p:spPr>
            <a:xfrm>
              <a:off x="0" y="1272662"/>
              <a:ext cx="1691680" cy="788186"/>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dirty="0" smtClean="0">
                  <a:latin typeface="微软雅黑" panose="020B0503020204020204" pitchFamily="34" charset="-122"/>
                  <a:ea typeface="微软雅黑" panose="020B0503020204020204" pitchFamily="34" charset="-122"/>
                </a:rPr>
                <a:t>绪论</a:t>
              </a:r>
              <a:endParaRPr lang="zh-CN" altLang="en-US" sz="1350" dirty="0">
                <a:latin typeface="微软雅黑" panose="020B0503020204020204" pitchFamily="34" charset="-122"/>
                <a:ea typeface="微软雅黑" panose="020B0503020204020204" pitchFamily="34" charset="-122"/>
              </a:endParaRPr>
            </a:p>
          </p:txBody>
        </p:sp>
        <p:sp>
          <p:nvSpPr>
            <p:cNvPr id="12" name="等腰三角形 11"/>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cxnSp>
        <p:nvCxnSpPr>
          <p:cNvPr id="13" name="直接连接符 12"/>
          <p:cNvCxnSpPr/>
          <p:nvPr userDrawn="1"/>
        </p:nvCxnSpPr>
        <p:spPr>
          <a:xfrm>
            <a:off x="1430778" y="951570"/>
            <a:ext cx="623404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1658073" y="381964"/>
            <a:ext cx="1146468" cy="553998"/>
          </a:xfrm>
          <a:prstGeom prst="rect">
            <a:avLst/>
          </a:prstGeom>
          <a:noFill/>
        </p:spPr>
        <p:txBody>
          <a:bodyPr wrap="none" rtlCol="0">
            <a:spAutoFit/>
          </a:bodyPr>
          <a:lstStyle/>
          <a:p>
            <a:r>
              <a:rPr lang="zh-CN" altLang="en-US" sz="3000" dirty="0" smtClean="0">
                <a:latin typeface="黑体" panose="02010609060101010101" pitchFamily="49" charset="-122"/>
                <a:ea typeface="黑体" panose="02010609060101010101" pitchFamily="49" charset="-122"/>
              </a:rPr>
              <a:t>绪 论</a:t>
            </a:r>
            <a:endParaRPr lang="zh-CN" altLang="en-US" sz="3000" dirty="0">
              <a:latin typeface="黑体" panose="02010609060101010101" pitchFamily="49" charset="-122"/>
              <a:ea typeface="黑体" panose="02010609060101010101" pitchFamily="49" charset="-122"/>
            </a:endParaRPr>
          </a:p>
        </p:txBody>
      </p:sp>
      <p:sp>
        <p:nvSpPr>
          <p:cNvPr id="20" name="文本框 19"/>
          <p:cNvSpPr txBox="1"/>
          <p:nvPr userDrawn="1"/>
        </p:nvSpPr>
        <p:spPr>
          <a:xfrm>
            <a:off x="6454421" y="104965"/>
            <a:ext cx="877163" cy="300082"/>
          </a:xfrm>
          <a:prstGeom prst="rect">
            <a:avLst/>
          </a:prstGeom>
          <a:noFill/>
        </p:spPr>
        <p:txBody>
          <a:bodyPr wrap="none" rtlCol="0">
            <a:spAutoFit/>
          </a:bodyPr>
          <a:lstStyle/>
          <a:p>
            <a:r>
              <a:rPr lang="zh-CN" altLang="en-US" sz="1350" dirty="0" smtClean="0">
                <a:solidFill>
                  <a:schemeClr val="tx1"/>
                </a:solidFill>
                <a:latin typeface="微软雅黑" pitchFamily="34" charset="-122"/>
                <a:ea typeface="微软雅黑" pitchFamily="34" charset="-122"/>
              </a:rPr>
              <a:t>选题背景</a:t>
            </a:r>
            <a:endParaRPr lang="zh-CN" altLang="en-US" sz="1350" dirty="0">
              <a:solidFill>
                <a:schemeClr val="tx1"/>
              </a:solidFill>
              <a:latin typeface="微软雅黑" pitchFamily="34" charset="-122"/>
              <a:ea typeface="微软雅黑" pitchFamily="34" charset="-122"/>
            </a:endParaRPr>
          </a:p>
        </p:txBody>
      </p:sp>
      <p:cxnSp>
        <p:nvCxnSpPr>
          <p:cNvPr id="21" name="直接连接符 20"/>
          <p:cNvCxnSpPr/>
          <p:nvPr userDrawn="1"/>
        </p:nvCxnSpPr>
        <p:spPr>
          <a:xfrm>
            <a:off x="7285418" y="87012"/>
            <a:ext cx="0" cy="286524"/>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userDrawn="1"/>
        </p:nvSpPr>
        <p:spPr>
          <a:xfrm>
            <a:off x="7285418" y="104965"/>
            <a:ext cx="877163" cy="300082"/>
          </a:xfrm>
          <a:prstGeom prst="rect">
            <a:avLst/>
          </a:prstGeom>
          <a:noFill/>
        </p:spPr>
        <p:txBody>
          <a:bodyPr wrap="none" rtlCol="0">
            <a:spAutoFit/>
          </a:bodyPr>
          <a:lstStyle/>
          <a:p>
            <a:r>
              <a:rPr lang="zh-CN" altLang="en-US" sz="1350" dirty="0" smtClean="0">
                <a:solidFill>
                  <a:schemeClr val="bg2">
                    <a:lumMod val="50000"/>
                  </a:schemeClr>
                </a:solidFill>
                <a:latin typeface="微软雅黑" pitchFamily="34" charset="-122"/>
                <a:ea typeface="微软雅黑" pitchFamily="34" charset="-122"/>
              </a:rPr>
              <a:t>研究意义</a:t>
            </a:r>
            <a:endParaRPr lang="zh-CN" altLang="en-US" sz="1350" dirty="0">
              <a:solidFill>
                <a:schemeClr val="bg2">
                  <a:lumMod val="50000"/>
                </a:schemeClr>
              </a:solidFill>
              <a:latin typeface="微软雅黑" pitchFamily="34" charset="-122"/>
              <a:ea typeface="微软雅黑" pitchFamily="34" charset="-122"/>
            </a:endParaRPr>
          </a:p>
        </p:txBody>
      </p:sp>
      <p:cxnSp>
        <p:nvCxnSpPr>
          <p:cNvPr id="23" name="直接连接符 22"/>
          <p:cNvCxnSpPr/>
          <p:nvPr userDrawn="1"/>
        </p:nvCxnSpPr>
        <p:spPr>
          <a:xfrm>
            <a:off x="8116415" y="87012"/>
            <a:ext cx="0" cy="286524"/>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userDrawn="1"/>
        </p:nvSpPr>
        <p:spPr>
          <a:xfrm>
            <a:off x="8116414" y="96537"/>
            <a:ext cx="1050288" cy="300082"/>
          </a:xfrm>
          <a:prstGeom prst="rect">
            <a:avLst/>
          </a:prstGeom>
          <a:noFill/>
        </p:spPr>
        <p:txBody>
          <a:bodyPr wrap="none" rtlCol="0">
            <a:spAutoFit/>
          </a:bodyPr>
          <a:lstStyle/>
          <a:p>
            <a:r>
              <a:rPr lang="zh-CN" altLang="en-US" sz="1350" dirty="0" smtClean="0">
                <a:solidFill>
                  <a:schemeClr val="bg2">
                    <a:lumMod val="50000"/>
                  </a:schemeClr>
                </a:solidFill>
                <a:latin typeface="微软雅黑" pitchFamily="34" charset="-122"/>
                <a:ea typeface="微软雅黑" pitchFamily="34" charset="-122"/>
              </a:rPr>
              <a:t>贡献与创新</a:t>
            </a:r>
            <a:endParaRPr lang="zh-CN" altLang="en-US" sz="1350" dirty="0">
              <a:solidFill>
                <a:schemeClr val="bg2">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12787529"/>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4294967295" orient="horz" pos="2160">
          <p15:clr>
            <a:srgbClr val="FBAE40"/>
          </p15:clr>
        </p15:guide>
        <p15:guide id="4294967295"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绪论2">
    <p:spTree>
      <p:nvGrpSpPr>
        <p:cNvPr id="1" name=""/>
        <p:cNvGrpSpPr/>
        <p:nvPr/>
      </p:nvGrpSpPr>
      <p:grpSpPr>
        <a:xfrm>
          <a:off x="0" y="0"/>
          <a:ext cx="0" cy="0"/>
          <a:chOff x="0" y="0"/>
          <a:chExt cx="0" cy="0"/>
        </a:xfrm>
      </p:grpSpPr>
      <p:sp>
        <p:nvSpPr>
          <p:cNvPr id="7" name="矩形 6"/>
          <p:cNvSpPr/>
          <p:nvPr userDrawn="1"/>
        </p:nvSpPr>
        <p:spPr>
          <a:xfrm>
            <a:off x="0" y="0"/>
            <a:ext cx="126876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3" name="直接连接符 12"/>
          <p:cNvCxnSpPr/>
          <p:nvPr userDrawn="1"/>
        </p:nvCxnSpPr>
        <p:spPr>
          <a:xfrm>
            <a:off x="1430778" y="951570"/>
            <a:ext cx="652450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1658073" y="381964"/>
            <a:ext cx="1146468" cy="553998"/>
          </a:xfrm>
          <a:prstGeom prst="rect">
            <a:avLst/>
          </a:prstGeom>
          <a:noFill/>
        </p:spPr>
        <p:txBody>
          <a:bodyPr wrap="none" rtlCol="0">
            <a:spAutoFit/>
          </a:bodyPr>
          <a:lstStyle/>
          <a:p>
            <a:r>
              <a:rPr lang="zh-CN" altLang="en-US" sz="3000" dirty="0" smtClean="0">
                <a:latin typeface="黑体" panose="02010609060101010101" pitchFamily="49" charset="-122"/>
                <a:ea typeface="黑体" panose="02010609060101010101" pitchFamily="49" charset="-122"/>
              </a:rPr>
              <a:t>绪 论</a:t>
            </a:r>
            <a:endParaRPr lang="zh-CN" altLang="en-US" sz="3000" dirty="0">
              <a:latin typeface="黑体" panose="02010609060101010101" pitchFamily="49" charset="-122"/>
              <a:ea typeface="黑体" panose="02010609060101010101" pitchFamily="49" charset="-122"/>
            </a:endParaRPr>
          </a:p>
        </p:txBody>
      </p:sp>
      <p:sp>
        <p:nvSpPr>
          <p:cNvPr id="15" name="文本框 19"/>
          <p:cNvSpPr txBox="1"/>
          <p:nvPr userDrawn="1"/>
        </p:nvSpPr>
        <p:spPr>
          <a:xfrm>
            <a:off x="6454421" y="104965"/>
            <a:ext cx="877163" cy="300082"/>
          </a:xfrm>
          <a:prstGeom prst="rect">
            <a:avLst/>
          </a:prstGeom>
          <a:noFill/>
        </p:spPr>
        <p:txBody>
          <a:bodyPr wrap="none" rtlCol="0">
            <a:spAutoFit/>
          </a:bodyPr>
          <a:lstStyle/>
          <a:p>
            <a:r>
              <a:rPr lang="zh-CN" altLang="en-US" sz="1350" dirty="0" smtClean="0">
                <a:solidFill>
                  <a:srgbClr val="767171"/>
                </a:solidFill>
                <a:latin typeface="微软雅黑" pitchFamily="34" charset="-122"/>
                <a:ea typeface="微软雅黑" pitchFamily="34" charset="-122"/>
              </a:rPr>
              <a:t>选题背景</a:t>
            </a:r>
            <a:endParaRPr lang="zh-CN" altLang="en-US" sz="1350" dirty="0">
              <a:solidFill>
                <a:srgbClr val="767171"/>
              </a:solidFill>
              <a:latin typeface="微软雅黑" pitchFamily="34" charset="-122"/>
              <a:ea typeface="微软雅黑" pitchFamily="34" charset="-122"/>
            </a:endParaRPr>
          </a:p>
        </p:txBody>
      </p:sp>
      <p:cxnSp>
        <p:nvCxnSpPr>
          <p:cNvPr id="17" name="直接连接符 16"/>
          <p:cNvCxnSpPr/>
          <p:nvPr userDrawn="1"/>
        </p:nvCxnSpPr>
        <p:spPr>
          <a:xfrm>
            <a:off x="7285418" y="87012"/>
            <a:ext cx="0" cy="286524"/>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8" name="文本框 21"/>
          <p:cNvSpPr txBox="1"/>
          <p:nvPr userDrawn="1"/>
        </p:nvSpPr>
        <p:spPr>
          <a:xfrm>
            <a:off x="7285418" y="104965"/>
            <a:ext cx="877163" cy="300082"/>
          </a:xfrm>
          <a:prstGeom prst="rect">
            <a:avLst/>
          </a:prstGeom>
          <a:noFill/>
        </p:spPr>
        <p:txBody>
          <a:bodyPr wrap="none" rtlCol="0">
            <a:spAutoFit/>
          </a:bodyPr>
          <a:lstStyle/>
          <a:p>
            <a:r>
              <a:rPr lang="zh-CN" altLang="en-US" sz="1350" dirty="0" smtClean="0">
                <a:solidFill>
                  <a:schemeClr val="tx1"/>
                </a:solidFill>
                <a:latin typeface="微软雅黑" pitchFamily="34" charset="-122"/>
                <a:ea typeface="微软雅黑" pitchFamily="34" charset="-122"/>
              </a:rPr>
              <a:t>研究意义</a:t>
            </a:r>
            <a:endParaRPr lang="zh-CN" altLang="en-US" sz="1350" dirty="0">
              <a:solidFill>
                <a:schemeClr val="tx1"/>
              </a:solidFill>
              <a:latin typeface="微软雅黑" pitchFamily="34" charset="-122"/>
              <a:ea typeface="微软雅黑" pitchFamily="34" charset="-122"/>
            </a:endParaRPr>
          </a:p>
        </p:txBody>
      </p:sp>
      <p:cxnSp>
        <p:nvCxnSpPr>
          <p:cNvPr id="19" name="直接连接符 18"/>
          <p:cNvCxnSpPr/>
          <p:nvPr userDrawn="1"/>
        </p:nvCxnSpPr>
        <p:spPr>
          <a:xfrm>
            <a:off x="8116415" y="87012"/>
            <a:ext cx="0" cy="286524"/>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5" name="文本框 23"/>
          <p:cNvSpPr txBox="1"/>
          <p:nvPr userDrawn="1"/>
        </p:nvSpPr>
        <p:spPr>
          <a:xfrm>
            <a:off x="8116414" y="96537"/>
            <a:ext cx="1050288" cy="300082"/>
          </a:xfrm>
          <a:prstGeom prst="rect">
            <a:avLst/>
          </a:prstGeom>
          <a:noFill/>
        </p:spPr>
        <p:txBody>
          <a:bodyPr wrap="none" rtlCol="0">
            <a:spAutoFit/>
          </a:bodyPr>
          <a:lstStyle/>
          <a:p>
            <a:r>
              <a:rPr lang="zh-CN" altLang="en-US" sz="1350" dirty="0" smtClean="0">
                <a:solidFill>
                  <a:schemeClr val="bg2">
                    <a:lumMod val="50000"/>
                  </a:schemeClr>
                </a:solidFill>
                <a:latin typeface="微软雅黑" pitchFamily="34" charset="-122"/>
                <a:ea typeface="微软雅黑" pitchFamily="34" charset="-122"/>
              </a:rPr>
              <a:t>贡献与创新</a:t>
            </a:r>
            <a:endParaRPr lang="zh-CN" altLang="en-US" sz="1350" dirty="0">
              <a:solidFill>
                <a:schemeClr val="bg2">
                  <a:lumMod val="50000"/>
                </a:schemeClr>
              </a:solidFill>
              <a:latin typeface="微软雅黑" pitchFamily="34" charset="-122"/>
              <a:ea typeface="微软雅黑" pitchFamily="34" charset="-122"/>
            </a:endParaRPr>
          </a:p>
        </p:txBody>
      </p:sp>
      <p:graphicFrame>
        <p:nvGraphicFramePr>
          <p:cNvPr id="26" name="表格 25"/>
          <p:cNvGraphicFramePr>
            <a:graphicFrameLocks noGrp="1"/>
          </p:cNvGraphicFramePr>
          <p:nvPr userDrawn="1">
            <p:extLst>
              <p:ext uri="{D42A27DB-BD31-4B8C-83A1-F6EECF244321}">
                <p14:modId xmlns:p14="http://schemas.microsoft.com/office/powerpoint/2010/main" val="3097555574"/>
              </p:ext>
            </p:extLst>
          </p:nvPr>
        </p:nvGraphicFramePr>
        <p:xfrm>
          <a:off x="0" y="951570"/>
          <a:ext cx="1268760" cy="2970000"/>
        </p:xfrm>
        <a:graphic>
          <a:graphicData uri="http://schemas.openxmlformats.org/drawingml/2006/table">
            <a:tbl>
              <a:tblPr>
                <a:tableStyleId>{2D5ABB26-0587-4C30-8999-92F81FD0307C}</a:tableStyleId>
              </a:tblPr>
              <a:tblGrid>
                <a:gridCol w="1268760"/>
              </a:tblGrid>
              <a:tr h="594000">
                <a:tc>
                  <a:txBody>
                    <a:bodyPr/>
                    <a:lstStyle/>
                    <a:p>
                      <a:pPr algn="ctr"/>
                      <a:endParaRPr lang="zh-CN" altLang="en-US" sz="500" dirty="0"/>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4606D"/>
                    </a:solidFill>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论文总结</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126313" y="971379"/>
            <a:ext cx="1268760" cy="5911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dirty="0" smtClean="0">
                <a:solidFill>
                  <a:schemeClr val="bg1"/>
                </a:solidFill>
                <a:latin typeface="微软雅黑" panose="020B0503020204020204" pitchFamily="34" charset="-122"/>
                <a:ea typeface="微软雅黑" panose="020B0503020204020204" pitchFamily="34" charset="-122"/>
              </a:rPr>
              <a:t>绪论</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82961205"/>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4294967295" orient="horz" pos="2160">
          <p15:clr>
            <a:srgbClr val="FBAE40"/>
          </p15:clr>
        </p15:guide>
        <p15:guide id="4294967295"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界定与表征">
    <p:spTree>
      <p:nvGrpSpPr>
        <p:cNvPr id="1" name=""/>
        <p:cNvGrpSpPr/>
        <p:nvPr/>
      </p:nvGrpSpPr>
      <p:grpSpPr>
        <a:xfrm>
          <a:off x="0" y="0"/>
          <a:ext cx="0" cy="0"/>
          <a:chOff x="0" y="0"/>
          <a:chExt cx="0" cy="0"/>
        </a:xfrm>
      </p:grpSpPr>
      <p:sp>
        <p:nvSpPr>
          <p:cNvPr id="24" name="矩形 23"/>
          <p:cNvSpPr/>
          <p:nvPr userDrawn="1"/>
        </p:nvSpPr>
        <p:spPr>
          <a:xfrm>
            <a:off x="0" y="0"/>
            <a:ext cx="126876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0" name="直接连接符 29"/>
          <p:cNvCxnSpPr/>
          <p:nvPr userDrawn="1"/>
        </p:nvCxnSpPr>
        <p:spPr>
          <a:xfrm>
            <a:off x="1430778" y="951570"/>
            <a:ext cx="623404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1331640" y="428350"/>
            <a:ext cx="2698175" cy="523220"/>
          </a:xfrm>
          <a:prstGeom prst="rect">
            <a:avLst/>
          </a:prstGeom>
          <a:noFill/>
        </p:spPr>
        <p:txBody>
          <a:bodyPr wrap="none" rtlCol="0">
            <a:spAutoFit/>
          </a:bodyPr>
          <a:lstStyle/>
          <a:p>
            <a:pPr algn="ctr"/>
            <a:r>
              <a:rPr lang="zh-CN" altLang="en-US" sz="28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2800" dirty="0">
              <a:solidFill>
                <a:schemeClr val="tx1"/>
              </a:solidFill>
              <a:latin typeface="微软雅黑" panose="020B0503020204020204" pitchFamily="34" charset="-122"/>
              <a:ea typeface="微软雅黑" panose="020B0503020204020204" pitchFamily="34" charset="-122"/>
            </a:endParaRPr>
          </a:p>
        </p:txBody>
      </p:sp>
      <p:graphicFrame>
        <p:nvGraphicFramePr>
          <p:cNvPr id="16" name="表格 15"/>
          <p:cNvGraphicFramePr>
            <a:graphicFrameLocks noGrp="1"/>
          </p:cNvGraphicFramePr>
          <p:nvPr userDrawn="1">
            <p:extLst>
              <p:ext uri="{D42A27DB-BD31-4B8C-83A1-F6EECF244321}">
                <p14:modId xmlns:p14="http://schemas.microsoft.com/office/powerpoint/2010/main" val="2019284886"/>
              </p:ext>
            </p:extLst>
          </p:nvPr>
        </p:nvGraphicFramePr>
        <p:xfrm>
          <a:off x="0" y="951570"/>
          <a:ext cx="1268760" cy="3006268"/>
        </p:xfrm>
        <a:graphic>
          <a:graphicData uri="http://schemas.openxmlformats.org/drawingml/2006/table">
            <a:tbl>
              <a:tblPr>
                <a:tableStyleId>{2D5ABB26-0587-4C30-8999-92F81FD0307C}</a:tableStyleId>
              </a:tblPr>
              <a:tblGrid>
                <a:gridCol w="1268760"/>
              </a:tblGrid>
              <a:tr h="594000">
                <a:tc>
                  <a:txBody>
                    <a:bodyPr/>
                    <a:lstStyle/>
                    <a:p>
                      <a:pPr algn="ctr"/>
                      <a:endParaRPr lang="zh-CN" altLang="en-US" sz="500" dirty="0"/>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23472">
                <a:tc>
                  <a:txBody>
                    <a:bodyP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00796">
                <a:tc>
                  <a:txBody>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200" dirty="0">
                        <a:solidFill>
                          <a:schemeClr val="bg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r>
              <a:tr h="594000">
                <a:tc>
                  <a:txBody>
                    <a:bodyPr/>
                    <a:lstStyle/>
                    <a:p>
                      <a:pPr algn="ctr"/>
                      <a:r>
                        <a:rPr lang="zh-CN" altLang="en-US" sz="1200" dirty="0" smtClean="0">
                          <a:solidFill>
                            <a:srgbClr val="64606D"/>
                          </a:solidFill>
                          <a:latin typeface="微软雅黑" panose="020B0503020204020204" pitchFamily="34" charset="-122"/>
                          <a:ea typeface="微软雅黑" panose="020B0503020204020204" pitchFamily="34" charset="-122"/>
                        </a:rPr>
                        <a:t>论文总结</a:t>
                      </a:r>
                      <a:endParaRPr lang="zh-CN" altLang="en-US" sz="1200" dirty="0">
                        <a:solidFill>
                          <a:srgbClr val="64606D"/>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bl>
          </a:graphicData>
        </a:graphic>
      </p:graphicFrame>
      <p:sp>
        <p:nvSpPr>
          <p:cNvPr id="18" name="矩形 17"/>
          <p:cNvSpPr/>
          <p:nvPr userDrawn="1"/>
        </p:nvSpPr>
        <p:spPr>
          <a:xfrm>
            <a:off x="0" y="954496"/>
            <a:ext cx="1268760" cy="5911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绪论</a:t>
            </a: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nvGrpSpPr>
          <p:cNvPr id="2" name="组合 1"/>
          <p:cNvGrpSpPr/>
          <p:nvPr userDrawn="1"/>
        </p:nvGrpSpPr>
        <p:grpSpPr>
          <a:xfrm>
            <a:off x="2751" y="1559254"/>
            <a:ext cx="1272155" cy="591140"/>
            <a:chOff x="2257770" y="1738764"/>
            <a:chExt cx="1696206" cy="788186"/>
          </a:xfrm>
          <a:noFill/>
        </p:grpSpPr>
        <p:grpSp>
          <p:nvGrpSpPr>
            <p:cNvPr id="27" name="组合 26"/>
            <p:cNvGrpSpPr/>
            <p:nvPr userDrawn="1"/>
          </p:nvGrpSpPr>
          <p:grpSpPr>
            <a:xfrm>
              <a:off x="2257770" y="1738764"/>
              <a:ext cx="1691680" cy="788186"/>
              <a:chOff x="0" y="1272662"/>
              <a:chExt cx="1691680" cy="788186"/>
            </a:xfrm>
            <a:grpFill/>
          </p:grpSpPr>
          <p:sp>
            <p:nvSpPr>
              <p:cNvPr id="28" name="矩形 27"/>
              <p:cNvSpPr/>
              <p:nvPr userDrawn="1"/>
            </p:nvSpPr>
            <p:spPr>
              <a:xfrm>
                <a:off x="0" y="1272662"/>
                <a:ext cx="1691680" cy="7881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rgbClr val="64606D"/>
                    </a:solidFill>
                    <a:latin typeface="微软雅黑" panose="020B0503020204020204" pitchFamily="34" charset="-122"/>
                    <a:ea typeface="微软雅黑" panose="020B0503020204020204" pitchFamily="34" charset="-122"/>
                  </a:rPr>
                  <a:t>研究方法与思路</a:t>
                </a:r>
                <a:endParaRPr lang="zh-CN" altLang="en-US" sz="1200" dirty="0">
                  <a:solidFill>
                    <a:srgbClr val="64606D"/>
                  </a:solidFill>
                  <a:latin typeface="微软雅黑" panose="020B0503020204020204" pitchFamily="34" charset="-122"/>
                  <a:ea typeface="微软雅黑" panose="020B0503020204020204" pitchFamily="34" charset="-122"/>
                </a:endParaRPr>
              </a:p>
            </p:txBody>
          </p:sp>
          <p:sp>
            <p:nvSpPr>
              <p:cNvPr id="29" name="等腰三角形 28"/>
              <p:cNvSpPr/>
              <p:nvPr userDrawn="1"/>
            </p:nvSpPr>
            <p:spPr>
              <a:xfrm rot="16200000">
                <a:off x="1547664" y="1594748"/>
                <a:ext cx="144016" cy="14401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20" name="等腰三角形 19"/>
            <p:cNvSpPr/>
            <p:nvPr userDrawn="1"/>
          </p:nvSpPr>
          <p:spPr>
            <a:xfrm rot="16200000">
              <a:off x="3809960" y="2082116"/>
              <a:ext cx="144016" cy="14401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Tree>
    <p:extLst>
      <p:ext uri="{BB962C8B-B14F-4D97-AF65-F5344CB8AC3E}">
        <p14:creationId xmlns:p14="http://schemas.microsoft.com/office/powerpoint/2010/main" val="165827483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合理交通结构">
    <p:spTree>
      <p:nvGrpSpPr>
        <p:cNvPr id="1" name=""/>
        <p:cNvGrpSpPr/>
        <p:nvPr/>
      </p:nvGrpSpPr>
      <p:grpSpPr>
        <a:xfrm>
          <a:off x="0" y="0"/>
          <a:ext cx="0" cy="0"/>
          <a:chOff x="0" y="0"/>
          <a:chExt cx="0" cy="0"/>
        </a:xfrm>
      </p:grpSpPr>
      <p:sp>
        <p:nvSpPr>
          <p:cNvPr id="24" name="矩形 23"/>
          <p:cNvSpPr/>
          <p:nvPr userDrawn="1"/>
        </p:nvSpPr>
        <p:spPr>
          <a:xfrm>
            <a:off x="0" y="0"/>
            <a:ext cx="126876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aphicFrame>
        <p:nvGraphicFramePr>
          <p:cNvPr id="25" name="表格 24"/>
          <p:cNvGraphicFramePr>
            <a:graphicFrameLocks noGrp="1"/>
          </p:cNvGraphicFramePr>
          <p:nvPr userDrawn="1">
            <p:extLst>
              <p:ext uri="{D42A27DB-BD31-4B8C-83A1-F6EECF244321}">
                <p14:modId xmlns:p14="http://schemas.microsoft.com/office/powerpoint/2010/main" val="163571265"/>
              </p:ext>
            </p:extLst>
          </p:nvPr>
        </p:nvGraphicFramePr>
        <p:xfrm>
          <a:off x="-1844" y="1005370"/>
          <a:ext cx="1268760" cy="2970000"/>
        </p:xfrm>
        <a:graphic>
          <a:graphicData uri="http://schemas.openxmlformats.org/drawingml/2006/table">
            <a:tbl>
              <a:tblPr>
                <a:tableStyleId>{2D5ABB26-0587-4C30-8999-92F81FD0307C}</a:tableStyleId>
              </a:tblPr>
              <a:tblGrid>
                <a:gridCol w="1268760"/>
              </a:tblGrid>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绪论</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endParaRPr lang="zh-CN" altLang="en-US" sz="500" dirty="0"/>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200" dirty="0">
                        <a:solidFill>
                          <a:schemeClr val="bg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4606D"/>
                    </a:solidFill>
                  </a:tcPr>
                </a:tc>
              </a:tr>
              <a:tr h="594000">
                <a:tc>
                  <a:txBody>
                    <a:bodyPr/>
                    <a:lstStyle/>
                    <a:p>
                      <a:pPr algn="ctr"/>
                      <a:r>
                        <a:rPr lang="zh-CN" altLang="en-US" sz="1200" dirty="0" smtClean="0">
                          <a:solidFill>
                            <a:srgbClr val="64606D"/>
                          </a:solidFill>
                          <a:latin typeface="微软雅黑" panose="020B0503020204020204" pitchFamily="34" charset="-122"/>
                          <a:ea typeface="微软雅黑" panose="020B0503020204020204" pitchFamily="34" charset="-122"/>
                        </a:rPr>
                        <a:t>研究成果与应用</a:t>
                      </a:r>
                      <a:endParaRPr lang="zh-CN" altLang="en-US" sz="1200" dirty="0">
                        <a:solidFill>
                          <a:srgbClr val="64606D"/>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594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微软雅黑" panose="020B0503020204020204" pitchFamily="34" charset="-122"/>
                          <a:ea typeface="微软雅黑" panose="020B0503020204020204" pitchFamily="34" charset="-122"/>
                        </a:rPr>
                        <a:t>论文总结</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bl>
          </a:graphicData>
        </a:graphic>
      </p:graphicFrame>
      <p:sp>
        <p:nvSpPr>
          <p:cNvPr id="28" name="矩形 27"/>
          <p:cNvSpPr/>
          <p:nvPr userDrawn="1"/>
        </p:nvSpPr>
        <p:spPr>
          <a:xfrm>
            <a:off x="0" y="1548562"/>
            <a:ext cx="1268760" cy="5911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2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430778" y="951570"/>
            <a:ext cx="623404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1417814" y="428350"/>
            <a:ext cx="2698175" cy="523220"/>
          </a:xfrm>
          <a:prstGeom prst="rect">
            <a:avLst/>
          </a:prstGeom>
          <a:noFill/>
        </p:spPr>
        <p:txBody>
          <a:bodyPr wrap="none" rtlCol="0">
            <a:spAutoFit/>
          </a:bodyPr>
          <a:lstStyle/>
          <a:p>
            <a:pPr algn="ctr"/>
            <a:r>
              <a:rPr lang="zh-CN" altLang="en-US" sz="2800" dirty="0" smtClean="0">
                <a:solidFill>
                  <a:schemeClr val="tx1">
                    <a:lumMod val="75000"/>
                  </a:schemeClr>
                </a:solidFill>
                <a:latin typeface="微软雅黑" panose="020B0503020204020204" pitchFamily="34" charset="-122"/>
                <a:ea typeface="微软雅黑" panose="020B0503020204020204" pitchFamily="34" charset="-122"/>
              </a:rPr>
              <a:t>关键技术与难点</a:t>
            </a:r>
            <a:endParaRPr lang="zh-CN" altLang="en-US" sz="2800" dirty="0">
              <a:solidFill>
                <a:schemeClr val="tx1">
                  <a:lumMod val="75000"/>
                </a:schemeClr>
              </a:solidFill>
              <a:latin typeface="微软雅黑" panose="020B0503020204020204" pitchFamily="34" charset="-122"/>
              <a:ea typeface="微软雅黑" panose="020B0503020204020204" pitchFamily="34" charset="-122"/>
            </a:endParaRPr>
          </a:p>
        </p:txBody>
      </p:sp>
      <p:sp>
        <p:nvSpPr>
          <p:cNvPr id="12" name="等腰三角形 11"/>
          <p:cNvSpPr/>
          <p:nvPr userDrawn="1"/>
        </p:nvSpPr>
        <p:spPr>
          <a:xfrm rot="16200000">
            <a:off x="1268760" y="3634258"/>
            <a:ext cx="108012" cy="10801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132295037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影响因素辨识">
    <p:spTree>
      <p:nvGrpSpPr>
        <p:cNvPr id="1" name=""/>
        <p:cNvGrpSpPr/>
        <p:nvPr/>
      </p:nvGrpSpPr>
      <p:grpSpPr>
        <a:xfrm>
          <a:off x="0" y="0"/>
          <a:ext cx="0" cy="0"/>
          <a:chOff x="0" y="0"/>
          <a:chExt cx="0" cy="0"/>
        </a:xfrm>
      </p:grpSpPr>
      <p:sp>
        <p:nvSpPr>
          <p:cNvPr id="24" name="矩形 23"/>
          <p:cNvSpPr/>
          <p:nvPr userDrawn="1"/>
        </p:nvSpPr>
        <p:spPr>
          <a:xfrm>
            <a:off x="0" y="0"/>
            <a:ext cx="126876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aphicFrame>
        <p:nvGraphicFramePr>
          <p:cNvPr id="25" name="表格 24"/>
          <p:cNvGraphicFramePr>
            <a:graphicFrameLocks noGrp="1"/>
          </p:cNvGraphicFramePr>
          <p:nvPr userDrawn="1">
            <p:extLst>
              <p:ext uri="{D42A27DB-BD31-4B8C-83A1-F6EECF244321}">
                <p14:modId xmlns:p14="http://schemas.microsoft.com/office/powerpoint/2010/main" val="3835314562"/>
              </p:ext>
            </p:extLst>
          </p:nvPr>
        </p:nvGraphicFramePr>
        <p:xfrm>
          <a:off x="20370" y="1005370"/>
          <a:ext cx="1259632" cy="2970000"/>
        </p:xfrm>
        <a:graphic>
          <a:graphicData uri="http://schemas.openxmlformats.org/drawingml/2006/table">
            <a:tbl>
              <a:tblPr>
                <a:tableStyleId>{2D5ABB26-0587-4C30-8999-92F81FD0307C}</a:tableStyleId>
              </a:tblPr>
              <a:tblGrid>
                <a:gridCol w="1259632"/>
              </a:tblGrid>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绪论</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endParaRPr lang="zh-CN" altLang="en-US" sz="500" dirty="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594000">
                <a:tc>
                  <a:txBody>
                    <a:bodyPr/>
                    <a:lstStyle/>
                    <a:p>
                      <a:pPr algn="ctr"/>
                      <a:r>
                        <a:rPr lang="en-US" altLang="zh-CN" sz="1200" baseline="0" dirty="0" smtClean="0">
                          <a:solidFill>
                            <a:schemeClr val="bg1"/>
                          </a:solidFill>
                          <a:latin typeface="微软雅黑" panose="020B0503020204020204" pitchFamily="34" charset="-122"/>
                          <a:ea typeface="微软雅黑" panose="020B0503020204020204" pitchFamily="34" charset="-122"/>
                        </a:rPr>
                        <a:t> </a:t>
                      </a:r>
                      <a:r>
                        <a:rPr lang="zh-CN" altLang="en-US" sz="12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594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200" b="0" dirty="0" smtClean="0">
                          <a:solidFill>
                            <a:schemeClr val="bg1"/>
                          </a:solidFill>
                          <a:latin typeface="微软雅黑" panose="020B0503020204020204" pitchFamily="34" charset="-122"/>
                          <a:ea typeface="微软雅黑" panose="020B0503020204020204" pitchFamily="34" charset="-122"/>
                        </a:rPr>
                        <a:t>论文总结</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4606D"/>
                    </a:solidFill>
                  </a:tcPr>
                </a:tc>
              </a:tr>
            </a:tbl>
          </a:graphicData>
        </a:graphic>
      </p:graphicFrame>
      <p:sp>
        <p:nvSpPr>
          <p:cNvPr id="28" name="矩形 27"/>
          <p:cNvSpPr/>
          <p:nvPr userDrawn="1"/>
        </p:nvSpPr>
        <p:spPr>
          <a:xfrm>
            <a:off x="0" y="1548562"/>
            <a:ext cx="1268760" cy="575513"/>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2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430778" y="951570"/>
            <a:ext cx="623404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1430778" y="428350"/>
            <a:ext cx="1620957" cy="523220"/>
          </a:xfrm>
          <a:prstGeom prst="rect">
            <a:avLst/>
          </a:prstGeom>
          <a:noFill/>
        </p:spPr>
        <p:txBody>
          <a:bodyPr wrap="none" rtlCol="0">
            <a:spAutoFit/>
          </a:bodyPr>
          <a:lstStyle/>
          <a:p>
            <a:pPr algn="ctr"/>
            <a:r>
              <a:rPr lang="zh-CN" altLang="en-US" sz="2800" dirty="0" smtClean="0">
                <a:solidFill>
                  <a:schemeClr val="tx1"/>
                </a:solidFill>
                <a:latin typeface="微软雅黑" panose="020B0503020204020204" pitchFamily="34" charset="-122"/>
                <a:ea typeface="微软雅黑" panose="020B0503020204020204" pitchFamily="34" charset="-122"/>
              </a:rPr>
              <a:t>论文总结</a:t>
            </a:r>
            <a:endParaRPr lang="zh-CN" altLang="en-US" sz="2800" dirty="0">
              <a:solidFill>
                <a:schemeClr val="tx1"/>
              </a:solidFill>
              <a:latin typeface="微软雅黑" panose="020B0503020204020204" pitchFamily="34" charset="-122"/>
              <a:ea typeface="微软雅黑" panose="020B0503020204020204" pitchFamily="34" charset="-122"/>
            </a:endParaRPr>
          </a:p>
        </p:txBody>
      </p:sp>
      <p:sp>
        <p:nvSpPr>
          <p:cNvPr id="11" name="矩形 10"/>
          <p:cNvSpPr/>
          <p:nvPr userDrawn="1"/>
        </p:nvSpPr>
        <p:spPr>
          <a:xfrm>
            <a:off x="-1829" y="3382780"/>
            <a:ext cx="1268760" cy="5911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论文总结</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744095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影响因素辨识1">
    <p:spTree>
      <p:nvGrpSpPr>
        <p:cNvPr id="1" name=""/>
        <p:cNvGrpSpPr/>
        <p:nvPr/>
      </p:nvGrpSpPr>
      <p:grpSpPr>
        <a:xfrm>
          <a:off x="0" y="0"/>
          <a:ext cx="0" cy="0"/>
          <a:chOff x="0" y="0"/>
          <a:chExt cx="0" cy="0"/>
        </a:xfrm>
      </p:grpSpPr>
      <p:sp>
        <p:nvSpPr>
          <p:cNvPr id="24" name="矩形 23"/>
          <p:cNvSpPr/>
          <p:nvPr userDrawn="1"/>
        </p:nvSpPr>
        <p:spPr>
          <a:xfrm>
            <a:off x="0" y="0"/>
            <a:ext cx="126876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0" name="直接连接符 29"/>
          <p:cNvCxnSpPr/>
          <p:nvPr userDrawn="1"/>
        </p:nvCxnSpPr>
        <p:spPr>
          <a:xfrm>
            <a:off x="1430778" y="951570"/>
            <a:ext cx="623404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1658073" y="398294"/>
            <a:ext cx="1569660" cy="507831"/>
          </a:xfrm>
          <a:prstGeom prst="rect">
            <a:avLst/>
          </a:prstGeom>
          <a:noFill/>
        </p:spPr>
        <p:txBody>
          <a:bodyPr wrap="none" rtlCol="0">
            <a:spAutoFit/>
          </a:bodyPr>
          <a:lstStyle/>
          <a:p>
            <a:r>
              <a:rPr lang="zh-CN" altLang="en-US" sz="2700" dirty="0" smtClean="0">
                <a:latin typeface="黑体" panose="02010609060101010101" pitchFamily="49" charset="-122"/>
                <a:ea typeface="黑体" panose="02010609060101010101" pitchFamily="49" charset="-122"/>
              </a:rPr>
              <a:t>论文总结</a:t>
            </a:r>
            <a:endParaRPr lang="zh-CN" altLang="en-US" sz="2700" dirty="0">
              <a:latin typeface="黑体" panose="02010609060101010101" pitchFamily="49" charset="-122"/>
              <a:ea typeface="黑体" panose="02010609060101010101" pitchFamily="49" charset="-122"/>
            </a:endParaRPr>
          </a:p>
        </p:txBody>
      </p:sp>
      <p:graphicFrame>
        <p:nvGraphicFramePr>
          <p:cNvPr id="16" name="表格 15"/>
          <p:cNvGraphicFramePr>
            <a:graphicFrameLocks noGrp="1"/>
          </p:cNvGraphicFramePr>
          <p:nvPr userDrawn="1">
            <p:extLst/>
          </p:nvPr>
        </p:nvGraphicFramePr>
        <p:xfrm>
          <a:off x="6146" y="971682"/>
          <a:ext cx="1268760" cy="2999472"/>
        </p:xfrm>
        <a:graphic>
          <a:graphicData uri="http://schemas.openxmlformats.org/drawingml/2006/table">
            <a:tbl>
              <a:tblPr>
                <a:tableStyleId>{2D5ABB26-0587-4C30-8999-92F81FD0307C}</a:tableStyleId>
              </a:tblPr>
              <a:tblGrid>
                <a:gridCol w="1268760"/>
              </a:tblGrid>
              <a:tr h="594000">
                <a:tc>
                  <a:txBody>
                    <a:bodyPr/>
                    <a:lstStyle/>
                    <a:p>
                      <a:pPr algn="ctr"/>
                      <a:endParaRPr lang="zh-CN" altLang="en-US" sz="500" dirty="0"/>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23472">
                <a:tc>
                  <a:txBody>
                    <a:bodyP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200" dirty="0">
                        <a:solidFill>
                          <a:schemeClr val="tx1"/>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94000">
                <a:tc>
                  <a:txBody>
                    <a:bodyP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18" name="矩形 17"/>
          <p:cNvSpPr/>
          <p:nvPr userDrawn="1"/>
        </p:nvSpPr>
        <p:spPr>
          <a:xfrm>
            <a:off x="0" y="954496"/>
            <a:ext cx="1268760" cy="5911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绪论</a:t>
            </a:r>
            <a:endParaRPr lang="zh-CN" altLang="en-US" sz="1200" dirty="0">
              <a:solidFill>
                <a:schemeClr val="tx1"/>
              </a:solidFill>
              <a:latin typeface="微软雅黑" panose="020B0503020204020204" pitchFamily="34" charset="-122"/>
              <a:ea typeface="微软雅黑" panose="020B0503020204020204" pitchFamily="34" charset="-122"/>
            </a:endParaRPr>
          </a:p>
        </p:txBody>
      </p:sp>
      <p:sp>
        <p:nvSpPr>
          <p:cNvPr id="23" name="矩形 22"/>
          <p:cNvSpPr/>
          <p:nvPr userDrawn="1"/>
        </p:nvSpPr>
        <p:spPr>
          <a:xfrm>
            <a:off x="2751" y="1559254"/>
            <a:ext cx="1268760" cy="5911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nvGrpSpPr>
          <p:cNvPr id="11" name="组合 10"/>
          <p:cNvGrpSpPr/>
          <p:nvPr userDrawn="1"/>
        </p:nvGrpSpPr>
        <p:grpSpPr>
          <a:xfrm>
            <a:off x="-1829" y="3382780"/>
            <a:ext cx="1268760" cy="591140"/>
            <a:chOff x="2311936" y="2060849"/>
            <a:chExt cx="1691680" cy="788186"/>
          </a:xfrm>
        </p:grpSpPr>
        <p:sp>
          <p:nvSpPr>
            <p:cNvPr id="14" name="矩形 13"/>
            <p:cNvSpPr/>
            <p:nvPr userDrawn="1"/>
          </p:nvSpPr>
          <p:spPr>
            <a:xfrm>
              <a:off x="2311936" y="2060849"/>
              <a:ext cx="1691680" cy="788186"/>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latin typeface="微软雅黑" panose="020B0503020204020204" pitchFamily="34" charset="-122"/>
                  <a:ea typeface="微软雅黑" panose="020B0503020204020204" pitchFamily="34" charset="-122"/>
                </a:rPr>
                <a:t>论文总结</a:t>
              </a:r>
              <a:endParaRPr lang="zh-CN" altLang="en-US" sz="1200" dirty="0">
                <a:latin typeface="微软雅黑" panose="020B0503020204020204" pitchFamily="34" charset="-122"/>
                <a:ea typeface="微软雅黑" panose="020B0503020204020204" pitchFamily="34" charset="-122"/>
              </a:endParaRPr>
            </a:p>
          </p:txBody>
        </p:sp>
        <p:sp>
          <p:nvSpPr>
            <p:cNvPr id="13" name="等腰三角形 12"/>
            <p:cNvSpPr/>
            <p:nvPr userDrawn="1"/>
          </p:nvSpPr>
          <p:spPr>
            <a:xfrm rot="16200000">
              <a:off x="3857302" y="2382934"/>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Tree>
    <p:extLst>
      <p:ext uri="{BB962C8B-B14F-4D97-AF65-F5344CB8AC3E}">
        <p14:creationId xmlns:p14="http://schemas.microsoft.com/office/powerpoint/2010/main" val="39512166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9986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flipH="1">
            <a:off x="-28575" y="0"/>
            <a:ext cx="3757613" cy="5143500"/>
          </a:xfrm>
          <a:prstGeom prst="rect">
            <a:avLst/>
          </a:prstGeom>
        </p:spPr>
      </p:pic>
      <p:sp>
        <p:nvSpPr>
          <p:cNvPr id="9" name="矩形 8"/>
          <p:cNvSpPr/>
          <p:nvPr/>
        </p:nvSpPr>
        <p:spPr>
          <a:xfrm>
            <a:off x="-28575" y="0"/>
            <a:ext cx="4407694" cy="5150031"/>
          </a:xfrm>
          <a:prstGeom prst="rect">
            <a:avLst/>
          </a:prstGeom>
          <a:solidFill>
            <a:srgbClr val="FFFFFF">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3" name="Text Placeholder 2"/>
          <p:cNvSpPr>
            <a:spLocks noGrp="1"/>
          </p:cNvSpPr>
          <p:nvPr>
            <p:ph type="body" idx="1"/>
          </p:nvPr>
        </p:nvSpPr>
        <p:spPr>
          <a:xfrm>
            <a:off x="566063" y="1078706"/>
            <a:ext cx="8010253" cy="3767138"/>
          </a:xfrm>
          <a:prstGeom prst="rect">
            <a:avLst/>
          </a:prstGeom>
        </p:spPr>
        <p:txBody>
          <a:bodyPr vert="horz" lIns="68580" tIns="34290" rIns="68580" bIns="34290" rtlCol="0">
            <a:normAutofit/>
          </a:bodyPr>
          <a:lstStyle/>
          <a:p>
            <a:pPr lvl="0"/>
            <a:r>
              <a:rPr lang="zh-CN" altLang="en-US" dirty="0" smtClean="0"/>
              <a:t>单击此处编辑母版文本样式</a:t>
            </a:r>
          </a:p>
          <a:p>
            <a:pPr lvl="1"/>
            <a:r>
              <a:rPr lang="zh-CN" altLang="en-US" dirty="0" smtClean="0"/>
              <a:t>第二级</a:t>
            </a:r>
          </a:p>
        </p:txBody>
      </p:sp>
      <p:sp>
        <p:nvSpPr>
          <p:cNvPr id="4" name="Date Placeholder 3"/>
          <p:cNvSpPr>
            <a:spLocks noGrp="1"/>
          </p:cNvSpPr>
          <p:nvPr>
            <p:ph type="dt" sz="half" idx="2"/>
          </p:nvPr>
        </p:nvSpPr>
        <p:spPr>
          <a:xfrm>
            <a:off x="628650" y="4767269"/>
            <a:ext cx="2057400" cy="273844"/>
          </a:xfrm>
          <a:prstGeom prst="rect">
            <a:avLst/>
          </a:prstGeom>
        </p:spPr>
        <p:txBody>
          <a:bodyPr vert="horz" lIns="68580" tIns="34290" rIns="68580" bIns="34290" rtlCol="0" anchor="ctr"/>
          <a:lstStyle>
            <a:lvl1pPr algn="l">
              <a:defRPr sz="400">
                <a:solidFill>
                  <a:schemeClr val="bg1">
                    <a:lumMod val="65000"/>
                  </a:schemeClr>
                </a:solidFill>
              </a:defRPr>
            </a:lvl1pPr>
          </a:lstStyle>
          <a:p>
            <a:fld id="{EC596D5A-DC2E-4AAE-A2AB-3C5FBCA6A624}" type="datetimeFigureOut">
              <a:rPr lang="zh-CN" altLang="en-US" smtClean="0"/>
              <a:t>2018/1/31</a:t>
            </a:fld>
            <a:endParaRPr lang="zh-CN" altLang="en-US"/>
          </a:p>
        </p:txBody>
      </p:sp>
      <p:sp>
        <p:nvSpPr>
          <p:cNvPr id="5" name="Footer Placeholder 4"/>
          <p:cNvSpPr>
            <a:spLocks noGrp="1"/>
          </p:cNvSpPr>
          <p:nvPr>
            <p:ph type="ftr" sz="quarter" idx="3"/>
          </p:nvPr>
        </p:nvSpPr>
        <p:spPr>
          <a:xfrm>
            <a:off x="3028950" y="4767269"/>
            <a:ext cx="3086100" cy="273844"/>
          </a:xfrm>
          <a:prstGeom prst="rect">
            <a:avLst/>
          </a:prstGeom>
        </p:spPr>
        <p:txBody>
          <a:bodyPr vert="horz" lIns="68580" tIns="34290" rIns="68580" bIns="34290" rtlCol="0" anchor="ctr"/>
          <a:lstStyle>
            <a:lvl1pPr algn="ctr">
              <a:defRPr sz="400">
                <a:solidFill>
                  <a:schemeClr val="bg1">
                    <a:lumMod val="65000"/>
                  </a:schemeClr>
                </a:solidFill>
              </a:defRPr>
            </a:lvl1pPr>
          </a:lstStyle>
          <a:p>
            <a:endParaRPr lang="zh-CN" altLang="en-US"/>
          </a:p>
        </p:txBody>
      </p:sp>
      <p:sp>
        <p:nvSpPr>
          <p:cNvPr id="6" name="Slide Number Placeholder 5"/>
          <p:cNvSpPr>
            <a:spLocks noGrp="1"/>
          </p:cNvSpPr>
          <p:nvPr>
            <p:ph type="sldNum" sz="quarter" idx="4"/>
          </p:nvPr>
        </p:nvSpPr>
        <p:spPr>
          <a:xfrm>
            <a:off x="6457950" y="4767269"/>
            <a:ext cx="2057400" cy="273844"/>
          </a:xfrm>
          <a:prstGeom prst="rect">
            <a:avLst/>
          </a:prstGeom>
        </p:spPr>
        <p:txBody>
          <a:bodyPr vert="horz" lIns="68580" tIns="34290" rIns="68580" bIns="34290" rtlCol="0" anchor="ctr"/>
          <a:lstStyle>
            <a:lvl1pPr algn="r">
              <a:defRPr sz="400">
                <a:solidFill>
                  <a:schemeClr val="bg1">
                    <a:lumMod val="65000"/>
                  </a:schemeClr>
                </a:solidFill>
              </a:defRPr>
            </a:lvl1pPr>
          </a:lstStyle>
          <a:p>
            <a:fld id="{1CC782B1-88CD-4A03-981A-E05FB4213BA5}" type="slidenum">
              <a:rPr lang="zh-CN" altLang="en-US" smtClean="0"/>
              <a:t>‹#›</a:t>
            </a:fld>
            <a:endParaRPr lang="zh-CN" altLang="en-US"/>
          </a:p>
        </p:txBody>
      </p:sp>
      <p:sp>
        <p:nvSpPr>
          <p:cNvPr id="2" name="Title Placeholder 1"/>
          <p:cNvSpPr>
            <a:spLocks noGrp="1"/>
          </p:cNvSpPr>
          <p:nvPr>
            <p:ph type="title"/>
          </p:nvPr>
        </p:nvSpPr>
        <p:spPr>
          <a:xfrm>
            <a:off x="566063" y="189650"/>
            <a:ext cx="8010253" cy="567590"/>
          </a:xfrm>
          <a:prstGeom prst="rect">
            <a:avLst/>
          </a:prstGeom>
        </p:spPr>
        <p:txBody>
          <a:bodyPr vert="horz" lIns="68580" tIns="34290" rIns="68580" bIns="34290" rtlCol="0" anchor="b">
            <a:noAutofit/>
          </a:bodyPr>
          <a:lstStyle/>
          <a:p>
            <a:r>
              <a:rPr lang="zh-CN" altLang="en-US" dirty="0" smtClean="0"/>
              <a:t>单击此处编辑母版标题样式</a:t>
            </a:r>
            <a:endParaRPr lang="en-US" dirty="0"/>
          </a:p>
        </p:txBody>
      </p:sp>
    </p:spTree>
    <p:extLst>
      <p:ext uri="{BB962C8B-B14F-4D97-AF65-F5344CB8AC3E}">
        <p14:creationId xmlns:p14="http://schemas.microsoft.com/office/powerpoint/2010/main" val="2093129955"/>
      </p:ext>
    </p:extLst>
  </p:cSld>
  <p:clrMap bg1="lt1" tx1="dk1" bg2="lt2" tx2="dk2" accent1="accent1" accent2="accent2" accent3="accent3" accent4="accent4" accent5="accent5" accent6="accent6" hlink="hlink" folHlink="folHlink"/>
  <p:sldLayoutIdLst>
    <p:sldLayoutId id="2147483679" r:id="rId1"/>
    <p:sldLayoutId id="2147483685" r:id="rId2"/>
    <p:sldLayoutId id="2147483686" r:id="rId3"/>
    <p:sldLayoutId id="2147483687" r:id="rId4"/>
    <p:sldLayoutId id="2147483689" r:id="rId5"/>
    <p:sldLayoutId id="2147483690" r:id="rId6"/>
    <p:sldLayoutId id="2147483691" r:id="rId7"/>
    <p:sldLayoutId id="2147483692" r:id="rId8"/>
  </p:sldLayoutIdLst>
  <p:timing>
    <p:tnLst>
      <p:par>
        <p:cTn id="1" dur="indefinite" restart="never" nodeType="tmRoot"/>
      </p:par>
    </p:tnLst>
  </p:timing>
  <p:txStyles>
    <p:titleStyle>
      <a:lvl1pPr algn="l" defTabSz="289322" rtl="0" eaLnBrk="1" latinLnBrk="0" hangingPunct="1">
        <a:lnSpc>
          <a:spcPct val="90000"/>
        </a:lnSpc>
        <a:spcBef>
          <a:spcPct val="0"/>
        </a:spcBef>
        <a:buNone/>
        <a:defRPr sz="2400" b="1" kern="1200">
          <a:solidFill>
            <a:schemeClr val="accent1"/>
          </a:solidFill>
          <a:effectLst/>
          <a:latin typeface="+mj-lt"/>
          <a:ea typeface="+mj-ea"/>
          <a:cs typeface="+mj-cs"/>
        </a:defRPr>
      </a:lvl1pPr>
    </p:titleStyle>
    <p:bodyStyle>
      <a:lvl1pPr marL="203597" indent="-203597" algn="l" defTabSz="289322" rtl="0" eaLnBrk="1" latinLnBrk="0" hangingPunct="1">
        <a:lnSpc>
          <a:spcPct val="90000"/>
        </a:lnSpc>
        <a:spcBef>
          <a:spcPts val="900"/>
        </a:spcBef>
        <a:buClr>
          <a:schemeClr val="tx1"/>
        </a:buClr>
        <a:buSzPct val="60000"/>
        <a:buFont typeface="Wingdings" panose="05000000000000000000" pitchFamily="2" charset="2"/>
        <a:buChar char=""/>
        <a:defRPr sz="1800" kern="1200">
          <a:solidFill>
            <a:schemeClr val="accent2">
              <a:lumMod val="75000"/>
            </a:schemeClr>
          </a:solidFill>
          <a:latin typeface="+mn-lt"/>
          <a:ea typeface="+mn-ea"/>
          <a:cs typeface="+mn-cs"/>
        </a:defRPr>
      </a:lvl1pPr>
      <a:lvl2pPr marL="203597" indent="-203597" algn="l" defTabSz="289322" rtl="0" eaLnBrk="1" latinLnBrk="0" hangingPunct="1">
        <a:lnSpc>
          <a:spcPct val="130000"/>
        </a:lnSpc>
        <a:spcBef>
          <a:spcPts val="0"/>
        </a:spcBef>
        <a:buFont typeface="Calibri" panose="020F0502020204030204" pitchFamily="34" charset="0"/>
        <a:buChar char=" "/>
        <a:defRPr sz="1400" kern="1200">
          <a:solidFill>
            <a:schemeClr val="tx1"/>
          </a:solidFill>
          <a:latin typeface="+mn-lt"/>
          <a:ea typeface="+mn-ea"/>
          <a:cs typeface="+mn-cs"/>
        </a:defRPr>
      </a:lvl2pPr>
      <a:lvl3pPr marL="361653" indent="-72331" algn="l" defTabSz="289322" rtl="0" eaLnBrk="1" latinLnBrk="0" hangingPunct="1">
        <a:lnSpc>
          <a:spcPct val="90000"/>
        </a:lnSpc>
        <a:spcBef>
          <a:spcPts val="158"/>
        </a:spcBef>
        <a:buFont typeface="Arial" panose="020B0604020202020204" pitchFamily="34" charset="0"/>
        <a:buChar char="•"/>
        <a:defRPr sz="600" kern="1200">
          <a:solidFill>
            <a:schemeClr val="bg1">
              <a:lumMod val="50000"/>
            </a:schemeClr>
          </a:solidFill>
          <a:latin typeface="+mn-lt"/>
          <a:ea typeface="+mn-ea"/>
          <a:cs typeface="+mn-cs"/>
        </a:defRPr>
      </a:lvl3pPr>
      <a:lvl4pPr marL="506314" indent="-72331" algn="l" defTabSz="289322" rtl="0" eaLnBrk="1" latinLnBrk="0" hangingPunct="1">
        <a:lnSpc>
          <a:spcPct val="90000"/>
        </a:lnSpc>
        <a:spcBef>
          <a:spcPts val="158"/>
        </a:spcBef>
        <a:buFont typeface="Arial" panose="020B0604020202020204" pitchFamily="34" charset="0"/>
        <a:buChar char="•"/>
        <a:defRPr sz="600" kern="1200">
          <a:solidFill>
            <a:schemeClr val="bg1">
              <a:lumMod val="50000"/>
            </a:schemeClr>
          </a:solidFill>
          <a:latin typeface="+mn-lt"/>
          <a:ea typeface="+mn-ea"/>
          <a:cs typeface="+mn-cs"/>
        </a:defRPr>
      </a:lvl4pPr>
      <a:lvl5pPr marL="650975" indent="-72331" algn="l" defTabSz="289322" rtl="0" eaLnBrk="1" latinLnBrk="0" hangingPunct="1">
        <a:lnSpc>
          <a:spcPct val="90000"/>
        </a:lnSpc>
        <a:spcBef>
          <a:spcPts val="158"/>
        </a:spcBef>
        <a:buFont typeface="Arial" panose="020B0604020202020204" pitchFamily="34" charset="0"/>
        <a:buChar char="•"/>
        <a:defRPr sz="600" kern="1200">
          <a:solidFill>
            <a:schemeClr val="bg1">
              <a:lumMod val="50000"/>
            </a:schemeClr>
          </a:solidFill>
          <a:latin typeface="+mn-lt"/>
          <a:ea typeface="+mn-ea"/>
          <a:cs typeface="+mn-cs"/>
        </a:defRPr>
      </a:lvl5pPr>
      <a:lvl6pPr marL="795635" indent="-72331" algn="l" defTabSz="289322" rtl="0" eaLnBrk="1" latinLnBrk="0" hangingPunct="1">
        <a:lnSpc>
          <a:spcPct val="90000"/>
        </a:lnSpc>
        <a:spcBef>
          <a:spcPts val="158"/>
        </a:spcBef>
        <a:buFont typeface="Arial" panose="020B0604020202020204" pitchFamily="34" charset="0"/>
        <a:buChar char="•"/>
        <a:defRPr sz="600" kern="1200">
          <a:solidFill>
            <a:schemeClr val="tx1"/>
          </a:solidFill>
          <a:latin typeface="+mn-lt"/>
          <a:ea typeface="+mn-ea"/>
          <a:cs typeface="+mn-cs"/>
        </a:defRPr>
      </a:lvl6pPr>
      <a:lvl7pPr marL="940297" indent="-72331" algn="l" defTabSz="289322" rtl="0" eaLnBrk="1" latinLnBrk="0" hangingPunct="1">
        <a:lnSpc>
          <a:spcPct val="90000"/>
        </a:lnSpc>
        <a:spcBef>
          <a:spcPts val="158"/>
        </a:spcBef>
        <a:buFont typeface="Arial" panose="020B0604020202020204" pitchFamily="34" charset="0"/>
        <a:buChar char="•"/>
        <a:defRPr sz="600" kern="1200">
          <a:solidFill>
            <a:schemeClr val="tx1"/>
          </a:solidFill>
          <a:latin typeface="+mn-lt"/>
          <a:ea typeface="+mn-ea"/>
          <a:cs typeface="+mn-cs"/>
        </a:defRPr>
      </a:lvl7pPr>
      <a:lvl8pPr marL="1084958" indent="-72331" algn="l" defTabSz="289322" rtl="0" eaLnBrk="1" latinLnBrk="0" hangingPunct="1">
        <a:lnSpc>
          <a:spcPct val="90000"/>
        </a:lnSpc>
        <a:spcBef>
          <a:spcPts val="158"/>
        </a:spcBef>
        <a:buFont typeface="Arial" panose="020B0604020202020204" pitchFamily="34" charset="0"/>
        <a:buChar char="•"/>
        <a:defRPr sz="600" kern="1200">
          <a:solidFill>
            <a:schemeClr val="tx1"/>
          </a:solidFill>
          <a:latin typeface="+mn-lt"/>
          <a:ea typeface="+mn-ea"/>
          <a:cs typeface="+mn-cs"/>
        </a:defRPr>
      </a:lvl8pPr>
      <a:lvl9pPr marL="1229618" indent="-72331" algn="l" defTabSz="289322" rtl="0" eaLnBrk="1" latinLnBrk="0" hangingPunct="1">
        <a:lnSpc>
          <a:spcPct val="90000"/>
        </a:lnSpc>
        <a:spcBef>
          <a:spcPts val="158"/>
        </a:spcBef>
        <a:buFont typeface="Arial" panose="020B0604020202020204" pitchFamily="34" charset="0"/>
        <a:buChar char="•"/>
        <a:defRPr sz="600" kern="1200">
          <a:solidFill>
            <a:schemeClr val="tx1"/>
          </a:solidFill>
          <a:latin typeface="+mn-lt"/>
          <a:ea typeface="+mn-ea"/>
          <a:cs typeface="+mn-cs"/>
        </a:defRPr>
      </a:lvl9pPr>
    </p:bodyStyle>
    <p:otherStyle>
      <a:defPPr>
        <a:defRPr lang="en-US"/>
      </a:defPPr>
      <a:lvl1pPr marL="0" algn="l" defTabSz="289322" rtl="0" eaLnBrk="1" latinLnBrk="0" hangingPunct="1">
        <a:defRPr sz="600" kern="1200">
          <a:solidFill>
            <a:schemeClr val="tx1"/>
          </a:solidFill>
          <a:latin typeface="+mn-lt"/>
          <a:ea typeface="+mn-ea"/>
          <a:cs typeface="+mn-cs"/>
        </a:defRPr>
      </a:lvl1pPr>
      <a:lvl2pPr marL="144661" algn="l" defTabSz="289322" rtl="0" eaLnBrk="1" latinLnBrk="0" hangingPunct="1">
        <a:defRPr sz="600" kern="1200">
          <a:solidFill>
            <a:schemeClr val="tx1"/>
          </a:solidFill>
          <a:latin typeface="+mn-lt"/>
          <a:ea typeface="+mn-ea"/>
          <a:cs typeface="+mn-cs"/>
        </a:defRPr>
      </a:lvl2pPr>
      <a:lvl3pPr marL="289322" algn="l" defTabSz="289322" rtl="0" eaLnBrk="1" latinLnBrk="0" hangingPunct="1">
        <a:defRPr sz="600" kern="1200">
          <a:solidFill>
            <a:schemeClr val="tx1"/>
          </a:solidFill>
          <a:latin typeface="+mn-lt"/>
          <a:ea typeface="+mn-ea"/>
          <a:cs typeface="+mn-cs"/>
        </a:defRPr>
      </a:lvl3pPr>
      <a:lvl4pPr marL="433983" algn="l" defTabSz="289322" rtl="0" eaLnBrk="1" latinLnBrk="0" hangingPunct="1">
        <a:defRPr sz="600" kern="1200">
          <a:solidFill>
            <a:schemeClr val="tx1"/>
          </a:solidFill>
          <a:latin typeface="+mn-lt"/>
          <a:ea typeface="+mn-ea"/>
          <a:cs typeface="+mn-cs"/>
        </a:defRPr>
      </a:lvl4pPr>
      <a:lvl5pPr marL="578644" algn="l" defTabSz="289322" rtl="0" eaLnBrk="1" latinLnBrk="0" hangingPunct="1">
        <a:defRPr sz="600" kern="1200">
          <a:solidFill>
            <a:schemeClr val="tx1"/>
          </a:solidFill>
          <a:latin typeface="+mn-lt"/>
          <a:ea typeface="+mn-ea"/>
          <a:cs typeface="+mn-cs"/>
        </a:defRPr>
      </a:lvl5pPr>
      <a:lvl6pPr marL="723305" algn="l" defTabSz="289322" rtl="0" eaLnBrk="1" latinLnBrk="0" hangingPunct="1">
        <a:defRPr sz="600" kern="1200">
          <a:solidFill>
            <a:schemeClr val="tx1"/>
          </a:solidFill>
          <a:latin typeface="+mn-lt"/>
          <a:ea typeface="+mn-ea"/>
          <a:cs typeface="+mn-cs"/>
        </a:defRPr>
      </a:lvl6pPr>
      <a:lvl7pPr marL="867966" algn="l" defTabSz="289322" rtl="0" eaLnBrk="1" latinLnBrk="0" hangingPunct="1">
        <a:defRPr sz="600" kern="1200">
          <a:solidFill>
            <a:schemeClr val="tx1"/>
          </a:solidFill>
          <a:latin typeface="+mn-lt"/>
          <a:ea typeface="+mn-ea"/>
          <a:cs typeface="+mn-cs"/>
        </a:defRPr>
      </a:lvl7pPr>
      <a:lvl8pPr marL="1012627" algn="l" defTabSz="289322" rtl="0" eaLnBrk="1" latinLnBrk="0" hangingPunct="1">
        <a:defRPr sz="600" kern="1200">
          <a:solidFill>
            <a:schemeClr val="tx1"/>
          </a:solidFill>
          <a:latin typeface="+mn-lt"/>
          <a:ea typeface="+mn-ea"/>
          <a:cs typeface="+mn-cs"/>
        </a:defRPr>
      </a:lvl8pPr>
      <a:lvl9pPr marL="1157288" algn="l" defTabSz="289322" rtl="0" eaLnBrk="1" latinLnBrk="0" hangingPunct="1">
        <a:defRPr sz="6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756389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9" name="直接连接符 8"/>
          <p:cNvCxnSpPr/>
          <p:nvPr/>
        </p:nvCxnSpPr>
        <p:spPr>
          <a:xfrm>
            <a:off x="1686985" y="1395101"/>
            <a:ext cx="3888432" cy="879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736652" y="1846058"/>
            <a:ext cx="324407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nvPr>
        </p:nvSpPr>
        <p:spPr>
          <a:xfrm>
            <a:off x="1551038" y="850634"/>
            <a:ext cx="4095869" cy="544467"/>
          </a:xfrm>
        </p:spPr>
        <p:txBody>
          <a:bodyPr/>
          <a:lstStyle/>
          <a:p>
            <a:r>
              <a:rPr lang="zh-CN" altLang="en-US" dirty="0" smtClean="0">
                <a:latin typeface="+mn-lt"/>
                <a:ea typeface="+mn-ea"/>
                <a:cs typeface="+mn-ea"/>
                <a:sym typeface="+mn-lt"/>
              </a:rPr>
              <a:t>毕业论文答辩</a:t>
            </a:r>
            <a:r>
              <a:rPr lang="en-US" altLang="zh-CN" dirty="0" smtClean="0">
                <a:latin typeface="+mn-lt"/>
                <a:ea typeface="+mn-ea"/>
                <a:cs typeface="+mn-ea"/>
                <a:sym typeface="+mn-lt"/>
              </a:rPr>
              <a:t>PPT</a:t>
            </a:r>
            <a:r>
              <a:rPr lang="zh-CN" altLang="en-US" dirty="0" smtClean="0">
                <a:latin typeface="+mn-lt"/>
                <a:ea typeface="+mn-ea"/>
                <a:cs typeface="+mn-ea"/>
                <a:sym typeface="+mn-lt"/>
              </a:rPr>
              <a:t>模板</a:t>
            </a:r>
            <a:endParaRPr lang="zh-CN" altLang="en-US" dirty="0">
              <a:latin typeface="+mn-lt"/>
              <a:ea typeface="+mn-ea"/>
              <a:cs typeface="+mn-ea"/>
              <a:sym typeface="+mn-lt"/>
            </a:endParaRPr>
          </a:p>
        </p:txBody>
      </p:sp>
      <p:sp>
        <p:nvSpPr>
          <p:cNvPr id="3" name="副标题 2"/>
          <p:cNvSpPr>
            <a:spLocks noGrp="1"/>
          </p:cNvSpPr>
          <p:nvPr>
            <p:ph type="subTitle" idx="1"/>
          </p:nvPr>
        </p:nvSpPr>
        <p:spPr>
          <a:xfrm>
            <a:off x="1556865" y="1515400"/>
            <a:ext cx="3235388" cy="339455"/>
          </a:xfrm>
        </p:spPr>
        <p:txBody>
          <a:bodyPr anchor="ctr">
            <a:normAutofit/>
          </a:bodyPr>
          <a:lstStyle/>
          <a:p>
            <a:r>
              <a:rPr lang="en-US" altLang="zh-CN" dirty="0" smtClean="0">
                <a:cs typeface="+mn-ea"/>
                <a:sym typeface="+mn-lt"/>
              </a:rPr>
              <a:t>XX</a:t>
            </a:r>
            <a:r>
              <a:rPr lang="zh-CN" altLang="en-US" dirty="0" smtClean="0">
                <a:cs typeface="+mn-ea"/>
                <a:sym typeface="+mn-lt"/>
              </a:rPr>
              <a:t>学院</a:t>
            </a:r>
            <a:r>
              <a:rPr lang="en-US" altLang="zh-CN" dirty="0" smtClean="0">
                <a:cs typeface="+mn-ea"/>
                <a:sym typeface="+mn-lt"/>
              </a:rPr>
              <a:t>XXXX</a:t>
            </a:r>
            <a:r>
              <a:rPr lang="zh-CN" altLang="en-US" dirty="0" smtClean="0">
                <a:cs typeface="+mn-ea"/>
                <a:sym typeface="+mn-lt"/>
              </a:rPr>
              <a:t>系 </a:t>
            </a:r>
            <a:r>
              <a:rPr lang="en-US" altLang="zh-CN" dirty="0" smtClean="0">
                <a:cs typeface="+mn-ea"/>
                <a:sym typeface="+mn-lt"/>
              </a:rPr>
              <a:t>2019</a:t>
            </a:r>
            <a:r>
              <a:rPr lang="zh-CN" altLang="en-US" dirty="0" smtClean="0">
                <a:cs typeface="+mn-ea"/>
                <a:sym typeface="+mn-lt"/>
              </a:rPr>
              <a:t>级</a:t>
            </a:r>
            <a:r>
              <a:rPr lang="en-US" altLang="zh-CN" dirty="0" smtClean="0">
                <a:cs typeface="+mn-ea"/>
                <a:sym typeface="+mn-lt"/>
              </a:rPr>
              <a:t>1</a:t>
            </a:r>
            <a:r>
              <a:rPr lang="zh-CN" altLang="en-US" dirty="0" smtClean="0">
                <a:cs typeface="+mn-ea"/>
                <a:sym typeface="+mn-lt"/>
              </a:rPr>
              <a:t>班</a:t>
            </a:r>
            <a:endParaRPr lang="zh-CN" altLang="en-US" dirty="0">
              <a:cs typeface="+mn-ea"/>
              <a:sym typeface="+mn-lt"/>
            </a:endParaRPr>
          </a:p>
        </p:txBody>
      </p:sp>
      <p:sp>
        <p:nvSpPr>
          <p:cNvPr id="4" name="TextBox 3"/>
          <p:cNvSpPr txBox="1"/>
          <p:nvPr/>
        </p:nvSpPr>
        <p:spPr>
          <a:xfrm>
            <a:off x="1612662" y="1846058"/>
            <a:ext cx="1512168" cy="344710"/>
          </a:xfrm>
          <a:prstGeom prst="rect">
            <a:avLst/>
          </a:prstGeom>
          <a:noFill/>
        </p:spPr>
        <p:txBody>
          <a:bodyPr wrap="square" rtlCol="0">
            <a:spAutoFit/>
          </a:bodyPr>
          <a:lstStyle/>
          <a:p>
            <a:pPr>
              <a:lnSpc>
                <a:spcPct val="130000"/>
              </a:lnSpc>
            </a:pPr>
            <a:r>
              <a:rPr lang="zh-CN" altLang="en-US" sz="1400" b="1" dirty="0" smtClean="0">
                <a:cs typeface="+mn-ea"/>
                <a:sym typeface="+mn-lt"/>
              </a:rPr>
              <a:t>答辩人：</a:t>
            </a:r>
            <a:r>
              <a:rPr lang="zh-CN" altLang="en-US" sz="1400" dirty="0" smtClean="0">
                <a:cs typeface="+mn-ea"/>
                <a:sym typeface="+mn-lt"/>
              </a:rPr>
              <a:t>某某某</a:t>
            </a:r>
          </a:p>
        </p:txBody>
      </p:sp>
      <p:sp>
        <p:nvSpPr>
          <p:cNvPr id="5" name="TextBox 4"/>
          <p:cNvSpPr txBox="1"/>
          <p:nvPr/>
        </p:nvSpPr>
        <p:spPr>
          <a:xfrm>
            <a:off x="3372542" y="1851670"/>
            <a:ext cx="1512168" cy="344710"/>
          </a:xfrm>
          <a:prstGeom prst="rect">
            <a:avLst/>
          </a:prstGeom>
          <a:noFill/>
        </p:spPr>
        <p:txBody>
          <a:bodyPr wrap="square" rtlCol="0">
            <a:spAutoFit/>
          </a:bodyPr>
          <a:lstStyle/>
          <a:p>
            <a:pPr>
              <a:lnSpc>
                <a:spcPct val="130000"/>
              </a:lnSpc>
            </a:pPr>
            <a:r>
              <a:rPr lang="zh-CN" altLang="en-US" sz="1400" b="1" dirty="0" smtClean="0">
                <a:cs typeface="+mn-ea"/>
                <a:sym typeface="+mn-lt"/>
              </a:rPr>
              <a:t>导师：</a:t>
            </a:r>
            <a:r>
              <a:rPr lang="zh-CN" altLang="en-US" sz="1400" dirty="0" smtClean="0">
                <a:cs typeface="+mn-ea"/>
                <a:sym typeface="+mn-lt"/>
              </a:rPr>
              <a:t>某某某</a:t>
            </a:r>
          </a:p>
        </p:txBody>
      </p:sp>
      <p:grpSp>
        <p:nvGrpSpPr>
          <p:cNvPr id="8" name="组合 7"/>
          <p:cNvGrpSpPr/>
          <p:nvPr/>
        </p:nvGrpSpPr>
        <p:grpSpPr>
          <a:xfrm>
            <a:off x="30801" y="894648"/>
            <a:ext cx="1497642" cy="1296119"/>
            <a:chOff x="611560" y="483519"/>
            <a:chExt cx="1008112" cy="1008112"/>
          </a:xfrm>
        </p:grpSpPr>
        <p:sp>
          <p:nvSpPr>
            <p:cNvPr id="6" name="矩形 5"/>
            <p:cNvSpPr/>
            <p:nvPr/>
          </p:nvSpPr>
          <p:spPr>
            <a:xfrm>
              <a:off x="611560" y="483519"/>
              <a:ext cx="1008112" cy="10081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8264" y="540223"/>
              <a:ext cx="894705" cy="894705"/>
            </a:xfrm>
            <a:prstGeom prst="rect">
              <a:avLst/>
            </a:prstGeom>
          </p:spPr>
        </p:pic>
      </p:grpSp>
      <p:pic>
        <p:nvPicPr>
          <p:cNvPr id="14" name="图片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19872" y="1554087"/>
            <a:ext cx="6085786" cy="3681959"/>
          </a:xfrm>
          <a:prstGeom prst="rect">
            <a:avLst/>
          </a:prstGeom>
        </p:spPr>
      </p:pic>
    </p:spTree>
    <p:extLst>
      <p:ext uri="{BB962C8B-B14F-4D97-AF65-F5344CB8AC3E}">
        <p14:creationId xmlns:p14="http://schemas.microsoft.com/office/powerpoint/2010/main" val="3625481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ppt_x</p:attrName>
                                        </p:attrNameLst>
                                      </p:cBhvr>
                                      <p:tavLst>
                                        <p:tav tm="0">
                                          <p:val>
                                            <p:strVal val="#ppt_x"/>
                                          </p:val>
                                        </p:tav>
                                        <p:tav tm="100000">
                                          <p:val>
                                            <p:strVal val="#ppt_x"/>
                                          </p:val>
                                        </p:tav>
                                      </p:tavLst>
                                    </p:anim>
                                    <p:anim calcmode="lin" valueType="num">
                                      <p:cBhvr>
                                        <p:cTn id="9" dur="1801" decel="100000" fill="hold"/>
                                        <p:tgtEl>
                                          <p:spTgt spid="8"/>
                                        </p:tgtEl>
                                        <p:attrNameLst>
                                          <p:attrName>ppt_y</p:attrName>
                                        </p:attrNameLst>
                                      </p:cBhvr>
                                      <p:tavLst>
                                        <p:tav tm="0">
                                          <p:val>
                                            <p:strVal val="#ppt_y+1"/>
                                          </p:val>
                                        </p:tav>
                                        <p:tav tm="100000">
                                          <p:val>
                                            <p:strVal val="#ppt_y-.03"/>
                                          </p:val>
                                        </p:tav>
                                      </p:tavLst>
                                    </p:anim>
                                    <p:anim calcmode="lin" valueType="num">
                                      <p:cBhvr>
                                        <p:cTn id="10" dur="199" accel="100000" fill="hold">
                                          <p:stCondLst>
                                            <p:cond delay="1801"/>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3500"/>
                            </p:stCondLst>
                            <p:childTnLst>
                              <p:par>
                                <p:cTn id="12" presetID="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1000" fill="hold"/>
                                        <p:tgtEl>
                                          <p:spTgt spid="10"/>
                                        </p:tgtEl>
                                        <p:attrNameLst>
                                          <p:attrName>ppt_x</p:attrName>
                                        </p:attrNameLst>
                                      </p:cBhvr>
                                      <p:tavLst>
                                        <p:tav tm="0">
                                          <p:val>
                                            <p:strVal val="0-#ppt_w/2"/>
                                          </p:val>
                                        </p:tav>
                                        <p:tav tm="100000">
                                          <p:val>
                                            <p:strVal val="#ppt_x"/>
                                          </p:val>
                                        </p:tav>
                                      </p:tavLst>
                                    </p:anim>
                                    <p:anim calcmode="lin" valueType="num">
                                      <p:cBhvr additive="base">
                                        <p:cTn id="15" dur="10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fill="hold"/>
                                        <p:tgtEl>
                                          <p:spTgt spid="9"/>
                                        </p:tgtEl>
                                        <p:attrNameLst>
                                          <p:attrName>ppt_x</p:attrName>
                                        </p:attrNameLst>
                                      </p:cBhvr>
                                      <p:tavLst>
                                        <p:tav tm="0">
                                          <p:val>
                                            <p:strVal val="1+#ppt_w/2"/>
                                          </p:val>
                                        </p:tav>
                                        <p:tav tm="100000">
                                          <p:val>
                                            <p:strVal val="#ppt_x"/>
                                          </p:val>
                                        </p:tav>
                                      </p:tavLst>
                                    </p:anim>
                                    <p:anim calcmode="lin" valueType="num">
                                      <p:cBhvr additive="base">
                                        <p:cTn id="19" dur="1000" fill="hold"/>
                                        <p:tgtEl>
                                          <p:spTgt spid="9"/>
                                        </p:tgtEl>
                                        <p:attrNameLst>
                                          <p:attrName>ppt_y</p:attrName>
                                        </p:attrNameLst>
                                      </p:cBhvr>
                                      <p:tavLst>
                                        <p:tav tm="0">
                                          <p:val>
                                            <p:strVal val="#ppt_y"/>
                                          </p:val>
                                        </p:tav>
                                        <p:tav tm="100000">
                                          <p:val>
                                            <p:strVal val="#ppt_y"/>
                                          </p:val>
                                        </p:tav>
                                      </p:tavLst>
                                    </p:anim>
                                  </p:childTnLst>
                                </p:cTn>
                              </p:par>
                            </p:childTnLst>
                          </p:cTn>
                        </p:par>
                        <p:par>
                          <p:cTn id="20" fill="hold">
                            <p:stCondLst>
                              <p:cond delay="4500"/>
                            </p:stCondLst>
                            <p:childTnLst>
                              <p:par>
                                <p:cTn id="21" presetID="10" presetClass="entr" presetSubtype="0" fill="hold" grpId="0" nodeType="afterEffect">
                                  <p:stCondLst>
                                    <p:cond delay="0"/>
                                  </p:stCondLst>
                                  <p:iterate type="lt">
                                    <p:tmPct val="20000"/>
                                  </p:iterate>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childTnLst>
                                </p:cTn>
                              </p:par>
                              <p:par>
                                <p:cTn id="24" presetID="53" presetClass="entr" presetSubtype="16" fill="hold" grpId="0" nodeType="withEffect">
                                  <p:stCondLst>
                                    <p:cond delay="2000"/>
                                  </p:stCondLst>
                                  <p:childTnLst>
                                    <p:set>
                                      <p:cBhvr>
                                        <p:cTn id="25" dur="1" fill="hold">
                                          <p:stCondLst>
                                            <p:cond delay="0"/>
                                          </p:stCondLst>
                                        </p:cTn>
                                        <p:tgtEl>
                                          <p:spTgt spid="3">
                                            <p:txEl>
                                              <p:pRg st="0" end="0"/>
                                            </p:txEl>
                                          </p:spTgt>
                                        </p:tgtEl>
                                        <p:attrNameLst>
                                          <p:attrName>style.visibility</p:attrName>
                                        </p:attrNameLst>
                                      </p:cBhvr>
                                      <p:to>
                                        <p:strVal val="visible"/>
                                      </p:to>
                                    </p:set>
                                    <p:anim calcmode="lin" valueType="num">
                                      <p:cBhvr>
                                        <p:cTn id="26"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7"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8" dur="2000"/>
                                        <p:tgtEl>
                                          <p:spTgt spid="3">
                                            <p:txEl>
                                              <p:pRg st="0" end="0"/>
                                            </p:txEl>
                                          </p:spTgt>
                                        </p:tgtEl>
                                      </p:cBhvr>
                                    </p:animEffect>
                                  </p:childTnLst>
                                </p:cTn>
                              </p:par>
                              <p:par>
                                <p:cTn id="29" presetID="37" presetClass="entr" presetSubtype="0" fill="hold" grpId="0" nodeType="withEffect">
                                  <p:stCondLst>
                                    <p:cond delay="30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2000"/>
                                        <p:tgtEl>
                                          <p:spTgt spid="4"/>
                                        </p:tgtEl>
                                      </p:cBhvr>
                                    </p:animEffect>
                                    <p:anim calcmode="lin" valueType="num">
                                      <p:cBhvr>
                                        <p:cTn id="32" dur="2000" fill="hold"/>
                                        <p:tgtEl>
                                          <p:spTgt spid="4"/>
                                        </p:tgtEl>
                                        <p:attrNameLst>
                                          <p:attrName>ppt_x</p:attrName>
                                        </p:attrNameLst>
                                      </p:cBhvr>
                                      <p:tavLst>
                                        <p:tav tm="0">
                                          <p:val>
                                            <p:strVal val="#ppt_x"/>
                                          </p:val>
                                        </p:tav>
                                        <p:tav tm="100000">
                                          <p:val>
                                            <p:strVal val="#ppt_x"/>
                                          </p:val>
                                        </p:tav>
                                      </p:tavLst>
                                    </p:anim>
                                    <p:anim calcmode="lin" valueType="num">
                                      <p:cBhvr>
                                        <p:cTn id="33" dur="1801" decel="100000" fill="hold"/>
                                        <p:tgtEl>
                                          <p:spTgt spid="4"/>
                                        </p:tgtEl>
                                        <p:attrNameLst>
                                          <p:attrName>ppt_y</p:attrName>
                                        </p:attrNameLst>
                                      </p:cBhvr>
                                      <p:tavLst>
                                        <p:tav tm="0">
                                          <p:val>
                                            <p:strVal val="#ppt_y+1"/>
                                          </p:val>
                                        </p:tav>
                                        <p:tav tm="100000">
                                          <p:val>
                                            <p:strVal val="#ppt_y-.03"/>
                                          </p:val>
                                        </p:tav>
                                      </p:tavLst>
                                    </p:anim>
                                    <p:anim calcmode="lin" valueType="num">
                                      <p:cBhvr>
                                        <p:cTn id="34" dur="199" accel="100000" fill="hold">
                                          <p:stCondLst>
                                            <p:cond delay="1801"/>
                                          </p:stCondLst>
                                        </p:cTn>
                                        <p:tgtEl>
                                          <p:spTgt spid="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4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2000"/>
                                        <p:tgtEl>
                                          <p:spTgt spid="5"/>
                                        </p:tgtEl>
                                      </p:cBhvr>
                                    </p:animEffect>
                                    <p:anim calcmode="lin" valueType="num">
                                      <p:cBhvr>
                                        <p:cTn id="38" dur="2000" fill="hold"/>
                                        <p:tgtEl>
                                          <p:spTgt spid="5"/>
                                        </p:tgtEl>
                                        <p:attrNameLst>
                                          <p:attrName>ppt_x</p:attrName>
                                        </p:attrNameLst>
                                      </p:cBhvr>
                                      <p:tavLst>
                                        <p:tav tm="0">
                                          <p:val>
                                            <p:strVal val="#ppt_x"/>
                                          </p:val>
                                        </p:tav>
                                        <p:tav tm="100000">
                                          <p:val>
                                            <p:strVal val="#ppt_x"/>
                                          </p:val>
                                        </p:tav>
                                      </p:tavLst>
                                    </p:anim>
                                    <p:anim calcmode="lin" valueType="num">
                                      <p:cBhvr>
                                        <p:cTn id="39" dur="1801" decel="100000" fill="hold"/>
                                        <p:tgtEl>
                                          <p:spTgt spid="5"/>
                                        </p:tgtEl>
                                        <p:attrNameLst>
                                          <p:attrName>ppt_y</p:attrName>
                                        </p:attrNameLst>
                                      </p:cBhvr>
                                      <p:tavLst>
                                        <p:tav tm="0">
                                          <p:val>
                                            <p:strVal val="#ppt_y+1"/>
                                          </p:val>
                                        </p:tav>
                                        <p:tav tm="100000">
                                          <p:val>
                                            <p:strVal val="#ppt_y-.03"/>
                                          </p:val>
                                        </p:tav>
                                      </p:tavLst>
                                    </p:anim>
                                    <p:anim calcmode="lin" valueType="num">
                                      <p:cBhvr>
                                        <p:cTn id="40" dur="199" accel="100000" fill="hold">
                                          <p:stCondLst>
                                            <p:cond delay="1801"/>
                                          </p:stCondLst>
                                        </p:cTn>
                                        <p:tgtEl>
                                          <p:spTgt spid="5"/>
                                        </p:tgtEl>
                                        <p:attrNameLst>
                                          <p:attrName>ppt_y</p:attrName>
                                        </p:attrNameLst>
                                      </p:cBhvr>
                                      <p:tavLst>
                                        <p:tav tm="0">
                                          <p:val>
                                            <p:strVal val="#ppt_y-.03"/>
                                          </p:val>
                                        </p:tav>
                                        <p:tav tm="100000">
                                          <p:val>
                                            <p:strVal val="#ppt_y"/>
                                          </p:val>
                                        </p:tav>
                                      </p:tavLst>
                                    </p:anim>
                                  </p:childTnLst>
                                </p:cTn>
                              </p:par>
                            </p:childTnLst>
                          </p:cTn>
                        </p:par>
                        <p:par>
                          <p:cTn id="41" fill="hold">
                            <p:stCondLst>
                              <p:cond delay="10500"/>
                            </p:stCondLst>
                            <p:childTnLst>
                              <p:par>
                                <p:cTn id="42" presetID="14" presetClass="entr" presetSubtype="1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randombar(horizontal)">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2560655" y="1563440"/>
            <a:ext cx="5275763" cy="2537495"/>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14" name="椭圆 13"/>
          <p:cNvSpPr/>
          <p:nvPr/>
        </p:nvSpPr>
        <p:spPr>
          <a:xfrm>
            <a:off x="2021757" y="2320237"/>
            <a:ext cx="1027162" cy="1023902"/>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275">
                <a:latin typeface="微软雅黑" pitchFamily="34" charset="-122"/>
                <a:ea typeface="微软雅黑" pitchFamily="34" charset="-122"/>
              </a:rPr>
              <a:t>点击添加文本</a:t>
            </a:r>
          </a:p>
        </p:txBody>
      </p:sp>
      <p:sp>
        <p:nvSpPr>
          <p:cNvPr id="15" name="椭圆 14"/>
          <p:cNvSpPr/>
          <p:nvPr/>
        </p:nvSpPr>
        <p:spPr>
          <a:xfrm>
            <a:off x="7297519" y="2320237"/>
            <a:ext cx="1027162" cy="1023902"/>
          </a:xfrm>
          <a:prstGeom prst="ellipse">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275">
                <a:latin typeface="微软雅黑" pitchFamily="34" charset="-122"/>
                <a:ea typeface="微软雅黑" pitchFamily="34" charset="-122"/>
              </a:rPr>
              <a:t>点击添加文本</a:t>
            </a:r>
          </a:p>
        </p:txBody>
      </p:sp>
      <p:sp>
        <p:nvSpPr>
          <p:cNvPr id="16" name="矩形 15"/>
          <p:cNvSpPr/>
          <p:nvPr/>
        </p:nvSpPr>
        <p:spPr>
          <a:xfrm>
            <a:off x="4711786" y="2314493"/>
            <a:ext cx="1153132" cy="264942"/>
          </a:xfrm>
          <a:prstGeom prst="rect">
            <a:avLst/>
          </a:prstGeom>
        </p:spPr>
        <p:txBody>
          <a:bodyPr wrap="none" lIns="56640" tIns="28320" rIns="56640" bIns="28320">
            <a:spAutoFit/>
          </a:bodyPr>
          <a:lstStyle/>
          <a:p>
            <a:r>
              <a:rPr lang="zh-CN" altLang="en-US" sz="1350">
                <a:solidFill>
                  <a:srgbClr val="666666"/>
                </a:solidFill>
                <a:latin typeface="微软雅黑" panose="020B0503020204020204" pitchFamily="34" charset="-122"/>
                <a:ea typeface="微软雅黑" panose="020B0503020204020204" pitchFamily="34" charset="-122"/>
              </a:rPr>
              <a:t>点击添加标题</a:t>
            </a:r>
            <a:endParaRPr lang="zh-CN" altLang="en-US" sz="1350"/>
          </a:p>
        </p:txBody>
      </p:sp>
      <p:sp>
        <p:nvSpPr>
          <p:cNvPr id="17" name="矩形 16"/>
          <p:cNvSpPr/>
          <p:nvPr/>
        </p:nvSpPr>
        <p:spPr>
          <a:xfrm>
            <a:off x="4711786" y="3121552"/>
            <a:ext cx="1153132" cy="264942"/>
          </a:xfrm>
          <a:prstGeom prst="rect">
            <a:avLst/>
          </a:prstGeom>
        </p:spPr>
        <p:txBody>
          <a:bodyPr wrap="none" lIns="56640" tIns="28320" rIns="56640" bIns="28320">
            <a:spAutoFit/>
          </a:bodyPr>
          <a:lstStyle/>
          <a:p>
            <a:r>
              <a:rPr lang="zh-CN" altLang="en-US" sz="1350">
                <a:solidFill>
                  <a:srgbClr val="666666"/>
                </a:solidFill>
                <a:latin typeface="微软雅黑" panose="020B0503020204020204" pitchFamily="34" charset="-122"/>
                <a:ea typeface="微软雅黑" panose="020B0503020204020204" pitchFamily="34" charset="-122"/>
              </a:rPr>
              <a:t>点击添加标题</a:t>
            </a:r>
            <a:endParaRPr lang="zh-CN" altLang="en-US" sz="1350"/>
          </a:p>
        </p:txBody>
      </p:sp>
      <p:sp>
        <p:nvSpPr>
          <p:cNvPr id="23" name="上箭头 22"/>
          <p:cNvSpPr/>
          <p:nvPr/>
        </p:nvSpPr>
        <p:spPr>
          <a:xfrm>
            <a:off x="4729614" y="1805414"/>
            <a:ext cx="937844" cy="445175"/>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24" name="上箭头 23"/>
          <p:cNvSpPr/>
          <p:nvPr/>
        </p:nvSpPr>
        <p:spPr>
          <a:xfrm flipV="1">
            <a:off x="4729614" y="3433174"/>
            <a:ext cx="937844" cy="445175"/>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25" name="矩形 24"/>
          <p:cNvSpPr/>
          <p:nvPr/>
        </p:nvSpPr>
        <p:spPr>
          <a:xfrm>
            <a:off x="3769441" y="3967383"/>
            <a:ext cx="2813531" cy="26710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350">
                <a:latin typeface="微软雅黑" pitchFamily="34" charset="-122"/>
                <a:ea typeface="微软雅黑" pitchFamily="34" charset="-122"/>
              </a:rPr>
              <a:t>点击添加文本</a:t>
            </a:r>
          </a:p>
        </p:txBody>
      </p:sp>
      <p:sp>
        <p:nvSpPr>
          <p:cNvPr id="26" name="矩形 25"/>
          <p:cNvSpPr/>
          <p:nvPr/>
        </p:nvSpPr>
        <p:spPr>
          <a:xfrm>
            <a:off x="3769441" y="1429888"/>
            <a:ext cx="2813531" cy="267105"/>
          </a:xfrm>
          <a:prstGeom prst="rect">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350">
                <a:latin typeface="微软雅黑" pitchFamily="34" charset="-122"/>
                <a:ea typeface="微软雅黑" pitchFamily="34" charset="-122"/>
              </a:rPr>
              <a:t>点击添加文本</a:t>
            </a:r>
          </a:p>
        </p:txBody>
      </p:sp>
      <p:sp>
        <p:nvSpPr>
          <p:cNvPr id="27" name="五边形 2"/>
          <p:cNvSpPr/>
          <p:nvPr/>
        </p:nvSpPr>
        <p:spPr>
          <a:xfrm>
            <a:off x="3361927" y="2865576"/>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28" name="五边形 2"/>
          <p:cNvSpPr/>
          <p:nvPr/>
        </p:nvSpPr>
        <p:spPr>
          <a:xfrm flipH="1">
            <a:off x="3361927" y="2598471"/>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Tree>
    <p:extLst>
      <p:ext uri="{BB962C8B-B14F-4D97-AF65-F5344CB8AC3E}">
        <p14:creationId xmlns:p14="http://schemas.microsoft.com/office/powerpoint/2010/main" val="3939431595"/>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left)">
                                      <p:cBhvr>
                                        <p:cTn id="18" dur="500"/>
                                        <p:tgtEl>
                                          <p:spTgt spid="27"/>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right)">
                                      <p:cBhvr>
                                        <p:cTn id="21" dur="500"/>
                                        <p:tgtEl>
                                          <p:spTgt spid="28"/>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down)">
                                      <p:cBhvr>
                                        <p:cTn id="36" dur="500"/>
                                        <p:tgtEl>
                                          <p:spTgt spid="23"/>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up)">
                                      <p:cBhvr>
                                        <p:cTn id="39" dur="500"/>
                                        <p:tgtEl>
                                          <p:spTgt spid="24"/>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barn(outVertical)">
                                      <p:cBhvr>
                                        <p:cTn id="43" dur="500"/>
                                        <p:tgtEl>
                                          <p:spTgt spid="26"/>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barn(outVertical)">
                                      <p:cBhvr>
                                        <p:cTn id="46" dur="500"/>
                                        <p:tgtEl>
                                          <p:spTgt spid="25"/>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arn(outVertical)">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p:bldP spid="17" grpId="0"/>
      <p:bldP spid="23" grpId="0" animBg="1"/>
      <p:bldP spid="24" grpId="0" animBg="1"/>
      <p:bldP spid="25" grpId="0" animBg="1"/>
      <p:bldP spid="26" grpId="0" animBg="1"/>
      <p:bldP spid="27"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矩形 10"/>
          <p:cNvSpPr/>
          <p:nvPr/>
        </p:nvSpPr>
        <p:spPr>
          <a:xfrm>
            <a:off x="2590961" y="2465102"/>
            <a:ext cx="3960444" cy="504056"/>
          </a:xfrm>
          <a:custGeom>
            <a:avLst/>
            <a:gdLst/>
            <a:ahLst/>
            <a:cxnLst/>
            <a:rect l="l" t="t" r="r" b="b"/>
            <a:pathLst>
              <a:path w="3960444" h="504056">
                <a:moveTo>
                  <a:pt x="2" y="0"/>
                </a:moveTo>
                <a:lnTo>
                  <a:pt x="3960440" y="0"/>
                </a:lnTo>
                <a:lnTo>
                  <a:pt x="3708414" y="252026"/>
                </a:lnTo>
                <a:lnTo>
                  <a:pt x="3960444" y="504056"/>
                </a:lnTo>
                <a:lnTo>
                  <a:pt x="0" y="504056"/>
                </a:lnTo>
                <a:lnTo>
                  <a:pt x="252029" y="25202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TextBox 24"/>
          <p:cNvSpPr txBox="1"/>
          <p:nvPr/>
        </p:nvSpPr>
        <p:spPr>
          <a:xfrm>
            <a:off x="2926230" y="2517074"/>
            <a:ext cx="3163937" cy="400110"/>
          </a:xfrm>
          <a:prstGeom prst="rect">
            <a:avLst/>
          </a:prstGeom>
          <a:noFill/>
        </p:spPr>
        <p:txBody>
          <a:bodyPr wrap="square" rtlCol="0">
            <a:spAutoFit/>
          </a:bodyPr>
          <a:lstStyle/>
          <a:p>
            <a:pPr algn="ctr"/>
            <a:r>
              <a:rPr lang="zh-CN" altLang="en-US" sz="2000" b="1" spc="300" dirty="0" smtClean="0">
                <a:solidFill>
                  <a:schemeClr val="bg1"/>
                </a:solidFill>
                <a:cs typeface="+mn-ea"/>
                <a:sym typeface="+mn-lt"/>
              </a:rPr>
              <a:t>关键技术与实践难点</a:t>
            </a:r>
            <a:endParaRPr lang="zh-CN" altLang="en-US" sz="2000" b="1" spc="300" dirty="0">
              <a:solidFill>
                <a:schemeClr val="bg1"/>
              </a:solidFill>
              <a:cs typeface="+mn-ea"/>
              <a:sym typeface="+mn-lt"/>
            </a:endParaRPr>
          </a:p>
        </p:txBody>
      </p:sp>
      <p:sp>
        <p:nvSpPr>
          <p:cNvPr id="30" name="TextBox 29"/>
          <p:cNvSpPr txBox="1"/>
          <p:nvPr/>
        </p:nvSpPr>
        <p:spPr>
          <a:xfrm>
            <a:off x="4716016" y="3222745"/>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关键技术</a:t>
            </a:r>
            <a:endParaRPr lang="zh-CN" altLang="en-US" sz="1200" dirty="0">
              <a:cs typeface="+mn-ea"/>
              <a:sym typeface="+mn-lt"/>
            </a:endParaRPr>
          </a:p>
        </p:txBody>
      </p:sp>
      <p:sp>
        <p:nvSpPr>
          <p:cNvPr id="54" name="TextBox 53"/>
          <p:cNvSpPr txBox="1"/>
          <p:nvPr/>
        </p:nvSpPr>
        <p:spPr>
          <a:xfrm>
            <a:off x="4716016" y="3514832"/>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实践难点</a:t>
            </a:r>
          </a:p>
        </p:txBody>
      </p:sp>
      <p:sp>
        <p:nvSpPr>
          <p:cNvPr id="78" name="TextBox 77"/>
          <p:cNvSpPr txBox="1"/>
          <p:nvPr/>
        </p:nvSpPr>
        <p:spPr>
          <a:xfrm>
            <a:off x="4716016" y="3806920"/>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案例对比分析</a:t>
            </a:r>
            <a:endParaRPr lang="zh-CN" altLang="en-US" sz="1200" dirty="0">
              <a:cs typeface="+mn-ea"/>
              <a:sym typeface="+mn-lt"/>
            </a:endParaRPr>
          </a:p>
        </p:txBody>
      </p:sp>
      <p:sp>
        <p:nvSpPr>
          <p:cNvPr id="18" name="椭圆 11"/>
          <p:cNvSpPr/>
          <p:nvPr/>
        </p:nvSpPr>
        <p:spPr>
          <a:xfrm>
            <a:off x="4097566" y="1059583"/>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chemeClr val="bg1"/>
                </a:solidFill>
                <a:latin typeface="Impact" panose="020B0806030902050204" pitchFamily="34" charset="0"/>
                <a:cs typeface="+mn-ea"/>
                <a:sym typeface="+mn-lt"/>
              </a:rPr>
              <a:t>03</a:t>
            </a:r>
            <a:endParaRPr lang="zh-CN" altLang="en-US" sz="3600" dirty="0">
              <a:solidFill>
                <a:schemeClr val="bg1"/>
              </a:solidFill>
              <a:latin typeface="Impact" panose="020B0806030902050204" pitchFamily="34" charset="0"/>
              <a:cs typeface="+mn-ea"/>
              <a:sym typeface="+mn-lt"/>
            </a:endParaRPr>
          </a:p>
        </p:txBody>
      </p:sp>
      <p:cxnSp>
        <p:nvCxnSpPr>
          <p:cNvPr id="3" name="直接连接符 2"/>
          <p:cNvCxnSpPr/>
          <p:nvPr/>
        </p:nvCxnSpPr>
        <p:spPr>
          <a:xfrm>
            <a:off x="4499992" y="3113804"/>
            <a:ext cx="0" cy="1116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KSO_Shape"/>
          <p:cNvSpPr>
            <a:spLocks/>
          </p:cNvSpPr>
          <p:nvPr/>
        </p:nvSpPr>
        <p:spPr bwMode="auto">
          <a:xfrm>
            <a:off x="3563888" y="3318765"/>
            <a:ext cx="670248" cy="669131"/>
          </a:xfrm>
          <a:custGeom>
            <a:avLst/>
            <a:gdLst>
              <a:gd name="T0" fmla="*/ 1435690 w 5147"/>
              <a:gd name="T1" fmla="*/ 1165934 h 5145"/>
              <a:gd name="T2" fmla="*/ 1462708 w 5147"/>
              <a:gd name="T3" fmla="*/ 1091584 h 5145"/>
              <a:gd name="T4" fmla="*/ 1474552 w 5147"/>
              <a:gd name="T5" fmla="*/ 867423 h 5145"/>
              <a:gd name="T6" fmla="*/ 1440131 w 5147"/>
              <a:gd name="T7" fmla="*/ 746834 h 5145"/>
              <a:gd name="T8" fmla="*/ 1367218 w 5147"/>
              <a:gd name="T9" fmla="*/ 623656 h 5145"/>
              <a:gd name="T10" fmla="*/ 1264325 w 5147"/>
              <a:gd name="T11" fmla="*/ 524892 h 5145"/>
              <a:gd name="T12" fmla="*/ 1138114 w 5147"/>
              <a:gd name="T13" fmla="*/ 456830 h 5145"/>
              <a:gd name="T14" fmla="*/ 867928 w 5147"/>
              <a:gd name="T15" fmla="*/ 429457 h 5145"/>
              <a:gd name="T16" fmla="*/ 801307 w 5147"/>
              <a:gd name="T17" fmla="*/ 444993 h 5145"/>
              <a:gd name="T18" fmla="*/ 727653 w 5147"/>
              <a:gd name="T19" fmla="*/ 472736 h 5145"/>
              <a:gd name="T20" fmla="*/ 483375 w 5147"/>
              <a:gd name="T21" fmla="*/ 707255 h 5145"/>
              <a:gd name="T22" fmla="*/ 452285 w 5147"/>
              <a:gd name="T23" fmla="*/ 779016 h 5145"/>
              <a:gd name="T24" fmla="*/ 432298 w 5147"/>
              <a:gd name="T25" fmla="*/ 855956 h 5145"/>
              <a:gd name="T26" fmla="*/ 443772 w 5147"/>
              <a:gd name="T27" fmla="*/ 1097502 h 5145"/>
              <a:gd name="T28" fmla="*/ 502251 w 5147"/>
              <a:gd name="T29" fmla="*/ 1229558 h 5145"/>
              <a:gd name="T30" fmla="*/ 593300 w 5147"/>
              <a:gd name="T31" fmla="*/ 1339419 h 5145"/>
              <a:gd name="T32" fmla="*/ 709887 w 5147"/>
              <a:gd name="T33" fmla="*/ 1421167 h 5145"/>
              <a:gd name="T34" fmla="*/ 847201 w 5147"/>
              <a:gd name="T35" fmla="*/ 1469625 h 5145"/>
              <a:gd name="T36" fmla="*/ 1070383 w 5147"/>
              <a:gd name="T37" fmla="*/ 1466665 h 5145"/>
              <a:gd name="T38" fmla="*/ 1146257 w 5147"/>
              <a:gd name="T39" fmla="*/ 1443362 h 5145"/>
              <a:gd name="T40" fmla="*/ 1846521 w 5147"/>
              <a:gd name="T41" fmla="*/ 1844706 h 5145"/>
              <a:gd name="T42" fmla="*/ 1006722 w 5147"/>
              <a:gd name="T43" fmla="*/ 527112 h 5145"/>
              <a:gd name="T44" fmla="*/ 1079636 w 5147"/>
              <a:gd name="T45" fmla="*/ 543018 h 5145"/>
              <a:gd name="T46" fmla="*/ 1146997 w 5147"/>
              <a:gd name="T47" fmla="*/ 570390 h 5145"/>
              <a:gd name="T48" fmla="*/ 1208437 w 5147"/>
              <a:gd name="T49" fmla="*/ 608860 h 5145"/>
              <a:gd name="T50" fmla="*/ 1262104 w 5147"/>
              <a:gd name="T51" fmla="*/ 656208 h 5145"/>
              <a:gd name="T52" fmla="*/ 1307259 w 5147"/>
              <a:gd name="T53" fmla="*/ 712433 h 5145"/>
              <a:gd name="T54" fmla="*/ 1342790 w 5147"/>
              <a:gd name="T55" fmla="*/ 775317 h 5145"/>
              <a:gd name="T56" fmla="*/ 1367218 w 5147"/>
              <a:gd name="T57" fmla="*/ 844858 h 5145"/>
              <a:gd name="T58" fmla="*/ 1379432 w 5147"/>
              <a:gd name="T59" fmla="*/ 918469 h 5145"/>
              <a:gd name="T60" fmla="*/ 1379432 w 5147"/>
              <a:gd name="T61" fmla="*/ 982092 h 5145"/>
              <a:gd name="T62" fmla="*/ 1368698 w 5147"/>
              <a:gd name="T63" fmla="*/ 1052004 h 5145"/>
              <a:gd name="T64" fmla="*/ 1065201 w 5147"/>
              <a:gd name="T65" fmla="*/ 734627 h 5145"/>
              <a:gd name="T66" fmla="*/ 851643 w 5147"/>
              <a:gd name="T67" fmla="*/ 535620 h 5145"/>
              <a:gd name="T68" fmla="*/ 921595 w 5147"/>
              <a:gd name="T69" fmla="*/ 524892 h 5145"/>
              <a:gd name="T70" fmla="*/ 1034851 w 5147"/>
              <a:gd name="T71" fmla="*/ 959898 h 5145"/>
              <a:gd name="T72" fmla="*/ 1010794 w 5147"/>
              <a:gd name="T73" fmla="*/ 1010205 h 5145"/>
              <a:gd name="T74" fmla="*/ 960828 w 5147"/>
              <a:gd name="T75" fmla="*/ 1033879 h 5145"/>
              <a:gd name="T76" fmla="*/ 912712 w 5147"/>
              <a:gd name="T77" fmla="*/ 1024631 h 5145"/>
              <a:gd name="T78" fmla="*/ 876071 w 5147"/>
              <a:gd name="T79" fmla="*/ 983942 h 5145"/>
              <a:gd name="T80" fmla="*/ 870889 w 5147"/>
              <a:gd name="T81" fmla="*/ 934745 h 5145"/>
              <a:gd name="T82" fmla="*/ 899758 w 5147"/>
              <a:gd name="T83" fmla="*/ 887397 h 5145"/>
              <a:gd name="T84" fmla="*/ 952315 w 5147"/>
              <a:gd name="T85" fmla="*/ 868532 h 5145"/>
              <a:gd name="T86" fmla="*/ 998950 w 5147"/>
              <a:gd name="T87" fmla="*/ 882958 h 5145"/>
              <a:gd name="T88" fmla="*/ 1031520 w 5147"/>
              <a:gd name="T89" fmla="*/ 926977 h 5145"/>
              <a:gd name="T90" fmla="*/ 941582 w 5147"/>
              <a:gd name="T91" fmla="*/ 1379368 h 5145"/>
              <a:gd name="T92" fmla="*/ 866077 w 5147"/>
              <a:gd name="T93" fmla="*/ 1370861 h 5145"/>
              <a:gd name="T94" fmla="*/ 795755 w 5147"/>
              <a:gd name="T95" fmla="*/ 1349776 h 5145"/>
              <a:gd name="T96" fmla="*/ 730244 w 5147"/>
              <a:gd name="T97" fmla="*/ 1317225 h 5145"/>
              <a:gd name="T98" fmla="*/ 672135 w 5147"/>
              <a:gd name="T99" fmla="*/ 1275056 h 5145"/>
              <a:gd name="T100" fmla="*/ 622169 w 5147"/>
              <a:gd name="T101" fmla="*/ 1223269 h 5145"/>
              <a:gd name="T102" fmla="*/ 581086 w 5147"/>
              <a:gd name="T103" fmla="*/ 1164085 h 5145"/>
              <a:gd name="T104" fmla="*/ 549996 w 5147"/>
              <a:gd name="T105" fmla="*/ 1098242 h 5145"/>
              <a:gd name="T106" fmla="*/ 530750 w 5147"/>
              <a:gd name="T107" fmla="*/ 1027221 h 5145"/>
              <a:gd name="T108" fmla="*/ 524088 w 5147"/>
              <a:gd name="T109" fmla="*/ 951391 h 5145"/>
              <a:gd name="T110" fmla="*/ 528529 w 5147"/>
              <a:gd name="T111" fmla="*/ 890357 h 5145"/>
              <a:gd name="T112" fmla="*/ 544074 w 5147"/>
              <a:gd name="T113" fmla="*/ 822664 h 5145"/>
              <a:gd name="T114" fmla="*/ 1090739 w 5147"/>
              <a:gd name="T115" fmla="*/ 1356434 h 5145"/>
              <a:gd name="T116" fmla="*/ 1023378 w 5147"/>
              <a:gd name="T117" fmla="*/ 1373450 h 5145"/>
              <a:gd name="T118" fmla="*/ 952315 w 5147"/>
              <a:gd name="T119" fmla="*/ 1379368 h 51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147" h="5145">
                <a:moveTo>
                  <a:pt x="4989" y="4987"/>
                </a:moveTo>
                <a:lnTo>
                  <a:pt x="3826" y="3260"/>
                </a:lnTo>
                <a:lnTo>
                  <a:pt x="3841" y="3233"/>
                </a:lnTo>
                <a:lnTo>
                  <a:pt x="3854" y="3207"/>
                </a:lnTo>
                <a:lnTo>
                  <a:pt x="3867" y="3179"/>
                </a:lnTo>
                <a:lnTo>
                  <a:pt x="3879" y="3152"/>
                </a:lnTo>
                <a:lnTo>
                  <a:pt x="3892" y="3124"/>
                </a:lnTo>
                <a:lnTo>
                  <a:pt x="3903" y="3096"/>
                </a:lnTo>
                <a:lnTo>
                  <a:pt x="3914" y="3067"/>
                </a:lnTo>
                <a:lnTo>
                  <a:pt x="3924" y="3038"/>
                </a:lnTo>
                <a:lnTo>
                  <a:pt x="3934" y="3010"/>
                </a:lnTo>
                <a:lnTo>
                  <a:pt x="3944" y="2980"/>
                </a:lnTo>
                <a:lnTo>
                  <a:pt x="3952" y="2951"/>
                </a:lnTo>
                <a:lnTo>
                  <a:pt x="3959" y="2921"/>
                </a:lnTo>
                <a:lnTo>
                  <a:pt x="3967" y="2891"/>
                </a:lnTo>
                <a:lnTo>
                  <a:pt x="3973" y="2861"/>
                </a:lnTo>
                <a:lnTo>
                  <a:pt x="3979" y="2831"/>
                </a:lnTo>
                <a:lnTo>
                  <a:pt x="3984" y="2800"/>
                </a:lnTo>
                <a:lnTo>
                  <a:pt x="5147" y="2572"/>
                </a:lnTo>
                <a:lnTo>
                  <a:pt x="3984" y="2345"/>
                </a:lnTo>
                <a:lnTo>
                  <a:pt x="3974" y="2289"/>
                </a:lnTo>
                <a:lnTo>
                  <a:pt x="3962" y="2233"/>
                </a:lnTo>
                <a:lnTo>
                  <a:pt x="3947" y="2178"/>
                </a:lnTo>
                <a:lnTo>
                  <a:pt x="3930" y="2124"/>
                </a:lnTo>
                <a:lnTo>
                  <a:pt x="3912" y="2071"/>
                </a:lnTo>
                <a:lnTo>
                  <a:pt x="3891" y="2019"/>
                </a:lnTo>
                <a:lnTo>
                  <a:pt x="3868" y="1968"/>
                </a:lnTo>
                <a:lnTo>
                  <a:pt x="3844" y="1918"/>
                </a:lnTo>
                <a:lnTo>
                  <a:pt x="3817" y="1869"/>
                </a:lnTo>
                <a:lnTo>
                  <a:pt x="3789" y="1821"/>
                </a:lnTo>
                <a:lnTo>
                  <a:pt x="3759" y="1774"/>
                </a:lnTo>
                <a:lnTo>
                  <a:pt x="3728" y="1730"/>
                </a:lnTo>
                <a:lnTo>
                  <a:pt x="3694" y="1686"/>
                </a:lnTo>
                <a:lnTo>
                  <a:pt x="3658" y="1643"/>
                </a:lnTo>
                <a:lnTo>
                  <a:pt x="3622" y="1601"/>
                </a:lnTo>
                <a:lnTo>
                  <a:pt x="3584" y="1562"/>
                </a:lnTo>
                <a:lnTo>
                  <a:pt x="3544" y="1524"/>
                </a:lnTo>
                <a:lnTo>
                  <a:pt x="3502" y="1487"/>
                </a:lnTo>
                <a:lnTo>
                  <a:pt x="3461" y="1452"/>
                </a:lnTo>
                <a:lnTo>
                  <a:pt x="3416" y="1419"/>
                </a:lnTo>
                <a:lnTo>
                  <a:pt x="3371" y="1386"/>
                </a:lnTo>
                <a:lnTo>
                  <a:pt x="3324" y="1357"/>
                </a:lnTo>
                <a:lnTo>
                  <a:pt x="3277" y="1328"/>
                </a:lnTo>
                <a:lnTo>
                  <a:pt x="3228" y="1302"/>
                </a:lnTo>
                <a:lnTo>
                  <a:pt x="3178" y="1277"/>
                </a:lnTo>
                <a:lnTo>
                  <a:pt x="3127" y="1255"/>
                </a:lnTo>
                <a:lnTo>
                  <a:pt x="3075" y="1235"/>
                </a:lnTo>
                <a:lnTo>
                  <a:pt x="3022" y="1215"/>
                </a:lnTo>
                <a:lnTo>
                  <a:pt x="2968" y="1199"/>
                </a:lnTo>
                <a:lnTo>
                  <a:pt x="2913" y="1185"/>
                </a:lnTo>
                <a:lnTo>
                  <a:pt x="2858" y="1171"/>
                </a:lnTo>
                <a:lnTo>
                  <a:pt x="2801" y="1161"/>
                </a:lnTo>
                <a:lnTo>
                  <a:pt x="2573" y="0"/>
                </a:lnTo>
                <a:lnTo>
                  <a:pt x="2345" y="1161"/>
                </a:lnTo>
                <a:lnTo>
                  <a:pt x="2315" y="1166"/>
                </a:lnTo>
                <a:lnTo>
                  <a:pt x="2284" y="1172"/>
                </a:lnTo>
                <a:lnTo>
                  <a:pt x="2255" y="1180"/>
                </a:lnTo>
                <a:lnTo>
                  <a:pt x="2224" y="1187"/>
                </a:lnTo>
                <a:lnTo>
                  <a:pt x="2194" y="1194"/>
                </a:lnTo>
                <a:lnTo>
                  <a:pt x="2165" y="1203"/>
                </a:lnTo>
                <a:lnTo>
                  <a:pt x="2135" y="1212"/>
                </a:lnTo>
                <a:lnTo>
                  <a:pt x="2107" y="1221"/>
                </a:lnTo>
                <a:lnTo>
                  <a:pt x="2078" y="1232"/>
                </a:lnTo>
                <a:lnTo>
                  <a:pt x="2050" y="1243"/>
                </a:lnTo>
                <a:lnTo>
                  <a:pt x="2021" y="1254"/>
                </a:lnTo>
                <a:lnTo>
                  <a:pt x="1994" y="1266"/>
                </a:lnTo>
                <a:lnTo>
                  <a:pt x="1966" y="1278"/>
                </a:lnTo>
                <a:lnTo>
                  <a:pt x="1939" y="1292"/>
                </a:lnTo>
                <a:lnTo>
                  <a:pt x="1912" y="1305"/>
                </a:lnTo>
                <a:lnTo>
                  <a:pt x="1886" y="1319"/>
                </a:lnTo>
                <a:lnTo>
                  <a:pt x="158" y="157"/>
                </a:lnTo>
                <a:lnTo>
                  <a:pt x="1320" y="1885"/>
                </a:lnTo>
                <a:lnTo>
                  <a:pt x="1306" y="1912"/>
                </a:lnTo>
                <a:lnTo>
                  <a:pt x="1292" y="1938"/>
                </a:lnTo>
                <a:lnTo>
                  <a:pt x="1279" y="1966"/>
                </a:lnTo>
                <a:lnTo>
                  <a:pt x="1266" y="1993"/>
                </a:lnTo>
                <a:lnTo>
                  <a:pt x="1254" y="2021"/>
                </a:lnTo>
                <a:lnTo>
                  <a:pt x="1243" y="2049"/>
                </a:lnTo>
                <a:lnTo>
                  <a:pt x="1232" y="2077"/>
                </a:lnTo>
                <a:lnTo>
                  <a:pt x="1222" y="2106"/>
                </a:lnTo>
                <a:lnTo>
                  <a:pt x="1212" y="2135"/>
                </a:lnTo>
                <a:lnTo>
                  <a:pt x="1203" y="2165"/>
                </a:lnTo>
                <a:lnTo>
                  <a:pt x="1195" y="2194"/>
                </a:lnTo>
                <a:lnTo>
                  <a:pt x="1187" y="2224"/>
                </a:lnTo>
                <a:lnTo>
                  <a:pt x="1180" y="2253"/>
                </a:lnTo>
                <a:lnTo>
                  <a:pt x="1174" y="2284"/>
                </a:lnTo>
                <a:lnTo>
                  <a:pt x="1168" y="2314"/>
                </a:lnTo>
                <a:lnTo>
                  <a:pt x="1162" y="2345"/>
                </a:lnTo>
                <a:lnTo>
                  <a:pt x="0" y="2572"/>
                </a:lnTo>
                <a:lnTo>
                  <a:pt x="1162" y="2800"/>
                </a:lnTo>
                <a:lnTo>
                  <a:pt x="1173" y="2856"/>
                </a:lnTo>
                <a:lnTo>
                  <a:pt x="1185" y="2912"/>
                </a:lnTo>
                <a:lnTo>
                  <a:pt x="1199" y="2967"/>
                </a:lnTo>
                <a:lnTo>
                  <a:pt x="1216" y="3021"/>
                </a:lnTo>
                <a:lnTo>
                  <a:pt x="1235" y="3074"/>
                </a:lnTo>
                <a:lnTo>
                  <a:pt x="1255" y="3126"/>
                </a:lnTo>
                <a:lnTo>
                  <a:pt x="1278" y="3177"/>
                </a:lnTo>
                <a:lnTo>
                  <a:pt x="1303" y="3227"/>
                </a:lnTo>
                <a:lnTo>
                  <a:pt x="1330" y="3276"/>
                </a:lnTo>
                <a:lnTo>
                  <a:pt x="1357" y="3324"/>
                </a:lnTo>
                <a:lnTo>
                  <a:pt x="1388" y="3371"/>
                </a:lnTo>
                <a:lnTo>
                  <a:pt x="1419" y="3415"/>
                </a:lnTo>
                <a:lnTo>
                  <a:pt x="1453" y="3459"/>
                </a:lnTo>
                <a:lnTo>
                  <a:pt x="1487" y="3502"/>
                </a:lnTo>
                <a:lnTo>
                  <a:pt x="1524" y="3543"/>
                </a:lnTo>
                <a:lnTo>
                  <a:pt x="1563" y="3582"/>
                </a:lnTo>
                <a:lnTo>
                  <a:pt x="1603" y="3621"/>
                </a:lnTo>
                <a:lnTo>
                  <a:pt x="1643" y="3658"/>
                </a:lnTo>
                <a:lnTo>
                  <a:pt x="1686" y="3692"/>
                </a:lnTo>
                <a:lnTo>
                  <a:pt x="1730" y="3726"/>
                </a:lnTo>
                <a:lnTo>
                  <a:pt x="1775" y="3758"/>
                </a:lnTo>
                <a:lnTo>
                  <a:pt x="1822" y="3788"/>
                </a:lnTo>
                <a:lnTo>
                  <a:pt x="1869" y="3816"/>
                </a:lnTo>
                <a:lnTo>
                  <a:pt x="1918" y="3842"/>
                </a:lnTo>
                <a:lnTo>
                  <a:pt x="1968" y="3868"/>
                </a:lnTo>
                <a:lnTo>
                  <a:pt x="2019" y="3890"/>
                </a:lnTo>
                <a:lnTo>
                  <a:pt x="2071" y="3910"/>
                </a:lnTo>
                <a:lnTo>
                  <a:pt x="2124" y="3930"/>
                </a:lnTo>
                <a:lnTo>
                  <a:pt x="2178" y="3946"/>
                </a:lnTo>
                <a:lnTo>
                  <a:pt x="2233" y="3960"/>
                </a:lnTo>
                <a:lnTo>
                  <a:pt x="2289" y="3973"/>
                </a:lnTo>
                <a:lnTo>
                  <a:pt x="2345" y="3983"/>
                </a:lnTo>
                <a:lnTo>
                  <a:pt x="2573" y="5145"/>
                </a:lnTo>
                <a:lnTo>
                  <a:pt x="2801" y="3983"/>
                </a:lnTo>
                <a:lnTo>
                  <a:pt x="2831" y="3978"/>
                </a:lnTo>
                <a:lnTo>
                  <a:pt x="2862" y="3972"/>
                </a:lnTo>
                <a:lnTo>
                  <a:pt x="2892" y="3965"/>
                </a:lnTo>
                <a:lnTo>
                  <a:pt x="2922" y="3958"/>
                </a:lnTo>
                <a:lnTo>
                  <a:pt x="2951" y="3950"/>
                </a:lnTo>
                <a:lnTo>
                  <a:pt x="2981" y="3942"/>
                </a:lnTo>
                <a:lnTo>
                  <a:pt x="3010" y="3933"/>
                </a:lnTo>
                <a:lnTo>
                  <a:pt x="3039" y="3924"/>
                </a:lnTo>
                <a:lnTo>
                  <a:pt x="3068" y="3913"/>
                </a:lnTo>
                <a:lnTo>
                  <a:pt x="3097" y="3902"/>
                </a:lnTo>
                <a:lnTo>
                  <a:pt x="3124" y="3891"/>
                </a:lnTo>
                <a:lnTo>
                  <a:pt x="3152" y="3879"/>
                </a:lnTo>
                <a:lnTo>
                  <a:pt x="3180" y="3867"/>
                </a:lnTo>
                <a:lnTo>
                  <a:pt x="3207" y="3853"/>
                </a:lnTo>
                <a:lnTo>
                  <a:pt x="3233" y="3839"/>
                </a:lnTo>
                <a:lnTo>
                  <a:pt x="3260" y="3826"/>
                </a:lnTo>
                <a:lnTo>
                  <a:pt x="4989" y="4987"/>
                </a:lnTo>
                <a:close/>
                <a:moveTo>
                  <a:pt x="2573" y="1416"/>
                </a:moveTo>
                <a:lnTo>
                  <a:pt x="2573" y="1416"/>
                </a:lnTo>
                <a:lnTo>
                  <a:pt x="2603" y="1416"/>
                </a:lnTo>
                <a:lnTo>
                  <a:pt x="2632" y="1417"/>
                </a:lnTo>
                <a:lnTo>
                  <a:pt x="2662" y="1419"/>
                </a:lnTo>
                <a:lnTo>
                  <a:pt x="2692" y="1422"/>
                </a:lnTo>
                <a:lnTo>
                  <a:pt x="2720" y="1425"/>
                </a:lnTo>
                <a:lnTo>
                  <a:pt x="2750" y="1429"/>
                </a:lnTo>
                <a:lnTo>
                  <a:pt x="2778" y="1433"/>
                </a:lnTo>
                <a:lnTo>
                  <a:pt x="2806" y="1439"/>
                </a:lnTo>
                <a:lnTo>
                  <a:pt x="2834" y="1445"/>
                </a:lnTo>
                <a:lnTo>
                  <a:pt x="2862" y="1452"/>
                </a:lnTo>
                <a:lnTo>
                  <a:pt x="2889" y="1460"/>
                </a:lnTo>
                <a:lnTo>
                  <a:pt x="2917" y="1468"/>
                </a:lnTo>
                <a:lnTo>
                  <a:pt x="2944" y="1476"/>
                </a:lnTo>
                <a:lnTo>
                  <a:pt x="2971" y="1486"/>
                </a:lnTo>
                <a:lnTo>
                  <a:pt x="2997" y="1496"/>
                </a:lnTo>
                <a:lnTo>
                  <a:pt x="3023" y="1507"/>
                </a:lnTo>
                <a:lnTo>
                  <a:pt x="3049" y="1518"/>
                </a:lnTo>
                <a:lnTo>
                  <a:pt x="3075" y="1530"/>
                </a:lnTo>
                <a:lnTo>
                  <a:pt x="3099" y="1542"/>
                </a:lnTo>
                <a:lnTo>
                  <a:pt x="3124" y="1555"/>
                </a:lnTo>
                <a:lnTo>
                  <a:pt x="3149" y="1569"/>
                </a:lnTo>
                <a:lnTo>
                  <a:pt x="3172" y="1583"/>
                </a:lnTo>
                <a:lnTo>
                  <a:pt x="3196" y="1598"/>
                </a:lnTo>
                <a:lnTo>
                  <a:pt x="3219" y="1613"/>
                </a:lnTo>
                <a:lnTo>
                  <a:pt x="3243" y="1629"/>
                </a:lnTo>
                <a:lnTo>
                  <a:pt x="3265" y="1646"/>
                </a:lnTo>
                <a:lnTo>
                  <a:pt x="3287" y="1662"/>
                </a:lnTo>
                <a:lnTo>
                  <a:pt x="3309" y="1680"/>
                </a:lnTo>
                <a:lnTo>
                  <a:pt x="3330" y="1698"/>
                </a:lnTo>
                <a:lnTo>
                  <a:pt x="3351" y="1716"/>
                </a:lnTo>
                <a:lnTo>
                  <a:pt x="3371" y="1736"/>
                </a:lnTo>
                <a:lnTo>
                  <a:pt x="3390" y="1755"/>
                </a:lnTo>
                <a:lnTo>
                  <a:pt x="3410" y="1774"/>
                </a:lnTo>
                <a:lnTo>
                  <a:pt x="3429" y="1795"/>
                </a:lnTo>
                <a:lnTo>
                  <a:pt x="3447" y="1816"/>
                </a:lnTo>
                <a:lnTo>
                  <a:pt x="3466" y="1837"/>
                </a:lnTo>
                <a:lnTo>
                  <a:pt x="3483" y="1859"/>
                </a:lnTo>
                <a:lnTo>
                  <a:pt x="3500" y="1880"/>
                </a:lnTo>
                <a:lnTo>
                  <a:pt x="3517" y="1903"/>
                </a:lnTo>
                <a:lnTo>
                  <a:pt x="3532" y="1926"/>
                </a:lnTo>
                <a:lnTo>
                  <a:pt x="3547" y="1950"/>
                </a:lnTo>
                <a:lnTo>
                  <a:pt x="3563" y="1973"/>
                </a:lnTo>
                <a:lnTo>
                  <a:pt x="3577" y="1996"/>
                </a:lnTo>
                <a:lnTo>
                  <a:pt x="3590" y="2021"/>
                </a:lnTo>
                <a:lnTo>
                  <a:pt x="3603" y="2046"/>
                </a:lnTo>
                <a:lnTo>
                  <a:pt x="3616" y="2071"/>
                </a:lnTo>
                <a:lnTo>
                  <a:pt x="3628" y="2096"/>
                </a:lnTo>
                <a:lnTo>
                  <a:pt x="3639" y="2123"/>
                </a:lnTo>
                <a:lnTo>
                  <a:pt x="3650" y="2148"/>
                </a:lnTo>
                <a:lnTo>
                  <a:pt x="3659" y="2175"/>
                </a:lnTo>
                <a:lnTo>
                  <a:pt x="3669" y="2201"/>
                </a:lnTo>
                <a:lnTo>
                  <a:pt x="3678" y="2229"/>
                </a:lnTo>
                <a:lnTo>
                  <a:pt x="3686" y="2256"/>
                </a:lnTo>
                <a:lnTo>
                  <a:pt x="3694" y="2284"/>
                </a:lnTo>
                <a:lnTo>
                  <a:pt x="3700" y="2311"/>
                </a:lnTo>
                <a:lnTo>
                  <a:pt x="3706" y="2340"/>
                </a:lnTo>
                <a:lnTo>
                  <a:pt x="3712" y="2368"/>
                </a:lnTo>
                <a:lnTo>
                  <a:pt x="3716" y="2397"/>
                </a:lnTo>
                <a:lnTo>
                  <a:pt x="3720" y="2425"/>
                </a:lnTo>
                <a:lnTo>
                  <a:pt x="3725" y="2454"/>
                </a:lnTo>
                <a:lnTo>
                  <a:pt x="3727" y="2483"/>
                </a:lnTo>
                <a:lnTo>
                  <a:pt x="3729" y="2513"/>
                </a:lnTo>
                <a:lnTo>
                  <a:pt x="3730" y="2542"/>
                </a:lnTo>
                <a:lnTo>
                  <a:pt x="3730" y="2572"/>
                </a:lnTo>
                <a:lnTo>
                  <a:pt x="3730" y="2600"/>
                </a:lnTo>
                <a:lnTo>
                  <a:pt x="3729" y="2628"/>
                </a:lnTo>
                <a:lnTo>
                  <a:pt x="3727" y="2655"/>
                </a:lnTo>
                <a:lnTo>
                  <a:pt x="3725" y="2683"/>
                </a:lnTo>
                <a:lnTo>
                  <a:pt x="3721" y="2711"/>
                </a:lnTo>
                <a:lnTo>
                  <a:pt x="3718" y="2738"/>
                </a:lnTo>
                <a:lnTo>
                  <a:pt x="3714" y="2764"/>
                </a:lnTo>
                <a:lnTo>
                  <a:pt x="3709" y="2791"/>
                </a:lnTo>
                <a:lnTo>
                  <a:pt x="3704" y="2817"/>
                </a:lnTo>
                <a:lnTo>
                  <a:pt x="3698" y="2844"/>
                </a:lnTo>
                <a:lnTo>
                  <a:pt x="3691" y="2870"/>
                </a:lnTo>
                <a:lnTo>
                  <a:pt x="3684" y="2896"/>
                </a:lnTo>
                <a:lnTo>
                  <a:pt x="3676" y="2921"/>
                </a:lnTo>
                <a:lnTo>
                  <a:pt x="3667" y="2947"/>
                </a:lnTo>
                <a:lnTo>
                  <a:pt x="3649" y="2997"/>
                </a:lnTo>
                <a:lnTo>
                  <a:pt x="3159" y="2268"/>
                </a:lnTo>
                <a:lnTo>
                  <a:pt x="2878" y="1986"/>
                </a:lnTo>
                <a:lnTo>
                  <a:pt x="2149" y="1496"/>
                </a:lnTo>
                <a:lnTo>
                  <a:pt x="2198" y="1478"/>
                </a:lnTo>
                <a:lnTo>
                  <a:pt x="2224" y="1470"/>
                </a:lnTo>
                <a:lnTo>
                  <a:pt x="2249" y="1462"/>
                </a:lnTo>
                <a:lnTo>
                  <a:pt x="2276" y="1455"/>
                </a:lnTo>
                <a:lnTo>
                  <a:pt x="2301" y="1448"/>
                </a:lnTo>
                <a:lnTo>
                  <a:pt x="2328" y="1442"/>
                </a:lnTo>
                <a:lnTo>
                  <a:pt x="2354" y="1436"/>
                </a:lnTo>
                <a:lnTo>
                  <a:pt x="2381" y="1431"/>
                </a:lnTo>
                <a:lnTo>
                  <a:pt x="2407" y="1427"/>
                </a:lnTo>
                <a:lnTo>
                  <a:pt x="2435" y="1424"/>
                </a:lnTo>
                <a:lnTo>
                  <a:pt x="2462" y="1421"/>
                </a:lnTo>
                <a:lnTo>
                  <a:pt x="2490" y="1419"/>
                </a:lnTo>
                <a:lnTo>
                  <a:pt x="2517" y="1417"/>
                </a:lnTo>
                <a:lnTo>
                  <a:pt x="2545" y="1416"/>
                </a:lnTo>
                <a:lnTo>
                  <a:pt x="2573" y="1416"/>
                </a:lnTo>
                <a:close/>
                <a:moveTo>
                  <a:pt x="2797" y="2572"/>
                </a:moveTo>
                <a:lnTo>
                  <a:pt x="2797" y="2572"/>
                </a:lnTo>
                <a:lnTo>
                  <a:pt x="2796" y="2595"/>
                </a:lnTo>
                <a:lnTo>
                  <a:pt x="2792" y="2618"/>
                </a:lnTo>
                <a:lnTo>
                  <a:pt x="2787" y="2639"/>
                </a:lnTo>
                <a:lnTo>
                  <a:pt x="2780" y="2660"/>
                </a:lnTo>
                <a:lnTo>
                  <a:pt x="2770" y="2679"/>
                </a:lnTo>
                <a:lnTo>
                  <a:pt x="2759" y="2698"/>
                </a:lnTo>
                <a:lnTo>
                  <a:pt x="2747" y="2715"/>
                </a:lnTo>
                <a:lnTo>
                  <a:pt x="2731" y="2731"/>
                </a:lnTo>
                <a:lnTo>
                  <a:pt x="2716" y="2745"/>
                </a:lnTo>
                <a:lnTo>
                  <a:pt x="2699" y="2758"/>
                </a:lnTo>
                <a:lnTo>
                  <a:pt x="2680" y="2770"/>
                </a:lnTo>
                <a:lnTo>
                  <a:pt x="2660" y="2779"/>
                </a:lnTo>
                <a:lnTo>
                  <a:pt x="2640" y="2787"/>
                </a:lnTo>
                <a:lnTo>
                  <a:pt x="2618" y="2792"/>
                </a:lnTo>
                <a:lnTo>
                  <a:pt x="2596" y="2795"/>
                </a:lnTo>
                <a:lnTo>
                  <a:pt x="2573" y="2797"/>
                </a:lnTo>
                <a:lnTo>
                  <a:pt x="2550" y="2795"/>
                </a:lnTo>
                <a:lnTo>
                  <a:pt x="2528" y="2792"/>
                </a:lnTo>
                <a:lnTo>
                  <a:pt x="2506" y="2787"/>
                </a:lnTo>
                <a:lnTo>
                  <a:pt x="2486" y="2779"/>
                </a:lnTo>
                <a:lnTo>
                  <a:pt x="2466" y="2770"/>
                </a:lnTo>
                <a:lnTo>
                  <a:pt x="2448" y="2758"/>
                </a:lnTo>
                <a:lnTo>
                  <a:pt x="2431" y="2745"/>
                </a:lnTo>
                <a:lnTo>
                  <a:pt x="2414" y="2731"/>
                </a:lnTo>
                <a:lnTo>
                  <a:pt x="2400" y="2715"/>
                </a:lnTo>
                <a:lnTo>
                  <a:pt x="2387" y="2698"/>
                </a:lnTo>
                <a:lnTo>
                  <a:pt x="2376" y="2679"/>
                </a:lnTo>
                <a:lnTo>
                  <a:pt x="2367" y="2660"/>
                </a:lnTo>
                <a:lnTo>
                  <a:pt x="2358" y="2639"/>
                </a:lnTo>
                <a:lnTo>
                  <a:pt x="2353" y="2618"/>
                </a:lnTo>
                <a:lnTo>
                  <a:pt x="2350" y="2595"/>
                </a:lnTo>
                <a:lnTo>
                  <a:pt x="2348" y="2572"/>
                </a:lnTo>
                <a:lnTo>
                  <a:pt x="2350" y="2550"/>
                </a:lnTo>
                <a:lnTo>
                  <a:pt x="2353" y="2527"/>
                </a:lnTo>
                <a:lnTo>
                  <a:pt x="2358" y="2506"/>
                </a:lnTo>
                <a:lnTo>
                  <a:pt x="2367" y="2485"/>
                </a:lnTo>
                <a:lnTo>
                  <a:pt x="2376" y="2465"/>
                </a:lnTo>
                <a:lnTo>
                  <a:pt x="2387" y="2447"/>
                </a:lnTo>
                <a:lnTo>
                  <a:pt x="2400" y="2429"/>
                </a:lnTo>
                <a:lnTo>
                  <a:pt x="2414" y="2414"/>
                </a:lnTo>
                <a:lnTo>
                  <a:pt x="2431" y="2399"/>
                </a:lnTo>
                <a:lnTo>
                  <a:pt x="2448" y="2387"/>
                </a:lnTo>
                <a:lnTo>
                  <a:pt x="2466" y="2375"/>
                </a:lnTo>
                <a:lnTo>
                  <a:pt x="2486" y="2365"/>
                </a:lnTo>
                <a:lnTo>
                  <a:pt x="2506" y="2358"/>
                </a:lnTo>
                <a:lnTo>
                  <a:pt x="2528" y="2353"/>
                </a:lnTo>
                <a:lnTo>
                  <a:pt x="2550" y="2349"/>
                </a:lnTo>
                <a:lnTo>
                  <a:pt x="2573" y="2348"/>
                </a:lnTo>
                <a:lnTo>
                  <a:pt x="2596" y="2349"/>
                </a:lnTo>
                <a:lnTo>
                  <a:pt x="2618" y="2353"/>
                </a:lnTo>
                <a:lnTo>
                  <a:pt x="2640" y="2358"/>
                </a:lnTo>
                <a:lnTo>
                  <a:pt x="2660" y="2365"/>
                </a:lnTo>
                <a:lnTo>
                  <a:pt x="2680" y="2375"/>
                </a:lnTo>
                <a:lnTo>
                  <a:pt x="2699" y="2387"/>
                </a:lnTo>
                <a:lnTo>
                  <a:pt x="2716" y="2399"/>
                </a:lnTo>
                <a:lnTo>
                  <a:pt x="2731" y="2414"/>
                </a:lnTo>
                <a:lnTo>
                  <a:pt x="2747" y="2429"/>
                </a:lnTo>
                <a:lnTo>
                  <a:pt x="2759" y="2447"/>
                </a:lnTo>
                <a:lnTo>
                  <a:pt x="2770" y="2465"/>
                </a:lnTo>
                <a:lnTo>
                  <a:pt x="2780" y="2485"/>
                </a:lnTo>
                <a:lnTo>
                  <a:pt x="2787" y="2506"/>
                </a:lnTo>
                <a:lnTo>
                  <a:pt x="2792" y="2527"/>
                </a:lnTo>
                <a:lnTo>
                  <a:pt x="2796" y="2550"/>
                </a:lnTo>
                <a:lnTo>
                  <a:pt x="2797" y="2572"/>
                </a:lnTo>
                <a:close/>
                <a:moveTo>
                  <a:pt x="2573" y="3729"/>
                </a:moveTo>
                <a:lnTo>
                  <a:pt x="2573" y="3729"/>
                </a:lnTo>
                <a:lnTo>
                  <a:pt x="2544" y="3729"/>
                </a:lnTo>
                <a:lnTo>
                  <a:pt x="2513" y="3728"/>
                </a:lnTo>
                <a:lnTo>
                  <a:pt x="2485" y="3726"/>
                </a:lnTo>
                <a:lnTo>
                  <a:pt x="2455" y="3723"/>
                </a:lnTo>
                <a:lnTo>
                  <a:pt x="2426" y="3720"/>
                </a:lnTo>
                <a:lnTo>
                  <a:pt x="2397" y="3716"/>
                </a:lnTo>
                <a:lnTo>
                  <a:pt x="2369" y="3711"/>
                </a:lnTo>
                <a:lnTo>
                  <a:pt x="2340" y="3706"/>
                </a:lnTo>
                <a:lnTo>
                  <a:pt x="2313" y="3700"/>
                </a:lnTo>
                <a:lnTo>
                  <a:pt x="2284" y="3692"/>
                </a:lnTo>
                <a:lnTo>
                  <a:pt x="2257" y="3685"/>
                </a:lnTo>
                <a:lnTo>
                  <a:pt x="2229" y="3677"/>
                </a:lnTo>
                <a:lnTo>
                  <a:pt x="2203" y="3668"/>
                </a:lnTo>
                <a:lnTo>
                  <a:pt x="2176" y="3659"/>
                </a:lnTo>
                <a:lnTo>
                  <a:pt x="2150" y="3649"/>
                </a:lnTo>
                <a:lnTo>
                  <a:pt x="2123" y="3638"/>
                </a:lnTo>
                <a:lnTo>
                  <a:pt x="2098" y="3627"/>
                </a:lnTo>
                <a:lnTo>
                  <a:pt x="2072" y="3615"/>
                </a:lnTo>
                <a:lnTo>
                  <a:pt x="2047" y="3603"/>
                </a:lnTo>
                <a:lnTo>
                  <a:pt x="2022" y="3590"/>
                </a:lnTo>
                <a:lnTo>
                  <a:pt x="1998" y="3575"/>
                </a:lnTo>
                <a:lnTo>
                  <a:pt x="1973" y="3561"/>
                </a:lnTo>
                <a:lnTo>
                  <a:pt x="1950" y="3547"/>
                </a:lnTo>
                <a:lnTo>
                  <a:pt x="1926" y="3531"/>
                </a:lnTo>
                <a:lnTo>
                  <a:pt x="1904" y="3515"/>
                </a:lnTo>
                <a:lnTo>
                  <a:pt x="1882" y="3499"/>
                </a:lnTo>
                <a:lnTo>
                  <a:pt x="1859" y="3482"/>
                </a:lnTo>
                <a:lnTo>
                  <a:pt x="1838" y="3464"/>
                </a:lnTo>
                <a:lnTo>
                  <a:pt x="1816" y="3447"/>
                </a:lnTo>
                <a:lnTo>
                  <a:pt x="1796" y="3429"/>
                </a:lnTo>
                <a:lnTo>
                  <a:pt x="1776" y="3409"/>
                </a:lnTo>
                <a:lnTo>
                  <a:pt x="1755" y="3390"/>
                </a:lnTo>
                <a:lnTo>
                  <a:pt x="1736" y="3370"/>
                </a:lnTo>
                <a:lnTo>
                  <a:pt x="1717" y="3350"/>
                </a:lnTo>
                <a:lnTo>
                  <a:pt x="1698" y="3329"/>
                </a:lnTo>
                <a:lnTo>
                  <a:pt x="1681" y="3307"/>
                </a:lnTo>
                <a:lnTo>
                  <a:pt x="1664" y="3286"/>
                </a:lnTo>
                <a:lnTo>
                  <a:pt x="1646" y="3264"/>
                </a:lnTo>
                <a:lnTo>
                  <a:pt x="1630" y="3241"/>
                </a:lnTo>
                <a:lnTo>
                  <a:pt x="1614" y="3219"/>
                </a:lnTo>
                <a:lnTo>
                  <a:pt x="1598" y="3195"/>
                </a:lnTo>
                <a:lnTo>
                  <a:pt x="1584" y="3172"/>
                </a:lnTo>
                <a:lnTo>
                  <a:pt x="1570" y="3147"/>
                </a:lnTo>
                <a:lnTo>
                  <a:pt x="1556" y="3123"/>
                </a:lnTo>
                <a:lnTo>
                  <a:pt x="1543" y="3099"/>
                </a:lnTo>
                <a:lnTo>
                  <a:pt x="1530" y="3073"/>
                </a:lnTo>
                <a:lnTo>
                  <a:pt x="1519" y="3048"/>
                </a:lnTo>
                <a:lnTo>
                  <a:pt x="1507" y="3022"/>
                </a:lnTo>
                <a:lnTo>
                  <a:pt x="1497" y="2996"/>
                </a:lnTo>
                <a:lnTo>
                  <a:pt x="1486" y="2969"/>
                </a:lnTo>
                <a:lnTo>
                  <a:pt x="1477" y="2943"/>
                </a:lnTo>
                <a:lnTo>
                  <a:pt x="1468" y="2916"/>
                </a:lnTo>
                <a:lnTo>
                  <a:pt x="1460" y="2889"/>
                </a:lnTo>
                <a:lnTo>
                  <a:pt x="1453" y="2861"/>
                </a:lnTo>
                <a:lnTo>
                  <a:pt x="1446" y="2833"/>
                </a:lnTo>
                <a:lnTo>
                  <a:pt x="1440" y="2805"/>
                </a:lnTo>
                <a:lnTo>
                  <a:pt x="1434" y="2777"/>
                </a:lnTo>
                <a:lnTo>
                  <a:pt x="1429" y="2748"/>
                </a:lnTo>
                <a:lnTo>
                  <a:pt x="1425" y="2720"/>
                </a:lnTo>
                <a:lnTo>
                  <a:pt x="1422" y="2690"/>
                </a:lnTo>
                <a:lnTo>
                  <a:pt x="1419" y="2662"/>
                </a:lnTo>
                <a:lnTo>
                  <a:pt x="1418" y="2632"/>
                </a:lnTo>
                <a:lnTo>
                  <a:pt x="1416" y="2603"/>
                </a:lnTo>
                <a:lnTo>
                  <a:pt x="1416" y="2572"/>
                </a:lnTo>
                <a:lnTo>
                  <a:pt x="1416" y="2544"/>
                </a:lnTo>
                <a:lnTo>
                  <a:pt x="1417" y="2517"/>
                </a:lnTo>
                <a:lnTo>
                  <a:pt x="1419" y="2488"/>
                </a:lnTo>
                <a:lnTo>
                  <a:pt x="1421" y="2461"/>
                </a:lnTo>
                <a:lnTo>
                  <a:pt x="1424" y="2434"/>
                </a:lnTo>
                <a:lnTo>
                  <a:pt x="1428" y="2407"/>
                </a:lnTo>
                <a:lnTo>
                  <a:pt x="1432" y="2380"/>
                </a:lnTo>
                <a:lnTo>
                  <a:pt x="1438" y="2354"/>
                </a:lnTo>
                <a:lnTo>
                  <a:pt x="1443" y="2328"/>
                </a:lnTo>
                <a:lnTo>
                  <a:pt x="1449" y="2301"/>
                </a:lnTo>
                <a:lnTo>
                  <a:pt x="1455" y="2275"/>
                </a:lnTo>
                <a:lnTo>
                  <a:pt x="1462" y="2249"/>
                </a:lnTo>
                <a:lnTo>
                  <a:pt x="1470" y="2224"/>
                </a:lnTo>
                <a:lnTo>
                  <a:pt x="1478" y="2198"/>
                </a:lnTo>
                <a:lnTo>
                  <a:pt x="1497" y="2148"/>
                </a:lnTo>
                <a:lnTo>
                  <a:pt x="1987" y="2877"/>
                </a:lnTo>
                <a:lnTo>
                  <a:pt x="2269" y="3159"/>
                </a:lnTo>
                <a:lnTo>
                  <a:pt x="2997" y="3649"/>
                </a:lnTo>
                <a:lnTo>
                  <a:pt x="2947" y="3667"/>
                </a:lnTo>
                <a:lnTo>
                  <a:pt x="2922" y="3675"/>
                </a:lnTo>
                <a:lnTo>
                  <a:pt x="2896" y="3683"/>
                </a:lnTo>
                <a:lnTo>
                  <a:pt x="2871" y="3690"/>
                </a:lnTo>
                <a:lnTo>
                  <a:pt x="2844" y="3696"/>
                </a:lnTo>
                <a:lnTo>
                  <a:pt x="2819" y="3703"/>
                </a:lnTo>
                <a:lnTo>
                  <a:pt x="2792" y="3708"/>
                </a:lnTo>
                <a:lnTo>
                  <a:pt x="2765" y="3713"/>
                </a:lnTo>
                <a:lnTo>
                  <a:pt x="2738" y="3717"/>
                </a:lnTo>
                <a:lnTo>
                  <a:pt x="2711" y="3721"/>
                </a:lnTo>
                <a:lnTo>
                  <a:pt x="2684" y="3724"/>
                </a:lnTo>
                <a:lnTo>
                  <a:pt x="2657" y="3726"/>
                </a:lnTo>
                <a:lnTo>
                  <a:pt x="2629" y="3728"/>
                </a:lnTo>
                <a:lnTo>
                  <a:pt x="2601" y="3729"/>
                </a:lnTo>
                <a:lnTo>
                  <a:pt x="2573" y="372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spTree>
    <p:extLst>
      <p:ext uri="{BB962C8B-B14F-4D97-AF65-F5344CB8AC3E}">
        <p14:creationId xmlns:p14="http://schemas.microsoft.com/office/powerpoint/2010/main" val="342274421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934"/>
                                        <p:tgtEl>
                                          <p:spTgt spid="18"/>
                                        </p:tgtEl>
                                      </p:cBhvr>
                                    </p:animEffect>
                                    <p:anim calcmode="lin" valueType="num">
                                      <p:cBhvr>
                                        <p:cTn id="8" dur="934" fill="hold"/>
                                        <p:tgtEl>
                                          <p:spTgt spid="18"/>
                                        </p:tgtEl>
                                        <p:attrNameLst>
                                          <p:attrName>ppt_x</p:attrName>
                                        </p:attrNameLst>
                                      </p:cBhvr>
                                      <p:tavLst>
                                        <p:tav tm="0">
                                          <p:val>
                                            <p:strVal val="#ppt_x"/>
                                          </p:val>
                                        </p:tav>
                                        <p:tav tm="100000">
                                          <p:val>
                                            <p:strVal val="#ppt_x"/>
                                          </p:val>
                                        </p:tav>
                                      </p:tavLst>
                                    </p:anim>
                                    <p:anim calcmode="lin" valueType="num">
                                      <p:cBhvr>
                                        <p:cTn id="9" dur="841" decel="100000" fill="hold"/>
                                        <p:tgtEl>
                                          <p:spTgt spid="18"/>
                                        </p:tgtEl>
                                        <p:attrNameLst>
                                          <p:attrName>ppt_y</p:attrName>
                                        </p:attrNameLst>
                                      </p:cBhvr>
                                      <p:tavLst>
                                        <p:tav tm="0">
                                          <p:val>
                                            <p:strVal val="#ppt_y+1"/>
                                          </p:val>
                                        </p:tav>
                                        <p:tav tm="100000">
                                          <p:val>
                                            <p:strVal val="#ppt_y-.03"/>
                                          </p:val>
                                        </p:tav>
                                      </p:tavLst>
                                    </p:anim>
                                    <p:anim calcmode="lin" valueType="num">
                                      <p:cBhvr>
                                        <p:cTn id="10" dur="93" accel="100000" fill="hold">
                                          <p:stCondLst>
                                            <p:cond delay="841"/>
                                          </p:stCondLst>
                                        </p:cTn>
                                        <p:tgtEl>
                                          <p:spTgt spid="18"/>
                                        </p:tgtEl>
                                        <p:attrNameLst>
                                          <p:attrName>ppt_y</p:attrName>
                                        </p:attrNameLst>
                                      </p:cBhvr>
                                      <p:tavLst>
                                        <p:tav tm="0">
                                          <p:val>
                                            <p:strVal val="#ppt_y-.03"/>
                                          </p:val>
                                        </p:tav>
                                        <p:tav tm="100000">
                                          <p:val>
                                            <p:strVal val="#ppt_y"/>
                                          </p:val>
                                        </p:tav>
                                      </p:tavLst>
                                    </p:anim>
                                  </p:childTnLst>
                                </p:cTn>
                              </p:par>
                            </p:childTnLst>
                          </p:cTn>
                        </p:par>
                        <p:par>
                          <p:cTn id="11" fill="hold">
                            <p:stCondLst>
                              <p:cond delay="934"/>
                            </p:stCondLst>
                            <p:childTnLst>
                              <p:par>
                                <p:cTn id="12" presetID="23" presetClass="entr" presetSubtype="272"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2/3*#ppt_w"/>
                                          </p:val>
                                        </p:tav>
                                        <p:tav tm="100000">
                                          <p:val>
                                            <p:strVal val="#ppt_w"/>
                                          </p:val>
                                        </p:tav>
                                      </p:tavLst>
                                    </p:anim>
                                    <p:anim calcmode="lin" valueType="num">
                                      <p:cBhvr>
                                        <p:cTn id="15" dur="1000" fill="hold"/>
                                        <p:tgtEl>
                                          <p:spTgt spid="11"/>
                                        </p:tgtEl>
                                        <p:attrNameLst>
                                          <p:attrName>ppt_h</p:attrName>
                                        </p:attrNameLst>
                                      </p:cBhvr>
                                      <p:tavLst>
                                        <p:tav tm="0">
                                          <p:val>
                                            <p:strVal val="2/3*#ppt_h"/>
                                          </p:val>
                                        </p:tav>
                                        <p:tav tm="100000">
                                          <p:val>
                                            <p:strVal val="#ppt_h"/>
                                          </p:val>
                                        </p:tav>
                                      </p:tavLst>
                                    </p:anim>
                                  </p:childTnLst>
                                </p:cTn>
                              </p:par>
                              <p:par>
                                <p:cTn id="16" presetID="22" presetClass="entr" presetSubtype="8" fill="hold" grpId="0" nodeType="withEffect">
                                  <p:stCondLst>
                                    <p:cond delay="50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1250"/>
                                        <p:tgtEl>
                                          <p:spTgt spid="25"/>
                                        </p:tgtEl>
                                      </p:cBhvr>
                                    </p:animEffect>
                                  </p:childTnLst>
                                </p:cTn>
                              </p:par>
                            </p:childTnLst>
                          </p:cTn>
                        </p:par>
                        <p:par>
                          <p:cTn id="19" fill="hold">
                            <p:stCondLst>
                              <p:cond delay="2684"/>
                            </p:stCondLst>
                            <p:childTnLst>
                              <p:par>
                                <p:cTn id="20" presetID="12" presetClass="entr" presetSubtype="2"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p:tgtEl>
                                          <p:spTgt spid="13"/>
                                        </p:tgtEl>
                                        <p:attrNameLst>
                                          <p:attrName>ppt_x</p:attrName>
                                        </p:attrNameLst>
                                      </p:cBhvr>
                                      <p:tavLst>
                                        <p:tav tm="0">
                                          <p:val>
                                            <p:strVal val="#ppt_x+#ppt_w*1.125000"/>
                                          </p:val>
                                        </p:tav>
                                        <p:tav tm="100000">
                                          <p:val>
                                            <p:strVal val="#ppt_x"/>
                                          </p:val>
                                        </p:tav>
                                      </p:tavLst>
                                    </p:anim>
                                    <p:animEffect transition="in" filter="wipe(left)">
                                      <p:cBhvr>
                                        <p:cTn id="23" dur="500"/>
                                        <p:tgtEl>
                                          <p:spTgt spid="13"/>
                                        </p:tgtEl>
                                      </p:cBhvr>
                                    </p:animEffect>
                                  </p:childTnLst>
                                </p:cTn>
                              </p:par>
                              <p:par>
                                <p:cTn id="24" presetID="16" presetClass="entr" presetSubtype="42"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outHorizontal)">
                                      <p:cBhvr>
                                        <p:cTn id="26" dur="500"/>
                                        <p:tgtEl>
                                          <p:spTgt spid="3"/>
                                        </p:tgtEl>
                                      </p:cBhvr>
                                    </p:animEffect>
                                  </p:childTnLst>
                                </p:cTn>
                              </p:par>
                            </p:childTnLst>
                          </p:cTn>
                        </p:par>
                        <p:par>
                          <p:cTn id="27" fill="hold">
                            <p:stCondLst>
                              <p:cond delay="3184"/>
                            </p:stCondLst>
                            <p:childTnLst>
                              <p:par>
                                <p:cTn id="28" presetID="12" presetClass="entr" presetSubtype="8"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p:tgtEl>
                                          <p:spTgt spid="30"/>
                                        </p:tgtEl>
                                        <p:attrNameLst>
                                          <p:attrName>ppt_x</p:attrName>
                                        </p:attrNameLst>
                                      </p:cBhvr>
                                      <p:tavLst>
                                        <p:tav tm="0">
                                          <p:val>
                                            <p:strVal val="#ppt_x-#ppt_w*1.125000"/>
                                          </p:val>
                                        </p:tav>
                                        <p:tav tm="100000">
                                          <p:val>
                                            <p:strVal val="#ppt_x"/>
                                          </p:val>
                                        </p:tav>
                                      </p:tavLst>
                                    </p:anim>
                                    <p:animEffect transition="in" filter="wipe(right)">
                                      <p:cBhvr>
                                        <p:cTn id="31" dur="500"/>
                                        <p:tgtEl>
                                          <p:spTgt spid="30"/>
                                        </p:tgtEl>
                                      </p:cBhvr>
                                    </p:animEffect>
                                  </p:childTnLst>
                                </p:cTn>
                              </p:par>
                              <p:par>
                                <p:cTn id="32" presetID="12" presetClass="entr" presetSubtype="8" fill="hold" grpId="0" nodeType="withEffect">
                                  <p:stCondLst>
                                    <p:cond delay="250"/>
                                  </p:stCondLst>
                                  <p:childTnLst>
                                    <p:set>
                                      <p:cBhvr>
                                        <p:cTn id="33" dur="1" fill="hold">
                                          <p:stCondLst>
                                            <p:cond delay="0"/>
                                          </p:stCondLst>
                                        </p:cTn>
                                        <p:tgtEl>
                                          <p:spTgt spid="54"/>
                                        </p:tgtEl>
                                        <p:attrNameLst>
                                          <p:attrName>style.visibility</p:attrName>
                                        </p:attrNameLst>
                                      </p:cBhvr>
                                      <p:to>
                                        <p:strVal val="visible"/>
                                      </p:to>
                                    </p:set>
                                    <p:anim calcmode="lin" valueType="num">
                                      <p:cBhvr additive="base">
                                        <p:cTn id="34" dur="500"/>
                                        <p:tgtEl>
                                          <p:spTgt spid="54"/>
                                        </p:tgtEl>
                                        <p:attrNameLst>
                                          <p:attrName>ppt_x</p:attrName>
                                        </p:attrNameLst>
                                      </p:cBhvr>
                                      <p:tavLst>
                                        <p:tav tm="0">
                                          <p:val>
                                            <p:strVal val="#ppt_x-#ppt_w*1.125000"/>
                                          </p:val>
                                        </p:tav>
                                        <p:tav tm="100000">
                                          <p:val>
                                            <p:strVal val="#ppt_x"/>
                                          </p:val>
                                        </p:tav>
                                      </p:tavLst>
                                    </p:anim>
                                    <p:animEffect transition="in" filter="wipe(right)">
                                      <p:cBhvr>
                                        <p:cTn id="35" dur="500"/>
                                        <p:tgtEl>
                                          <p:spTgt spid="54"/>
                                        </p:tgtEl>
                                      </p:cBhvr>
                                    </p:animEffect>
                                  </p:childTnLst>
                                </p:cTn>
                              </p:par>
                              <p:par>
                                <p:cTn id="36" presetID="12" presetClass="entr" presetSubtype="8" fill="hold" grpId="0" nodeType="withEffect">
                                  <p:stCondLst>
                                    <p:cond delay="500"/>
                                  </p:stCondLst>
                                  <p:childTnLst>
                                    <p:set>
                                      <p:cBhvr>
                                        <p:cTn id="37" dur="1" fill="hold">
                                          <p:stCondLst>
                                            <p:cond delay="0"/>
                                          </p:stCondLst>
                                        </p:cTn>
                                        <p:tgtEl>
                                          <p:spTgt spid="78"/>
                                        </p:tgtEl>
                                        <p:attrNameLst>
                                          <p:attrName>style.visibility</p:attrName>
                                        </p:attrNameLst>
                                      </p:cBhvr>
                                      <p:to>
                                        <p:strVal val="visible"/>
                                      </p:to>
                                    </p:set>
                                    <p:anim calcmode="lin" valueType="num">
                                      <p:cBhvr additive="base">
                                        <p:cTn id="38" dur="500"/>
                                        <p:tgtEl>
                                          <p:spTgt spid="78"/>
                                        </p:tgtEl>
                                        <p:attrNameLst>
                                          <p:attrName>ppt_x</p:attrName>
                                        </p:attrNameLst>
                                      </p:cBhvr>
                                      <p:tavLst>
                                        <p:tav tm="0">
                                          <p:val>
                                            <p:strVal val="#ppt_x-#ppt_w*1.125000"/>
                                          </p:val>
                                        </p:tav>
                                        <p:tav tm="100000">
                                          <p:val>
                                            <p:strVal val="#ppt_x"/>
                                          </p:val>
                                        </p:tav>
                                      </p:tavLst>
                                    </p:anim>
                                    <p:animEffect transition="in" filter="wipe(right)">
                                      <p:cBhvr>
                                        <p:cTn id="3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5" grpId="0"/>
      <p:bldP spid="30" grpId="0"/>
      <p:bldP spid="54" grpId="0"/>
      <p:bldP spid="78" grpId="0"/>
      <p:bldP spid="18"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等腰三角形 21"/>
          <p:cNvSpPr/>
          <p:nvPr/>
        </p:nvSpPr>
        <p:spPr bwMode="auto">
          <a:xfrm rot="16200000" flipH="1">
            <a:off x="5256754" y="1943823"/>
            <a:ext cx="1788429" cy="1835376"/>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headEnd/>
            <a:tailEnd/>
          </a:ln>
        </p:spPr>
        <p:txBody>
          <a:bodyPr vert="eaVert" lIns="56640" tIns="28320" rIns="56640" bIns="28320" anchor="ctr"/>
          <a:lstStyle/>
          <a:p>
            <a:pPr>
              <a:defRPr/>
            </a:pPr>
            <a:endParaRPr lang="zh-CN" altLang="en-US" sz="900" kern="0">
              <a:solidFill>
                <a:sysClr val="window" lastClr="FFFFFF"/>
              </a:solidFill>
              <a:latin typeface="微软雅黑" pitchFamily="34" charset="-122"/>
              <a:ea typeface="微软雅黑" pitchFamily="34" charset="-122"/>
            </a:endParaRPr>
          </a:p>
        </p:txBody>
      </p:sp>
      <p:sp>
        <p:nvSpPr>
          <p:cNvPr id="17" name="等腰三角形 21"/>
          <p:cNvSpPr/>
          <p:nvPr/>
        </p:nvSpPr>
        <p:spPr bwMode="auto">
          <a:xfrm rot="5400000">
            <a:off x="3479540" y="1943823"/>
            <a:ext cx="1788429" cy="1835376"/>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headEnd/>
            <a:tailEnd/>
          </a:ln>
        </p:spPr>
        <p:txBody>
          <a:bodyPr vert="eaVert" lIns="56640" tIns="28320" rIns="56640" bIns="28320" anchor="ctr"/>
          <a:lstStyle/>
          <a:p>
            <a:pPr>
              <a:defRPr/>
            </a:pPr>
            <a:endParaRPr lang="zh-CN" altLang="en-US" sz="900" kern="0">
              <a:solidFill>
                <a:sysClr val="window" lastClr="FFFFFF"/>
              </a:solidFill>
              <a:latin typeface="微软雅黑" pitchFamily="34" charset="-122"/>
              <a:ea typeface="微软雅黑" pitchFamily="34" charset="-122"/>
            </a:endParaRPr>
          </a:p>
        </p:txBody>
      </p:sp>
      <p:sp>
        <p:nvSpPr>
          <p:cNvPr id="18" name="椭圆 17"/>
          <p:cNvSpPr/>
          <p:nvPr/>
        </p:nvSpPr>
        <p:spPr bwMode="auto">
          <a:xfrm>
            <a:off x="3457201" y="1818117"/>
            <a:ext cx="2262529" cy="2255347"/>
          </a:xfrm>
          <a:prstGeom prst="ellipse">
            <a:avLst/>
          </a:prstGeom>
          <a:noFill/>
          <a:ln w="25400" cap="flat" cmpd="sng" algn="ctr">
            <a:solidFill>
              <a:srgbClr val="414455"/>
            </a:solidFill>
            <a:prstDash val="solid"/>
          </a:ln>
          <a:effectLst/>
        </p:spPr>
        <p:txBody>
          <a:bodyPr lIns="56640" tIns="28320" rIns="56640" bIns="28320" anchor="ctr"/>
          <a:lstStyle/>
          <a:p>
            <a:pPr algn="ctr">
              <a:defRPr/>
            </a:pPr>
            <a:endParaRPr lang="zh-CN" altLang="en-US" sz="1350" kern="0" dirty="0">
              <a:solidFill>
                <a:sysClr val="window" lastClr="FFFFFF"/>
              </a:solidFill>
              <a:latin typeface="Calibri"/>
              <a:ea typeface="微软雅黑" pitchFamily="34" charset="-122"/>
            </a:endParaRPr>
          </a:p>
        </p:txBody>
      </p:sp>
      <p:sp>
        <p:nvSpPr>
          <p:cNvPr id="19" name="椭圆 18"/>
          <p:cNvSpPr/>
          <p:nvPr/>
        </p:nvSpPr>
        <p:spPr bwMode="auto">
          <a:xfrm>
            <a:off x="4810976" y="1818117"/>
            <a:ext cx="2263514" cy="2255347"/>
          </a:xfrm>
          <a:prstGeom prst="ellipse">
            <a:avLst/>
          </a:prstGeom>
          <a:noFill/>
          <a:ln w="25400" cap="flat" cmpd="sng" algn="ctr">
            <a:solidFill>
              <a:srgbClr val="414455"/>
            </a:solidFill>
            <a:prstDash val="solid"/>
          </a:ln>
          <a:effectLst/>
        </p:spPr>
        <p:txBody>
          <a:bodyPr lIns="56640" tIns="28320" rIns="56640" bIns="28320" anchor="ctr"/>
          <a:lstStyle/>
          <a:p>
            <a:pPr algn="ctr">
              <a:defRPr/>
            </a:pPr>
            <a:endParaRPr lang="zh-CN" altLang="en-US" sz="1350" kern="0" dirty="0">
              <a:solidFill>
                <a:sysClr val="window" lastClr="FFFFFF"/>
              </a:solidFill>
              <a:latin typeface="Calibri"/>
              <a:ea typeface="微软雅黑" pitchFamily="34" charset="-122"/>
            </a:endParaRPr>
          </a:p>
        </p:txBody>
      </p:sp>
      <p:cxnSp>
        <p:nvCxnSpPr>
          <p:cNvPr id="20" name="直接连接符 19"/>
          <p:cNvCxnSpPr>
            <a:cxnSpLocks noChangeShapeType="1"/>
          </p:cNvCxnSpPr>
          <p:nvPr/>
        </p:nvCxnSpPr>
        <p:spPr bwMode="auto">
          <a:xfrm>
            <a:off x="4078461" y="2368704"/>
            <a:ext cx="354443" cy="165863"/>
          </a:xfrm>
          <a:prstGeom prst="line">
            <a:avLst/>
          </a:prstGeom>
          <a:noFill/>
          <a:ln w="28575" algn="ctr">
            <a:solidFill>
              <a:srgbClr val="414455"/>
            </a:solidFill>
            <a:round/>
            <a:headEnd type="none" w="med" len="med"/>
            <a:tailEnd type="arrow" w="med" len="med"/>
          </a:ln>
        </p:spPr>
      </p:cxnSp>
      <p:cxnSp>
        <p:nvCxnSpPr>
          <p:cNvPr id="21" name="直接连接符 20"/>
          <p:cNvCxnSpPr>
            <a:cxnSpLocks noChangeShapeType="1"/>
          </p:cNvCxnSpPr>
          <p:nvPr/>
        </p:nvCxnSpPr>
        <p:spPr bwMode="auto">
          <a:xfrm>
            <a:off x="3889424" y="2878070"/>
            <a:ext cx="366258" cy="0"/>
          </a:xfrm>
          <a:prstGeom prst="line">
            <a:avLst/>
          </a:prstGeom>
          <a:noFill/>
          <a:ln w="28575" algn="ctr">
            <a:solidFill>
              <a:srgbClr val="414455"/>
            </a:solidFill>
            <a:round/>
            <a:headEnd type="none" w="med" len="med"/>
            <a:tailEnd type="arrow" w="med" len="med"/>
          </a:ln>
        </p:spPr>
      </p:cxnSp>
      <p:cxnSp>
        <p:nvCxnSpPr>
          <p:cNvPr id="22" name="直接连接符 21"/>
          <p:cNvCxnSpPr>
            <a:cxnSpLocks noChangeShapeType="1"/>
          </p:cNvCxnSpPr>
          <p:nvPr/>
        </p:nvCxnSpPr>
        <p:spPr bwMode="auto">
          <a:xfrm flipV="1">
            <a:off x="4078460" y="3207833"/>
            <a:ext cx="366258" cy="193344"/>
          </a:xfrm>
          <a:prstGeom prst="line">
            <a:avLst/>
          </a:prstGeom>
          <a:noFill/>
          <a:ln w="28575" algn="ctr">
            <a:solidFill>
              <a:srgbClr val="414455"/>
            </a:solidFill>
            <a:round/>
            <a:headEnd type="none" w="med" len="med"/>
            <a:tailEnd type="arrow" w="med" len="med"/>
          </a:ln>
        </p:spPr>
      </p:cxnSp>
      <p:cxnSp>
        <p:nvCxnSpPr>
          <p:cNvPr id="23" name="直接连接符 22"/>
          <p:cNvCxnSpPr>
            <a:cxnSpLocks noChangeShapeType="1"/>
          </p:cNvCxnSpPr>
          <p:nvPr/>
        </p:nvCxnSpPr>
        <p:spPr bwMode="auto">
          <a:xfrm flipH="1" flipV="1">
            <a:off x="6145061" y="3199982"/>
            <a:ext cx="366258" cy="193344"/>
          </a:xfrm>
          <a:prstGeom prst="line">
            <a:avLst/>
          </a:prstGeom>
          <a:noFill/>
          <a:ln w="28575" algn="ctr">
            <a:solidFill>
              <a:srgbClr val="414455"/>
            </a:solidFill>
            <a:round/>
            <a:headEnd type="none" w="med" len="med"/>
            <a:tailEnd type="arrow" w="med" len="med"/>
          </a:ln>
        </p:spPr>
      </p:cxnSp>
      <p:cxnSp>
        <p:nvCxnSpPr>
          <p:cNvPr id="24" name="直接连接符 23"/>
          <p:cNvCxnSpPr>
            <a:cxnSpLocks noChangeShapeType="1"/>
          </p:cNvCxnSpPr>
          <p:nvPr/>
        </p:nvCxnSpPr>
        <p:spPr bwMode="auto">
          <a:xfrm flipH="1">
            <a:off x="6328190" y="2876108"/>
            <a:ext cx="366258" cy="0"/>
          </a:xfrm>
          <a:prstGeom prst="line">
            <a:avLst/>
          </a:prstGeom>
          <a:noFill/>
          <a:ln w="28575" algn="ctr">
            <a:solidFill>
              <a:srgbClr val="414455"/>
            </a:solidFill>
            <a:round/>
            <a:headEnd type="none" w="med" len="med"/>
            <a:tailEnd type="arrow" w="med" len="med"/>
          </a:ln>
        </p:spPr>
      </p:cxnSp>
      <p:cxnSp>
        <p:nvCxnSpPr>
          <p:cNvPr id="25" name="直接连接符 24"/>
          <p:cNvCxnSpPr>
            <a:cxnSpLocks noChangeShapeType="1"/>
          </p:cNvCxnSpPr>
          <p:nvPr/>
        </p:nvCxnSpPr>
        <p:spPr bwMode="auto">
          <a:xfrm flipH="1">
            <a:off x="6156876" y="2368704"/>
            <a:ext cx="354443" cy="165863"/>
          </a:xfrm>
          <a:prstGeom prst="line">
            <a:avLst/>
          </a:prstGeom>
          <a:noFill/>
          <a:ln w="28575" algn="ctr">
            <a:solidFill>
              <a:srgbClr val="414455"/>
            </a:solidFill>
            <a:round/>
            <a:headEnd type="none" w="med" len="med"/>
            <a:tailEnd type="arrow" w="med" len="med"/>
          </a:ln>
        </p:spPr>
      </p:cxnSp>
      <p:grpSp>
        <p:nvGrpSpPr>
          <p:cNvPr id="26" name="组合 25"/>
          <p:cNvGrpSpPr/>
          <p:nvPr/>
        </p:nvGrpSpPr>
        <p:grpSpPr>
          <a:xfrm>
            <a:off x="4614064" y="2231302"/>
            <a:ext cx="1305532" cy="1301388"/>
            <a:chOff x="5014912" y="2584450"/>
            <a:chExt cx="2105025" cy="2105025"/>
          </a:xfrm>
        </p:grpSpPr>
        <p:sp>
          <p:nvSpPr>
            <p:cNvPr id="27" name="Oval 19"/>
            <p:cNvSpPr>
              <a:spLocks noChangeArrowheads="1"/>
            </p:cNvSpPr>
            <p:nvPr/>
          </p:nvSpPr>
          <p:spPr bwMode="auto">
            <a:xfrm>
              <a:off x="5014912" y="2584450"/>
              <a:ext cx="2105025" cy="2105025"/>
            </a:xfrm>
            <a:prstGeom prst="ellipse">
              <a:avLst/>
            </a:prstGeom>
            <a:solidFill>
              <a:srgbClr val="414455"/>
            </a:solidFill>
            <a:ln w="3175" cap="flat" cmpd="sng" algn="ctr">
              <a:noFill/>
              <a:prstDash val="solid"/>
            </a:ln>
            <a:effectLst/>
          </p:spPr>
          <p:txBody>
            <a:bodyPr anchor="ctr"/>
            <a:lstStyle/>
            <a:p>
              <a:pPr algn="ctr">
                <a:lnSpc>
                  <a:spcPct val="120000"/>
                </a:lnSpc>
                <a:defRPr/>
              </a:pPr>
              <a:endParaRPr lang="zh-CN" altLang="en-US" sz="675" kern="0" dirty="0">
                <a:solidFill>
                  <a:srgbClr val="4D4D4D"/>
                </a:solidFill>
                <a:latin typeface="微软雅黑" pitchFamily="34" charset="-122"/>
                <a:ea typeface="微软雅黑" pitchFamily="34" charset="-122"/>
              </a:endParaRPr>
            </a:p>
          </p:txBody>
        </p:sp>
        <p:sp>
          <p:nvSpPr>
            <p:cNvPr id="28"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a:defRPr/>
              </a:pPr>
              <a:r>
                <a:rPr lang="zh-CN" altLang="en-US" sz="1350" kern="0" dirty="0">
                  <a:solidFill>
                    <a:srgbClr val="4D4D4D"/>
                  </a:solidFill>
                  <a:latin typeface="Impact" pitchFamily="34" charset="0"/>
                  <a:ea typeface="微软雅黑" pitchFamily="34" charset="-122"/>
                </a:rPr>
                <a:t>关键技术</a:t>
              </a:r>
            </a:p>
          </p:txBody>
        </p:sp>
      </p:grpSp>
      <p:sp>
        <p:nvSpPr>
          <p:cNvPr id="29" name="Oval 19"/>
          <p:cNvSpPr>
            <a:spLocks noChangeArrowheads="1"/>
          </p:cNvSpPr>
          <p:nvPr/>
        </p:nvSpPr>
        <p:spPr bwMode="auto">
          <a:xfrm>
            <a:off x="3468031" y="1871115"/>
            <a:ext cx="615353" cy="613399"/>
          </a:xfrm>
          <a:prstGeom prst="ellipse">
            <a:avLst/>
          </a:prstGeom>
          <a:solidFill>
            <a:srgbClr val="414455"/>
          </a:solidFill>
          <a:ln w="9525">
            <a:noFill/>
            <a:round/>
            <a:headEnd/>
            <a:tailEnd/>
          </a:ln>
          <a:effectLst/>
        </p:spPr>
        <p:txBody>
          <a:bodyPr lIns="56640" tIns="28320" rIns="56640" bIns="28320" anchor="ctr"/>
          <a:lstStyle/>
          <a:p>
            <a:pPr algn="ctr">
              <a:lnSpc>
                <a:spcPct val="120000"/>
              </a:lnSpc>
              <a:defRPr/>
            </a:pPr>
            <a:r>
              <a:rPr lang="zh-CN" altLang="en-US" sz="1200" kern="0" dirty="0">
                <a:solidFill>
                  <a:sysClr val="window" lastClr="FFFFFF"/>
                </a:solidFill>
                <a:latin typeface="Arial" pitchFamily="34" charset="0"/>
                <a:ea typeface="微软雅黑" pitchFamily="34" charset="-122"/>
              </a:rPr>
              <a:t>添加文本</a:t>
            </a:r>
          </a:p>
        </p:txBody>
      </p:sp>
      <p:sp>
        <p:nvSpPr>
          <p:cNvPr id="30" name="Oval 19"/>
          <p:cNvSpPr>
            <a:spLocks noChangeArrowheads="1"/>
          </p:cNvSpPr>
          <p:nvPr/>
        </p:nvSpPr>
        <p:spPr bwMode="auto">
          <a:xfrm>
            <a:off x="6479812" y="1880929"/>
            <a:ext cx="615353" cy="614381"/>
          </a:xfrm>
          <a:prstGeom prst="ellipse">
            <a:avLst/>
          </a:prstGeom>
          <a:solidFill>
            <a:srgbClr val="414455"/>
          </a:solidFill>
          <a:ln w="9525">
            <a:noFill/>
            <a:round/>
            <a:headEnd/>
            <a:tailEnd/>
          </a:ln>
          <a:effectLst/>
        </p:spPr>
        <p:txBody>
          <a:bodyPr lIns="56640" tIns="28320" rIns="56640" bIns="28320" anchor="ctr"/>
          <a:lstStyle/>
          <a:p>
            <a:pPr algn="ctr">
              <a:lnSpc>
                <a:spcPct val="120000"/>
              </a:lnSpc>
              <a:defRPr/>
            </a:pPr>
            <a:r>
              <a:rPr lang="zh-CN" altLang="en-US" sz="1200" kern="0" dirty="0">
                <a:solidFill>
                  <a:schemeClr val="bg1"/>
                </a:solidFill>
                <a:latin typeface="Arial" pitchFamily="34" charset="0"/>
                <a:ea typeface="微软雅黑" pitchFamily="34" charset="-122"/>
              </a:rPr>
              <a:t>添加文本</a:t>
            </a:r>
          </a:p>
        </p:txBody>
      </p:sp>
      <p:sp>
        <p:nvSpPr>
          <p:cNvPr id="31" name="Oval 19"/>
          <p:cNvSpPr>
            <a:spLocks noChangeArrowheads="1"/>
          </p:cNvSpPr>
          <p:nvPr/>
        </p:nvSpPr>
        <p:spPr bwMode="auto">
          <a:xfrm>
            <a:off x="6759430" y="2593453"/>
            <a:ext cx="616337" cy="614381"/>
          </a:xfrm>
          <a:prstGeom prst="ellipse">
            <a:avLst/>
          </a:prstGeom>
          <a:solidFill>
            <a:srgbClr val="414455"/>
          </a:solidFill>
          <a:ln w="9525">
            <a:noFill/>
            <a:round/>
            <a:headEnd/>
            <a:tailEnd/>
          </a:ln>
          <a:effectLst/>
        </p:spPr>
        <p:txBody>
          <a:bodyPr lIns="56640" tIns="28320" rIns="56640" bIns="28320" anchor="ctr"/>
          <a:lstStyle/>
          <a:p>
            <a:pPr algn="ctr">
              <a:lnSpc>
                <a:spcPct val="120000"/>
              </a:lnSpc>
              <a:defRPr/>
            </a:pPr>
            <a:r>
              <a:rPr lang="zh-CN" altLang="en-US" sz="1200" kern="0" dirty="0">
                <a:solidFill>
                  <a:schemeClr val="bg1"/>
                </a:solidFill>
                <a:latin typeface="Arial" pitchFamily="34" charset="0"/>
                <a:ea typeface="微软雅黑" pitchFamily="34" charset="-122"/>
              </a:rPr>
              <a:t>添加文本</a:t>
            </a:r>
          </a:p>
        </p:txBody>
      </p:sp>
      <p:sp>
        <p:nvSpPr>
          <p:cNvPr id="32" name="Oval 19"/>
          <p:cNvSpPr>
            <a:spLocks noChangeArrowheads="1"/>
          </p:cNvSpPr>
          <p:nvPr/>
        </p:nvSpPr>
        <p:spPr bwMode="auto">
          <a:xfrm>
            <a:off x="6510334" y="3298126"/>
            <a:ext cx="616337" cy="614381"/>
          </a:xfrm>
          <a:prstGeom prst="ellipse">
            <a:avLst/>
          </a:prstGeom>
          <a:solidFill>
            <a:srgbClr val="414455"/>
          </a:solidFill>
          <a:ln w="9525">
            <a:noFill/>
            <a:round/>
            <a:headEnd/>
            <a:tailEnd/>
          </a:ln>
          <a:effectLst/>
        </p:spPr>
        <p:txBody>
          <a:bodyPr lIns="56640" tIns="28320" rIns="56640" bIns="28320" anchor="ctr"/>
          <a:lstStyle/>
          <a:p>
            <a:pPr algn="ctr">
              <a:lnSpc>
                <a:spcPct val="120000"/>
              </a:lnSpc>
              <a:defRPr/>
            </a:pPr>
            <a:r>
              <a:rPr lang="zh-CN" altLang="en-US" sz="1200" kern="0" dirty="0">
                <a:solidFill>
                  <a:schemeClr val="bg1"/>
                </a:solidFill>
                <a:latin typeface="Arial" pitchFamily="34" charset="0"/>
                <a:ea typeface="微软雅黑" pitchFamily="34" charset="-122"/>
              </a:rPr>
              <a:t>添加文本</a:t>
            </a:r>
          </a:p>
        </p:txBody>
      </p:sp>
      <p:sp>
        <p:nvSpPr>
          <p:cNvPr id="33" name="Oval 19"/>
          <p:cNvSpPr>
            <a:spLocks noChangeArrowheads="1"/>
          </p:cNvSpPr>
          <p:nvPr/>
        </p:nvSpPr>
        <p:spPr bwMode="auto">
          <a:xfrm>
            <a:off x="3192353" y="2569899"/>
            <a:ext cx="616337" cy="614381"/>
          </a:xfrm>
          <a:prstGeom prst="ellipse">
            <a:avLst/>
          </a:prstGeom>
          <a:solidFill>
            <a:srgbClr val="414455"/>
          </a:solidFill>
          <a:ln w="9525">
            <a:noFill/>
            <a:round/>
            <a:headEnd/>
            <a:tailEnd/>
          </a:ln>
          <a:effectLst/>
        </p:spPr>
        <p:txBody>
          <a:bodyPr lIns="56640" tIns="28320" rIns="56640" bIns="28320" anchor="ctr"/>
          <a:lstStyle/>
          <a:p>
            <a:pPr algn="ctr">
              <a:lnSpc>
                <a:spcPct val="120000"/>
              </a:lnSpc>
              <a:defRPr/>
            </a:pPr>
            <a:r>
              <a:rPr lang="zh-CN" altLang="en-US" sz="1200" kern="0" dirty="0">
                <a:solidFill>
                  <a:sysClr val="window" lastClr="FFFFFF"/>
                </a:solidFill>
                <a:latin typeface="Arial" pitchFamily="34" charset="0"/>
                <a:ea typeface="微软雅黑" pitchFamily="34" charset="-122"/>
              </a:rPr>
              <a:t>添加文本</a:t>
            </a:r>
          </a:p>
        </p:txBody>
      </p:sp>
      <p:sp>
        <p:nvSpPr>
          <p:cNvPr id="34" name="Oval 19"/>
          <p:cNvSpPr>
            <a:spLocks noChangeArrowheads="1"/>
          </p:cNvSpPr>
          <p:nvPr/>
        </p:nvSpPr>
        <p:spPr bwMode="auto">
          <a:xfrm>
            <a:off x="3444402" y="3294200"/>
            <a:ext cx="616337" cy="614381"/>
          </a:xfrm>
          <a:prstGeom prst="ellipse">
            <a:avLst/>
          </a:prstGeom>
          <a:solidFill>
            <a:srgbClr val="414455"/>
          </a:solidFill>
          <a:ln w="9525">
            <a:noFill/>
            <a:round/>
            <a:headEnd/>
            <a:tailEnd/>
          </a:ln>
          <a:effectLst/>
        </p:spPr>
        <p:txBody>
          <a:bodyPr lIns="56640" tIns="28320" rIns="56640" bIns="28320" anchor="ctr"/>
          <a:lstStyle/>
          <a:p>
            <a:pPr algn="ctr">
              <a:lnSpc>
                <a:spcPct val="120000"/>
              </a:lnSpc>
              <a:defRPr/>
            </a:pPr>
            <a:r>
              <a:rPr lang="zh-CN" altLang="en-US" sz="1200" kern="0" dirty="0">
                <a:solidFill>
                  <a:sysClr val="window" lastClr="FFFFFF"/>
                </a:solidFill>
                <a:latin typeface="Arial" pitchFamily="34" charset="0"/>
                <a:ea typeface="微软雅黑" pitchFamily="34" charset="-122"/>
              </a:rPr>
              <a:t>添加文本</a:t>
            </a:r>
          </a:p>
        </p:txBody>
      </p:sp>
      <p:sp>
        <p:nvSpPr>
          <p:cNvPr id="35" name="TextBox 34"/>
          <p:cNvSpPr txBox="1"/>
          <p:nvPr/>
        </p:nvSpPr>
        <p:spPr>
          <a:xfrm>
            <a:off x="1979278" y="1889723"/>
            <a:ext cx="1330576" cy="417292"/>
          </a:xfrm>
          <a:prstGeom prst="rect">
            <a:avLst/>
          </a:prstGeom>
          <a:noFill/>
        </p:spPr>
        <p:txBody>
          <a:bodyPr wrap="square" lIns="56640" tIns="28320" rIns="56640" bIns="28320"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a:t>
            </a:r>
          </a:p>
        </p:txBody>
      </p:sp>
      <p:sp>
        <p:nvSpPr>
          <p:cNvPr id="36" name="TextBox 35"/>
          <p:cNvSpPr txBox="1"/>
          <p:nvPr/>
        </p:nvSpPr>
        <p:spPr>
          <a:xfrm>
            <a:off x="7231735" y="1889723"/>
            <a:ext cx="1330576" cy="417292"/>
          </a:xfrm>
          <a:prstGeom prst="rect">
            <a:avLst/>
          </a:prstGeom>
          <a:noFill/>
        </p:spPr>
        <p:txBody>
          <a:bodyPr wrap="square" lIns="56640" tIns="28320" rIns="56640" bIns="28320"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a:t>
            </a:r>
            <a:r>
              <a:rPr lang="zh-CN" altLang="en-US" sz="900">
                <a:solidFill>
                  <a:sysClr val="windowText" lastClr="000000"/>
                </a:solidFill>
                <a:latin typeface="微软雅黑" pitchFamily="34" charset="-122"/>
                <a:ea typeface="微软雅黑" pitchFamily="34" charset="-122"/>
              </a:rPr>
              <a:t>文本后。</a:t>
            </a:r>
          </a:p>
        </p:txBody>
      </p:sp>
      <p:sp>
        <p:nvSpPr>
          <p:cNvPr id="37" name="TextBox 36"/>
          <p:cNvSpPr txBox="1"/>
          <p:nvPr/>
        </p:nvSpPr>
        <p:spPr>
          <a:xfrm>
            <a:off x="1711323" y="2698950"/>
            <a:ext cx="1330576" cy="417292"/>
          </a:xfrm>
          <a:prstGeom prst="rect">
            <a:avLst/>
          </a:prstGeom>
          <a:noFill/>
        </p:spPr>
        <p:txBody>
          <a:bodyPr wrap="square" lIns="56640" tIns="28320" rIns="56640" bIns="28320"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a:t>
            </a:r>
          </a:p>
        </p:txBody>
      </p:sp>
      <p:sp>
        <p:nvSpPr>
          <p:cNvPr id="38" name="TextBox 37"/>
          <p:cNvSpPr txBox="1"/>
          <p:nvPr/>
        </p:nvSpPr>
        <p:spPr>
          <a:xfrm>
            <a:off x="7521621" y="2698950"/>
            <a:ext cx="1330576" cy="417292"/>
          </a:xfrm>
          <a:prstGeom prst="rect">
            <a:avLst/>
          </a:prstGeom>
          <a:noFill/>
        </p:spPr>
        <p:txBody>
          <a:bodyPr wrap="square" lIns="56640" tIns="28320" rIns="56640" bIns="28320"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a:t>
            </a:r>
            <a:r>
              <a:rPr lang="zh-CN" altLang="en-US" sz="900">
                <a:solidFill>
                  <a:sysClr val="windowText" lastClr="000000"/>
                </a:solidFill>
                <a:latin typeface="微软雅黑" pitchFamily="34" charset="-122"/>
                <a:ea typeface="微软雅黑" pitchFamily="34" charset="-122"/>
              </a:rPr>
              <a:t>文本后。</a:t>
            </a:r>
          </a:p>
        </p:txBody>
      </p:sp>
      <p:sp>
        <p:nvSpPr>
          <p:cNvPr id="39" name="TextBox 38"/>
          <p:cNvSpPr txBox="1"/>
          <p:nvPr/>
        </p:nvSpPr>
        <p:spPr>
          <a:xfrm>
            <a:off x="7247739" y="3403623"/>
            <a:ext cx="1330576" cy="417292"/>
          </a:xfrm>
          <a:prstGeom prst="rect">
            <a:avLst/>
          </a:prstGeom>
          <a:noFill/>
        </p:spPr>
        <p:txBody>
          <a:bodyPr wrap="square" lIns="56640" tIns="28320" rIns="56640" bIns="28320"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a:t>
            </a:r>
            <a:r>
              <a:rPr lang="zh-CN" altLang="en-US" sz="900">
                <a:solidFill>
                  <a:sysClr val="windowText" lastClr="000000"/>
                </a:solidFill>
                <a:latin typeface="微软雅黑" pitchFamily="34" charset="-122"/>
                <a:ea typeface="微软雅黑" pitchFamily="34" charset="-122"/>
              </a:rPr>
              <a:t>文本后。</a:t>
            </a:r>
          </a:p>
        </p:txBody>
      </p:sp>
      <p:sp>
        <p:nvSpPr>
          <p:cNvPr id="40" name="TextBox 39"/>
          <p:cNvSpPr txBox="1"/>
          <p:nvPr/>
        </p:nvSpPr>
        <p:spPr>
          <a:xfrm>
            <a:off x="1961023" y="3403623"/>
            <a:ext cx="1330576" cy="417292"/>
          </a:xfrm>
          <a:prstGeom prst="rect">
            <a:avLst/>
          </a:prstGeom>
          <a:noFill/>
        </p:spPr>
        <p:txBody>
          <a:bodyPr wrap="square" lIns="56640" tIns="28320" rIns="56640" bIns="28320"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a:t>
            </a:r>
            <a:r>
              <a:rPr lang="zh-CN" altLang="en-US" sz="900">
                <a:solidFill>
                  <a:sysClr val="windowText" lastClr="000000"/>
                </a:solidFill>
                <a:latin typeface="微软雅黑" pitchFamily="34" charset="-122"/>
                <a:ea typeface="微软雅黑" pitchFamily="34" charset="-122"/>
              </a:rPr>
              <a:t>文本后。</a:t>
            </a:r>
          </a:p>
        </p:txBody>
      </p:sp>
    </p:spTree>
    <p:extLst>
      <p:ext uri="{BB962C8B-B14F-4D97-AF65-F5344CB8AC3E}">
        <p14:creationId xmlns:p14="http://schemas.microsoft.com/office/powerpoint/2010/main" val="3772413610"/>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360"/>
                                          </p:val>
                                        </p:tav>
                                        <p:tav tm="100000">
                                          <p:val>
                                            <p:fltVal val="0"/>
                                          </p:val>
                                        </p:tav>
                                      </p:tavLst>
                                    </p:anim>
                                    <p:animEffect transition="in" filter="fade">
                                      <p:cBhvr>
                                        <p:cTn id="10" dur="500"/>
                                        <p:tgtEl>
                                          <p:spTgt spid="2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right)">
                                      <p:cBhvr>
                                        <p:cTn id="17" dur="500"/>
                                        <p:tgtEl>
                                          <p:spTgt spid="18"/>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Scale>
                                      <p:cBhvr>
                                        <p:cTn id="27"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9"/>
                                        </p:tgtEl>
                                        <p:attrNameLst>
                                          <p:attrName>ppt_x</p:attrName>
                                          <p:attrName>ppt_y</p:attrName>
                                        </p:attrNameLst>
                                      </p:cBhvr>
                                    </p:animMotion>
                                    <p:animEffect transition="in" filter="fade">
                                      <p:cBhvr>
                                        <p:cTn id="29" dur="1000"/>
                                        <p:tgtEl>
                                          <p:spTgt spid="29"/>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0"/>
                                        </p:tgtEl>
                                        <p:attrNameLst>
                                          <p:attrName>style.visibility</p:attrName>
                                        </p:attrNameLst>
                                      </p:cBhvr>
                                      <p:to>
                                        <p:strVal val="visible"/>
                                      </p:to>
                                    </p:set>
                                    <p:animScale>
                                      <p:cBhvr>
                                        <p:cTn id="32"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0"/>
                                        </p:tgtEl>
                                        <p:attrNameLst>
                                          <p:attrName>ppt_x</p:attrName>
                                          <p:attrName>ppt_y</p:attrName>
                                        </p:attrNameLst>
                                      </p:cBhvr>
                                    </p:animMotion>
                                    <p:animEffect transition="in" filter="fade">
                                      <p:cBhvr>
                                        <p:cTn id="34" dur="1000"/>
                                        <p:tgtEl>
                                          <p:spTgt spid="30"/>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33"/>
                                        </p:tgtEl>
                                        <p:attrNameLst>
                                          <p:attrName>style.visibility</p:attrName>
                                        </p:attrNameLst>
                                      </p:cBhvr>
                                      <p:to>
                                        <p:strVal val="visible"/>
                                      </p:to>
                                    </p:set>
                                    <p:animScale>
                                      <p:cBhvr>
                                        <p:cTn id="3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3"/>
                                        </p:tgtEl>
                                        <p:attrNameLst>
                                          <p:attrName>ppt_x</p:attrName>
                                          <p:attrName>ppt_y</p:attrName>
                                        </p:attrNameLst>
                                      </p:cBhvr>
                                    </p:animMotion>
                                    <p:animEffect transition="in" filter="fade">
                                      <p:cBhvr>
                                        <p:cTn id="39" dur="1000"/>
                                        <p:tgtEl>
                                          <p:spTgt spid="33"/>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31"/>
                                        </p:tgtEl>
                                        <p:attrNameLst>
                                          <p:attrName>style.visibility</p:attrName>
                                        </p:attrNameLst>
                                      </p:cBhvr>
                                      <p:to>
                                        <p:strVal val="visible"/>
                                      </p:to>
                                    </p:set>
                                    <p:animScale>
                                      <p:cBhvr>
                                        <p:cTn id="4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1"/>
                                        </p:tgtEl>
                                        <p:attrNameLst>
                                          <p:attrName>ppt_x</p:attrName>
                                          <p:attrName>ppt_y</p:attrName>
                                        </p:attrNameLst>
                                      </p:cBhvr>
                                    </p:animMotion>
                                    <p:animEffect transition="in" filter="fade">
                                      <p:cBhvr>
                                        <p:cTn id="44" dur="1000"/>
                                        <p:tgtEl>
                                          <p:spTgt spid="31"/>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34"/>
                                        </p:tgtEl>
                                        <p:attrNameLst>
                                          <p:attrName>style.visibility</p:attrName>
                                        </p:attrNameLst>
                                      </p:cBhvr>
                                      <p:to>
                                        <p:strVal val="visible"/>
                                      </p:to>
                                    </p:set>
                                    <p:animScale>
                                      <p:cBhvr>
                                        <p:cTn id="47"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4"/>
                                        </p:tgtEl>
                                        <p:attrNameLst>
                                          <p:attrName>ppt_x</p:attrName>
                                          <p:attrName>ppt_y</p:attrName>
                                        </p:attrNameLst>
                                      </p:cBhvr>
                                    </p:animMotion>
                                    <p:animEffect transition="in" filter="fade">
                                      <p:cBhvr>
                                        <p:cTn id="49" dur="1000"/>
                                        <p:tgtEl>
                                          <p:spTgt spid="34"/>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32"/>
                                        </p:tgtEl>
                                        <p:attrNameLst>
                                          <p:attrName>style.visibility</p:attrName>
                                        </p:attrNameLst>
                                      </p:cBhvr>
                                      <p:to>
                                        <p:strVal val="visible"/>
                                      </p:to>
                                    </p:set>
                                    <p:animScale>
                                      <p:cBhvr>
                                        <p:cTn id="52"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2"/>
                                        </p:tgtEl>
                                        <p:attrNameLst>
                                          <p:attrName>ppt_x</p:attrName>
                                          <p:attrName>ppt_y</p:attrName>
                                        </p:attrNameLst>
                                      </p:cBhvr>
                                    </p:animMotion>
                                    <p:animEffect transition="in" filter="fade">
                                      <p:cBhvr>
                                        <p:cTn id="54" dur="1000"/>
                                        <p:tgtEl>
                                          <p:spTgt spid="32"/>
                                        </p:tgtEl>
                                      </p:cBhvr>
                                    </p:animEffect>
                                  </p:childTnLst>
                                </p:cTn>
                              </p:par>
                            </p:childTnLst>
                          </p:cTn>
                        </p:par>
                        <p:par>
                          <p:cTn id="55" fill="hold">
                            <p:stCondLst>
                              <p:cond delay="3000"/>
                            </p:stCondLst>
                            <p:childTnLst>
                              <p:par>
                                <p:cTn id="56" presetID="12" presetClass="entr" presetSubtype="8"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p:tgtEl>
                                          <p:spTgt spid="20"/>
                                        </p:tgtEl>
                                        <p:attrNameLst>
                                          <p:attrName>ppt_x</p:attrName>
                                        </p:attrNameLst>
                                      </p:cBhvr>
                                      <p:tavLst>
                                        <p:tav tm="0">
                                          <p:val>
                                            <p:strVal val="#ppt_x-#ppt_w*1.125000"/>
                                          </p:val>
                                        </p:tav>
                                        <p:tav tm="100000">
                                          <p:val>
                                            <p:strVal val="#ppt_x"/>
                                          </p:val>
                                        </p:tav>
                                      </p:tavLst>
                                    </p:anim>
                                    <p:animEffect transition="in" filter="wipe(right)">
                                      <p:cBhvr>
                                        <p:cTn id="59" dur="500"/>
                                        <p:tgtEl>
                                          <p:spTgt spid="20"/>
                                        </p:tgtEl>
                                      </p:cBhvr>
                                    </p:animEffect>
                                  </p:childTnLst>
                                </p:cTn>
                              </p:par>
                              <p:par>
                                <p:cTn id="60" presetID="12" presetClass="entr" presetSubtype="8"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p:tgtEl>
                                          <p:spTgt spid="21"/>
                                        </p:tgtEl>
                                        <p:attrNameLst>
                                          <p:attrName>ppt_x</p:attrName>
                                        </p:attrNameLst>
                                      </p:cBhvr>
                                      <p:tavLst>
                                        <p:tav tm="0">
                                          <p:val>
                                            <p:strVal val="#ppt_x-#ppt_w*1.125000"/>
                                          </p:val>
                                        </p:tav>
                                        <p:tav tm="100000">
                                          <p:val>
                                            <p:strVal val="#ppt_x"/>
                                          </p:val>
                                        </p:tav>
                                      </p:tavLst>
                                    </p:anim>
                                    <p:animEffect transition="in" filter="wipe(right)">
                                      <p:cBhvr>
                                        <p:cTn id="63" dur="500"/>
                                        <p:tgtEl>
                                          <p:spTgt spid="21"/>
                                        </p:tgtEl>
                                      </p:cBhvr>
                                    </p:animEffect>
                                  </p:childTnLst>
                                </p:cTn>
                              </p:par>
                              <p:par>
                                <p:cTn id="64" presetID="12" presetClass="entr" presetSubtype="8" fill="hold" nodeType="with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p:tgtEl>
                                          <p:spTgt spid="22"/>
                                        </p:tgtEl>
                                        <p:attrNameLst>
                                          <p:attrName>ppt_x</p:attrName>
                                        </p:attrNameLst>
                                      </p:cBhvr>
                                      <p:tavLst>
                                        <p:tav tm="0">
                                          <p:val>
                                            <p:strVal val="#ppt_x-#ppt_w*1.125000"/>
                                          </p:val>
                                        </p:tav>
                                        <p:tav tm="100000">
                                          <p:val>
                                            <p:strVal val="#ppt_x"/>
                                          </p:val>
                                        </p:tav>
                                      </p:tavLst>
                                    </p:anim>
                                    <p:animEffect transition="in" filter="wipe(right)">
                                      <p:cBhvr>
                                        <p:cTn id="67" dur="500"/>
                                        <p:tgtEl>
                                          <p:spTgt spid="22"/>
                                        </p:tgtEl>
                                      </p:cBhvr>
                                    </p:animEffect>
                                  </p:childTnLst>
                                </p:cTn>
                              </p:par>
                              <p:par>
                                <p:cTn id="68" presetID="12" presetClass="entr" presetSubtype="2" fill="hold" nodeType="with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p:tgtEl>
                                          <p:spTgt spid="25"/>
                                        </p:tgtEl>
                                        <p:attrNameLst>
                                          <p:attrName>ppt_x</p:attrName>
                                        </p:attrNameLst>
                                      </p:cBhvr>
                                      <p:tavLst>
                                        <p:tav tm="0">
                                          <p:val>
                                            <p:strVal val="#ppt_x+#ppt_w*1.125000"/>
                                          </p:val>
                                        </p:tav>
                                        <p:tav tm="100000">
                                          <p:val>
                                            <p:strVal val="#ppt_x"/>
                                          </p:val>
                                        </p:tav>
                                      </p:tavLst>
                                    </p:anim>
                                    <p:animEffect transition="in" filter="wipe(left)">
                                      <p:cBhvr>
                                        <p:cTn id="71" dur="500"/>
                                        <p:tgtEl>
                                          <p:spTgt spid="25"/>
                                        </p:tgtEl>
                                      </p:cBhvr>
                                    </p:animEffect>
                                  </p:childTnLst>
                                </p:cTn>
                              </p:par>
                              <p:par>
                                <p:cTn id="72" presetID="12" presetClass="entr" presetSubtype="2"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p:tgtEl>
                                          <p:spTgt spid="24"/>
                                        </p:tgtEl>
                                        <p:attrNameLst>
                                          <p:attrName>ppt_x</p:attrName>
                                        </p:attrNameLst>
                                      </p:cBhvr>
                                      <p:tavLst>
                                        <p:tav tm="0">
                                          <p:val>
                                            <p:strVal val="#ppt_x+#ppt_w*1.125000"/>
                                          </p:val>
                                        </p:tav>
                                        <p:tav tm="100000">
                                          <p:val>
                                            <p:strVal val="#ppt_x"/>
                                          </p:val>
                                        </p:tav>
                                      </p:tavLst>
                                    </p:anim>
                                    <p:animEffect transition="in" filter="wipe(left)">
                                      <p:cBhvr>
                                        <p:cTn id="75" dur="500"/>
                                        <p:tgtEl>
                                          <p:spTgt spid="24"/>
                                        </p:tgtEl>
                                      </p:cBhvr>
                                    </p:animEffect>
                                  </p:childTnLst>
                                </p:cTn>
                              </p:par>
                              <p:par>
                                <p:cTn id="76" presetID="12" presetClass="entr" presetSubtype="2" fill="hold"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p:tgtEl>
                                          <p:spTgt spid="23"/>
                                        </p:tgtEl>
                                        <p:attrNameLst>
                                          <p:attrName>ppt_x</p:attrName>
                                        </p:attrNameLst>
                                      </p:cBhvr>
                                      <p:tavLst>
                                        <p:tav tm="0">
                                          <p:val>
                                            <p:strVal val="#ppt_x+#ppt_w*1.125000"/>
                                          </p:val>
                                        </p:tav>
                                        <p:tav tm="100000">
                                          <p:val>
                                            <p:strVal val="#ppt_x"/>
                                          </p:val>
                                        </p:tav>
                                      </p:tavLst>
                                    </p:anim>
                                    <p:animEffect transition="in" filter="wipe(left)">
                                      <p:cBhvr>
                                        <p:cTn id="79" dur="500"/>
                                        <p:tgtEl>
                                          <p:spTgt spid="23"/>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wipe(left)">
                                      <p:cBhvr>
                                        <p:cTn id="83" dur="500"/>
                                        <p:tgtEl>
                                          <p:spTgt spid="35"/>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wipe(left)">
                                      <p:cBhvr>
                                        <p:cTn id="89" dur="500"/>
                                        <p:tgtEl>
                                          <p:spTgt spid="37"/>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wipe(left)">
                                      <p:cBhvr>
                                        <p:cTn id="95" dur="500"/>
                                        <p:tgtEl>
                                          <p:spTgt spid="3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ipe(left)">
                                      <p:cBhvr>
                                        <p:cTn id="9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表 9"/>
          <p:cNvGraphicFramePr/>
          <p:nvPr>
            <p:extLst/>
          </p:nvPr>
        </p:nvGraphicFramePr>
        <p:xfrm>
          <a:off x="4059918" y="1496653"/>
          <a:ext cx="2590235" cy="2577039"/>
        </p:xfrm>
        <a:graphic>
          <a:graphicData uri="http://schemas.openxmlformats.org/drawingml/2006/chart">
            <c:chart xmlns:c="http://schemas.openxmlformats.org/drawingml/2006/chart" xmlns:r="http://schemas.openxmlformats.org/officeDocument/2006/relationships" r:id="rId2"/>
          </a:graphicData>
        </a:graphic>
      </p:graphicFrame>
      <p:sp>
        <p:nvSpPr>
          <p:cNvPr id="11" name="椭圆 10"/>
          <p:cNvSpPr/>
          <p:nvPr/>
        </p:nvSpPr>
        <p:spPr>
          <a:xfrm>
            <a:off x="4685147" y="2117410"/>
            <a:ext cx="1339777" cy="1335524"/>
          </a:xfrm>
          <a:prstGeom prst="ellipse">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56620" tIns="28310" rIns="56620" bIns="28310" rtlCol="0" anchor="ctr"/>
          <a:lstStyle/>
          <a:p>
            <a:r>
              <a:rPr lang="en-US" altLang="zh-CN" dirty="0">
                <a:solidFill>
                  <a:schemeClr val="tx1"/>
                </a:solidFill>
                <a:latin typeface="微软雅黑" pitchFamily="34" charset="-122"/>
                <a:ea typeface="微软雅黑" pitchFamily="34" charset="-122"/>
              </a:rPr>
              <a:t>   </a:t>
            </a:r>
            <a:r>
              <a:rPr lang="zh-CN" altLang="en-US" dirty="0">
                <a:solidFill>
                  <a:schemeClr val="tx1"/>
                </a:solidFill>
                <a:latin typeface="微软雅黑" pitchFamily="34" charset="-122"/>
                <a:ea typeface="微软雅黑" pitchFamily="34" charset="-122"/>
              </a:rPr>
              <a:t>难点</a:t>
            </a:r>
            <a:endParaRPr lang="zh-CN" altLang="en-US" baseline="-3000" dirty="0">
              <a:solidFill>
                <a:schemeClr val="tx1"/>
              </a:solidFill>
              <a:latin typeface="微软雅黑" pitchFamily="34" charset="-122"/>
              <a:ea typeface="微软雅黑" pitchFamily="34" charset="-122"/>
            </a:endParaRPr>
          </a:p>
        </p:txBody>
      </p:sp>
      <p:sp>
        <p:nvSpPr>
          <p:cNvPr id="12" name="TextBox 11"/>
          <p:cNvSpPr txBox="1"/>
          <p:nvPr/>
        </p:nvSpPr>
        <p:spPr>
          <a:xfrm>
            <a:off x="2148066" y="1632027"/>
            <a:ext cx="396474" cy="565004"/>
          </a:xfrm>
          <a:prstGeom prst="rect">
            <a:avLst/>
          </a:prstGeom>
          <a:noFill/>
        </p:spPr>
        <p:txBody>
          <a:bodyPr wrap="none" lIns="56620" tIns="28310" rIns="56620" bIns="28310" rtlCol="0">
            <a:spAutoFit/>
          </a:bodyPr>
          <a:lstStyle/>
          <a:p>
            <a:r>
              <a:rPr lang="en-US" altLang="zh-CN" sz="3300" dirty="0">
                <a:latin typeface="Bebas" pitchFamily="2" charset="0"/>
              </a:rPr>
              <a:t>12</a:t>
            </a:r>
            <a:endParaRPr lang="zh-CN" altLang="en-US" sz="3300" dirty="0">
              <a:latin typeface="Bebas" pitchFamily="2" charset="0"/>
            </a:endParaRPr>
          </a:p>
        </p:txBody>
      </p:sp>
      <p:sp>
        <p:nvSpPr>
          <p:cNvPr id="13" name="TextBox 12"/>
          <p:cNvSpPr txBox="1"/>
          <p:nvPr/>
        </p:nvSpPr>
        <p:spPr>
          <a:xfrm>
            <a:off x="6580093" y="1632027"/>
            <a:ext cx="396474" cy="565004"/>
          </a:xfrm>
          <a:prstGeom prst="rect">
            <a:avLst/>
          </a:prstGeom>
          <a:noFill/>
        </p:spPr>
        <p:txBody>
          <a:bodyPr wrap="none" lIns="56620" tIns="28310" rIns="56620" bIns="28310" rtlCol="0">
            <a:spAutoFit/>
          </a:bodyPr>
          <a:lstStyle/>
          <a:p>
            <a:r>
              <a:rPr lang="en-US" altLang="zh-CN" sz="3300">
                <a:latin typeface="Bebas" pitchFamily="2" charset="0"/>
              </a:rPr>
              <a:t>08</a:t>
            </a:r>
            <a:endParaRPr lang="zh-CN" altLang="en-US" sz="3300">
              <a:latin typeface="Bebas" pitchFamily="2" charset="0"/>
            </a:endParaRPr>
          </a:p>
        </p:txBody>
      </p:sp>
      <p:sp>
        <p:nvSpPr>
          <p:cNvPr id="14" name="TextBox 13"/>
          <p:cNvSpPr txBox="1"/>
          <p:nvPr/>
        </p:nvSpPr>
        <p:spPr>
          <a:xfrm>
            <a:off x="2148066" y="3074385"/>
            <a:ext cx="396474" cy="565004"/>
          </a:xfrm>
          <a:prstGeom prst="rect">
            <a:avLst/>
          </a:prstGeom>
          <a:noFill/>
        </p:spPr>
        <p:txBody>
          <a:bodyPr wrap="none" lIns="56620" tIns="28310" rIns="56620" bIns="28310" rtlCol="0">
            <a:spAutoFit/>
          </a:bodyPr>
          <a:lstStyle/>
          <a:p>
            <a:r>
              <a:rPr lang="en-US" altLang="zh-CN" sz="3300">
                <a:latin typeface="Bebas" pitchFamily="2" charset="0"/>
              </a:rPr>
              <a:t>20</a:t>
            </a:r>
            <a:endParaRPr lang="zh-CN" altLang="en-US" sz="3300">
              <a:latin typeface="Bebas" pitchFamily="2" charset="0"/>
            </a:endParaRPr>
          </a:p>
        </p:txBody>
      </p:sp>
      <p:sp>
        <p:nvSpPr>
          <p:cNvPr id="15" name="TextBox 14"/>
          <p:cNvSpPr txBox="1"/>
          <p:nvPr/>
        </p:nvSpPr>
        <p:spPr>
          <a:xfrm>
            <a:off x="6580094" y="3074385"/>
            <a:ext cx="396474" cy="565004"/>
          </a:xfrm>
          <a:prstGeom prst="rect">
            <a:avLst/>
          </a:prstGeom>
          <a:noFill/>
        </p:spPr>
        <p:txBody>
          <a:bodyPr wrap="none" lIns="56620" tIns="28310" rIns="56620" bIns="28310" rtlCol="0">
            <a:spAutoFit/>
          </a:bodyPr>
          <a:lstStyle/>
          <a:p>
            <a:r>
              <a:rPr lang="en-US" altLang="zh-CN" sz="3300">
                <a:latin typeface="Bebas" pitchFamily="2" charset="0"/>
              </a:rPr>
              <a:t>60</a:t>
            </a:r>
            <a:endParaRPr lang="zh-CN" altLang="en-US" sz="3300">
              <a:latin typeface="Bebas" pitchFamily="2" charset="0"/>
            </a:endParaRPr>
          </a:p>
        </p:txBody>
      </p:sp>
      <p:sp>
        <p:nvSpPr>
          <p:cNvPr id="16" name="TextBox 15"/>
          <p:cNvSpPr txBox="1"/>
          <p:nvPr/>
        </p:nvSpPr>
        <p:spPr>
          <a:xfrm>
            <a:off x="2702623" y="2022454"/>
            <a:ext cx="1357295" cy="957419"/>
          </a:xfrm>
          <a:prstGeom prst="rect">
            <a:avLst/>
          </a:prstGeom>
          <a:noFill/>
        </p:spPr>
        <p:txBody>
          <a:bodyPr wrap="square" lIns="56620" tIns="28310" rIns="56620" bIns="28310"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a:p>
            <a:pPr>
              <a:lnSpc>
                <a:spcPct val="130000"/>
              </a:lnSpc>
            </a:pPr>
            <a:endParaRPr lang="zh-CN" altLang="en-US" sz="900" dirty="0">
              <a:solidFill>
                <a:sysClr val="windowText" lastClr="000000"/>
              </a:solidFill>
              <a:latin typeface="微软雅黑" pitchFamily="34" charset="-122"/>
              <a:ea typeface="微软雅黑" pitchFamily="34" charset="-122"/>
            </a:endParaRPr>
          </a:p>
        </p:txBody>
      </p:sp>
      <p:sp>
        <p:nvSpPr>
          <p:cNvPr id="17" name="TextBox 16"/>
          <p:cNvSpPr txBox="1"/>
          <p:nvPr/>
        </p:nvSpPr>
        <p:spPr>
          <a:xfrm>
            <a:off x="2702623" y="1773809"/>
            <a:ext cx="1100402" cy="215444"/>
          </a:xfrm>
          <a:prstGeom prst="rect">
            <a:avLst/>
          </a:prstGeom>
          <a:noFill/>
        </p:spPr>
        <p:txBody>
          <a:bodyPr wrap="square" lIns="56620" tIns="0" rIns="56620" bIns="0" rtlCol="0" anchor="t">
            <a:spAutoFit/>
          </a:bodyPr>
          <a:lstStyle/>
          <a:p>
            <a:r>
              <a:rPr lang="zh-CN" altLang="en-US" sz="2100" baseline="-3000" dirty="0">
                <a:latin typeface="微软雅黑" pitchFamily="34" charset="-122"/>
                <a:ea typeface="微软雅黑" pitchFamily="34" charset="-122"/>
              </a:rPr>
              <a:t>添加标题</a:t>
            </a:r>
          </a:p>
        </p:txBody>
      </p:sp>
      <p:sp>
        <p:nvSpPr>
          <p:cNvPr id="18" name="TextBox 17"/>
          <p:cNvSpPr txBox="1"/>
          <p:nvPr/>
        </p:nvSpPr>
        <p:spPr>
          <a:xfrm>
            <a:off x="7178857" y="2022454"/>
            <a:ext cx="1357295" cy="957419"/>
          </a:xfrm>
          <a:prstGeom prst="rect">
            <a:avLst/>
          </a:prstGeom>
          <a:noFill/>
        </p:spPr>
        <p:txBody>
          <a:bodyPr wrap="square" lIns="56620" tIns="28310" rIns="56620" bIns="28310"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a:p>
            <a:pPr>
              <a:lnSpc>
                <a:spcPct val="130000"/>
              </a:lnSpc>
            </a:pPr>
            <a:endParaRPr lang="zh-CN" altLang="en-US" sz="900" dirty="0">
              <a:solidFill>
                <a:sysClr val="windowText" lastClr="000000"/>
              </a:solidFill>
              <a:latin typeface="微软雅黑" pitchFamily="34" charset="-122"/>
              <a:ea typeface="微软雅黑" pitchFamily="34" charset="-122"/>
            </a:endParaRPr>
          </a:p>
        </p:txBody>
      </p:sp>
      <p:sp>
        <p:nvSpPr>
          <p:cNvPr id="19" name="TextBox 18"/>
          <p:cNvSpPr txBox="1"/>
          <p:nvPr/>
        </p:nvSpPr>
        <p:spPr>
          <a:xfrm>
            <a:off x="7178857" y="1773809"/>
            <a:ext cx="1100402" cy="215444"/>
          </a:xfrm>
          <a:prstGeom prst="rect">
            <a:avLst/>
          </a:prstGeom>
          <a:noFill/>
        </p:spPr>
        <p:txBody>
          <a:bodyPr wrap="square" lIns="56620" tIns="0" rIns="56620" bIns="0" rtlCol="0" anchor="t">
            <a:spAutoFit/>
          </a:bodyPr>
          <a:lstStyle/>
          <a:p>
            <a:r>
              <a:rPr lang="zh-CN" altLang="en-US" sz="2100" baseline="-3000" dirty="0">
                <a:latin typeface="微软雅黑" pitchFamily="34" charset="-122"/>
                <a:ea typeface="微软雅黑" pitchFamily="34" charset="-122"/>
              </a:rPr>
              <a:t>添加标题</a:t>
            </a:r>
          </a:p>
        </p:txBody>
      </p:sp>
      <p:sp>
        <p:nvSpPr>
          <p:cNvPr id="20" name="TextBox 19"/>
          <p:cNvSpPr txBox="1"/>
          <p:nvPr/>
        </p:nvSpPr>
        <p:spPr>
          <a:xfrm>
            <a:off x="2702623" y="3507505"/>
            <a:ext cx="1357295" cy="957419"/>
          </a:xfrm>
          <a:prstGeom prst="rect">
            <a:avLst/>
          </a:prstGeom>
          <a:noFill/>
        </p:spPr>
        <p:txBody>
          <a:bodyPr wrap="square" lIns="56620" tIns="28310" rIns="56620" bIns="28310"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a:p>
            <a:pPr>
              <a:lnSpc>
                <a:spcPct val="130000"/>
              </a:lnSpc>
            </a:pPr>
            <a:endParaRPr lang="zh-CN" altLang="en-US" sz="900" dirty="0">
              <a:solidFill>
                <a:sysClr val="windowText" lastClr="000000"/>
              </a:solidFill>
              <a:latin typeface="微软雅黑" pitchFamily="34" charset="-122"/>
              <a:ea typeface="微软雅黑" pitchFamily="34" charset="-122"/>
            </a:endParaRPr>
          </a:p>
        </p:txBody>
      </p:sp>
      <p:sp>
        <p:nvSpPr>
          <p:cNvPr id="21" name="TextBox 20"/>
          <p:cNvSpPr txBox="1"/>
          <p:nvPr/>
        </p:nvSpPr>
        <p:spPr>
          <a:xfrm>
            <a:off x="2702623" y="3258861"/>
            <a:ext cx="1100402" cy="215444"/>
          </a:xfrm>
          <a:prstGeom prst="rect">
            <a:avLst/>
          </a:prstGeom>
          <a:noFill/>
        </p:spPr>
        <p:txBody>
          <a:bodyPr wrap="square" lIns="56620" tIns="0" rIns="56620" bIns="0" rtlCol="0" anchor="t">
            <a:spAutoFit/>
          </a:bodyPr>
          <a:lstStyle/>
          <a:p>
            <a:r>
              <a:rPr lang="zh-CN" altLang="en-US" sz="2100" baseline="-3000" dirty="0">
                <a:latin typeface="微软雅黑" pitchFamily="34" charset="-122"/>
                <a:ea typeface="微软雅黑" pitchFamily="34" charset="-122"/>
              </a:rPr>
              <a:t>添加标题</a:t>
            </a:r>
          </a:p>
        </p:txBody>
      </p:sp>
      <p:sp>
        <p:nvSpPr>
          <p:cNvPr id="22" name="TextBox 21"/>
          <p:cNvSpPr txBox="1"/>
          <p:nvPr/>
        </p:nvSpPr>
        <p:spPr>
          <a:xfrm>
            <a:off x="7178857" y="3507505"/>
            <a:ext cx="1357295" cy="957419"/>
          </a:xfrm>
          <a:prstGeom prst="rect">
            <a:avLst/>
          </a:prstGeom>
          <a:noFill/>
        </p:spPr>
        <p:txBody>
          <a:bodyPr wrap="square" lIns="56620" tIns="28310" rIns="56620" bIns="28310"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a:p>
            <a:pPr>
              <a:lnSpc>
                <a:spcPct val="130000"/>
              </a:lnSpc>
            </a:pPr>
            <a:endParaRPr lang="zh-CN" altLang="en-US" sz="900" dirty="0">
              <a:solidFill>
                <a:sysClr val="windowText" lastClr="000000"/>
              </a:solidFill>
              <a:latin typeface="微软雅黑" pitchFamily="34" charset="-122"/>
              <a:ea typeface="微软雅黑" pitchFamily="34" charset="-122"/>
            </a:endParaRPr>
          </a:p>
        </p:txBody>
      </p:sp>
      <p:sp>
        <p:nvSpPr>
          <p:cNvPr id="23" name="TextBox 22"/>
          <p:cNvSpPr txBox="1"/>
          <p:nvPr/>
        </p:nvSpPr>
        <p:spPr>
          <a:xfrm>
            <a:off x="7178857" y="3258861"/>
            <a:ext cx="1100402" cy="215444"/>
          </a:xfrm>
          <a:prstGeom prst="rect">
            <a:avLst/>
          </a:prstGeom>
          <a:noFill/>
        </p:spPr>
        <p:txBody>
          <a:bodyPr wrap="square" lIns="56620" tIns="0" rIns="56620" bIns="0" rtlCol="0" anchor="t">
            <a:spAutoFit/>
          </a:bodyPr>
          <a:lstStyle/>
          <a:p>
            <a:r>
              <a:rPr lang="zh-CN" altLang="en-US" sz="2100" baseline="-3000" dirty="0">
                <a:latin typeface="微软雅黑" pitchFamily="34" charset="-122"/>
                <a:ea typeface="微软雅黑" pitchFamily="34" charset="-122"/>
              </a:rPr>
              <a:t>添加标题</a:t>
            </a:r>
          </a:p>
        </p:txBody>
      </p:sp>
    </p:spTree>
    <p:extLst>
      <p:ext uri="{BB962C8B-B14F-4D97-AF65-F5344CB8AC3E}">
        <p14:creationId xmlns:p14="http://schemas.microsoft.com/office/powerpoint/2010/main" val="2214591171"/>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par>
                          <p:cTn id="11" fill="hold">
                            <p:stCondLst>
                              <p:cond delay="500"/>
                            </p:stCondLst>
                            <p:childTnLst>
                              <p:par>
                                <p:cTn id="12" presetID="23" presetClass="entr" presetSubtype="52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ppt_x</p:attrName>
                                        </p:attrNameLst>
                                      </p:cBhvr>
                                      <p:tavLst>
                                        <p:tav tm="0">
                                          <p:val>
                                            <p:fltVal val="0.5"/>
                                          </p:val>
                                        </p:tav>
                                        <p:tav tm="100000">
                                          <p:val>
                                            <p:strVal val="#ppt_x"/>
                                          </p:val>
                                        </p:tav>
                                      </p:tavLst>
                                    </p:anim>
                                    <p:anim calcmode="lin" valueType="num">
                                      <p:cBhvr>
                                        <p:cTn id="17" dur="500" fill="hold"/>
                                        <p:tgtEl>
                                          <p:spTgt spid="10"/>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12" presetClass="entr" presetSubtype="4" fill="hold" grpId="0" nodeType="afterEffect">
                                  <p:stCondLst>
                                    <p:cond delay="0"/>
                                  </p:stCondLst>
                                  <p:iterate type="lt">
                                    <p:tmPct val="30000"/>
                                  </p:iterate>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p:tgtEl>
                                          <p:spTgt spid="12"/>
                                        </p:tgtEl>
                                        <p:attrNameLst>
                                          <p:attrName>ppt_y</p:attrName>
                                        </p:attrNameLst>
                                      </p:cBhvr>
                                      <p:tavLst>
                                        <p:tav tm="0">
                                          <p:val>
                                            <p:strVal val="#ppt_y+#ppt_h*1.125000"/>
                                          </p:val>
                                        </p:tav>
                                        <p:tav tm="100000">
                                          <p:val>
                                            <p:strVal val="#ppt_y"/>
                                          </p:val>
                                        </p:tav>
                                      </p:tavLst>
                                    </p:anim>
                                    <p:animEffect transition="in" filter="wipe(up)">
                                      <p:cBhvr>
                                        <p:cTn id="22" dur="500"/>
                                        <p:tgtEl>
                                          <p:spTgt spid="12"/>
                                        </p:tgtEl>
                                      </p:cBhvr>
                                    </p:animEffect>
                                  </p:childTnLst>
                                </p:cTn>
                              </p:par>
                              <p:par>
                                <p:cTn id="23" presetID="12" presetClass="entr" presetSubtype="4" fill="hold" grpId="0" nodeType="withEffect">
                                  <p:stCondLst>
                                    <p:cond delay="0"/>
                                  </p:stCondLst>
                                  <p:iterate type="lt">
                                    <p:tmPct val="30000"/>
                                  </p:iterate>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p:tgtEl>
                                          <p:spTgt spid="13"/>
                                        </p:tgtEl>
                                        <p:attrNameLst>
                                          <p:attrName>ppt_y</p:attrName>
                                        </p:attrNameLst>
                                      </p:cBhvr>
                                      <p:tavLst>
                                        <p:tav tm="0">
                                          <p:val>
                                            <p:strVal val="#ppt_y+#ppt_h*1.125000"/>
                                          </p:val>
                                        </p:tav>
                                        <p:tav tm="100000">
                                          <p:val>
                                            <p:strVal val="#ppt_y"/>
                                          </p:val>
                                        </p:tav>
                                      </p:tavLst>
                                    </p:anim>
                                    <p:animEffect transition="in" filter="wipe(up)">
                                      <p:cBhvr>
                                        <p:cTn id="26" dur="500"/>
                                        <p:tgtEl>
                                          <p:spTgt spid="13"/>
                                        </p:tgtEl>
                                      </p:cBhvr>
                                    </p:animEffect>
                                  </p:childTnLst>
                                </p:cTn>
                              </p:par>
                              <p:par>
                                <p:cTn id="27" presetID="12" presetClass="entr" presetSubtype="4" fill="hold" grpId="0" nodeType="withEffect">
                                  <p:stCondLst>
                                    <p:cond delay="0"/>
                                  </p:stCondLst>
                                  <p:iterate type="lt">
                                    <p:tmPct val="30000"/>
                                  </p:iterate>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p:tgtEl>
                                          <p:spTgt spid="14"/>
                                        </p:tgtEl>
                                        <p:attrNameLst>
                                          <p:attrName>ppt_y</p:attrName>
                                        </p:attrNameLst>
                                      </p:cBhvr>
                                      <p:tavLst>
                                        <p:tav tm="0">
                                          <p:val>
                                            <p:strVal val="#ppt_y+#ppt_h*1.125000"/>
                                          </p:val>
                                        </p:tav>
                                        <p:tav tm="100000">
                                          <p:val>
                                            <p:strVal val="#ppt_y"/>
                                          </p:val>
                                        </p:tav>
                                      </p:tavLst>
                                    </p:anim>
                                    <p:animEffect transition="in" filter="wipe(up)">
                                      <p:cBhvr>
                                        <p:cTn id="30" dur="500"/>
                                        <p:tgtEl>
                                          <p:spTgt spid="14"/>
                                        </p:tgtEl>
                                      </p:cBhvr>
                                    </p:animEffect>
                                  </p:childTnLst>
                                </p:cTn>
                              </p:par>
                              <p:par>
                                <p:cTn id="31" presetID="12" presetClass="entr" presetSubtype="4" fill="hold" grpId="0" nodeType="withEffect">
                                  <p:stCondLst>
                                    <p:cond delay="0"/>
                                  </p:stCondLst>
                                  <p:iterate type="lt">
                                    <p:tmPct val="30000"/>
                                  </p:iterate>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p:tgtEl>
                                          <p:spTgt spid="15"/>
                                        </p:tgtEl>
                                        <p:attrNameLst>
                                          <p:attrName>ppt_y</p:attrName>
                                        </p:attrNameLst>
                                      </p:cBhvr>
                                      <p:tavLst>
                                        <p:tav tm="0">
                                          <p:val>
                                            <p:strVal val="#ppt_y+#ppt_h*1.125000"/>
                                          </p:val>
                                        </p:tav>
                                        <p:tav tm="100000">
                                          <p:val>
                                            <p:strVal val="#ppt_y"/>
                                          </p:val>
                                        </p:tav>
                                      </p:tavLst>
                                    </p:anim>
                                    <p:animEffect transition="in" filter="wipe(up)">
                                      <p:cBhvr>
                                        <p:cTn id="34" dur="500"/>
                                        <p:tgtEl>
                                          <p:spTgt spid="15"/>
                                        </p:tgtEl>
                                      </p:cBhvr>
                                    </p:animEffect>
                                  </p:childTnLst>
                                </p:cTn>
                              </p:par>
                            </p:childTnLst>
                          </p:cTn>
                        </p:par>
                        <p:par>
                          <p:cTn id="35" fill="hold">
                            <p:stCondLst>
                              <p:cond delay="16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left)">
                                      <p:cBhvr>
                                        <p:cTn id="44" dur="500"/>
                                        <p:tgtEl>
                                          <p:spTgt spid="1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left)">
                                      <p:cBhvr>
                                        <p:cTn id="50" dur="500"/>
                                        <p:tgtEl>
                                          <p:spTgt spid="2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left)">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11" grpId="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4"/>
          <p:cNvSpPr>
            <a:spLocks noChangeArrowheads="1"/>
          </p:cNvSpPr>
          <p:nvPr/>
        </p:nvSpPr>
        <p:spPr bwMode="auto">
          <a:xfrm>
            <a:off x="5008088" y="1161446"/>
            <a:ext cx="809972" cy="815843"/>
          </a:xfrm>
          <a:prstGeom prst="ellipse">
            <a:avLst/>
          </a:prstGeom>
          <a:solidFill>
            <a:schemeClr val="bg1">
              <a:lumMod val="50000"/>
            </a:schemeClr>
          </a:solidFill>
          <a:ln w="12700">
            <a:noFill/>
            <a:round/>
            <a:headEnd/>
            <a:tailEnd/>
          </a:ln>
          <a:effectLst/>
        </p:spPr>
        <p:txBody>
          <a:bodyPr wrap="none" lIns="60926" tIns="30464" rIns="60926" bIns="30464" anchor="ctr"/>
          <a:lstStyle/>
          <a:p>
            <a:endParaRPr lang="ko-KR" altLang="en-US" sz="1350">
              <a:solidFill>
                <a:srgbClr val="000000"/>
              </a:solidFill>
              <a:latin typeface="굴림" pitchFamily="34" charset="-127"/>
              <a:ea typeface="굴림" pitchFamily="34" charset="-127"/>
            </a:endParaRPr>
          </a:p>
        </p:txBody>
      </p:sp>
      <p:sp>
        <p:nvSpPr>
          <p:cNvPr id="25" name="Oval 4"/>
          <p:cNvSpPr>
            <a:spLocks noChangeArrowheads="1"/>
          </p:cNvSpPr>
          <p:nvPr/>
        </p:nvSpPr>
        <p:spPr bwMode="auto">
          <a:xfrm>
            <a:off x="5008088" y="1161446"/>
            <a:ext cx="809972" cy="815843"/>
          </a:xfrm>
          <a:prstGeom prst="ellipse">
            <a:avLst/>
          </a:prstGeom>
          <a:solidFill>
            <a:srgbClr val="414455"/>
          </a:solidFill>
          <a:ln w="12700">
            <a:noFill/>
            <a:round/>
            <a:headEnd/>
            <a:tailEnd/>
          </a:ln>
        </p:spPr>
        <p:txBody>
          <a:bodyPr wrap="none" lIns="60926" tIns="30464" rIns="60926" bIns="30464" anchor="ctr"/>
          <a:lstStyle/>
          <a:p>
            <a:endParaRPr lang="ko-KR" altLang="en-US" sz="1350">
              <a:solidFill>
                <a:srgbClr val="000000"/>
              </a:solidFill>
              <a:latin typeface="굴림" pitchFamily="34" charset="-127"/>
              <a:ea typeface="굴림" pitchFamily="34" charset="-127"/>
            </a:endParaRPr>
          </a:p>
        </p:txBody>
      </p:sp>
      <p:sp>
        <p:nvSpPr>
          <p:cNvPr id="26" name="Oval 4"/>
          <p:cNvSpPr>
            <a:spLocks noChangeArrowheads="1"/>
          </p:cNvSpPr>
          <p:nvPr/>
        </p:nvSpPr>
        <p:spPr bwMode="auto">
          <a:xfrm>
            <a:off x="4107319" y="1530279"/>
            <a:ext cx="1108141" cy="1116173"/>
          </a:xfrm>
          <a:prstGeom prst="ellipse">
            <a:avLst/>
          </a:prstGeom>
          <a:solidFill>
            <a:schemeClr val="bg1">
              <a:lumMod val="50000"/>
            </a:schemeClr>
          </a:solidFill>
          <a:ln w="12700">
            <a:noFill/>
            <a:round/>
            <a:headEnd/>
            <a:tailEnd/>
          </a:ln>
          <a:effectLst/>
        </p:spPr>
        <p:txBody>
          <a:bodyPr wrap="none" lIns="60926" tIns="30464" rIns="60926" bIns="30464" anchor="ctr"/>
          <a:lstStyle/>
          <a:p>
            <a:endParaRPr lang="ko-KR" altLang="en-US" sz="1350">
              <a:solidFill>
                <a:srgbClr val="000000"/>
              </a:solidFill>
              <a:latin typeface="굴림" pitchFamily="34" charset="-127"/>
              <a:ea typeface="굴림" pitchFamily="34" charset="-127"/>
            </a:endParaRPr>
          </a:p>
        </p:txBody>
      </p:sp>
      <p:sp>
        <p:nvSpPr>
          <p:cNvPr id="27" name="Oval 4"/>
          <p:cNvSpPr>
            <a:spLocks noChangeArrowheads="1"/>
          </p:cNvSpPr>
          <p:nvPr/>
        </p:nvSpPr>
        <p:spPr bwMode="auto">
          <a:xfrm>
            <a:off x="4107319" y="1863570"/>
            <a:ext cx="1108141" cy="782882"/>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414455"/>
          </a:solidFill>
          <a:ln w="12700">
            <a:noFill/>
            <a:round/>
            <a:headEnd/>
            <a:tailEnd/>
          </a:ln>
        </p:spPr>
        <p:txBody>
          <a:bodyPr wrap="none" lIns="60926" tIns="30464" rIns="60926" bIns="30464" anchor="ctr"/>
          <a:lstStyle/>
          <a:p>
            <a:endParaRPr lang="ko-KR" altLang="en-US" sz="1350">
              <a:solidFill>
                <a:srgbClr val="000000"/>
              </a:solidFill>
              <a:latin typeface="굴림" pitchFamily="34" charset="-127"/>
              <a:ea typeface="굴림" pitchFamily="34" charset="-127"/>
            </a:endParaRPr>
          </a:p>
        </p:txBody>
      </p:sp>
      <p:sp>
        <p:nvSpPr>
          <p:cNvPr id="28" name="Oval 4"/>
          <p:cNvSpPr>
            <a:spLocks noChangeArrowheads="1"/>
          </p:cNvSpPr>
          <p:nvPr/>
        </p:nvSpPr>
        <p:spPr bwMode="auto">
          <a:xfrm>
            <a:off x="3062019" y="2042929"/>
            <a:ext cx="1365764" cy="1375844"/>
          </a:xfrm>
          <a:prstGeom prst="ellipse">
            <a:avLst/>
          </a:prstGeom>
          <a:solidFill>
            <a:schemeClr val="bg1">
              <a:lumMod val="50000"/>
            </a:schemeClr>
          </a:solidFill>
          <a:ln w="12700">
            <a:noFill/>
            <a:round/>
            <a:headEnd/>
            <a:tailEnd/>
          </a:ln>
          <a:effectLst/>
        </p:spPr>
        <p:txBody>
          <a:bodyPr wrap="none" lIns="60926" tIns="30464" rIns="60926" bIns="30464" anchor="ctr"/>
          <a:lstStyle/>
          <a:p>
            <a:endParaRPr lang="ko-KR" altLang="en-US" sz="1350">
              <a:solidFill>
                <a:srgbClr val="000000"/>
              </a:solidFill>
              <a:latin typeface="굴림" pitchFamily="34" charset="-127"/>
              <a:ea typeface="굴림" pitchFamily="34" charset="-127"/>
            </a:endParaRPr>
          </a:p>
        </p:txBody>
      </p:sp>
      <p:sp>
        <p:nvSpPr>
          <p:cNvPr id="29" name="Oval 4"/>
          <p:cNvSpPr>
            <a:spLocks noChangeArrowheads="1"/>
          </p:cNvSpPr>
          <p:nvPr/>
        </p:nvSpPr>
        <p:spPr bwMode="auto">
          <a:xfrm>
            <a:off x="3062019" y="2719301"/>
            <a:ext cx="1365764" cy="699472"/>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414455"/>
          </a:solidFill>
          <a:ln w="12700">
            <a:noFill/>
            <a:round/>
            <a:headEnd/>
            <a:tailEnd/>
          </a:ln>
        </p:spPr>
        <p:txBody>
          <a:bodyPr wrap="none" lIns="60926" tIns="30464" rIns="60926" bIns="30464" anchor="ctr"/>
          <a:lstStyle/>
          <a:p>
            <a:endParaRPr lang="ko-KR" altLang="en-US" sz="1350">
              <a:solidFill>
                <a:srgbClr val="000000"/>
              </a:solidFill>
              <a:latin typeface="굴림" pitchFamily="34" charset="-127"/>
              <a:ea typeface="굴림" pitchFamily="34" charset="-127"/>
            </a:endParaRPr>
          </a:p>
        </p:txBody>
      </p:sp>
      <p:sp>
        <p:nvSpPr>
          <p:cNvPr id="30" name="Oval 4"/>
          <p:cNvSpPr>
            <a:spLocks noChangeArrowheads="1"/>
          </p:cNvSpPr>
          <p:nvPr/>
        </p:nvSpPr>
        <p:spPr bwMode="auto">
          <a:xfrm>
            <a:off x="1827739" y="2701421"/>
            <a:ext cx="1676327" cy="1688699"/>
          </a:xfrm>
          <a:prstGeom prst="ellipse">
            <a:avLst/>
          </a:prstGeom>
          <a:solidFill>
            <a:schemeClr val="bg1">
              <a:lumMod val="50000"/>
            </a:schemeClr>
          </a:solidFill>
          <a:ln w="12700">
            <a:noFill/>
            <a:round/>
            <a:headEnd/>
            <a:tailEnd/>
          </a:ln>
          <a:effectLst/>
        </p:spPr>
        <p:txBody>
          <a:bodyPr wrap="none" lIns="60926" tIns="30464" rIns="60926" bIns="30464" anchor="ctr"/>
          <a:lstStyle/>
          <a:p>
            <a:endParaRPr lang="ko-KR" altLang="en-US" sz="1350">
              <a:solidFill>
                <a:srgbClr val="000000"/>
              </a:solidFill>
              <a:latin typeface="굴림" pitchFamily="34" charset="-127"/>
              <a:ea typeface="굴림" pitchFamily="34" charset="-127"/>
            </a:endParaRPr>
          </a:p>
        </p:txBody>
      </p:sp>
      <p:sp>
        <p:nvSpPr>
          <p:cNvPr id="31" name="Oval 4"/>
          <p:cNvSpPr>
            <a:spLocks noChangeArrowheads="1"/>
          </p:cNvSpPr>
          <p:nvPr/>
        </p:nvSpPr>
        <p:spPr bwMode="auto">
          <a:xfrm>
            <a:off x="1972164" y="4019578"/>
            <a:ext cx="1387477" cy="370541"/>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414455"/>
          </a:solidFill>
          <a:ln w="12700">
            <a:noFill/>
            <a:round/>
            <a:headEnd/>
            <a:tailEnd/>
          </a:ln>
        </p:spPr>
        <p:txBody>
          <a:bodyPr wrap="none" lIns="60926" tIns="30464" rIns="60926" bIns="30464" anchor="ctr"/>
          <a:lstStyle/>
          <a:p>
            <a:endParaRPr lang="ko-KR" altLang="en-US" sz="1350">
              <a:solidFill>
                <a:srgbClr val="000000"/>
              </a:solidFill>
              <a:latin typeface="굴림" pitchFamily="34" charset="-127"/>
              <a:ea typeface="굴림" pitchFamily="34" charset="-127"/>
            </a:endParaRPr>
          </a:p>
        </p:txBody>
      </p:sp>
      <p:sp>
        <p:nvSpPr>
          <p:cNvPr id="32" name="TextBox 31"/>
          <p:cNvSpPr txBox="1"/>
          <p:nvPr/>
        </p:nvSpPr>
        <p:spPr>
          <a:xfrm>
            <a:off x="2127307" y="3370738"/>
            <a:ext cx="1084844" cy="350064"/>
          </a:xfrm>
          <a:prstGeom prst="rect">
            <a:avLst/>
          </a:prstGeom>
          <a:noFill/>
        </p:spPr>
        <p:txBody>
          <a:bodyPr wrap="none" lIns="60926" tIns="30464" rIns="60926" bIns="30464" rtlCol="0" anchor="ctr">
            <a:spAutoFit/>
          </a:bodyPr>
          <a:lstStyle/>
          <a:p>
            <a:r>
              <a:rPr lang="zh-CN" altLang="en-US" sz="1875" dirty="0">
                <a:solidFill>
                  <a:schemeClr val="bg1"/>
                </a:solidFill>
                <a:latin typeface="微软雅黑" pitchFamily="34" charset="-122"/>
                <a:ea typeface="微软雅黑" pitchFamily="34" charset="-122"/>
              </a:rPr>
              <a:t>实践难点</a:t>
            </a:r>
          </a:p>
        </p:txBody>
      </p:sp>
      <p:sp>
        <p:nvSpPr>
          <p:cNvPr id="33" name="TextBox 32"/>
          <p:cNvSpPr txBox="1"/>
          <p:nvPr/>
        </p:nvSpPr>
        <p:spPr>
          <a:xfrm>
            <a:off x="3279979" y="2319370"/>
            <a:ext cx="930955" cy="303897"/>
          </a:xfrm>
          <a:prstGeom prst="rect">
            <a:avLst/>
          </a:prstGeom>
          <a:noFill/>
        </p:spPr>
        <p:txBody>
          <a:bodyPr wrap="none" lIns="60926" tIns="30464" rIns="60926" bIns="30464" rtlCol="0" anchor="ctr">
            <a:spAutoFit/>
          </a:bodyPr>
          <a:lstStyle/>
          <a:p>
            <a:r>
              <a:rPr lang="zh-CN" altLang="en-US" sz="1575" dirty="0">
                <a:solidFill>
                  <a:schemeClr val="bg1"/>
                </a:solidFill>
                <a:latin typeface="微软雅黑" pitchFamily="34" charset="-122"/>
                <a:ea typeface="微软雅黑" pitchFamily="34" charset="-122"/>
              </a:rPr>
              <a:t>实践难点</a:t>
            </a:r>
          </a:p>
        </p:txBody>
      </p:sp>
      <p:sp>
        <p:nvSpPr>
          <p:cNvPr id="34" name="TextBox 33"/>
          <p:cNvSpPr txBox="1"/>
          <p:nvPr/>
        </p:nvSpPr>
        <p:spPr>
          <a:xfrm>
            <a:off x="4259147" y="1965846"/>
            <a:ext cx="815539" cy="269272"/>
          </a:xfrm>
          <a:prstGeom prst="rect">
            <a:avLst/>
          </a:prstGeom>
          <a:noFill/>
        </p:spPr>
        <p:txBody>
          <a:bodyPr wrap="none" lIns="60926" tIns="30464" rIns="60926" bIns="30464" rtlCol="0" anchor="ctr">
            <a:spAutoFit/>
          </a:bodyPr>
          <a:lstStyle/>
          <a:p>
            <a:r>
              <a:rPr lang="zh-CN" altLang="en-US" sz="1350" dirty="0">
                <a:solidFill>
                  <a:schemeClr val="bg1"/>
                </a:solidFill>
                <a:latin typeface="微软雅黑" pitchFamily="34" charset="-122"/>
                <a:ea typeface="微软雅黑" pitchFamily="34" charset="-122"/>
              </a:rPr>
              <a:t>实践难点</a:t>
            </a:r>
          </a:p>
        </p:txBody>
      </p:sp>
      <p:cxnSp>
        <p:nvCxnSpPr>
          <p:cNvPr id="35" name="直接连接符 34"/>
          <p:cNvCxnSpPr/>
          <p:nvPr/>
        </p:nvCxnSpPr>
        <p:spPr>
          <a:xfrm>
            <a:off x="5414195" y="1682690"/>
            <a:ext cx="71223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p:nvPr/>
        </p:nvCxnSpPr>
        <p:spPr>
          <a:xfrm>
            <a:off x="4653971" y="2297698"/>
            <a:ext cx="1472461"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p:nvPr/>
        </p:nvCxnSpPr>
        <p:spPr>
          <a:xfrm>
            <a:off x="3713549" y="2998397"/>
            <a:ext cx="2412882"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p:nvPr/>
        </p:nvCxnSpPr>
        <p:spPr>
          <a:xfrm>
            <a:off x="2665903" y="3728380"/>
            <a:ext cx="346052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9" name="TextBox 38"/>
          <p:cNvSpPr txBox="1"/>
          <p:nvPr/>
        </p:nvSpPr>
        <p:spPr>
          <a:xfrm>
            <a:off x="6182286" y="3545771"/>
            <a:ext cx="2565060" cy="481638"/>
          </a:xfrm>
          <a:prstGeom prst="rect">
            <a:avLst/>
          </a:prstGeom>
          <a:noFill/>
        </p:spPr>
        <p:txBody>
          <a:bodyPr wrap="square" lIns="60926" tIns="30464" rIns="60926" bIns="3046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40" name="TextBox 39"/>
          <p:cNvSpPr txBox="1"/>
          <p:nvPr/>
        </p:nvSpPr>
        <p:spPr>
          <a:xfrm>
            <a:off x="6182286" y="2827005"/>
            <a:ext cx="2565060" cy="481638"/>
          </a:xfrm>
          <a:prstGeom prst="rect">
            <a:avLst/>
          </a:prstGeom>
          <a:noFill/>
        </p:spPr>
        <p:txBody>
          <a:bodyPr wrap="square" lIns="60926" tIns="30464" rIns="60926" bIns="3046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41" name="TextBox 40"/>
          <p:cNvSpPr txBox="1"/>
          <p:nvPr/>
        </p:nvSpPr>
        <p:spPr>
          <a:xfrm>
            <a:off x="6182286" y="2108240"/>
            <a:ext cx="2565060" cy="481638"/>
          </a:xfrm>
          <a:prstGeom prst="rect">
            <a:avLst/>
          </a:prstGeom>
          <a:noFill/>
        </p:spPr>
        <p:txBody>
          <a:bodyPr wrap="square" lIns="60926" tIns="30464" rIns="60926" bIns="3046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42" name="TextBox 41"/>
          <p:cNvSpPr txBox="1"/>
          <p:nvPr/>
        </p:nvSpPr>
        <p:spPr>
          <a:xfrm>
            <a:off x="6182286" y="1527646"/>
            <a:ext cx="2565060" cy="481638"/>
          </a:xfrm>
          <a:prstGeom prst="rect">
            <a:avLst/>
          </a:prstGeom>
          <a:noFill/>
        </p:spPr>
        <p:txBody>
          <a:bodyPr wrap="square" lIns="60926" tIns="30464" rIns="60926" bIns="3046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43" name="TextBox 42"/>
          <p:cNvSpPr txBox="1"/>
          <p:nvPr/>
        </p:nvSpPr>
        <p:spPr>
          <a:xfrm>
            <a:off x="5080131" y="1457815"/>
            <a:ext cx="661651" cy="223106"/>
          </a:xfrm>
          <a:prstGeom prst="rect">
            <a:avLst/>
          </a:prstGeom>
          <a:noFill/>
        </p:spPr>
        <p:txBody>
          <a:bodyPr wrap="none" lIns="60926" tIns="30464" rIns="60926" bIns="30464" rtlCol="0" anchor="ctr">
            <a:spAutoFit/>
          </a:bodyPr>
          <a:lstStyle/>
          <a:p>
            <a:r>
              <a:rPr lang="zh-CN" altLang="en-US" sz="1050" dirty="0">
                <a:solidFill>
                  <a:schemeClr val="bg1"/>
                </a:solidFill>
                <a:latin typeface="微软雅黑" pitchFamily="34" charset="-122"/>
                <a:ea typeface="微软雅黑" pitchFamily="34" charset="-122"/>
              </a:rPr>
              <a:t>实践难点</a:t>
            </a:r>
          </a:p>
        </p:txBody>
      </p:sp>
    </p:spTree>
    <p:extLst>
      <p:ext uri="{BB962C8B-B14F-4D97-AF65-F5344CB8AC3E}">
        <p14:creationId xmlns:p14="http://schemas.microsoft.com/office/powerpoint/2010/main" val="1336297360"/>
      </p:ext>
    </p:extLst>
  </p:cSld>
  <p:clrMapOvr>
    <a:masterClrMapping/>
  </p:clrMapOvr>
  <p:transition spd="slow" advClick="0" advTm="300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14:presetBounceEnd="42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2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14:bounceEnd="42000">
                                          <p:cBhvr additive="base">
                                            <p:cTn id="11" dur="500" fill="hold"/>
                                            <p:tgtEl>
                                              <p:spTgt spid="26"/>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28"/>
                                            </p:tgtEl>
                                            <p:attrNameLst>
                                              <p:attrName>style.visibility</p:attrName>
                                            </p:attrNameLst>
                                          </p:cBhvr>
                                          <p:to>
                                            <p:strVal val="visible"/>
                                          </p:to>
                                        </p:set>
                                        <p:anim calcmode="lin" valueType="num" p14:bounceEnd="42000">
                                          <p:cBhvr additive="base">
                                            <p:cTn id="15" dur="500" fill="hold"/>
                                            <p:tgtEl>
                                              <p:spTgt spid="28"/>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14:bounceEnd="42000">
                                          <p:cBhvr additive="base">
                                            <p:cTn id="19" dur="500" fill="hold"/>
                                            <p:tgtEl>
                                              <p:spTgt spid="30"/>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down)">
                                          <p:cBhvr>
                                            <p:cTn id="43" dur="500"/>
                                            <p:tgtEl>
                                              <p:spTgt spid="29"/>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down)">
                                          <p:cBhvr>
                                            <p:cTn id="61" dur="500"/>
                                            <p:tgtEl>
                                              <p:spTgt spid="27"/>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1000"/>
                                            <p:tgtEl>
                                              <p:spTgt spid="43"/>
                                            </p:tgtEl>
                                          </p:cBhvr>
                                        </p:animEffect>
                                        <p:anim calcmode="lin" valueType="num">
                                          <p:cBhvr>
                                            <p:cTn id="84" dur="1000" fill="hold"/>
                                            <p:tgtEl>
                                              <p:spTgt spid="43"/>
                                            </p:tgtEl>
                                            <p:attrNameLst>
                                              <p:attrName>ppt_x</p:attrName>
                                            </p:attrNameLst>
                                          </p:cBhvr>
                                          <p:tavLst>
                                            <p:tav tm="0">
                                              <p:val>
                                                <p:strVal val="#ppt_x"/>
                                              </p:val>
                                            </p:tav>
                                            <p:tav tm="100000">
                                              <p:val>
                                                <p:strVal val="#ppt_x"/>
                                              </p:val>
                                            </p:tav>
                                          </p:tavLst>
                                        </p:anim>
                                        <p:anim calcmode="lin" valueType="num">
                                          <p:cBhvr>
                                            <p:cTn id="85" dur="1000" fill="hold"/>
                                            <p:tgtEl>
                                              <p:spTgt spid="43"/>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left)">
                                          <p:cBhvr>
                                            <p:cTn id="89" dur="500"/>
                                            <p:tgtEl>
                                              <p:spTgt spid="35"/>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wipe(left)">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down)">
                                          <p:cBhvr>
                                            <p:cTn id="43" dur="500"/>
                                            <p:tgtEl>
                                              <p:spTgt spid="29"/>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down)">
                                          <p:cBhvr>
                                            <p:cTn id="61" dur="500"/>
                                            <p:tgtEl>
                                              <p:spTgt spid="27"/>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1000"/>
                                            <p:tgtEl>
                                              <p:spTgt spid="43"/>
                                            </p:tgtEl>
                                          </p:cBhvr>
                                        </p:animEffect>
                                        <p:anim calcmode="lin" valueType="num">
                                          <p:cBhvr>
                                            <p:cTn id="84" dur="1000" fill="hold"/>
                                            <p:tgtEl>
                                              <p:spTgt spid="43"/>
                                            </p:tgtEl>
                                            <p:attrNameLst>
                                              <p:attrName>ppt_x</p:attrName>
                                            </p:attrNameLst>
                                          </p:cBhvr>
                                          <p:tavLst>
                                            <p:tav tm="0">
                                              <p:val>
                                                <p:strVal val="#ppt_x"/>
                                              </p:val>
                                            </p:tav>
                                            <p:tav tm="100000">
                                              <p:val>
                                                <p:strVal val="#ppt_x"/>
                                              </p:val>
                                            </p:tav>
                                          </p:tavLst>
                                        </p:anim>
                                        <p:anim calcmode="lin" valueType="num">
                                          <p:cBhvr>
                                            <p:cTn id="85" dur="1000" fill="hold"/>
                                            <p:tgtEl>
                                              <p:spTgt spid="43"/>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left)">
                                          <p:cBhvr>
                                            <p:cTn id="89" dur="500"/>
                                            <p:tgtEl>
                                              <p:spTgt spid="35"/>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wipe(left)">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矩形 10"/>
          <p:cNvSpPr/>
          <p:nvPr/>
        </p:nvSpPr>
        <p:spPr>
          <a:xfrm>
            <a:off x="2590961" y="2465102"/>
            <a:ext cx="3960444" cy="504056"/>
          </a:xfrm>
          <a:custGeom>
            <a:avLst/>
            <a:gdLst/>
            <a:ahLst/>
            <a:cxnLst/>
            <a:rect l="l" t="t" r="r" b="b"/>
            <a:pathLst>
              <a:path w="3960444" h="504056">
                <a:moveTo>
                  <a:pt x="2" y="0"/>
                </a:moveTo>
                <a:lnTo>
                  <a:pt x="3960440" y="0"/>
                </a:lnTo>
                <a:lnTo>
                  <a:pt x="3708414" y="252026"/>
                </a:lnTo>
                <a:lnTo>
                  <a:pt x="3960444" y="504056"/>
                </a:lnTo>
                <a:lnTo>
                  <a:pt x="0" y="504056"/>
                </a:lnTo>
                <a:lnTo>
                  <a:pt x="252029" y="25202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TextBox 24"/>
          <p:cNvSpPr txBox="1"/>
          <p:nvPr/>
        </p:nvSpPr>
        <p:spPr>
          <a:xfrm>
            <a:off x="2926230" y="2517074"/>
            <a:ext cx="3163937" cy="400110"/>
          </a:xfrm>
          <a:prstGeom prst="rect">
            <a:avLst/>
          </a:prstGeom>
          <a:noFill/>
        </p:spPr>
        <p:txBody>
          <a:bodyPr wrap="square" rtlCol="0">
            <a:spAutoFit/>
          </a:bodyPr>
          <a:lstStyle/>
          <a:p>
            <a:pPr algn="ctr"/>
            <a:r>
              <a:rPr lang="zh-CN" altLang="en-US" sz="2000" b="1" spc="300" dirty="0" smtClean="0">
                <a:solidFill>
                  <a:schemeClr val="bg1"/>
                </a:solidFill>
                <a:cs typeface="+mn-ea"/>
                <a:sym typeface="+mn-lt"/>
              </a:rPr>
              <a:t>研究成果与应用</a:t>
            </a:r>
            <a:endParaRPr lang="zh-CN" altLang="en-US" sz="2000" b="1" spc="300" dirty="0">
              <a:solidFill>
                <a:schemeClr val="bg1"/>
              </a:solidFill>
              <a:cs typeface="+mn-ea"/>
              <a:sym typeface="+mn-lt"/>
            </a:endParaRPr>
          </a:p>
        </p:txBody>
      </p:sp>
      <p:sp>
        <p:nvSpPr>
          <p:cNvPr id="30" name="TextBox 29"/>
          <p:cNvSpPr txBox="1"/>
          <p:nvPr/>
        </p:nvSpPr>
        <p:spPr>
          <a:xfrm>
            <a:off x="4716016" y="3222745"/>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研究目标</a:t>
            </a:r>
            <a:endParaRPr lang="zh-CN" altLang="en-US" sz="1200" dirty="0">
              <a:cs typeface="+mn-ea"/>
              <a:sym typeface="+mn-lt"/>
            </a:endParaRPr>
          </a:p>
        </p:txBody>
      </p:sp>
      <p:sp>
        <p:nvSpPr>
          <p:cNvPr id="54" name="TextBox 53"/>
          <p:cNvSpPr txBox="1"/>
          <p:nvPr/>
        </p:nvSpPr>
        <p:spPr>
          <a:xfrm>
            <a:off x="4716016" y="3514832"/>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成果形式</a:t>
            </a:r>
          </a:p>
        </p:txBody>
      </p:sp>
      <p:sp>
        <p:nvSpPr>
          <p:cNvPr id="78" name="TextBox 77"/>
          <p:cNvSpPr txBox="1"/>
          <p:nvPr/>
        </p:nvSpPr>
        <p:spPr>
          <a:xfrm>
            <a:off x="4716016" y="3806920"/>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应用前景</a:t>
            </a:r>
            <a:endParaRPr lang="zh-CN" altLang="en-US" sz="1200" dirty="0">
              <a:cs typeface="+mn-ea"/>
              <a:sym typeface="+mn-lt"/>
            </a:endParaRPr>
          </a:p>
        </p:txBody>
      </p:sp>
      <p:sp>
        <p:nvSpPr>
          <p:cNvPr id="18" name="椭圆 11"/>
          <p:cNvSpPr/>
          <p:nvPr/>
        </p:nvSpPr>
        <p:spPr>
          <a:xfrm>
            <a:off x="4097566" y="1059583"/>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chemeClr val="bg1"/>
                </a:solidFill>
                <a:latin typeface="Impact" panose="020B0806030902050204" pitchFamily="34" charset="0"/>
                <a:cs typeface="+mn-ea"/>
                <a:sym typeface="+mn-lt"/>
              </a:rPr>
              <a:t>04</a:t>
            </a:r>
            <a:endParaRPr lang="zh-CN" altLang="en-US" sz="3600" dirty="0">
              <a:solidFill>
                <a:schemeClr val="bg1"/>
              </a:solidFill>
              <a:latin typeface="Impact" panose="020B0806030902050204" pitchFamily="34" charset="0"/>
              <a:cs typeface="+mn-ea"/>
              <a:sym typeface="+mn-lt"/>
            </a:endParaRPr>
          </a:p>
        </p:txBody>
      </p:sp>
      <p:cxnSp>
        <p:nvCxnSpPr>
          <p:cNvPr id="3" name="直接连接符 2"/>
          <p:cNvCxnSpPr/>
          <p:nvPr/>
        </p:nvCxnSpPr>
        <p:spPr>
          <a:xfrm>
            <a:off x="4499992" y="3113804"/>
            <a:ext cx="0" cy="1116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KSO_Shape"/>
          <p:cNvSpPr>
            <a:spLocks/>
          </p:cNvSpPr>
          <p:nvPr/>
        </p:nvSpPr>
        <p:spPr bwMode="auto">
          <a:xfrm>
            <a:off x="3635896" y="3368189"/>
            <a:ext cx="582914" cy="570284"/>
          </a:xfrm>
          <a:custGeom>
            <a:avLst/>
            <a:gdLst>
              <a:gd name="T0" fmla="*/ 1597279 w 2787650"/>
              <a:gd name="T1" fmla="*/ 1636046 h 2727325"/>
              <a:gd name="T2" fmla="*/ 1627294 w 2787650"/>
              <a:gd name="T3" fmla="*/ 2215059 h 2727325"/>
              <a:gd name="T4" fmla="*/ 1883633 w 2787650"/>
              <a:gd name="T5" fmla="*/ 2097942 h 2727325"/>
              <a:gd name="T6" fmla="*/ 2087561 w 2787650"/>
              <a:gd name="T7" fmla="*/ 1909413 h 2727325"/>
              <a:gd name="T8" fmla="*/ 2223831 w 2787650"/>
              <a:gd name="T9" fmla="*/ 1665024 h 2727325"/>
              <a:gd name="T10" fmla="*/ 529196 w 2787650"/>
              <a:gd name="T11" fmla="*/ 1544733 h 2727325"/>
              <a:gd name="T12" fmla="*/ 630842 w 2787650"/>
              <a:gd name="T13" fmla="*/ 1808483 h 2727325"/>
              <a:gd name="T14" fmla="*/ 807453 w 2787650"/>
              <a:gd name="T15" fmla="*/ 2023673 h 2727325"/>
              <a:gd name="T16" fmla="*/ 1042827 w 2787650"/>
              <a:gd name="T17" fmla="*/ 2173481 h 2727325"/>
              <a:gd name="T18" fmla="*/ 1292972 w 2787650"/>
              <a:gd name="T19" fmla="*/ 1687822 h 2727325"/>
              <a:gd name="T20" fmla="*/ 1095077 w 2787650"/>
              <a:gd name="T21" fmla="*/ 1525504 h 2727325"/>
              <a:gd name="T22" fmla="*/ 1297101 w 2787650"/>
              <a:gd name="T23" fmla="*/ 1184350 h 2727325"/>
              <a:gd name="T24" fmla="*/ 1199583 w 2787650"/>
              <a:gd name="T25" fmla="*/ 1302832 h 2727325"/>
              <a:gd name="T26" fmla="*/ 1214830 w 2787650"/>
              <a:gd name="T27" fmla="*/ 1460386 h 2727325"/>
              <a:gd name="T28" fmla="*/ 1333631 w 2787650"/>
              <a:gd name="T29" fmla="*/ 1557904 h 2727325"/>
              <a:gd name="T30" fmla="*/ 1491184 w 2787650"/>
              <a:gd name="T31" fmla="*/ 1542657 h 2727325"/>
              <a:gd name="T32" fmla="*/ 1588385 w 2787650"/>
              <a:gd name="T33" fmla="*/ 1424174 h 2727325"/>
              <a:gd name="T34" fmla="*/ 1572820 w 2787650"/>
              <a:gd name="T35" fmla="*/ 1266303 h 2727325"/>
              <a:gd name="T36" fmla="*/ 1454655 w 2787650"/>
              <a:gd name="T37" fmla="*/ 1168785 h 2727325"/>
              <a:gd name="T38" fmla="*/ 1570279 w 2787650"/>
              <a:gd name="T39" fmla="*/ 1073173 h 2727325"/>
              <a:gd name="T40" fmla="*/ 1723068 w 2787650"/>
              <a:gd name="T41" fmla="*/ 1278691 h 2727325"/>
              <a:gd name="T42" fmla="*/ 2197149 w 2787650"/>
              <a:gd name="T43" fmla="*/ 996602 h 2727325"/>
              <a:gd name="T44" fmla="*/ 2042138 w 2787650"/>
              <a:gd name="T45" fmla="*/ 764591 h 2727325"/>
              <a:gd name="T46" fmla="*/ 1823916 w 2787650"/>
              <a:gd name="T47" fmla="*/ 592566 h 2727325"/>
              <a:gd name="T48" fmla="*/ 1557095 w 2787650"/>
              <a:gd name="T49" fmla="*/ 496397 h 2727325"/>
              <a:gd name="T50" fmla="*/ 1042827 w 2787650"/>
              <a:gd name="T51" fmla="*/ 553527 h 2727325"/>
              <a:gd name="T52" fmla="*/ 807453 w 2787650"/>
              <a:gd name="T53" fmla="*/ 703652 h 2727325"/>
              <a:gd name="T54" fmla="*/ 630842 w 2787650"/>
              <a:gd name="T55" fmla="*/ 918842 h 2727325"/>
              <a:gd name="T56" fmla="*/ 529196 w 2787650"/>
              <a:gd name="T57" fmla="*/ 1182909 h 2727325"/>
              <a:gd name="T58" fmla="*/ 1153524 w 2787650"/>
              <a:gd name="T59" fmla="*/ 1123361 h 2727325"/>
              <a:gd name="T60" fmla="*/ 1107627 w 2787650"/>
              <a:gd name="T61" fmla="*/ 952 h 2727325"/>
              <a:gd name="T62" fmla="*/ 1311873 w 2787650"/>
              <a:gd name="T63" fmla="*/ 257403 h 2727325"/>
              <a:gd name="T64" fmla="*/ 1636823 w 2787650"/>
              <a:gd name="T65" fmla="*/ 28882 h 2727325"/>
              <a:gd name="T66" fmla="*/ 1947798 w 2787650"/>
              <a:gd name="T67" fmla="*/ 80617 h 2727325"/>
              <a:gd name="T68" fmla="*/ 1925880 w 2787650"/>
              <a:gd name="T69" fmla="*/ 390389 h 2727325"/>
              <a:gd name="T70" fmla="*/ 2357242 w 2787650"/>
              <a:gd name="T71" fmla="*/ 435775 h 2727325"/>
              <a:gd name="T72" fmla="*/ 2452853 w 2787650"/>
              <a:gd name="T73" fmla="*/ 451327 h 2727325"/>
              <a:gd name="T74" fmla="*/ 2580228 w 2787650"/>
              <a:gd name="T75" fmla="*/ 730630 h 2727325"/>
              <a:gd name="T76" fmla="*/ 2480805 w 2787650"/>
              <a:gd name="T77" fmla="*/ 1138158 h 2727325"/>
              <a:gd name="T78" fmla="*/ 2784474 w 2787650"/>
              <a:gd name="T79" fmla="*/ 1226709 h 2727325"/>
              <a:gd name="T80" fmla="*/ 2745403 w 2787650"/>
              <a:gd name="T81" fmla="*/ 1543146 h 2727325"/>
              <a:gd name="T82" fmla="*/ 2428712 w 2787650"/>
              <a:gd name="T83" fmla="*/ 1764684 h 2727325"/>
              <a:gd name="T84" fmla="*/ 2602781 w 2787650"/>
              <a:gd name="T85" fmla="*/ 2050334 h 2727325"/>
              <a:gd name="T86" fmla="*/ 2401712 w 2787650"/>
              <a:gd name="T87" fmla="*/ 2304245 h 2727325"/>
              <a:gd name="T88" fmla="*/ 2046585 w 2787650"/>
              <a:gd name="T89" fmla="*/ 2260446 h 2727325"/>
              <a:gd name="T90" fmla="*/ 1977656 w 2787650"/>
              <a:gd name="T91" fmla="*/ 2612113 h 2727325"/>
              <a:gd name="T92" fmla="*/ 1673670 w 2787650"/>
              <a:gd name="T93" fmla="*/ 2724786 h 2727325"/>
              <a:gd name="T94" fmla="*/ 1455448 w 2787650"/>
              <a:gd name="T95" fmla="*/ 2470875 h 2727325"/>
              <a:gd name="T96" fmla="*/ 1147015 w 2787650"/>
              <a:gd name="T97" fmla="*/ 2703521 h 2727325"/>
              <a:gd name="T98" fmla="*/ 834135 w 2787650"/>
              <a:gd name="T99" fmla="*/ 2642900 h 2727325"/>
              <a:gd name="T100" fmla="*/ 843982 w 2787650"/>
              <a:gd name="T101" fmla="*/ 2327097 h 2727325"/>
              <a:gd name="T102" fmla="*/ 424691 w 2787650"/>
              <a:gd name="T103" fmla="*/ 2295041 h 2727325"/>
              <a:gd name="T104" fmla="*/ 197575 w 2787650"/>
              <a:gd name="T105" fmla="*/ 2087786 h 2727325"/>
              <a:gd name="T106" fmla="*/ 213139 w 2787650"/>
              <a:gd name="T107" fmla="*/ 1992252 h 2727325"/>
              <a:gd name="T108" fmla="*/ 303033 w 2787650"/>
              <a:gd name="T109" fmla="*/ 1568855 h 2727325"/>
              <a:gd name="T110" fmla="*/ 1588 w 2787650"/>
              <a:gd name="T111" fmla="*/ 1493951 h 2727325"/>
              <a:gd name="T112" fmla="*/ 48282 w 2787650"/>
              <a:gd name="T113" fmla="*/ 1181640 h 2727325"/>
              <a:gd name="T114" fmla="*/ 366244 w 2787650"/>
              <a:gd name="T115" fmla="*/ 943598 h 2727325"/>
              <a:gd name="T116" fmla="*/ 185187 w 2787650"/>
              <a:gd name="T117" fmla="*/ 670326 h 2727325"/>
              <a:gd name="T118" fmla="*/ 392609 w 2787650"/>
              <a:gd name="T119" fmla="*/ 422762 h 2727325"/>
              <a:gd name="T120" fmla="*/ 757900 w 2787650"/>
              <a:gd name="T121" fmla="*/ 454501 h 2727325"/>
              <a:gd name="T122" fmla="*/ 812217 w 2787650"/>
              <a:gd name="T123" fmla="*/ 109499 h 2727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spTree>
    <p:extLst>
      <p:ext uri="{BB962C8B-B14F-4D97-AF65-F5344CB8AC3E}">
        <p14:creationId xmlns:p14="http://schemas.microsoft.com/office/powerpoint/2010/main" val="405746041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934"/>
                                        <p:tgtEl>
                                          <p:spTgt spid="18"/>
                                        </p:tgtEl>
                                      </p:cBhvr>
                                    </p:animEffect>
                                    <p:anim calcmode="lin" valueType="num">
                                      <p:cBhvr>
                                        <p:cTn id="8" dur="934" fill="hold"/>
                                        <p:tgtEl>
                                          <p:spTgt spid="18"/>
                                        </p:tgtEl>
                                        <p:attrNameLst>
                                          <p:attrName>ppt_x</p:attrName>
                                        </p:attrNameLst>
                                      </p:cBhvr>
                                      <p:tavLst>
                                        <p:tav tm="0">
                                          <p:val>
                                            <p:strVal val="#ppt_x"/>
                                          </p:val>
                                        </p:tav>
                                        <p:tav tm="100000">
                                          <p:val>
                                            <p:strVal val="#ppt_x"/>
                                          </p:val>
                                        </p:tav>
                                      </p:tavLst>
                                    </p:anim>
                                    <p:anim calcmode="lin" valueType="num">
                                      <p:cBhvr>
                                        <p:cTn id="9" dur="841" decel="100000" fill="hold"/>
                                        <p:tgtEl>
                                          <p:spTgt spid="18"/>
                                        </p:tgtEl>
                                        <p:attrNameLst>
                                          <p:attrName>ppt_y</p:attrName>
                                        </p:attrNameLst>
                                      </p:cBhvr>
                                      <p:tavLst>
                                        <p:tav tm="0">
                                          <p:val>
                                            <p:strVal val="#ppt_y+1"/>
                                          </p:val>
                                        </p:tav>
                                        <p:tav tm="100000">
                                          <p:val>
                                            <p:strVal val="#ppt_y-.03"/>
                                          </p:val>
                                        </p:tav>
                                      </p:tavLst>
                                    </p:anim>
                                    <p:anim calcmode="lin" valueType="num">
                                      <p:cBhvr>
                                        <p:cTn id="10" dur="93" accel="100000" fill="hold">
                                          <p:stCondLst>
                                            <p:cond delay="841"/>
                                          </p:stCondLst>
                                        </p:cTn>
                                        <p:tgtEl>
                                          <p:spTgt spid="18"/>
                                        </p:tgtEl>
                                        <p:attrNameLst>
                                          <p:attrName>ppt_y</p:attrName>
                                        </p:attrNameLst>
                                      </p:cBhvr>
                                      <p:tavLst>
                                        <p:tav tm="0">
                                          <p:val>
                                            <p:strVal val="#ppt_y-.03"/>
                                          </p:val>
                                        </p:tav>
                                        <p:tav tm="100000">
                                          <p:val>
                                            <p:strVal val="#ppt_y"/>
                                          </p:val>
                                        </p:tav>
                                      </p:tavLst>
                                    </p:anim>
                                  </p:childTnLst>
                                </p:cTn>
                              </p:par>
                            </p:childTnLst>
                          </p:cTn>
                        </p:par>
                        <p:par>
                          <p:cTn id="11" fill="hold">
                            <p:stCondLst>
                              <p:cond delay="934"/>
                            </p:stCondLst>
                            <p:childTnLst>
                              <p:par>
                                <p:cTn id="12" presetID="23" presetClass="entr" presetSubtype="272"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2/3*#ppt_w"/>
                                          </p:val>
                                        </p:tav>
                                        <p:tav tm="100000">
                                          <p:val>
                                            <p:strVal val="#ppt_w"/>
                                          </p:val>
                                        </p:tav>
                                      </p:tavLst>
                                    </p:anim>
                                    <p:anim calcmode="lin" valueType="num">
                                      <p:cBhvr>
                                        <p:cTn id="15" dur="1000" fill="hold"/>
                                        <p:tgtEl>
                                          <p:spTgt spid="11"/>
                                        </p:tgtEl>
                                        <p:attrNameLst>
                                          <p:attrName>ppt_h</p:attrName>
                                        </p:attrNameLst>
                                      </p:cBhvr>
                                      <p:tavLst>
                                        <p:tav tm="0">
                                          <p:val>
                                            <p:strVal val="2/3*#ppt_h"/>
                                          </p:val>
                                        </p:tav>
                                        <p:tav tm="100000">
                                          <p:val>
                                            <p:strVal val="#ppt_h"/>
                                          </p:val>
                                        </p:tav>
                                      </p:tavLst>
                                    </p:anim>
                                  </p:childTnLst>
                                </p:cTn>
                              </p:par>
                              <p:par>
                                <p:cTn id="16" presetID="22" presetClass="entr" presetSubtype="8" fill="hold" grpId="0" nodeType="withEffect">
                                  <p:stCondLst>
                                    <p:cond delay="50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1250"/>
                                        <p:tgtEl>
                                          <p:spTgt spid="25"/>
                                        </p:tgtEl>
                                      </p:cBhvr>
                                    </p:animEffect>
                                  </p:childTnLst>
                                </p:cTn>
                              </p:par>
                            </p:childTnLst>
                          </p:cTn>
                        </p:par>
                        <p:par>
                          <p:cTn id="19" fill="hold">
                            <p:stCondLst>
                              <p:cond delay="2684"/>
                            </p:stCondLst>
                            <p:childTnLst>
                              <p:par>
                                <p:cTn id="20" presetID="12" presetClass="entr" presetSubtype="2"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ppt_x</p:attrName>
                                        </p:attrNameLst>
                                      </p:cBhvr>
                                      <p:tavLst>
                                        <p:tav tm="0">
                                          <p:val>
                                            <p:strVal val="#ppt_x+#ppt_w*1.125000"/>
                                          </p:val>
                                        </p:tav>
                                        <p:tav tm="100000">
                                          <p:val>
                                            <p:strVal val="#ppt_x"/>
                                          </p:val>
                                        </p:tav>
                                      </p:tavLst>
                                    </p:anim>
                                    <p:animEffect transition="in" filter="wipe(left)">
                                      <p:cBhvr>
                                        <p:cTn id="23" dur="500"/>
                                        <p:tgtEl>
                                          <p:spTgt spid="10"/>
                                        </p:tgtEl>
                                      </p:cBhvr>
                                    </p:animEffect>
                                  </p:childTnLst>
                                </p:cTn>
                              </p:par>
                              <p:par>
                                <p:cTn id="24" presetID="16" presetClass="entr" presetSubtype="42"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outHorizontal)">
                                      <p:cBhvr>
                                        <p:cTn id="26" dur="500"/>
                                        <p:tgtEl>
                                          <p:spTgt spid="3"/>
                                        </p:tgtEl>
                                      </p:cBhvr>
                                    </p:animEffect>
                                  </p:childTnLst>
                                </p:cTn>
                              </p:par>
                            </p:childTnLst>
                          </p:cTn>
                        </p:par>
                        <p:par>
                          <p:cTn id="27" fill="hold">
                            <p:stCondLst>
                              <p:cond delay="3184"/>
                            </p:stCondLst>
                            <p:childTnLst>
                              <p:par>
                                <p:cTn id="28" presetID="12" presetClass="entr" presetSubtype="8"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p:tgtEl>
                                          <p:spTgt spid="30"/>
                                        </p:tgtEl>
                                        <p:attrNameLst>
                                          <p:attrName>ppt_x</p:attrName>
                                        </p:attrNameLst>
                                      </p:cBhvr>
                                      <p:tavLst>
                                        <p:tav tm="0">
                                          <p:val>
                                            <p:strVal val="#ppt_x-#ppt_w*1.125000"/>
                                          </p:val>
                                        </p:tav>
                                        <p:tav tm="100000">
                                          <p:val>
                                            <p:strVal val="#ppt_x"/>
                                          </p:val>
                                        </p:tav>
                                      </p:tavLst>
                                    </p:anim>
                                    <p:animEffect transition="in" filter="wipe(right)">
                                      <p:cBhvr>
                                        <p:cTn id="31" dur="500"/>
                                        <p:tgtEl>
                                          <p:spTgt spid="30"/>
                                        </p:tgtEl>
                                      </p:cBhvr>
                                    </p:animEffect>
                                  </p:childTnLst>
                                </p:cTn>
                              </p:par>
                              <p:par>
                                <p:cTn id="32" presetID="12" presetClass="entr" presetSubtype="8" fill="hold" grpId="0" nodeType="withEffect">
                                  <p:stCondLst>
                                    <p:cond delay="250"/>
                                  </p:stCondLst>
                                  <p:childTnLst>
                                    <p:set>
                                      <p:cBhvr>
                                        <p:cTn id="33" dur="1" fill="hold">
                                          <p:stCondLst>
                                            <p:cond delay="0"/>
                                          </p:stCondLst>
                                        </p:cTn>
                                        <p:tgtEl>
                                          <p:spTgt spid="54"/>
                                        </p:tgtEl>
                                        <p:attrNameLst>
                                          <p:attrName>style.visibility</p:attrName>
                                        </p:attrNameLst>
                                      </p:cBhvr>
                                      <p:to>
                                        <p:strVal val="visible"/>
                                      </p:to>
                                    </p:set>
                                    <p:anim calcmode="lin" valueType="num">
                                      <p:cBhvr additive="base">
                                        <p:cTn id="34" dur="500"/>
                                        <p:tgtEl>
                                          <p:spTgt spid="54"/>
                                        </p:tgtEl>
                                        <p:attrNameLst>
                                          <p:attrName>ppt_x</p:attrName>
                                        </p:attrNameLst>
                                      </p:cBhvr>
                                      <p:tavLst>
                                        <p:tav tm="0">
                                          <p:val>
                                            <p:strVal val="#ppt_x-#ppt_w*1.125000"/>
                                          </p:val>
                                        </p:tav>
                                        <p:tav tm="100000">
                                          <p:val>
                                            <p:strVal val="#ppt_x"/>
                                          </p:val>
                                        </p:tav>
                                      </p:tavLst>
                                    </p:anim>
                                    <p:animEffect transition="in" filter="wipe(right)">
                                      <p:cBhvr>
                                        <p:cTn id="35" dur="500"/>
                                        <p:tgtEl>
                                          <p:spTgt spid="54"/>
                                        </p:tgtEl>
                                      </p:cBhvr>
                                    </p:animEffect>
                                  </p:childTnLst>
                                </p:cTn>
                              </p:par>
                              <p:par>
                                <p:cTn id="36" presetID="12" presetClass="entr" presetSubtype="8" fill="hold" grpId="0" nodeType="withEffect">
                                  <p:stCondLst>
                                    <p:cond delay="500"/>
                                  </p:stCondLst>
                                  <p:childTnLst>
                                    <p:set>
                                      <p:cBhvr>
                                        <p:cTn id="37" dur="1" fill="hold">
                                          <p:stCondLst>
                                            <p:cond delay="0"/>
                                          </p:stCondLst>
                                        </p:cTn>
                                        <p:tgtEl>
                                          <p:spTgt spid="78"/>
                                        </p:tgtEl>
                                        <p:attrNameLst>
                                          <p:attrName>style.visibility</p:attrName>
                                        </p:attrNameLst>
                                      </p:cBhvr>
                                      <p:to>
                                        <p:strVal val="visible"/>
                                      </p:to>
                                    </p:set>
                                    <p:anim calcmode="lin" valueType="num">
                                      <p:cBhvr additive="base">
                                        <p:cTn id="38" dur="500"/>
                                        <p:tgtEl>
                                          <p:spTgt spid="78"/>
                                        </p:tgtEl>
                                        <p:attrNameLst>
                                          <p:attrName>ppt_x</p:attrName>
                                        </p:attrNameLst>
                                      </p:cBhvr>
                                      <p:tavLst>
                                        <p:tav tm="0">
                                          <p:val>
                                            <p:strVal val="#ppt_x-#ppt_w*1.125000"/>
                                          </p:val>
                                        </p:tav>
                                        <p:tav tm="100000">
                                          <p:val>
                                            <p:strVal val="#ppt_x"/>
                                          </p:val>
                                        </p:tav>
                                      </p:tavLst>
                                    </p:anim>
                                    <p:animEffect transition="in" filter="wipe(right)">
                                      <p:cBhvr>
                                        <p:cTn id="3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5" grpId="0"/>
      <p:bldP spid="30" grpId="0"/>
      <p:bldP spid="54" grpId="0"/>
      <p:bldP spid="78" grpId="0"/>
      <p:bldP spid="18"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05"/>
          <p:cNvGrpSpPr>
            <a:grpSpLocks/>
          </p:cNvGrpSpPr>
          <p:nvPr/>
        </p:nvGrpSpPr>
        <p:grpSpPr bwMode="auto">
          <a:xfrm>
            <a:off x="2167302" y="1758304"/>
            <a:ext cx="2797381" cy="2568212"/>
            <a:chOff x="815" y="894"/>
            <a:chExt cx="1989" cy="1813"/>
          </a:xfrm>
        </p:grpSpPr>
        <p:sp>
          <p:nvSpPr>
            <p:cNvPr id="29" name="Rectangle 18"/>
            <p:cNvSpPr>
              <a:spLocks noChangeArrowheads="1"/>
            </p:cNvSpPr>
            <p:nvPr/>
          </p:nvSpPr>
          <p:spPr bwMode="auto">
            <a:xfrm>
              <a:off x="1505" y="1855"/>
              <a:ext cx="617" cy="852"/>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eaLnBrk="1" fontAlgn="base" hangingPunct="1">
                <a:lnSpc>
                  <a:spcPct val="120000"/>
                </a:lnSpc>
                <a:buClrTx/>
                <a:buSzTx/>
                <a:defRPr/>
              </a:pPr>
              <a:endParaRPr lang="en-US" sz="1050" kern="0" dirty="0">
                <a:solidFill>
                  <a:srgbClr val="4D4D4D"/>
                </a:solidFill>
              </a:endParaRPr>
            </a:p>
          </p:txBody>
        </p:sp>
        <p:sp>
          <p:nvSpPr>
            <p:cNvPr id="30" name="Freeform 19"/>
            <p:cNvSpPr>
              <a:spLocks/>
            </p:cNvSpPr>
            <p:nvPr/>
          </p:nvSpPr>
          <p:spPr bwMode="auto">
            <a:xfrm>
              <a:off x="815" y="967"/>
              <a:ext cx="1989" cy="1638"/>
            </a:xfrm>
            <a:custGeom>
              <a:avLst/>
              <a:gdLst>
                <a:gd name="T0" fmla="*/ 0 w 1291"/>
                <a:gd name="T1" fmla="*/ 0 h 951"/>
                <a:gd name="T2" fmla="*/ 446 w 1291"/>
                <a:gd name="T3" fmla="*/ 947 h 951"/>
                <a:gd name="T4" fmla="*/ 844 w 1291"/>
                <a:gd name="T5" fmla="*/ 950 h 951"/>
                <a:gd name="T6" fmla="*/ 1290 w 1291"/>
                <a:gd name="T7" fmla="*/ 3 h 951"/>
                <a:gd name="T8" fmla="*/ 0 w 1291"/>
                <a:gd name="T9" fmla="*/ 0 h 951"/>
              </a:gdLst>
              <a:ahLst/>
              <a:cxnLst>
                <a:cxn ang="0">
                  <a:pos x="T0" y="T1"/>
                </a:cxn>
                <a:cxn ang="0">
                  <a:pos x="T2" y="T3"/>
                </a:cxn>
                <a:cxn ang="0">
                  <a:pos x="T4" y="T5"/>
                </a:cxn>
                <a:cxn ang="0">
                  <a:pos x="T6" y="T7"/>
                </a:cxn>
                <a:cxn ang="0">
                  <a:pos x="T8" y="T9"/>
                </a:cxn>
              </a:cxnLst>
              <a:rect l="0" t="0" r="r" b="b"/>
              <a:pathLst>
                <a:path w="1291" h="951">
                  <a:moveTo>
                    <a:pt x="0" y="0"/>
                  </a:moveTo>
                  <a:lnTo>
                    <a:pt x="446" y="947"/>
                  </a:lnTo>
                  <a:lnTo>
                    <a:pt x="844" y="950"/>
                  </a:lnTo>
                  <a:lnTo>
                    <a:pt x="1290" y="3"/>
                  </a:lnTo>
                  <a:lnTo>
                    <a:pt x="0" y="0"/>
                  </a:lnTo>
                </a:path>
              </a:pathLst>
            </a:cu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a:lnSpc>
                  <a:spcPct val="120000"/>
                </a:lnSpc>
                <a:defRPr/>
              </a:pPr>
              <a:endParaRPr lang="en-US" sz="1050" kern="0" dirty="0">
                <a:solidFill>
                  <a:srgbClr val="4D4D4D"/>
                </a:solidFill>
              </a:endParaRPr>
            </a:p>
          </p:txBody>
        </p:sp>
        <p:sp>
          <p:nvSpPr>
            <p:cNvPr id="31" name="Oval 20"/>
            <p:cNvSpPr>
              <a:spLocks noChangeArrowheads="1"/>
            </p:cNvSpPr>
            <p:nvPr/>
          </p:nvSpPr>
          <p:spPr bwMode="auto">
            <a:xfrm>
              <a:off x="827" y="894"/>
              <a:ext cx="1977" cy="142"/>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a:lnSpc>
                  <a:spcPct val="120000"/>
                </a:lnSpc>
                <a:defRPr/>
              </a:pPr>
              <a:endParaRPr lang="en-US" sz="1050" kern="0" dirty="0">
                <a:solidFill>
                  <a:srgbClr val="4D4D4D"/>
                </a:solidFill>
              </a:endParaRPr>
            </a:p>
          </p:txBody>
        </p:sp>
        <p:sp>
          <p:nvSpPr>
            <p:cNvPr id="32" name="Oval 22"/>
            <p:cNvSpPr>
              <a:spLocks noChangeArrowheads="1"/>
            </p:cNvSpPr>
            <p:nvPr/>
          </p:nvSpPr>
          <p:spPr bwMode="auto">
            <a:xfrm>
              <a:off x="1062" y="1431"/>
              <a:ext cx="1504" cy="195"/>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a:lnSpc>
                  <a:spcPct val="120000"/>
                </a:lnSpc>
                <a:defRPr/>
              </a:pPr>
              <a:endParaRPr lang="en-US" sz="1050" kern="0" dirty="0">
                <a:solidFill>
                  <a:srgbClr val="4D4D4D"/>
                </a:solidFill>
              </a:endParaRPr>
            </a:p>
          </p:txBody>
        </p:sp>
        <p:sp>
          <p:nvSpPr>
            <p:cNvPr id="33" name="Oval 23"/>
            <p:cNvSpPr>
              <a:spLocks noChangeArrowheads="1"/>
            </p:cNvSpPr>
            <p:nvPr/>
          </p:nvSpPr>
          <p:spPr bwMode="auto">
            <a:xfrm>
              <a:off x="1282" y="1986"/>
              <a:ext cx="1044" cy="196"/>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a:lnSpc>
                  <a:spcPct val="120000"/>
                </a:lnSpc>
                <a:defRPr/>
              </a:pPr>
              <a:endParaRPr lang="en-US" sz="1050" kern="0" dirty="0">
                <a:solidFill>
                  <a:srgbClr val="4D4D4D"/>
                </a:solidFill>
              </a:endParaRPr>
            </a:p>
          </p:txBody>
        </p:sp>
      </p:grpSp>
      <p:sp>
        <p:nvSpPr>
          <p:cNvPr id="34" name="AutoShape 24"/>
          <p:cNvSpPr>
            <a:spLocks noChangeArrowheads="1"/>
          </p:cNvSpPr>
          <p:nvPr/>
        </p:nvSpPr>
        <p:spPr bwMode="auto">
          <a:xfrm rot="16200000" flipH="1">
            <a:off x="2980757" y="1871778"/>
            <a:ext cx="242231" cy="434585"/>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35" name="Freeform 25"/>
          <p:cNvSpPr>
            <a:spLocks/>
          </p:cNvSpPr>
          <p:nvPr/>
        </p:nvSpPr>
        <p:spPr bwMode="auto">
          <a:xfrm>
            <a:off x="4312102" y="2356089"/>
            <a:ext cx="679304" cy="441965"/>
          </a:xfrm>
          <a:custGeom>
            <a:avLst/>
            <a:gdLst>
              <a:gd name="T0" fmla="*/ 884378 w 314"/>
              <a:gd name="T1" fmla="*/ 151756 h 182"/>
              <a:gd name="T2" fmla="*/ 887212 w 314"/>
              <a:gd name="T3" fmla="*/ 553279 h 182"/>
              <a:gd name="T4" fmla="*/ 479038 w 314"/>
              <a:gd name="T5" fmla="*/ 572248 h 182"/>
              <a:gd name="T6" fmla="*/ 586751 w 314"/>
              <a:gd name="T7" fmla="*/ 458431 h 182"/>
              <a:gd name="T8" fmla="*/ 402505 w 314"/>
              <a:gd name="T9" fmla="*/ 265574 h 182"/>
              <a:gd name="T10" fmla="*/ 359987 w 314"/>
              <a:gd name="T11" fmla="*/ 246604 h 182"/>
              <a:gd name="T12" fmla="*/ 314634 w 314"/>
              <a:gd name="T13" fmla="*/ 252927 h 182"/>
              <a:gd name="T14" fmla="*/ 260778 w 314"/>
              <a:gd name="T15" fmla="*/ 278220 h 182"/>
              <a:gd name="T16" fmla="*/ 198418 w 314"/>
              <a:gd name="T17" fmla="*/ 331967 h 182"/>
              <a:gd name="T18" fmla="*/ 141727 w 314"/>
              <a:gd name="T19" fmla="*/ 392038 h 182"/>
              <a:gd name="T20" fmla="*/ 0 w 314"/>
              <a:gd name="T21" fmla="*/ 243443 h 182"/>
              <a:gd name="T22" fmla="*/ 96375 w 314"/>
              <a:gd name="T23" fmla="*/ 145433 h 182"/>
              <a:gd name="T24" fmla="*/ 136058 w 314"/>
              <a:gd name="T25" fmla="*/ 113817 h 182"/>
              <a:gd name="T26" fmla="*/ 189914 w 314"/>
              <a:gd name="T27" fmla="*/ 75878 h 182"/>
              <a:gd name="T28" fmla="*/ 232433 w 314"/>
              <a:gd name="T29" fmla="*/ 53747 h 182"/>
              <a:gd name="T30" fmla="*/ 272116 w 314"/>
              <a:gd name="T31" fmla="*/ 28454 h 182"/>
              <a:gd name="T32" fmla="*/ 317469 w 314"/>
              <a:gd name="T33" fmla="*/ 9485 h 182"/>
              <a:gd name="T34" fmla="*/ 365656 w 314"/>
              <a:gd name="T35" fmla="*/ 0 h 182"/>
              <a:gd name="T36" fmla="*/ 419513 w 314"/>
              <a:gd name="T37" fmla="*/ 0 h 182"/>
              <a:gd name="T38" fmla="*/ 464865 w 314"/>
              <a:gd name="T39" fmla="*/ 3162 h 182"/>
              <a:gd name="T40" fmla="*/ 513053 w 314"/>
              <a:gd name="T41" fmla="*/ 15808 h 182"/>
              <a:gd name="T42" fmla="*/ 561240 w 314"/>
              <a:gd name="T43" fmla="*/ 41101 h 182"/>
              <a:gd name="T44" fmla="*/ 589585 w 314"/>
              <a:gd name="T45" fmla="*/ 72717 h 182"/>
              <a:gd name="T46" fmla="*/ 779500 w 314"/>
              <a:gd name="T47" fmla="*/ 259251 h 182"/>
              <a:gd name="T48" fmla="*/ 884378 w 314"/>
              <a:gd name="T49" fmla="*/ 151756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2"/>
              <a:gd name="T77" fmla="*/ 314 w 314"/>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2">
                <a:moveTo>
                  <a:pt x="312" y="48"/>
                </a:moveTo>
                <a:lnTo>
                  <a:pt x="313" y="175"/>
                </a:lnTo>
                <a:lnTo>
                  <a:pt x="169" y="181"/>
                </a:lnTo>
                <a:lnTo>
                  <a:pt x="207" y="145"/>
                </a:lnTo>
                <a:lnTo>
                  <a:pt x="142" y="84"/>
                </a:lnTo>
                <a:lnTo>
                  <a:pt x="127" y="78"/>
                </a:lnTo>
                <a:lnTo>
                  <a:pt x="111" y="80"/>
                </a:lnTo>
                <a:lnTo>
                  <a:pt x="92" y="88"/>
                </a:lnTo>
                <a:lnTo>
                  <a:pt x="70" y="105"/>
                </a:lnTo>
                <a:lnTo>
                  <a:pt x="50" y="124"/>
                </a:lnTo>
                <a:lnTo>
                  <a:pt x="0" y="77"/>
                </a:lnTo>
                <a:lnTo>
                  <a:pt x="34" y="46"/>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36" name="Freeform 26"/>
          <p:cNvSpPr>
            <a:spLocks/>
          </p:cNvSpPr>
          <p:nvPr/>
        </p:nvSpPr>
        <p:spPr bwMode="auto">
          <a:xfrm>
            <a:off x="3973154" y="3200355"/>
            <a:ext cx="682116" cy="444798"/>
          </a:xfrm>
          <a:custGeom>
            <a:avLst/>
            <a:gdLst>
              <a:gd name="T0" fmla="*/ 886487 w 315"/>
              <a:gd name="T1" fmla="*/ 152428 h 182"/>
              <a:gd name="T2" fmla="*/ 889319 w 315"/>
              <a:gd name="T3" fmla="*/ 555727 h 182"/>
              <a:gd name="T4" fmla="*/ 481478 w 315"/>
              <a:gd name="T5" fmla="*/ 574780 h 182"/>
              <a:gd name="T6" fmla="*/ 589103 w 315"/>
              <a:gd name="T7" fmla="*/ 460459 h 182"/>
              <a:gd name="T8" fmla="*/ 405008 w 315"/>
              <a:gd name="T9" fmla="*/ 266749 h 182"/>
              <a:gd name="T10" fmla="*/ 359693 w 315"/>
              <a:gd name="T11" fmla="*/ 247695 h 182"/>
              <a:gd name="T12" fmla="*/ 314377 w 315"/>
              <a:gd name="T13" fmla="*/ 254047 h 182"/>
              <a:gd name="T14" fmla="*/ 263397 w 315"/>
              <a:gd name="T15" fmla="*/ 279451 h 182"/>
              <a:gd name="T16" fmla="*/ 198256 w 315"/>
              <a:gd name="T17" fmla="*/ 333436 h 182"/>
              <a:gd name="T18" fmla="*/ 141611 w 315"/>
              <a:gd name="T19" fmla="*/ 393772 h 182"/>
              <a:gd name="T20" fmla="*/ 0 w 315"/>
              <a:gd name="T21" fmla="*/ 244520 h 182"/>
              <a:gd name="T22" fmla="*/ 96296 w 315"/>
              <a:gd name="T23" fmla="*/ 146077 h 182"/>
              <a:gd name="T24" fmla="*/ 135947 w 315"/>
              <a:gd name="T25" fmla="*/ 114321 h 182"/>
              <a:gd name="T26" fmla="*/ 189759 w 315"/>
              <a:gd name="T27" fmla="*/ 76214 h 182"/>
              <a:gd name="T28" fmla="*/ 232242 w 315"/>
              <a:gd name="T29" fmla="*/ 53985 h 182"/>
              <a:gd name="T30" fmla="*/ 271894 w 315"/>
              <a:gd name="T31" fmla="*/ 28580 h 182"/>
              <a:gd name="T32" fmla="*/ 317209 w 315"/>
              <a:gd name="T33" fmla="*/ 9527 h 182"/>
              <a:gd name="T34" fmla="*/ 365357 w 315"/>
              <a:gd name="T35" fmla="*/ 0 h 182"/>
              <a:gd name="T36" fmla="*/ 422002 w 315"/>
              <a:gd name="T37" fmla="*/ 0 h 182"/>
              <a:gd name="T38" fmla="*/ 467317 w 315"/>
              <a:gd name="T39" fmla="*/ 3176 h 182"/>
              <a:gd name="T40" fmla="*/ 515465 w 315"/>
              <a:gd name="T41" fmla="*/ 15878 h 182"/>
              <a:gd name="T42" fmla="*/ 563613 w 315"/>
              <a:gd name="T43" fmla="*/ 41283 h 182"/>
              <a:gd name="T44" fmla="*/ 591935 w 315"/>
              <a:gd name="T45" fmla="*/ 73038 h 182"/>
              <a:gd name="T46" fmla="*/ 781694 w 315"/>
              <a:gd name="T47" fmla="*/ 260398 h 182"/>
              <a:gd name="T48" fmla="*/ 886487 w 315"/>
              <a:gd name="T49" fmla="*/ 152428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5"/>
              <a:gd name="T76" fmla="*/ 0 h 182"/>
              <a:gd name="T77" fmla="*/ 315 w 315"/>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5" h="182">
                <a:moveTo>
                  <a:pt x="313" y="48"/>
                </a:moveTo>
                <a:lnTo>
                  <a:pt x="314" y="175"/>
                </a:lnTo>
                <a:lnTo>
                  <a:pt x="170" y="181"/>
                </a:lnTo>
                <a:lnTo>
                  <a:pt x="208" y="145"/>
                </a:lnTo>
                <a:lnTo>
                  <a:pt x="143" y="84"/>
                </a:lnTo>
                <a:lnTo>
                  <a:pt x="127" y="78"/>
                </a:lnTo>
                <a:lnTo>
                  <a:pt x="111" y="80"/>
                </a:lnTo>
                <a:lnTo>
                  <a:pt x="93" y="88"/>
                </a:lnTo>
                <a:lnTo>
                  <a:pt x="70" y="105"/>
                </a:lnTo>
                <a:lnTo>
                  <a:pt x="50" y="124"/>
                </a:lnTo>
                <a:lnTo>
                  <a:pt x="0" y="77"/>
                </a:lnTo>
                <a:lnTo>
                  <a:pt x="34" y="46"/>
                </a:lnTo>
                <a:lnTo>
                  <a:pt x="48" y="36"/>
                </a:lnTo>
                <a:lnTo>
                  <a:pt x="67" y="24"/>
                </a:lnTo>
                <a:lnTo>
                  <a:pt x="82" y="17"/>
                </a:lnTo>
                <a:lnTo>
                  <a:pt x="96" y="9"/>
                </a:lnTo>
                <a:lnTo>
                  <a:pt x="112" y="3"/>
                </a:lnTo>
                <a:lnTo>
                  <a:pt x="129" y="0"/>
                </a:lnTo>
                <a:lnTo>
                  <a:pt x="149" y="0"/>
                </a:lnTo>
                <a:lnTo>
                  <a:pt x="165" y="1"/>
                </a:lnTo>
                <a:lnTo>
                  <a:pt x="182" y="5"/>
                </a:lnTo>
                <a:lnTo>
                  <a:pt x="199" y="13"/>
                </a:lnTo>
                <a:lnTo>
                  <a:pt x="209" y="23"/>
                </a:lnTo>
                <a:lnTo>
                  <a:pt x="276" y="82"/>
                </a:lnTo>
                <a:lnTo>
                  <a:pt x="313" y="48"/>
                </a:lnTo>
              </a:path>
            </a:pathLst>
          </a:cu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37" name="Freeform 27"/>
          <p:cNvSpPr>
            <a:spLocks/>
          </p:cNvSpPr>
          <p:nvPr/>
        </p:nvSpPr>
        <p:spPr bwMode="auto">
          <a:xfrm>
            <a:off x="4459775" y="1508991"/>
            <a:ext cx="679304" cy="447631"/>
          </a:xfrm>
          <a:custGeom>
            <a:avLst/>
            <a:gdLst>
              <a:gd name="T0" fmla="*/ 884378 w 314"/>
              <a:gd name="T1" fmla="*/ 152263 h 183"/>
              <a:gd name="T2" fmla="*/ 887212 w 314"/>
              <a:gd name="T3" fmla="*/ 558297 h 183"/>
              <a:gd name="T4" fmla="*/ 479038 w 314"/>
              <a:gd name="T5" fmla="*/ 577330 h 183"/>
              <a:gd name="T6" fmla="*/ 586751 w 314"/>
              <a:gd name="T7" fmla="*/ 463133 h 183"/>
              <a:gd name="T8" fmla="*/ 402505 w 314"/>
              <a:gd name="T9" fmla="*/ 269632 h 183"/>
              <a:gd name="T10" fmla="*/ 359987 w 314"/>
              <a:gd name="T11" fmla="*/ 247427 h 183"/>
              <a:gd name="T12" fmla="*/ 314634 w 314"/>
              <a:gd name="T13" fmla="*/ 256944 h 183"/>
              <a:gd name="T14" fmla="*/ 260778 w 314"/>
              <a:gd name="T15" fmla="*/ 282321 h 183"/>
              <a:gd name="T16" fmla="*/ 198418 w 314"/>
              <a:gd name="T17" fmla="*/ 333075 h 183"/>
              <a:gd name="T18" fmla="*/ 141727 w 314"/>
              <a:gd name="T19" fmla="*/ 396518 h 183"/>
              <a:gd name="T20" fmla="*/ 0 w 314"/>
              <a:gd name="T21" fmla="*/ 247427 h 183"/>
              <a:gd name="T22" fmla="*/ 96375 w 314"/>
              <a:gd name="T23" fmla="*/ 149091 h 183"/>
              <a:gd name="T24" fmla="*/ 136058 w 314"/>
              <a:gd name="T25" fmla="*/ 114197 h 183"/>
              <a:gd name="T26" fmla="*/ 189914 w 314"/>
              <a:gd name="T27" fmla="*/ 76131 h 183"/>
              <a:gd name="T28" fmla="*/ 232433 w 314"/>
              <a:gd name="T29" fmla="*/ 53926 h 183"/>
              <a:gd name="T30" fmla="*/ 272116 w 314"/>
              <a:gd name="T31" fmla="*/ 28549 h 183"/>
              <a:gd name="T32" fmla="*/ 317469 w 314"/>
              <a:gd name="T33" fmla="*/ 9516 h 183"/>
              <a:gd name="T34" fmla="*/ 365656 w 314"/>
              <a:gd name="T35" fmla="*/ 0 h 183"/>
              <a:gd name="T36" fmla="*/ 419513 w 314"/>
              <a:gd name="T37" fmla="*/ 0 h 183"/>
              <a:gd name="T38" fmla="*/ 464865 w 314"/>
              <a:gd name="T39" fmla="*/ 3172 h 183"/>
              <a:gd name="T40" fmla="*/ 513053 w 314"/>
              <a:gd name="T41" fmla="*/ 15861 h 183"/>
              <a:gd name="T42" fmla="*/ 561240 w 314"/>
              <a:gd name="T43" fmla="*/ 41238 h 183"/>
              <a:gd name="T44" fmla="*/ 589585 w 314"/>
              <a:gd name="T45" fmla="*/ 72959 h 183"/>
              <a:gd name="T46" fmla="*/ 779500 w 314"/>
              <a:gd name="T47" fmla="*/ 260116 h 183"/>
              <a:gd name="T48" fmla="*/ 884378 w 314"/>
              <a:gd name="T49" fmla="*/ 152263 h 1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3"/>
              <a:gd name="T77" fmla="*/ 314 w 314"/>
              <a:gd name="T78" fmla="*/ 183 h 1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3">
                <a:moveTo>
                  <a:pt x="312" y="48"/>
                </a:moveTo>
                <a:lnTo>
                  <a:pt x="313" y="176"/>
                </a:lnTo>
                <a:lnTo>
                  <a:pt x="169" y="182"/>
                </a:lnTo>
                <a:lnTo>
                  <a:pt x="207" y="146"/>
                </a:lnTo>
                <a:lnTo>
                  <a:pt x="142" y="85"/>
                </a:lnTo>
                <a:lnTo>
                  <a:pt x="127" y="78"/>
                </a:lnTo>
                <a:lnTo>
                  <a:pt x="111" y="81"/>
                </a:lnTo>
                <a:lnTo>
                  <a:pt x="92" y="89"/>
                </a:lnTo>
                <a:lnTo>
                  <a:pt x="70" y="105"/>
                </a:lnTo>
                <a:lnTo>
                  <a:pt x="50" y="125"/>
                </a:lnTo>
                <a:lnTo>
                  <a:pt x="0" y="78"/>
                </a:lnTo>
                <a:lnTo>
                  <a:pt x="34" y="47"/>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38" name="Rectangle 28"/>
          <p:cNvSpPr>
            <a:spLocks noChangeArrowheads="1"/>
          </p:cNvSpPr>
          <p:nvPr/>
        </p:nvSpPr>
        <p:spPr bwMode="auto">
          <a:xfrm>
            <a:off x="2999905" y="1428247"/>
            <a:ext cx="201119" cy="48021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39" name="AutoShape 29"/>
          <p:cNvSpPr>
            <a:spLocks noChangeArrowheads="1"/>
          </p:cNvSpPr>
          <p:nvPr/>
        </p:nvSpPr>
        <p:spPr bwMode="auto">
          <a:xfrm rot="16200000" flipH="1">
            <a:off x="3470194" y="1871778"/>
            <a:ext cx="242231" cy="434585"/>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40" name="Rectangle 30"/>
          <p:cNvSpPr>
            <a:spLocks noChangeArrowheads="1"/>
          </p:cNvSpPr>
          <p:nvPr/>
        </p:nvSpPr>
        <p:spPr bwMode="auto">
          <a:xfrm>
            <a:off x="3489342" y="1428247"/>
            <a:ext cx="202526" cy="48021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41" name="AutoShape 31"/>
          <p:cNvSpPr>
            <a:spLocks noChangeArrowheads="1"/>
          </p:cNvSpPr>
          <p:nvPr/>
        </p:nvSpPr>
        <p:spPr bwMode="auto">
          <a:xfrm rot="16200000" flipH="1">
            <a:off x="3951895" y="1873887"/>
            <a:ext cx="242231" cy="430366"/>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68" name="Rectangle 32"/>
          <p:cNvSpPr>
            <a:spLocks noChangeArrowheads="1"/>
          </p:cNvSpPr>
          <p:nvPr/>
        </p:nvSpPr>
        <p:spPr bwMode="auto">
          <a:xfrm>
            <a:off x="3970340" y="1428247"/>
            <a:ext cx="203932" cy="48021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69" name="AutoShape 33"/>
          <p:cNvSpPr>
            <a:spLocks noChangeArrowheads="1"/>
          </p:cNvSpPr>
          <p:nvPr/>
        </p:nvSpPr>
        <p:spPr bwMode="auto">
          <a:xfrm rot="16200000" flipH="1">
            <a:off x="3156549" y="2694794"/>
            <a:ext cx="245064" cy="434585"/>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70" name="Rectangle 34"/>
          <p:cNvSpPr>
            <a:spLocks noChangeArrowheads="1"/>
          </p:cNvSpPr>
          <p:nvPr/>
        </p:nvSpPr>
        <p:spPr bwMode="auto">
          <a:xfrm>
            <a:off x="3179930" y="2268264"/>
            <a:ext cx="199712" cy="478795"/>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71" name="AutoShape 35"/>
          <p:cNvSpPr>
            <a:spLocks noChangeArrowheads="1"/>
          </p:cNvSpPr>
          <p:nvPr/>
        </p:nvSpPr>
        <p:spPr bwMode="auto">
          <a:xfrm rot="16200000" flipH="1">
            <a:off x="3641761" y="2694790"/>
            <a:ext cx="246481" cy="433179"/>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72" name="Rectangle 36"/>
          <p:cNvSpPr>
            <a:spLocks noChangeArrowheads="1"/>
          </p:cNvSpPr>
          <p:nvPr/>
        </p:nvSpPr>
        <p:spPr bwMode="auto">
          <a:xfrm>
            <a:off x="3663739" y="2268264"/>
            <a:ext cx="202526" cy="478795"/>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73" name="AutoShape 37"/>
          <p:cNvSpPr>
            <a:spLocks noChangeArrowheads="1"/>
          </p:cNvSpPr>
          <p:nvPr/>
        </p:nvSpPr>
        <p:spPr bwMode="auto">
          <a:xfrm rot="16200000" flipH="1">
            <a:off x="3399160" y="3497257"/>
            <a:ext cx="245063" cy="430366"/>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74" name="Rectangle 38"/>
          <p:cNvSpPr>
            <a:spLocks noChangeArrowheads="1"/>
          </p:cNvSpPr>
          <p:nvPr/>
        </p:nvSpPr>
        <p:spPr bwMode="auto">
          <a:xfrm>
            <a:off x="3421834" y="3067200"/>
            <a:ext cx="202526" cy="48021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
        <p:nvSpPr>
          <p:cNvPr id="75" name="Rectangle 39"/>
          <p:cNvSpPr>
            <a:spLocks noChangeArrowheads="1"/>
          </p:cNvSpPr>
          <p:nvPr/>
        </p:nvSpPr>
        <p:spPr bwMode="auto">
          <a:xfrm>
            <a:off x="5544130" y="1896003"/>
            <a:ext cx="2679242" cy="30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212" tIns="40606" rIns="81212" bIns="40606">
            <a:spAutoFit/>
          </a:bodyPr>
          <a:lstStyle/>
          <a:p>
            <a:pPr algn="l" eaLnBrk="1" fontAlgn="base" hangingPunct="1">
              <a:buClrTx/>
              <a:buSzTx/>
            </a:pPr>
            <a:r>
              <a:rPr lang="zh-CN" altLang="en-US" sz="1425" dirty="0">
                <a:solidFill>
                  <a:srgbClr val="414455"/>
                </a:solidFill>
                <a:latin typeface="微软雅黑" pitchFamily="34" charset="-122"/>
                <a:ea typeface="微软雅黑" pitchFamily="34" charset="-122"/>
              </a:rPr>
              <a:t>添加标题</a:t>
            </a:r>
          </a:p>
        </p:txBody>
      </p:sp>
      <p:sp>
        <p:nvSpPr>
          <p:cNvPr id="76" name="Rectangle 40"/>
          <p:cNvSpPr>
            <a:spLocks noChangeArrowheads="1"/>
          </p:cNvSpPr>
          <p:nvPr/>
        </p:nvSpPr>
        <p:spPr bwMode="auto">
          <a:xfrm>
            <a:off x="5544130" y="2214435"/>
            <a:ext cx="2679242" cy="982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212" tIns="40606" rIns="81212" bIns="40606">
            <a:spAutoFit/>
          </a:bodyPr>
          <a:lstStyle/>
          <a:p>
            <a:pPr>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lnSpc>
                <a:spcPct val="130000"/>
              </a:lnSpc>
            </a:pPr>
            <a:endParaRPr lang="zh-CN" altLang="en-US" sz="900" dirty="0">
              <a:solidFill>
                <a:schemeClr val="tx1">
                  <a:lumMod val="75000"/>
                  <a:lumOff val="25000"/>
                </a:schemeClr>
              </a:solidFill>
              <a:latin typeface="微软雅黑" pitchFamily="34" charset="-122"/>
              <a:ea typeface="微软雅黑" pitchFamily="34" charset="-122"/>
            </a:endParaRPr>
          </a:p>
        </p:txBody>
      </p:sp>
      <p:sp>
        <p:nvSpPr>
          <p:cNvPr id="77" name="Rectangle 41"/>
          <p:cNvSpPr>
            <a:spLocks noChangeArrowheads="1"/>
          </p:cNvSpPr>
          <p:nvPr/>
        </p:nvSpPr>
        <p:spPr bwMode="auto">
          <a:xfrm>
            <a:off x="5544130" y="3099487"/>
            <a:ext cx="2679242" cy="30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212" tIns="40606" rIns="81212" bIns="40606">
            <a:spAutoFit/>
          </a:bodyPr>
          <a:lstStyle/>
          <a:p>
            <a:pPr algn="l" eaLnBrk="1" fontAlgn="base" hangingPunct="1">
              <a:buClrTx/>
              <a:buSzTx/>
            </a:pPr>
            <a:r>
              <a:rPr lang="zh-CN" altLang="en-US" sz="1425" dirty="0">
                <a:solidFill>
                  <a:srgbClr val="414455"/>
                </a:solidFill>
                <a:latin typeface="微软雅黑" pitchFamily="34" charset="-122"/>
                <a:ea typeface="微软雅黑" pitchFamily="34" charset="-122"/>
              </a:rPr>
              <a:t>添加标题</a:t>
            </a:r>
          </a:p>
        </p:txBody>
      </p:sp>
      <p:sp>
        <p:nvSpPr>
          <p:cNvPr id="78" name="Rectangle 42"/>
          <p:cNvSpPr>
            <a:spLocks noChangeArrowheads="1"/>
          </p:cNvSpPr>
          <p:nvPr/>
        </p:nvSpPr>
        <p:spPr bwMode="auto">
          <a:xfrm>
            <a:off x="5544130" y="3416502"/>
            <a:ext cx="2679242" cy="80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212" tIns="40606" rIns="81212" bIns="40606">
            <a:spAutoFit/>
          </a:bodyPr>
          <a:lstStyle/>
          <a:p>
            <a:pPr>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9" name="AutoShape 21"/>
          <p:cNvSpPr>
            <a:spLocks noChangeArrowheads="1"/>
          </p:cNvSpPr>
          <p:nvPr/>
        </p:nvSpPr>
        <p:spPr bwMode="auto">
          <a:xfrm rot="16200000" flipH="1">
            <a:off x="2415559" y="1444630"/>
            <a:ext cx="386720" cy="419115"/>
          </a:xfrm>
          <a:prstGeom prst="rightArrow">
            <a:avLst>
              <a:gd name="adj1" fmla="val 50000"/>
              <a:gd name="adj2" fmla="val 29014"/>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fontAlgn="base">
              <a:lnSpc>
                <a:spcPct val="120000"/>
              </a:lnSpc>
              <a:spcBef>
                <a:spcPts val="533"/>
              </a:spcBef>
              <a:spcAft>
                <a:spcPts val="533"/>
              </a:spcAft>
              <a:defRPr/>
            </a:pPr>
            <a:endParaRPr lang="en-US" sz="2475" kern="0" dirty="0">
              <a:solidFill>
                <a:sysClr val="window" lastClr="FFFFFF"/>
              </a:solidFill>
              <a:latin typeface="Impact" pitchFamily="34" charset="0"/>
            </a:endParaRPr>
          </a:p>
        </p:txBody>
      </p:sp>
    </p:spTree>
    <p:extLst>
      <p:ext uri="{BB962C8B-B14F-4D97-AF65-F5344CB8AC3E}">
        <p14:creationId xmlns:p14="http://schemas.microsoft.com/office/powerpoint/2010/main" val="753295137"/>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1000"/>
                                        <p:tgtEl>
                                          <p:spTgt spid="79"/>
                                        </p:tgtEl>
                                      </p:cBhvr>
                                    </p:animEffect>
                                    <p:anim calcmode="lin" valueType="num">
                                      <p:cBhvr>
                                        <p:cTn id="14" dur="1000" fill="hold"/>
                                        <p:tgtEl>
                                          <p:spTgt spid="79"/>
                                        </p:tgtEl>
                                        <p:attrNameLst>
                                          <p:attrName>ppt_x</p:attrName>
                                        </p:attrNameLst>
                                      </p:cBhvr>
                                      <p:tavLst>
                                        <p:tav tm="0">
                                          <p:val>
                                            <p:strVal val="#ppt_x"/>
                                          </p:val>
                                        </p:tav>
                                        <p:tav tm="100000">
                                          <p:val>
                                            <p:strVal val="#ppt_x"/>
                                          </p:val>
                                        </p:tav>
                                      </p:tavLst>
                                    </p:anim>
                                    <p:anim calcmode="lin" valueType="num">
                                      <p:cBhvr>
                                        <p:cTn id="15" dur="1000" fill="hold"/>
                                        <p:tgtEl>
                                          <p:spTgt spid="7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000"/>
                                        <p:tgtEl>
                                          <p:spTgt spid="38"/>
                                        </p:tgtEl>
                                      </p:cBhvr>
                                    </p:animEffect>
                                    <p:anim calcmode="lin" valueType="num">
                                      <p:cBhvr>
                                        <p:cTn id="24" dur="1000" fill="hold"/>
                                        <p:tgtEl>
                                          <p:spTgt spid="38"/>
                                        </p:tgtEl>
                                        <p:attrNameLst>
                                          <p:attrName>ppt_x</p:attrName>
                                        </p:attrNameLst>
                                      </p:cBhvr>
                                      <p:tavLst>
                                        <p:tav tm="0">
                                          <p:val>
                                            <p:strVal val="#ppt_x"/>
                                          </p:val>
                                        </p:tav>
                                        <p:tav tm="100000">
                                          <p:val>
                                            <p:strVal val="#ppt_x"/>
                                          </p:val>
                                        </p:tav>
                                      </p:tavLst>
                                    </p:anim>
                                    <p:anim calcmode="lin" valueType="num">
                                      <p:cBhvr>
                                        <p:cTn id="25" dur="1000" fill="hold"/>
                                        <p:tgtEl>
                                          <p:spTgt spid="38"/>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1000"/>
                                        <p:tgtEl>
                                          <p:spTgt spid="39"/>
                                        </p:tgtEl>
                                      </p:cBhvr>
                                    </p:animEffect>
                                    <p:anim calcmode="lin" valueType="num">
                                      <p:cBhvr>
                                        <p:cTn id="29" dur="1000" fill="hold"/>
                                        <p:tgtEl>
                                          <p:spTgt spid="39"/>
                                        </p:tgtEl>
                                        <p:attrNameLst>
                                          <p:attrName>ppt_x</p:attrName>
                                        </p:attrNameLst>
                                      </p:cBhvr>
                                      <p:tavLst>
                                        <p:tav tm="0">
                                          <p:val>
                                            <p:strVal val="#ppt_x"/>
                                          </p:val>
                                        </p:tav>
                                        <p:tav tm="100000">
                                          <p:val>
                                            <p:strVal val="#ppt_x"/>
                                          </p:val>
                                        </p:tav>
                                      </p:tavLst>
                                    </p:anim>
                                    <p:anim calcmode="lin" valueType="num">
                                      <p:cBhvr>
                                        <p:cTn id="30" dur="1000" fill="hold"/>
                                        <p:tgtEl>
                                          <p:spTgt spid="39"/>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1000"/>
                                        <p:tgtEl>
                                          <p:spTgt spid="40"/>
                                        </p:tgtEl>
                                      </p:cBhvr>
                                    </p:animEffect>
                                    <p:anim calcmode="lin" valueType="num">
                                      <p:cBhvr>
                                        <p:cTn id="34" dur="1000" fill="hold"/>
                                        <p:tgtEl>
                                          <p:spTgt spid="40"/>
                                        </p:tgtEl>
                                        <p:attrNameLst>
                                          <p:attrName>ppt_x</p:attrName>
                                        </p:attrNameLst>
                                      </p:cBhvr>
                                      <p:tavLst>
                                        <p:tav tm="0">
                                          <p:val>
                                            <p:strVal val="#ppt_x"/>
                                          </p:val>
                                        </p:tav>
                                        <p:tav tm="100000">
                                          <p:val>
                                            <p:strVal val="#ppt_x"/>
                                          </p:val>
                                        </p:tav>
                                      </p:tavLst>
                                    </p:anim>
                                    <p:anim calcmode="lin" valueType="num">
                                      <p:cBhvr>
                                        <p:cTn id="35" dur="1000" fill="hold"/>
                                        <p:tgtEl>
                                          <p:spTgt spid="40"/>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1000"/>
                                        <p:tgtEl>
                                          <p:spTgt spid="41"/>
                                        </p:tgtEl>
                                      </p:cBhvr>
                                    </p:animEffect>
                                    <p:anim calcmode="lin" valueType="num">
                                      <p:cBhvr>
                                        <p:cTn id="39" dur="1000" fill="hold"/>
                                        <p:tgtEl>
                                          <p:spTgt spid="41"/>
                                        </p:tgtEl>
                                        <p:attrNameLst>
                                          <p:attrName>ppt_x</p:attrName>
                                        </p:attrNameLst>
                                      </p:cBhvr>
                                      <p:tavLst>
                                        <p:tav tm="0">
                                          <p:val>
                                            <p:strVal val="#ppt_x"/>
                                          </p:val>
                                        </p:tav>
                                        <p:tav tm="100000">
                                          <p:val>
                                            <p:strVal val="#ppt_x"/>
                                          </p:val>
                                        </p:tav>
                                      </p:tavLst>
                                    </p:anim>
                                    <p:anim calcmode="lin" valueType="num">
                                      <p:cBhvr>
                                        <p:cTn id="40" dur="1000" fill="hold"/>
                                        <p:tgtEl>
                                          <p:spTgt spid="41"/>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1000"/>
                                        <p:tgtEl>
                                          <p:spTgt spid="68"/>
                                        </p:tgtEl>
                                      </p:cBhvr>
                                    </p:animEffect>
                                    <p:anim calcmode="lin" valueType="num">
                                      <p:cBhvr>
                                        <p:cTn id="44" dur="1000" fill="hold"/>
                                        <p:tgtEl>
                                          <p:spTgt spid="68"/>
                                        </p:tgtEl>
                                        <p:attrNameLst>
                                          <p:attrName>ppt_x</p:attrName>
                                        </p:attrNameLst>
                                      </p:cBhvr>
                                      <p:tavLst>
                                        <p:tav tm="0">
                                          <p:val>
                                            <p:strVal val="#ppt_x"/>
                                          </p:val>
                                        </p:tav>
                                        <p:tav tm="100000">
                                          <p:val>
                                            <p:strVal val="#ppt_x"/>
                                          </p:val>
                                        </p:tav>
                                      </p:tavLst>
                                    </p:anim>
                                    <p:anim calcmode="lin" valueType="num">
                                      <p:cBhvr>
                                        <p:cTn id="45" dur="1000" fill="hold"/>
                                        <p:tgtEl>
                                          <p:spTgt spid="6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1000"/>
                                        <p:tgtEl>
                                          <p:spTgt spid="69"/>
                                        </p:tgtEl>
                                      </p:cBhvr>
                                    </p:animEffect>
                                    <p:anim calcmode="lin" valueType="num">
                                      <p:cBhvr>
                                        <p:cTn id="49" dur="1000" fill="hold"/>
                                        <p:tgtEl>
                                          <p:spTgt spid="69"/>
                                        </p:tgtEl>
                                        <p:attrNameLst>
                                          <p:attrName>ppt_x</p:attrName>
                                        </p:attrNameLst>
                                      </p:cBhvr>
                                      <p:tavLst>
                                        <p:tav tm="0">
                                          <p:val>
                                            <p:strVal val="#ppt_x"/>
                                          </p:val>
                                        </p:tav>
                                        <p:tav tm="100000">
                                          <p:val>
                                            <p:strVal val="#ppt_x"/>
                                          </p:val>
                                        </p:tav>
                                      </p:tavLst>
                                    </p:anim>
                                    <p:anim calcmode="lin" valueType="num">
                                      <p:cBhvr>
                                        <p:cTn id="50" dur="1000" fill="hold"/>
                                        <p:tgtEl>
                                          <p:spTgt spid="6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1000"/>
                                        <p:tgtEl>
                                          <p:spTgt spid="70"/>
                                        </p:tgtEl>
                                      </p:cBhvr>
                                    </p:animEffect>
                                    <p:anim calcmode="lin" valueType="num">
                                      <p:cBhvr>
                                        <p:cTn id="54" dur="1000" fill="hold"/>
                                        <p:tgtEl>
                                          <p:spTgt spid="70"/>
                                        </p:tgtEl>
                                        <p:attrNameLst>
                                          <p:attrName>ppt_x</p:attrName>
                                        </p:attrNameLst>
                                      </p:cBhvr>
                                      <p:tavLst>
                                        <p:tav tm="0">
                                          <p:val>
                                            <p:strVal val="#ppt_x"/>
                                          </p:val>
                                        </p:tav>
                                        <p:tav tm="100000">
                                          <p:val>
                                            <p:strVal val="#ppt_x"/>
                                          </p:val>
                                        </p:tav>
                                      </p:tavLst>
                                    </p:anim>
                                    <p:anim calcmode="lin" valueType="num">
                                      <p:cBhvr>
                                        <p:cTn id="55" dur="1000" fill="hold"/>
                                        <p:tgtEl>
                                          <p:spTgt spid="7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fade">
                                      <p:cBhvr>
                                        <p:cTn id="58" dur="1000"/>
                                        <p:tgtEl>
                                          <p:spTgt spid="71"/>
                                        </p:tgtEl>
                                      </p:cBhvr>
                                    </p:animEffect>
                                    <p:anim calcmode="lin" valueType="num">
                                      <p:cBhvr>
                                        <p:cTn id="59" dur="1000" fill="hold"/>
                                        <p:tgtEl>
                                          <p:spTgt spid="71"/>
                                        </p:tgtEl>
                                        <p:attrNameLst>
                                          <p:attrName>ppt_x</p:attrName>
                                        </p:attrNameLst>
                                      </p:cBhvr>
                                      <p:tavLst>
                                        <p:tav tm="0">
                                          <p:val>
                                            <p:strVal val="#ppt_x"/>
                                          </p:val>
                                        </p:tav>
                                        <p:tav tm="100000">
                                          <p:val>
                                            <p:strVal val="#ppt_x"/>
                                          </p:val>
                                        </p:tav>
                                      </p:tavLst>
                                    </p:anim>
                                    <p:anim calcmode="lin" valueType="num">
                                      <p:cBhvr>
                                        <p:cTn id="60" dur="1000" fill="hold"/>
                                        <p:tgtEl>
                                          <p:spTgt spid="71"/>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1000"/>
                                        <p:tgtEl>
                                          <p:spTgt spid="72"/>
                                        </p:tgtEl>
                                      </p:cBhvr>
                                    </p:animEffect>
                                    <p:anim calcmode="lin" valueType="num">
                                      <p:cBhvr>
                                        <p:cTn id="64" dur="1000" fill="hold"/>
                                        <p:tgtEl>
                                          <p:spTgt spid="72"/>
                                        </p:tgtEl>
                                        <p:attrNameLst>
                                          <p:attrName>ppt_x</p:attrName>
                                        </p:attrNameLst>
                                      </p:cBhvr>
                                      <p:tavLst>
                                        <p:tav tm="0">
                                          <p:val>
                                            <p:strVal val="#ppt_x"/>
                                          </p:val>
                                        </p:tav>
                                        <p:tav tm="100000">
                                          <p:val>
                                            <p:strVal val="#ppt_x"/>
                                          </p:val>
                                        </p:tav>
                                      </p:tavLst>
                                    </p:anim>
                                    <p:anim calcmode="lin" valueType="num">
                                      <p:cBhvr>
                                        <p:cTn id="65" dur="1000" fill="hold"/>
                                        <p:tgtEl>
                                          <p:spTgt spid="72"/>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1000"/>
                                        <p:tgtEl>
                                          <p:spTgt spid="73"/>
                                        </p:tgtEl>
                                      </p:cBhvr>
                                    </p:animEffect>
                                    <p:anim calcmode="lin" valueType="num">
                                      <p:cBhvr>
                                        <p:cTn id="69" dur="1000" fill="hold"/>
                                        <p:tgtEl>
                                          <p:spTgt spid="73"/>
                                        </p:tgtEl>
                                        <p:attrNameLst>
                                          <p:attrName>ppt_x</p:attrName>
                                        </p:attrNameLst>
                                      </p:cBhvr>
                                      <p:tavLst>
                                        <p:tav tm="0">
                                          <p:val>
                                            <p:strVal val="#ppt_x"/>
                                          </p:val>
                                        </p:tav>
                                        <p:tav tm="100000">
                                          <p:val>
                                            <p:strVal val="#ppt_x"/>
                                          </p:val>
                                        </p:tav>
                                      </p:tavLst>
                                    </p:anim>
                                    <p:anim calcmode="lin" valueType="num">
                                      <p:cBhvr>
                                        <p:cTn id="70" dur="1000" fill="hold"/>
                                        <p:tgtEl>
                                          <p:spTgt spid="73"/>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1000"/>
                                        <p:tgtEl>
                                          <p:spTgt spid="74"/>
                                        </p:tgtEl>
                                      </p:cBhvr>
                                    </p:animEffect>
                                    <p:anim calcmode="lin" valueType="num">
                                      <p:cBhvr>
                                        <p:cTn id="74" dur="1000" fill="hold"/>
                                        <p:tgtEl>
                                          <p:spTgt spid="74"/>
                                        </p:tgtEl>
                                        <p:attrNameLst>
                                          <p:attrName>ppt_x</p:attrName>
                                        </p:attrNameLst>
                                      </p:cBhvr>
                                      <p:tavLst>
                                        <p:tav tm="0">
                                          <p:val>
                                            <p:strVal val="#ppt_x"/>
                                          </p:val>
                                        </p:tav>
                                        <p:tav tm="100000">
                                          <p:val>
                                            <p:strVal val="#ppt_x"/>
                                          </p:val>
                                        </p:tav>
                                      </p:tavLst>
                                    </p:anim>
                                    <p:anim calcmode="lin" valueType="num">
                                      <p:cBhvr>
                                        <p:cTn id="75" dur="100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2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wipe(left)">
                                      <p:cBhvr>
                                        <p:cTn id="82" dur="500"/>
                                        <p:tgtEl>
                                          <p:spTgt spid="35"/>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wipe(left)">
                                      <p:cBhvr>
                                        <p:cTn id="85" dur="500"/>
                                        <p:tgtEl>
                                          <p:spTgt spid="36"/>
                                        </p:tgtEl>
                                      </p:cBhvr>
                                    </p:animEffect>
                                  </p:childTnLst>
                                </p:cTn>
                              </p:par>
                            </p:childTnLst>
                          </p:cTn>
                        </p:par>
                        <p:par>
                          <p:cTn id="86" fill="hold">
                            <p:stCondLst>
                              <p:cond delay="2500"/>
                            </p:stCondLst>
                            <p:childTnLst>
                              <p:par>
                                <p:cTn id="87" presetID="22" presetClass="entr" presetSubtype="8"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wipe(left)">
                                      <p:cBhvr>
                                        <p:cTn id="89" dur="500"/>
                                        <p:tgtEl>
                                          <p:spTgt spid="7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76"/>
                                        </p:tgtEl>
                                        <p:attrNameLst>
                                          <p:attrName>style.visibility</p:attrName>
                                        </p:attrNameLst>
                                      </p:cBhvr>
                                      <p:to>
                                        <p:strVal val="visible"/>
                                      </p:to>
                                    </p:set>
                                    <p:animEffect transition="in" filter="wipe(left)">
                                      <p:cBhvr>
                                        <p:cTn id="92" dur="500"/>
                                        <p:tgtEl>
                                          <p:spTgt spid="7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left)">
                                      <p:cBhvr>
                                        <p:cTn id="95" dur="500"/>
                                        <p:tgtEl>
                                          <p:spTgt spid="7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78"/>
                                        </p:tgtEl>
                                        <p:attrNameLst>
                                          <p:attrName>style.visibility</p:attrName>
                                        </p:attrNameLst>
                                      </p:cBhvr>
                                      <p:to>
                                        <p:strVal val="visible"/>
                                      </p:to>
                                    </p:set>
                                    <p:animEffect transition="in" filter="wipe(left)">
                                      <p:cBhvr>
                                        <p:cTn id="9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P spid="68" grpId="0" animBg="1"/>
      <p:bldP spid="69" grpId="0" animBg="1"/>
      <p:bldP spid="70" grpId="0" animBg="1"/>
      <p:bldP spid="71" grpId="0" animBg="1"/>
      <p:bldP spid="72" grpId="0" animBg="1"/>
      <p:bldP spid="73" grpId="0" animBg="1"/>
      <p:bldP spid="74" grpId="0" animBg="1"/>
      <p:bldP spid="75" grpId="0"/>
      <p:bldP spid="76" grpId="0"/>
      <p:bldP spid="77" grpId="0"/>
      <p:bldP spid="78" grpId="0"/>
      <p:bldP spid="7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6"/>
          <p:cNvSpPr>
            <a:spLocks/>
          </p:cNvSpPr>
          <p:nvPr/>
        </p:nvSpPr>
        <p:spPr bwMode="auto">
          <a:xfrm>
            <a:off x="2493678" y="1468425"/>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58" name="Freeform 7"/>
          <p:cNvSpPr>
            <a:spLocks/>
          </p:cNvSpPr>
          <p:nvPr/>
        </p:nvSpPr>
        <p:spPr bwMode="auto">
          <a:xfrm>
            <a:off x="2493678" y="2311181"/>
            <a:ext cx="198847" cy="37302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59" name="Freeform 8"/>
          <p:cNvSpPr>
            <a:spLocks/>
          </p:cNvSpPr>
          <p:nvPr/>
        </p:nvSpPr>
        <p:spPr bwMode="auto">
          <a:xfrm>
            <a:off x="2749185" y="1468425"/>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60" name="Freeform 9"/>
          <p:cNvSpPr>
            <a:spLocks/>
          </p:cNvSpPr>
          <p:nvPr/>
        </p:nvSpPr>
        <p:spPr bwMode="auto">
          <a:xfrm>
            <a:off x="3003622" y="1468425"/>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61" name="Freeform 10"/>
          <p:cNvSpPr>
            <a:spLocks/>
          </p:cNvSpPr>
          <p:nvPr/>
        </p:nvSpPr>
        <p:spPr bwMode="auto">
          <a:xfrm>
            <a:off x="3255922" y="1468425"/>
            <a:ext cx="199915" cy="1215778"/>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62" name="Freeform 11"/>
          <p:cNvSpPr>
            <a:spLocks/>
          </p:cNvSpPr>
          <p:nvPr/>
        </p:nvSpPr>
        <p:spPr bwMode="auto">
          <a:xfrm>
            <a:off x="2749185" y="2057186"/>
            <a:ext cx="198847" cy="627018"/>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63" name="Freeform 12"/>
          <p:cNvSpPr>
            <a:spLocks/>
          </p:cNvSpPr>
          <p:nvPr/>
        </p:nvSpPr>
        <p:spPr bwMode="auto">
          <a:xfrm>
            <a:off x="3003622" y="1794687"/>
            <a:ext cx="199915" cy="889516"/>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64" name="Freeform 13"/>
          <p:cNvSpPr>
            <a:spLocks/>
          </p:cNvSpPr>
          <p:nvPr/>
        </p:nvSpPr>
        <p:spPr bwMode="auto">
          <a:xfrm>
            <a:off x="3255922" y="1622523"/>
            <a:ext cx="199915" cy="106168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65" name="Freeform 14"/>
          <p:cNvSpPr>
            <a:spLocks/>
          </p:cNvSpPr>
          <p:nvPr/>
        </p:nvSpPr>
        <p:spPr bwMode="auto">
          <a:xfrm>
            <a:off x="3864220" y="1468425"/>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66" name="Freeform 15"/>
          <p:cNvSpPr>
            <a:spLocks/>
          </p:cNvSpPr>
          <p:nvPr/>
        </p:nvSpPr>
        <p:spPr bwMode="auto">
          <a:xfrm>
            <a:off x="4118658" y="1468425"/>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67" name="Freeform 16"/>
          <p:cNvSpPr>
            <a:spLocks/>
          </p:cNvSpPr>
          <p:nvPr/>
        </p:nvSpPr>
        <p:spPr bwMode="auto">
          <a:xfrm>
            <a:off x="4374165" y="1468425"/>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68" name="Freeform 17"/>
          <p:cNvSpPr>
            <a:spLocks/>
          </p:cNvSpPr>
          <p:nvPr/>
        </p:nvSpPr>
        <p:spPr bwMode="auto">
          <a:xfrm>
            <a:off x="4629672" y="1468425"/>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69" name="Freeform 18"/>
          <p:cNvSpPr>
            <a:spLocks/>
          </p:cNvSpPr>
          <p:nvPr/>
        </p:nvSpPr>
        <p:spPr bwMode="auto">
          <a:xfrm>
            <a:off x="3864220" y="2503537"/>
            <a:ext cx="198847" cy="180666"/>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70" name="Freeform 19"/>
          <p:cNvSpPr>
            <a:spLocks/>
          </p:cNvSpPr>
          <p:nvPr/>
        </p:nvSpPr>
        <p:spPr bwMode="auto">
          <a:xfrm>
            <a:off x="4118658" y="2062498"/>
            <a:ext cx="199915" cy="621705"/>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71" name="Freeform 20"/>
          <p:cNvSpPr>
            <a:spLocks/>
          </p:cNvSpPr>
          <p:nvPr/>
        </p:nvSpPr>
        <p:spPr bwMode="auto">
          <a:xfrm>
            <a:off x="4374165" y="1622523"/>
            <a:ext cx="199915" cy="106168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72" name="Freeform 21"/>
          <p:cNvSpPr>
            <a:spLocks/>
          </p:cNvSpPr>
          <p:nvPr/>
        </p:nvSpPr>
        <p:spPr bwMode="auto">
          <a:xfrm>
            <a:off x="4629672" y="2217660"/>
            <a:ext cx="199915" cy="46654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73" name="Freeform 22"/>
          <p:cNvSpPr>
            <a:spLocks/>
          </p:cNvSpPr>
          <p:nvPr/>
        </p:nvSpPr>
        <p:spPr bwMode="auto">
          <a:xfrm>
            <a:off x="5228349" y="1468425"/>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74" name="Freeform 23"/>
          <p:cNvSpPr>
            <a:spLocks/>
          </p:cNvSpPr>
          <p:nvPr/>
        </p:nvSpPr>
        <p:spPr bwMode="auto">
          <a:xfrm>
            <a:off x="5483856" y="1468425"/>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75" name="Freeform 24"/>
          <p:cNvSpPr>
            <a:spLocks/>
          </p:cNvSpPr>
          <p:nvPr/>
        </p:nvSpPr>
        <p:spPr bwMode="auto">
          <a:xfrm>
            <a:off x="5739362" y="1468425"/>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76" name="Freeform 25"/>
          <p:cNvSpPr>
            <a:spLocks/>
          </p:cNvSpPr>
          <p:nvPr/>
        </p:nvSpPr>
        <p:spPr bwMode="auto">
          <a:xfrm>
            <a:off x="5993800" y="1468425"/>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77" name="Freeform 26"/>
          <p:cNvSpPr>
            <a:spLocks/>
          </p:cNvSpPr>
          <p:nvPr/>
        </p:nvSpPr>
        <p:spPr bwMode="auto">
          <a:xfrm>
            <a:off x="5993800" y="1617208"/>
            <a:ext cx="199915" cy="1066994"/>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78" name="Freeform 27"/>
          <p:cNvSpPr>
            <a:spLocks/>
          </p:cNvSpPr>
          <p:nvPr/>
        </p:nvSpPr>
        <p:spPr bwMode="auto">
          <a:xfrm>
            <a:off x="5739362" y="1814881"/>
            <a:ext cx="198847" cy="869324"/>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79" name="Freeform 28"/>
          <p:cNvSpPr>
            <a:spLocks/>
          </p:cNvSpPr>
          <p:nvPr/>
        </p:nvSpPr>
        <p:spPr bwMode="auto">
          <a:xfrm>
            <a:off x="5483856" y="2062498"/>
            <a:ext cx="198847" cy="621705"/>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80" name="Freeform 29"/>
          <p:cNvSpPr>
            <a:spLocks/>
          </p:cNvSpPr>
          <p:nvPr/>
        </p:nvSpPr>
        <p:spPr bwMode="auto">
          <a:xfrm>
            <a:off x="5228349" y="2319683"/>
            <a:ext cx="199915" cy="364521"/>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81" name="Freeform 30"/>
          <p:cNvSpPr>
            <a:spLocks/>
          </p:cNvSpPr>
          <p:nvPr/>
        </p:nvSpPr>
        <p:spPr bwMode="auto">
          <a:xfrm>
            <a:off x="6666243" y="1468425"/>
            <a:ext cx="199915" cy="1215778"/>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82" name="Freeform 31"/>
          <p:cNvSpPr>
            <a:spLocks/>
          </p:cNvSpPr>
          <p:nvPr/>
        </p:nvSpPr>
        <p:spPr bwMode="auto">
          <a:xfrm>
            <a:off x="6918543" y="1468425"/>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83" name="Freeform 32"/>
          <p:cNvSpPr>
            <a:spLocks/>
          </p:cNvSpPr>
          <p:nvPr/>
        </p:nvSpPr>
        <p:spPr bwMode="auto">
          <a:xfrm>
            <a:off x="7174050" y="1468425"/>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84" name="Freeform 33"/>
          <p:cNvSpPr>
            <a:spLocks/>
          </p:cNvSpPr>
          <p:nvPr/>
        </p:nvSpPr>
        <p:spPr bwMode="auto">
          <a:xfrm>
            <a:off x="7429557" y="1468425"/>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85" name="Freeform 34"/>
          <p:cNvSpPr>
            <a:spLocks/>
          </p:cNvSpPr>
          <p:nvPr/>
        </p:nvSpPr>
        <p:spPr bwMode="auto">
          <a:xfrm>
            <a:off x="7429557" y="1628899"/>
            <a:ext cx="198847" cy="1055305"/>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86" name="Freeform 35"/>
          <p:cNvSpPr>
            <a:spLocks/>
          </p:cNvSpPr>
          <p:nvPr/>
        </p:nvSpPr>
        <p:spPr bwMode="auto">
          <a:xfrm>
            <a:off x="7174050" y="1721358"/>
            <a:ext cx="198847" cy="962845"/>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87" name="Freeform 36"/>
          <p:cNvSpPr>
            <a:spLocks/>
          </p:cNvSpPr>
          <p:nvPr/>
        </p:nvSpPr>
        <p:spPr bwMode="auto">
          <a:xfrm>
            <a:off x="6918543" y="2424893"/>
            <a:ext cx="199915" cy="2593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88" name="Freeform 37"/>
          <p:cNvSpPr>
            <a:spLocks/>
          </p:cNvSpPr>
          <p:nvPr/>
        </p:nvSpPr>
        <p:spPr bwMode="auto">
          <a:xfrm>
            <a:off x="6666243" y="1943470"/>
            <a:ext cx="199915" cy="740732"/>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89" name="Oval 38"/>
          <p:cNvSpPr>
            <a:spLocks noChangeArrowheads="1"/>
          </p:cNvSpPr>
          <p:nvPr/>
        </p:nvSpPr>
        <p:spPr bwMode="auto">
          <a:xfrm>
            <a:off x="2716043" y="2886871"/>
            <a:ext cx="504599" cy="503309"/>
          </a:xfrm>
          <a:prstGeom prst="ellipse">
            <a:avLst/>
          </a:prstGeom>
          <a:solidFill>
            <a:schemeClr val="bg1"/>
          </a:solidFill>
          <a:ln w="12700" cap="flat">
            <a:solidFill>
              <a:srgbClr val="414455"/>
            </a:solidFill>
            <a:prstDash val="solid"/>
            <a:miter lim="800000"/>
            <a:headEnd/>
            <a:tailEnd/>
          </a:ln>
          <a:extLst/>
        </p:spPr>
        <p:txBody>
          <a:bodyPr vert="horz" wrap="square" lIns="61415" tIns="30707" rIns="61415" bIns="30707" numCol="1" anchor="t" anchorCtr="0" compatLnSpc="1">
            <a:prstTxWarp prst="textNoShape">
              <a:avLst/>
            </a:prstTxWarp>
          </a:bodyPr>
          <a:lstStyle/>
          <a:p>
            <a:endParaRPr lang="zh-CN" altLang="en-US" sz="1350"/>
          </a:p>
        </p:txBody>
      </p:sp>
      <p:sp>
        <p:nvSpPr>
          <p:cNvPr id="90" name="Freeform 39"/>
          <p:cNvSpPr>
            <a:spLocks noEditPoints="1"/>
          </p:cNvSpPr>
          <p:nvPr/>
        </p:nvSpPr>
        <p:spPr bwMode="auto">
          <a:xfrm>
            <a:off x="2836126" y="3003801"/>
            <a:ext cx="267642" cy="26944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91" name="Oval 40"/>
          <p:cNvSpPr>
            <a:spLocks noChangeArrowheads="1"/>
          </p:cNvSpPr>
          <p:nvPr/>
        </p:nvSpPr>
        <p:spPr bwMode="auto">
          <a:xfrm>
            <a:off x="4092648" y="2886871"/>
            <a:ext cx="506305" cy="503309"/>
          </a:xfrm>
          <a:prstGeom prst="ellipse">
            <a:avLst/>
          </a:prstGeom>
          <a:solidFill>
            <a:schemeClr val="bg1"/>
          </a:solidFill>
          <a:ln w="12700" cap="flat">
            <a:solidFill>
              <a:srgbClr val="414455"/>
            </a:solidFill>
            <a:prstDash val="solid"/>
            <a:miter lim="800000"/>
            <a:headEnd/>
            <a:tailEnd/>
          </a:ln>
          <a:extLst/>
        </p:spPr>
        <p:txBody>
          <a:bodyPr vert="horz" wrap="square" lIns="61415" tIns="30707" rIns="61415" bIns="30707" numCol="1" anchor="t" anchorCtr="0" compatLnSpc="1">
            <a:prstTxWarp prst="textNoShape">
              <a:avLst/>
            </a:prstTxWarp>
          </a:bodyPr>
          <a:lstStyle/>
          <a:p>
            <a:endParaRPr lang="zh-CN" altLang="en-US" sz="1350"/>
          </a:p>
        </p:txBody>
      </p:sp>
      <p:sp>
        <p:nvSpPr>
          <p:cNvPr id="92" name="Oval 41"/>
          <p:cNvSpPr>
            <a:spLocks noChangeArrowheads="1"/>
          </p:cNvSpPr>
          <p:nvPr/>
        </p:nvSpPr>
        <p:spPr bwMode="auto">
          <a:xfrm>
            <a:off x="5462476" y="2886871"/>
            <a:ext cx="504599" cy="503309"/>
          </a:xfrm>
          <a:prstGeom prst="ellipse">
            <a:avLst/>
          </a:prstGeom>
          <a:solidFill>
            <a:schemeClr val="bg1"/>
          </a:solidFill>
          <a:ln w="12700" cap="flat">
            <a:solidFill>
              <a:srgbClr val="414455"/>
            </a:solidFill>
            <a:prstDash val="solid"/>
            <a:miter lim="800000"/>
            <a:headEnd/>
            <a:tailEnd/>
          </a:ln>
          <a:extLst/>
        </p:spPr>
        <p:txBody>
          <a:bodyPr vert="horz" wrap="square" lIns="61415" tIns="30707" rIns="61415" bIns="30707" numCol="1" anchor="t" anchorCtr="0" compatLnSpc="1">
            <a:prstTxWarp prst="textNoShape">
              <a:avLst/>
            </a:prstTxWarp>
          </a:bodyPr>
          <a:lstStyle/>
          <a:p>
            <a:endParaRPr lang="zh-CN" altLang="en-US" sz="1350"/>
          </a:p>
        </p:txBody>
      </p:sp>
      <p:sp>
        <p:nvSpPr>
          <p:cNvPr id="93" name="Oval 42"/>
          <p:cNvSpPr>
            <a:spLocks noChangeArrowheads="1"/>
          </p:cNvSpPr>
          <p:nvPr/>
        </p:nvSpPr>
        <p:spPr bwMode="auto">
          <a:xfrm>
            <a:off x="6884065" y="2886871"/>
            <a:ext cx="504599" cy="503309"/>
          </a:xfrm>
          <a:prstGeom prst="ellipse">
            <a:avLst/>
          </a:prstGeom>
          <a:solidFill>
            <a:schemeClr val="bg1"/>
          </a:solidFill>
          <a:ln w="12700" cap="flat">
            <a:solidFill>
              <a:srgbClr val="414455"/>
            </a:solidFill>
            <a:prstDash val="solid"/>
            <a:miter lim="800000"/>
            <a:headEnd/>
            <a:tailEnd/>
          </a:ln>
          <a:extLst/>
        </p:spPr>
        <p:txBody>
          <a:bodyPr vert="horz" wrap="square" lIns="61415" tIns="30707" rIns="61415" bIns="30707" numCol="1" anchor="t" anchorCtr="0" compatLnSpc="1">
            <a:prstTxWarp prst="textNoShape">
              <a:avLst/>
            </a:prstTxWarp>
          </a:bodyPr>
          <a:lstStyle/>
          <a:p>
            <a:endParaRPr lang="zh-CN" altLang="en-US" sz="1350"/>
          </a:p>
        </p:txBody>
      </p:sp>
      <p:sp>
        <p:nvSpPr>
          <p:cNvPr id="94" name="Freeform 43"/>
          <p:cNvSpPr>
            <a:spLocks noEditPoints="1"/>
          </p:cNvSpPr>
          <p:nvPr/>
        </p:nvSpPr>
        <p:spPr bwMode="auto">
          <a:xfrm>
            <a:off x="5608330" y="3054640"/>
            <a:ext cx="209681" cy="167773"/>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95" name="Freeform 44"/>
          <p:cNvSpPr>
            <a:spLocks noEditPoints="1"/>
          </p:cNvSpPr>
          <p:nvPr/>
        </p:nvSpPr>
        <p:spPr bwMode="auto">
          <a:xfrm>
            <a:off x="4200363" y="3013653"/>
            <a:ext cx="289805" cy="250808"/>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96" name="Freeform 45"/>
          <p:cNvSpPr>
            <a:spLocks noEditPoints="1"/>
          </p:cNvSpPr>
          <p:nvPr/>
        </p:nvSpPr>
        <p:spPr bwMode="auto">
          <a:xfrm>
            <a:off x="7028965" y="3018307"/>
            <a:ext cx="214797" cy="237250"/>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414455"/>
          </a:solidFill>
          <a:ln>
            <a:noFill/>
          </a:ln>
          <a:extLst/>
        </p:spPr>
        <p:txBody>
          <a:bodyPr vert="horz" wrap="square" lIns="61415" tIns="30707" rIns="61415" bIns="30707" numCol="1" anchor="t" anchorCtr="0" compatLnSpc="1">
            <a:prstTxWarp prst="textNoShape">
              <a:avLst/>
            </a:prstTxWarp>
          </a:bodyPr>
          <a:lstStyle/>
          <a:p>
            <a:endParaRPr lang="zh-CN" altLang="en-US" sz="1350"/>
          </a:p>
        </p:txBody>
      </p:sp>
      <p:sp>
        <p:nvSpPr>
          <p:cNvPr id="97" name="TextBox 96"/>
          <p:cNvSpPr txBox="1"/>
          <p:nvPr/>
        </p:nvSpPr>
        <p:spPr>
          <a:xfrm>
            <a:off x="2261920" y="3718228"/>
            <a:ext cx="1412846" cy="782211"/>
          </a:xfrm>
          <a:prstGeom prst="rect">
            <a:avLst/>
          </a:prstGeom>
          <a:noFill/>
        </p:spPr>
        <p:txBody>
          <a:bodyPr wrap="square" lIns="61415" tIns="30707" rIns="61415" bIns="30707"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98" name="TextBox 97"/>
          <p:cNvSpPr txBox="1"/>
          <p:nvPr/>
        </p:nvSpPr>
        <p:spPr>
          <a:xfrm>
            <a:off x="2618401" y="3461773"/>
            <a:ext cx="1194846" cy="184666"/>
          </a:xfrm>
          <a:prstGeom prst="rect">
            <a:avLst/>
          </a:prstGeom>
          <a:noFill/>
        </p:spPr>
        <p:txBody>
          <a:bodyPr wrap="square" lIns="61415" tIns="0" rIns="61415" bIns="0" rtlCol="0" anchor="t">
            <a:spAutoFit/>
          </a:bodyPr>
          <a:lstStyle/>
          <a:p>
            <a:r>
              <a:rPr lang="zh-CN" altLang="en-US" baseline="-3000" dirty="0">
                <a:latin typeface="微软雅黑" pitchFamily="34" charset="-122"/>
                <a:ea typeface="微软雅黑" pitchFamily="34" charset="-122"/>
              </a:rPr>
              <a:t>添加标题</a:t>
            </a:r>
          </a:p>
        </p:txBody>
      </p:sp>
      <p:sp>
        <p:nvSpPr>
          <p:cNvPr id="99" name="TextBox 98"/>
          <p:cNvSpPr txBox="1"/>
          <p:nvPr/>
        </p:nvSpPr>
        <p:spPr>
          <a:xfrm>
            <a:off x="3648194" y="3718228"/>
            <a:ext cx="1412846" cy="782211"/>
          </a:xfrm>
          <a:prstGeom prst="rect">
            <a:avLst/>
          </a:prstGeom>
          <a:noFill/>
        </p:spPr>
        <p:txBody>
          <a:bodyPr wrap="square" lIns="61415" tIns="30707" rIns="61415" bIns="30707"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100" name="TextBox 99"/>
          <p:cNvSpPr txBox="1"/>
          <p:nvPr/>
        </p:nvSpPr>
        <p:spPr>
          <a:xfrm>
            <a:off x="4004675" y="3487174"/>
            <a:ext cx="1194846" cy="184666"/>
          </a:xfrm>
          <a:prstGeom prst="rect">
            <a:avLst/>
          </a:prstGeom>
          <a:noFill/>
        </p:spPr>
        <p:txBody>
          <a:bodyPr wrap="square" lIns="61415" tIns="0" rIns="61415" bIns="0" rtlCol="0" anchor="t">
            <a:spAutoFit/>
          </a:bodyPr>
          <a:lstStyle/>
          <a:p>
            <a:r>
              <a:rPr lang="zh-CN" altLang="en-US" baseline="-3000" dirty="0">
                <a:latin typeface="微软雅黑" pitchFamily="34" charset="-122"/>
                <a:ea typeface="微软雅黑" pitchFamily="34" charset="-122"/>
              </a:rPr>
              <a:t>添加标题</a:t>
            </a:r>
          </a:p>
        </p:txBody>
      </p:sp>
      <p:sp>
        <p:nvSpPr>
          <p:cNvPr id="101" name="TextBox 100"/>
          <p:cNvSpPr txBox="1"/>
          <p:nvPr/>
        </p:nvSpPr>
        <p:spPr>
          <a:xfrm>
            <a:off x="5015834" y="3718228"/>
            <a:ext cx="1412846" cy="782211"/>
          </a:xfrm>
          <a:prstGeom prst="rect">
            <a:avLst/>
          </a:prstGeom>
          <a:noFill/>
        </p:spPr>
        <p:txBody>
          <a:bodyPr wrap="square" lIns="61415" tIns="30707" rIns="61415" bIns="30707"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102" name="TextBox 101"/>
          <p:cNvSpPr txBox="1"/>
          <p:nvPr/>
        </p:nvSpPr>
        <p:spPr>
          <a:xfrm>
            <a:off x="5372315" y="3487174"/>
            <a:ext cx="1194846" cy="184666"/>
          </a:xfrm>
          <a:prstGeom prst="rect">
            <a:avLst/>
          </a:prstGeom>
          <a:noFill/>
        </p:spPr>
        <p:txBody>
          <a:bodyPr wrap="square" lIns="61415" tIns="0" rIns="61415" bIns="0" rtlCol="0" anchor="t">
            <a:spAutoFit/>
          </a:bodyPr>
          <a:lstStyle/>
          <a:p>
            <a:r>
              <a:rPr lang="zh-CN" altLang="en-US" baseline="-3000" dirty="0">
                <a:latin typeface="微软雅黑" pitchFamily="34" charset="-122"/>
                <a:ea typeface="微软雅黑" pitchFamily="34" charset="-122"/>
              </a:rPr>
              <a:t>添加标题</a:t>
            </a:r>
          </a:p>
        </p:txBody>
      </p:sp>
      <p:sp>
        <p:nvSpPr>
          <p:cNvPr id="103" name="TextBox 102"/>
          <p:cNvSpPr txBox="1"/>
          <p:nvPr/>
        </p:nvSpPr>
        <p:spPr>
          <a:xfrm>
            <a:off x="6436623" y="3718228"/>
            <a:ext cx="1412846" cy="782211"/>
          </a:xfrm>
          <a:prstGeom prst="rect">
            <a:avLst/>
          </a:prstGeom>
          <a:noFill/>
        </p:spPr>
        <p:txBody>
          <a:bodyPr wrap="square" lIns="61415" tIns="30707" rIns="61415" bIns="30707"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104" name="TextBox 103"/>
          <p:cNvSpPr txBox="1"/>
          <p:nvPr/>
        </p:nvSpPr>
        <p:spPr>
          <a:xfrm>
            <a:off x="6793104" y="3487174"/>
            <a:ext cx="1194846" cy="184666"/>
          </a:xfrm>
          <a:prstGeom prst="rect">
            <a:avLst/>
          </a:prstGeom>
          <a:noFill/>
        </p:spPr>
        <p:txBody>
          <a:bodyPr wrap="square" lIns="61415" tIns="0" rIns="61415" bIns="0" rtlCol="0" anchor="t">
            <a:spAutoFit/>
          </a:bodyPr>
          <a:lstStyle/>
          <a:p>
            <a:r>
              <a:rPr lang="zh-CN" altLang="en-US" baseline="-3000" dirty="0">
                <a:latin typeface="微软雅黑" pitchFamily="34" charset="-122"/>
                <a:ea typeface="微软雅黑" pitchFamily="34" charset="-122"/>
              </a:rPr>
              <a:t>添加标题</a:t>
            </a:r>
          </a:p>
        </p:txBody>
      </p:sp>
    </p:spTree>
    <p:extLst>
      <p:ext uri="{BB962C8B-B14F-4D97-AF65-F5344CB8AC3E}">
        <p14:creationId xmlns:p14="http://schemas.microsoft.com/office/powerpoint/2010/main" val="496825879"/>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anim calcmode="lin" valueType="num">
                                      <p:cBhvr>
                                        <p:cTn id="8" dur="500" fill="hold"/>
                                        <p:tgtEl>
                                          <p:spTgt spid="89"/>
                                        </p:tgtEl>
                                        <p:attrNameLst>
                                          <p:attrName>ppt_w</p:attrName>
                                        </p:attrNameLst>
                                      </p:cBhvr>
                                      <p:tavLst>
                                        <p:tav tm="0" fmla="#ppt_w*sin(2.5*pi*$)">
                                          <p:val>
                                            <p:fltVal val="0"/>
                                          </p:val>
                                        </p:tav>
                                        <p:tav tm="100000">
                                          <p:val>
                                            <p:fltVal val="1"/>
                                          </p:val>
                                        </p:tav>
                                      </p:tavLst>
                                    </p:anim>
                                    <p:anim calcmode="lin" valueType="num">
                                      <p:cBhvr>
                                        <p:cTn id="9" dur="500" fill="hold"/>
                                        <p:tgtEl>
                                          <p:spTgt spid="89"/>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fade">
                                      <p:cBhvr>
                                        <p:cTn id="12" dur="500"/>
                                        <p:tgtEl>
                                          <p:spTgt spid="90"/>
                                        </p:tgtEl>
                                      </p:cBhvr>
                                    </p:animEffect>
                                    <p:anim calcmode="lin" valueType="num">
                                      <p:cBhvr>
                                        <p:cTn id="13" dur="500" fill="hold"/>
                                        <p:tgtEl>
                                          <p:spTgt spid="90"/>
                                        </p:tgtEl>
                                        <p:attrNameLst>
                                          <p:attrName>ppt_w</p:attrName>
                                        </p:attrNameLst>
                                      </p:cBhvr>
                                      <p:tavLst>
                                        <p:tav tm="0" fmla="#ppt_w*sin(2.5*pi*$)">
                                          <p:val>
                                            <p:fltVal val="0"/>
                                          </p:val>
                                        </p:tav>
                                        <p:tav tm="100000">
                                          <p:val>
                                            <p:fltVal val="1"/>
                                          </p:val>
                                        </p:tav>
                                      </p:tavLst>
                                    </p:anim>
                                    <p:anim calcmode="lin" valueType="num">
                                      <p:cBhvr>
                                        <p:cTn id="14" dur="500" fill="hold"/>
                                        <p:tgtEl>
                                          <p:spTgt spid="90"/>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fade">
                                      <p:cBhvr>
                                        <p:cTn id="18" dur="1000"/>
                                        <p:tgtEl>
                                          <p:spTgt spid="98"/>
                                        </p:tgtEl>
                                      </p:cBhvr>
                                    </p:animEffect>
                                    <p:anim calcmode="lin" valueType="num">
                                      <p:cBhvr>
                                        <p:cTn id="19" dur="1000" fill="hold"/>
                                        <p:tgtEl>
                                          <p:spTgt spid="98"/>
                                        </p:tgtEl>
                                        <p:attrNameLst>
                                          <p:attrName>ppt_x</p:attrName>
                                        </p:attrNameLst>
                                      </p:cBhvr>
                                      <p:tavLst>
                                        <p:tav tm="0">
                                          <p:val>
                                            <p:strVal val="#ppt_x"/>
                                          </p:val>
                                        </p:tav>
                                        <p:tav tm="100000">
                                          <p:val>
                                            <p:strVal val="#ppt_x"/>
                                          </p:val>
                                        </p:tav>
                                      </p:tavLst>
                                    </p:anim>
                                    <p:anim calcmode="lin" valueType="num">
                                      <p:cBhvr>
                                        <p:cTn id="20" dur="1000" fill="hold"/>
                                        <p:tgtEl>
                                          <p:spTgt spid="98"/>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1000"/>
                                        <p:tgtEl>
                                          <p:spTgt spid="97"/>
                                        </p:tgtEl>
                                      </p:cBhvr>
                                    </p:animEffect>
                                    <p:anim calcmode="lin" valueType="num">
                                      <p:cBhvr>
                                        <p:cTn id="24" dur="1000" fill="hold"/>
                                        <p:tgtEl>
                                          <p:spTgt spid="97"/>
                                        </p:tgtEl>
                                        <p:attrNameLst>
                                          <p:attrName>ppt_x</p:attrName>
                                        </p:attrNameLst>
                                      </p:cBhvr>
                                      <p:tavLst>
                                        <p:tav tm="0">
                                          <p:val>
                                            <p:strVal val="#ppt_x"/>
                                          </p:val>
                                        </p:tav>
                                        <p:tav tm="100000">
                                          <p:val>
                                            <p:strVal val="#ppt_x"/>
                                          </p:val>
                                        </p:tav>
                                      </p:tavLst>
                                    </p:anim>
                                    <p:anim calcmode="lin" valueType="num">
                                      <p:cBhvr>
                                        <p:cTn id="25" dur="1000" fill="hold"/>
                                        <p:tgtEl>
                                          <p:spTgt spid="97"/>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59"/>
                                        </p:tgtEl>
                                        <p:attrNameLst>
                                          <p:attrName>style.visibility</p:attrName>
                                        </p:attrNameLst>
                                      </p:cBhvr>
                                      <p:to>
                                        <p:strVal val="visible"/>
                                      </p:to>
                                    </p:set>
                                    <p:animEffect transition="in" filter="wipe(down)">
                                      <p:cBhvr>
                                        <p:cTn id="31" dur="500"/>
                                        <p:tgtEl>
                                          <p:spTgt spid="59"/>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60"/>
                                        </p:tgtEl>
                                        <p:attrNameLst>
                                          <p:attrName>style.visibility</p:attrName>
                                        </p:attrNameLst>
                                      </p:cBhvr>
                                      <p:to>
                                        <p:strVal val="visible"/>
                                      </p:to>
                                    </p:set>
                                    <p:animEffect transition="in" filter="wipe(down)">
                                      <p:cBhvr>
                                        <p:cTn id="34" dur="500"/>
                                        <p:tgtEl>
                                          <p:spTgt spid="60"/>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61"/>
                                        </p:tgtEl>
                                        <p:attrNameLst>
                                          <p:attrName>style.visibility</p:attrName>
                                        </p:attrNameLst>
                                      </p:cBhvr>
                                      <p:to>
                                        <p:strVal val="visible"/>
                                      </p:to>
                                    </p:set>
                                    <p:animEffect transition="in" filter="wipe(down)">
                                      <p:cBhvr>
                                        <p:cTn id="37" dur="500"/>
                                        <p:tgtEl>
                                          <p:spTgt spid="61"/>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wipe(down)">
                                      <p:cBhvr>
                                        <p:cTn id="41" dur="500"/>
                                        <p:tgtEl>
                                          <p:spTgt spid="5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down)">
                                      <p:cBhvr>
                                        <p:cTn id="44" dur="500"/>
                                        <p:tgtEl>
                                          <p:spTgt spid="6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wipe(down)">
                                      <p:cBhvr>
                                        <p:cTn id="47" dur="500"/>
                                        <p:tgtEl>
                                          <p:spTgt spid="6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down)">
                                      <p:cBhvr>
                                        <p:cTn id="50" dur="500"/>
                                        <p:tgtEl>
                                          <p:spTgt spid="64"/>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fade">
                                      <p:cBhvr>
                                        <p:cTn id="54" dur="500"/>
                                        <p:tgtEl>
                                          <p:spTgt spid="91"/>
                                        </p:tgtEl>
                                      </p:cBhvr>
                                    </p:animEffect>
                                    <p:anim calcmode="lin" valueType="num">
                                      <p:cBhvr>
                                        <p:cTn id="55" dur="500" fill="hold"/>
                                        <p:tgtEl>
                                          <p:spTgt spid="91"/>
                                        </p:tgtEl>
                                        <p:attrNameLst>
                                          <p:attrName>ppt_w</p:attrName>
                                        </p:attrNameLst>
                                      </p:cBhvr>
                                      <p:tavLst>
                                        <p:tav tm="0" fmla="#ppt_w*sin(2.5*pi*$)">
                                          <p:val>
                                            <p:fltVal val="0"/>
                                          </p:val>
                                        </p:tav>
                                        <p:tav tm="100000">
                                          <p:val>
                                            <p:fltVal val="1"/>
                                          </p:val>
                                        </p:tav>
                                      </p:tavLst>
                                    </p:anim>
                                    <p:anim calcmode="lin" valueType="num">
                                      <p:cBhvr>
                                        <p:cTn id="56" dur="500" fill="hold"/>
                                        <p:tgtEl>
                                          <p:spTgt spid="91"/>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fade">
                                      <p:cBhvr>
                                        <p:cTn id="59" dur="500"/>
                                        <p:tgtEl>
                                          <p:spTgt spid="95"/>
                                        </p:tgtEl>
                                      </p:cBhvr>
                                    </p:animEffect>
                                    <p:anim calcmode="lin" valueType="num">
                                      <p:cBhvr>
                                        <p:cTn id="60" dur="500" fill="hold"/>
                                        <p:tgtEl>
                                          <p:spTgt spid="95"/>
                                        </p:tgtEl>
                                        <p:attrNameLst>
                                          <p:attrName>ppt_w</p:attrName>
                                        </p:attrNameLst>
                                      </p:cBhvr>
                                      <p:tavLst>
                                        <p:tav tm="0" fmla="#ppt_w*sin(2.5*pi*$)">
                                          <p:val>
                                            <p:fltVal val="0"/>
                                          </p:val>
                                        </p:tav>
                                        <p:tav tm="100000">
                                          <p:val>
                                            <p:fltVal val="1"/>
                                          </p:val>
                                        </p:tav>
                                      </p:tavLst>
                                    </p:anim>
                                    <p:anim calcmode="lin" valueType="num">
                                      <p:cBhvr>
                                        <p:cTn id="61" dur="500" fill="hold"/>
                                        <p:tgtEl>
                                          <p:spTgt spid="95"/>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100"/>
                                        </p:tgtEl>
                                        <p:attrNameLst>
                                          <p:attrName>style.visibility</p:attrName>
                                        </p:attrNameLst>
                                      </p:cBhvr>
                                      <p:to>
                                        <p:strVal val="visible"/>
                                      </p:to>
                                    </p:set>
                                    <p:animEffect transition="in" filter="fade">
                                      <p:cBhvr>
                                        <p:cTn id="65" dur="1000"/>
                                        <p:tgtEl>
                                          <p:spTgt spid="100"/>
                                        </p:tgtEl>
                                      </p:cBhvr>
                                    </p:animEffect>
                                    <p:anim calcmode="lin" valueType="num">
                                      <p:cBhvr>
                                        <p:cTn id="66" dur="1000" fill="hold"/>
                                        <p:tgtEl>
                                          <p:spTgt spid="100"/>
                                        </p:tgtEl>
                                        <p:attrNameLst>
                                          <p:attrName>ppt_x</p:attrName>
                                        </p:attrNameLst>
                                      </p:cBhvr>
                                      <p:tavLst>
                                        <p:tav tm="0">
                                          <p:val>
                                            <p:strVal val="#ppt_x"/>
                                          </p:val>
                                        </p:tav>
                                        <p:tav tm="100000">
                                          <p:val>
                                            <p:strVal val="#ppt_x"/>
                                          </p:val>
                                        </p:tav>
                                      </p:tavLst>
                                    </p:anim>
                                    <p:anim calcmode="lin" valueType="num">
                                      <p:cBhvr>
                                        <p:cTn id="67" dur="1000" fill="hold"/>
                                        <p:tgtEl>
                                          <p:spTgt spid="100"/>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99"/>
                                        </p:tgtEl>
                                        <p:attrNameLst>
                                          <p:attrName>style.visibility</p:attrName>
                                        </p:attrNameLst>
                                      </p:cBhvr>
                                      <p:to>
                                        <p:strVal val="visible"/>
                                      </p:to>
                                    </p:set>
                                    <p:animEffect transition="in" filter="fade">
                                      <p:cBhvr>
                                        <p:cTn id="70" dur="1000"/>
                                        <p:tgtEl>
                                          <p:spTgt spid="99"/>
                                        </p:tgtEl>
                                      </p:cBhvr>
                                    </p:animEffect>
                                    <p:anim calcmode="lin" valueType="num">
                                      <p:cBhvr>
                                        <p:cTn id="71" dur="1000" fill="hold"/>
                                        <p:tgtEl>
                                          <p:spTgt spid="99"/>
                                        </p:tgtEl>
                                        <p:attrNameLst>
                                          <p:attrName>ppt_x</p:attrName>
                                        </p:attrNameLst>
                                      </p:cBhvr>
                                      <p:tavLst>
                                        <p:tav tm="0">
                                          <p:val>
                                            <p:strVal val="#ppt_x"/>
                                          </p:val>
                                        </p:tav>
                                        <p:tav tm="100000">
                                          <p:val>
                                            <p:strVal val="#ppt_x"/>
                                          </p:val>
                                        </p:tav>
                                      </p:tavLst>
                                    </p:anim>
                                    <p:anim calcmode="lin" valueType="num">
                                      <p:cBhvr>
                                        <p:cTn id="72" dur="1000" fill="hold"/>
                                        <p:tgtEl>
                                          <p:spTgt spid="99"/>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ipe(down)">
                                      <p:cBhvr>
                                        <p:cTn id="75" dur="500"/>
                                        <p:tgtEl>
                                          <p:spTgt spid="65"/>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66"/>
                                        </p:tgtEl>
                                        <p:attrNameLst>
                                          <p:attrName>style.visibility</p:attrName>
                                        </p:attrNameLst>
                                      </p:cBhvr>
                                      <p:to>
                                        <p:strVal val="visible"/>
                                      </p:to>
                                    </p:set>
                                    <p:animEffect transition="in" filter="wipe(down)">
                                      <p:cBhvr>
                                        <p:cTn id="78" dur="500"/>
                                        <p:tgtEl>
                                          <p:spTgt spid="66"/>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67"/>
                                        </p:tgtEl>
                                        <p:attrNameLst>
                                          <p:attrName>style.visibility</p:attrName>
                                        </p:attrNameLst>
                                      </p:cBhvr>
                                      <p:to>
                                        <p:strVal val="visible"/>
                                      </p:to>
                                    </p:set>
                                    <p:animEffect transition="in" filter="wipe(down)">
                                      <p:cBhvr>
                                        <p:cTn id="81" dur="500"/>
                                        <p:tgtEl>
                                          <p:spTgt spid="67"/>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68"/>
                                        </p:tgtEl>
                                        <p:attrNameLst>
                                          <p:attrName>style.visibility</p:attrName>
                                        </p:attrNameLst>
                                      </p:cBhvr>
                                      <p:to>
                                        <p:strVal val="visible"/>
                                      </p:to>
                                    </p:set>
                                    <p:animEffect transition="in" filter="wipe(down)">
                                      <p:cBhvr>
                                        <p:cTn id="84" dur="500"/>
                                        <p:tgtEl>
                                          <p:spTgt spid="68"/>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wipe(down)">
                                      <p:cBhvr>
                                        <p:cTn id="88" dur="500"/>
                                        <p:tgtEl>
                                          <p:spTgt spid="69"/>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70"/>
                                        </p:tgtEl>
                                        <p:attrNameLst>
                                          <p:attrName>style.visibility</p:attrName>
                                        </p:attrNameLst>
                                      </p:cBhvr>
                                      <p:to>
                                        <p:strVal val="visible"/>
                                      </p:to>
                                    </p:set>
                                    <p:animEffect transition="in" filter="wipe(down)">
                                      <p:cBhvr>
                                        <p:cTn id="91" dur="500"/>
                                        <p:tgtEl>
                                          <p:spTgt spid="70"/>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71"/>
                                        </p:tgtEl>
                                        <p:attrNameLst>
                                          <p:attrName>style.visibility</p:attrName>
                                        </p:attrNameLst>
                                      </p:cBhvr>
                                      <p:to>
                                        <p:strVal val="visible"/>
                                      </p:to>
                                    </p:set>
                                    <p:animEffect transition="in" filter="wipe(down)">
                                      <p:cBhvr>
                                        <p:cTn id="94" dur="500"/>
                                        <p:tgtEl>
                                          <p:spTgt spid="71"/>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72"/>
                                        </p:tgtEl>
                                        <p:attrNameLst>
                                          <p:attrName>style.visibility</p:attrName>
                                        </p:attrNameLst>
                                      </p:cBhvr>
                                      <p:to>
                                        <p:strVal val="visible"/>
                                      </p:to>
                                    </p:set>
                                    <p:animEffect transition="in" filter="wipe(down)">
                                      <p:cBhvr>
                                        <p:cTn id="97" dur="500"/>
                                        <p:tgtEl>
                                          <p:spTgt spid="72"/>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92"/>
                                        </p:tgtEl>
                                        <p:attrNameLst>
                                          <p:attrName>style.visibility</p:attrName>
                                        </p:attrNameLst>
                                      </p:cBhvr>
                                      <p:to>
                                        <p:strVal val="visible"/>
                                      </p:to>
                                    </p:set>
                                    <p:animEffect transition="in" filter="fade">
                                      <p:cBhvr>
                                        <p:cTn id="101" dur="500"/>
                                        <p:tgtEl>
                                          <p:spTgt spid="92"/>
                                        </p:tgtEl>
                                      </p:cBhvr>
                                    </p:animEffect>
                                    <p:anim calcmode="lin" valueType="num">
                                      <p:cBhvr>
                                        <p:cTn id="102" dur="500" fill="hold"/>
                                        <p:tgtEl>
                                          <p:spTgt spid="92"/>
                                        </p:tgtEl>
                                        <p:attrNameLst>
                                          <p:attrName>ppt_w</p:attrName>
                                        </p:attrNameLst>
                                      </p:cBhvr>
                                      <p:tavLst>
                                        <p:tav tm="0" fmla="#ppt_w*sin(2.5*pi*$)">
                                          <p:val>
                                            <p:fltVal val="0"/>
                                          </p:val>
                                        </p:tav>
                                        <p:tav tm="100000">
                                          <p:val>
                                            <p:fltVal val="1"/>
                                          </p:val>
                                        </p:tav>
                                      </p:tavLst>
                                    </p:anim>
                                    <p:anim calcmode="lin" valueType="num">
                                      <p:cBhvr>
                                        <p:cTn id="103" dur="500" fill="hold"/>
                                        <p:tgtEl>
                                          <p:spTgt spid="92"/>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94"/>
                                        </p:tgtEl>
                                        <p:attrNameLst>
                                          <p:attrName>style.visibility</p:attrName>
                                        </p:attrNameLst>
                                      </p:cBhvr>
                                      <p:to>
                                        <p:strVal val="visible"/>
                                      </p:to>
                                    </p:set>
                                    <p:animEffect transition="in" filter="fade">
                                      <p:cBhvr>
                                        <p:cTn id="106" dur="500"/>
                                        <p:tgtEl>
                                          <p:spTgt spid="94"/>
                                        </p:tgtEl>
                                      </p:cBhvr>
                                    </p:animEffect>
                                    <p:anim calcmode="lin" valueType="num">
                                      <p:cBhvr>
                                        <p:cTn id="107" dur="500" fill="hold"/>
                                        <p:tgtEl>
                                          <p:spTgt spid="94"/>
                                        </p:tgtEl>
                                        <p:attrNameLst>
                                          <p:attrName>ppt_w</p:attrName>
                                        </p:attrNameLst>
                                      </p:cBhvr>
                                      <p:tavLst>
                                        <p:tav tm="0" fmla="#ppt_w*sin(2.5*pi*$)">
                                          <p:val>
                                            <p:fltVal val="0"/>
                                          </p:val>
                                        </p:tav>
                                        <p:tav tm="100000">
                                          <p:val>
                                            <p:fltVal val="1"/>
                                          </p:val>
                                        </p:tav>
                                      </p:tavLst>
                                    </p:anim>
                                    <p:anim calcmode="lin" valueType="num">
                                      <p:cBhvr>
                                        <p:cTn id="108" dur="500" fill="hold"/>
                                        <p:tgtEl>
                                          <p:spTgt spid="94"/>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102"/>
                                        </p:tgtEl>
                                        <p:attrNameLst>
                                          <p:attrName>style.visibility</p:attrName>
                                        </p:attrNameLst>
                                      </p:cBhvr>
                                      <p:to>
                                        <p:strVal val="visible"/>
                                      </p:to>
                                    </p:set>
                                    <p:animEffect transition="in" filter="fade">
                                      <p:cBhvr>
                                        <p:cTn id="112" dur="1000"/>
                                        <p:tgtEl>
                                          <p:spTgt spid="102"/>
                                        </p:tgtEl>
                                      </p:cBhvr>
                                    </p:animEffect>
                                    <p:anim calcmode="lin" valueType="num">
                                      <p:cBhvr>
                                        <p:cTn id="113" dur="1000" fill="hold"/>
                                        <p:tgtEl>
                                          <p:spTgt spid="102"/>
                                        </p:tgtEl>
                                        <p:attrNameLst>
                                          <p:attrName>ppt_x</p:attrName>
                                        </p:attrNameLst>
                                      </p:cBhvr>
                                      <p:tavLst>
                                        <p:tav tm="0">
                                          <p:val>
                                            <p:strVal val="#ppt_x"/>
                                          </p:val>
                                        </p:tav>
                                        <p:tav tm="100000">
                                          <p:val>
                                            <p:strVal val="#ppt_x"/>
                                          </p:val>
                                        </p:tav>
                                      </p:tavLst>
                                    </p:anim>
                                    <p:anim calcmode="lin" valueType="num">
                                      <p:cBhvr>
                                        <p:cTn id="114" dur="1000" fill="hold"/>
                                        <p:tgtEl>
                                          <p:spTgt spid="102"/>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101"/>
                                        </p:tgtEl>
                                        <p:attrNameLst>
                                          <p:attrName>style.visibility</p:attrName>
                                        </p:attrNameLst>
                                      </p:cBhvr>
                                      <p:to>
                                        <p:strVal val="visible"/>
                                      </p:to>
                                    </p:set>
                                    <p:animEffect transition="in" filter="fade">
                                      <p:cBhvr>
                                        <p:cTn id="117" dur="1000"/>
                                        <p:tgtEl>
                                          <p:spTgt spid="101"/>
                                        </p:tgtEl>
                                      </p:cBhvr>
                                    </p:animEffect>
                                    <p:anim calcmode="lin" valueType="num">
                                      <p:cBhvr>
                                        <p:cTn id="118" dur="1000" fill="hold"/>
                                        <p:tgtEl>
                                          <p:spTgt spid="101"/>
                                        </p:tgtEl>
                                        <p:attrNameLst>
                                          <p:attrName>ppt_x</p:attrName>
                                        </p:attrNameLst>
                                      </p:cBhvr>
                                      <p:tavLst>
                                        <p:tav tm="0">
                                          <p:val>
                                            <p:strVal val="#ppt_x"/>
                                          </p:val>
                                        </p:tav>
                                        <p:tav tm="100000">
                                          <p:val>
                                            <p:strVal val="#ppt_x"/>
                                          </p:val>
                                        </p:tav>
                                      </p:tavLst>
                                    </p:anim>
                                    <p:anim calcmode="lin" valueType="num">
                                      <p:cBhvr>
                                        <p:cTn id="119" dur="1000" fill="hold"/>
                                        <p:tgtEl>
                                          <p:spTgt spid="101"/>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73"/>
                                        </p:tgtEl>
                                        <p:attrNameLst>
                                          <p:attrName>style.visibility</p:attrName>
                                        </p:attrNameLst>
                                      </p:cBhvr>
                                      <p:to>
                                        <p:strVal val="visible"/>
                                      </p:to>
                                    </p:set>
                                    <p:animEffect transition="in" filter="wipe(down)">
                                      <p:cBhvr>
                                        <p:cTn id="122" dur="500"/>
                                        <p:tgtEl>
                                          <p:spTgt spid="73"/>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74"/>
                                        </p:tgtEl>
                                        <p:attrNameLst>
                                          <p:attrName>style.visibility</p:attrName>
                                        </p:attrNameLst>
                                      </p:cBhvr>
                                      <p:to>
                                        <p:strVal val="visible"/>
                                      </p:to>
                                    </p:set>
                                    <p:animEffect transition="in" filter="wipe(down)">
                                      <p:cBhvr>
                                        <p:cTn id="125" dur="500"/>
                                        <p:tgtEl>
                                          <p:spTgt spid="74"/>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75"/>
                                        </p:tgtEl>
                                        <p:attrNameLst>
                                          <p:attrName>style.visibility</p:attrName>
                                        </p:attrNameLst>
                                      </p:cBhvr>
                                      <p:to>
                                        <p:strVal val="visible"/>
                                      </p:to>
                                    </p:set>
                                    <p:animEffect transition="in" filter="wipe(down)">
                                      <p:cBhvr>
                                        <p:cTn id="128" dur="500"/>
                                        <p:tgtEl>
                                          <p:spTgt spid="75"/>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76"/>
                                        </p:tgtEl>
                                        <p:attrNameLst>
                                          <p:attrName>style.visibility</p:attrName>
                                        </p:attrNameLst>
                                      </p:cBhvr>
                                      <p:to>
                                        <p:strVal val="visible"/>
                                      </p:to>
                                    </p:set>
                                    <p:animEffect transition="in" filter="wipe(down)">
                                      <p:cBhvr>
                                        <p:cTn id="131" dur="500"/>
                                        <p:tgtEl>
                                          <p:spTgt spid="76"/>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80"/>
                                        </p:tgtEl>
                                        <p:attrNameLst>
                                          <p:attrName>style.visibility</p:attrName>
                                        </p:attrNameLst>
                                      </p:cBhvr>
                                      <p:to>
                                        <p:strVal val="visible"/>
                                      </p:to>
                                    </p:set>
                                    <p:animEffect transition="in" filter="wipe(down)">
                                      <p:cBhvr>
                                        <p:cTn id="135" dur="500"/>
                                        <p:tgtEl>
                                          <p:spTgt spid="80"/>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79"/>
                                        </p:tgtEl>
                                        <p:attrNameLst>
                                          <p:attrName>style.visibility</p:attrName>
                                        </p:attrNameLst>
                                      </p:cBhvr>
                                      <p:to>
                                        <p:strVal val="visible"/>
                                      </p:to>
                                    </p:set>
                                    <p:animEffect transition="in" filter="wipe(down)">
                                      <p:cBhvr>
                                        <p:cTn id="138" dur="500"/>
                                        <p:tgtEl>
                                          <p:spTgt spid="79"/>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78"/>
                                        </p:tgtEl>
                                        <p:attrNameLst>
                                          <p:attrName>style.visibility</p:attrName>
                                        </p:attrNameLst>
                                      </p:cBhvr>
                                      <p:to>
                                        <p:strVal val="visible"/>
                                      </p:to>
                                    </p:set>
                                    <p:animEffect transition="in" filter="wipe(down)">
                                      <p:cBhvr>
                                        <p:cTn id="141" dur="500"/>
                                        <p:tgtEl>
                                          <p:spTgt spid="78"/>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77"/>
                                        </p:tgtEl>
                                        <p:attrNameLst>
                                          <p:attrName>style.visibility</p:attrName>
                                        </p:attrNameLst>
                                      </p:cBhvr>
                                      <p:to>
                                        <p:strVal val="visible"/>
                                      </p:to>
                                    </p:set>
                                    <p:animEffect transition="in" filter="wipe(down)">
                                      <p:cBhvr>
                                        <p:cTn id="144" dur="500"/>
                                        <p:tgtEl>
                                          <p:spTgt spid="77"/>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93"/>
                                        </p:tgtEl>
                                        <p:attrNameLst>
                                          <p:attrName>style.visibility</p:attrName>
                                        </p:attrNameLst>
                                      </p:cBhvr>
                                      <p:to>
                                        <p:strVal val="visible"/>
                                      </p:to>
                                    </p:set>
                                    <p:animEffect transition="in" filter="fade">
                                      <p:cBhvr>
                                        <p:cTn id="148" dur="500"/>
                                        <p:tgtEl>
                                          <p:spTgt spid="93"/>
                                        </p:tgtEl>
                                      </p:cBhvr>
                                    </p:animEffect>
                                    <p:anim calcmode="lin" valueType="num">
                                      <p:cBhvr>
                                        <p:cTn id="149" dur="500" fill="hold"/>
                                        <p:tgtEl>
                                          <p:spTgt spid="93"/>
                                        </p:tgtEl>
                                        <p:attrNameLst>
                                          <p:attrName>ppt_w</p:attrName>
                                        </p:attrNameLst>
                                      </p:cBhvr>
                                      <p:tavLst>
                                        <p:tav tm="0" fmla="#ppt_w*sin(2.5*pi*$)">
                                          <p:val>
                                            <p:fltVal val="0"/>
                                          </p:val>
                                        </p:tav>
                                        <p:tav tm="100000">
                                          <p:val>
                                            <p:fltVal val="1"/>
                                          </p:val>
                                        </p:tav>
                                      </p:tavLst>
                                    </p:anim>
                                    <p:anim calcmode="lin" valueType="num">
                                      <p:cBhvr>
                                        <p:cTn id="150" dur="500" fill="hold"/>
                                        <p:tgtEl>
                                          <p:spTgt spid="93"/>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96"/>
                                        </p:tgtEl>
                                        <p:attrNameLst>
                                          <p:attrName>style.visibility</p:attrName>
                                        </p:attrNameLst>
                                      </p:cBhvr>
                                      <p:to>
                                        <p:strVal val="visible"/>
                                      </p:to>
                                    </p:set>
                                    <p:animEffect transition="in" filter="fade">
                                      <p:cBhvr>
                                        <p:cTn id="153" dur="500"/>
                                        <p:tgtEl>
                                          <p:spTgt spid="96"/>
                                        </p:tgtEl>
                                      </p:cBhvr>
                                    </p:animEffect>
                                    <p:anim calcmode="lin" valueType="num">
                                      <p:cBhvr>
                                        <p:cTn id="154" dur="500" fill="hold"/>
                                        <p:tgtEl>
                                          <p:spTgt spid="96"/>
                                        </p:tgtEl>
                                        <p:attrNameLst>
                                          <p:attrName>ppt_w</p:attrName>
                                        </p:attrNameLst>
                                      </p:cBhvr>
                                      <p:tavLst>
                                        <p:tav tm="0" fmla="#ppt_w*sin(2.5*pi*$)">
                                          <p:val>
                                            <p:fltVal val="0"/>
                                          </p:val>
                                        </p:tav>
                                        <p:tav tm="100000">
                                          <p:val>
                                            <p:fltVal val="1"/>
                                          </p:val>
                                        </p:tav>
                                      </p:tavLst>
                                    </p:anim>
                                    <p:anim calcmode="lin" valueType="num">
                                      <p:cBhvr>
                                        <p:cTn id="155" dur="500" fill="hold"/>
                                        <p:tgtEl>
                                          <p:spTgt spid="96"/>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104"/>
                                        </p:tgtEl>
                                        <p:attrNameLst>
                                          <p:attrName>style.visibility</p:attrName>
                                        </p:attrNameLst>
                                      </p:cBhvr>
                                      <p:to>
                                        <p:strVal val="visible"/>
                                      </p:to>
                                    </p:set>
                                    <p:animEffect transition="in" filter="fade">
                                      <p:cBhvr>
                                        <p:cTn id="159" dur="1000"/>
                                        <p:tgtEl>
                                          <p:spTgt spid="104"/>
                                        </p:tgtEl>
                                      </p:cBhvr>
                                    </p:animEffect>
                                    <p:anim calcmode="lin" valueType="num">
                                      <p:cBhvr>
                                        <p:cTn id="160" dur="1000" fill="hold"/>
                                        <p:tgtEl>
                                          <p:spTgt spid="104"/>
                                        </p:tgtEl>
                                        <p:attrNameLst>
                                          <p:attrName>ppt_x</p:attrName>
                                        </p:attrNameLst>
                                      </p:cBhvr>
                                      <p:tavLst>
                                        <p:tav tm="0">
                                          <p:val>
                                            <p:strVal val="#ppt_x"/>
                                          </p:val>
                                        </p:tav>
                                        <p:tav tm="100000">
                                          <p:val>
                                            <p:strVal val="#ppt_x"/>
                                          </p:val>
                                        </p:tav>
                                      </p:tavLst>
                                    </p:anim>
                                    <p:anim calcmode="lin" valueType="num">
                                      <p:cBhvr>
                                        <p:cTn id="161" dur="1000" fill="hold"/>
                                        <p:tgtEl>
                                          <p:spTgt spid="104"/>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103"/>
                                        </p:tgtEl>
                                        <p:attrNameLst>
                                          <p:attrName>style.visibility</p:attrName>
                                        </p:attrNameLst>
                                      </p:cBhvr>
                                      <p:to>
                                        <p:strVal val="visible"/>
                                      </p:to>
                                    </p:set>
                                    <p:animEffect transition="in" filter="fade">
                                      <p:cBhvr>
                                        <p:cTn id="164" dur="1000"/>
                                        <p:tgtEl>
                                          <p:spTgt spid="103"/>
                                        </p:tgtEl>
                                      </p:cBhvr>
                                    </p:animEffect>
                                    <p:anim calcmode="lin" valueType="num">
                                      <p:cBhvr>
                                        <p:cTn id="165" dur="1000" fill="hold"/>
                                        <p:tgtEl>
                                          <p:spTgt spid="103"/>
                                        </p:tgtEl>
                                        <p:attrNameLst>
                                          <p:attrName>ppt_x</p:attrName>
                                        </p:attrNameLst>
                                      </p:cBhvr>
                                      <p:tavLst>
                                        <p:tav tm="0">
                                          <p:val>
                                            <p:strVal val="#ppt_x"/>
                                          </p:val>
                                        </p:tav>
                                        <p:tav tm="100000">
                                          <p:val>
                                            <p:strVal val="#ppt_x"/>
                                          </p:val>
                                        </p:tav>
                                      </p:tavLst>
                                    </p:anim>
                                    <p:anim calcmode="lin" valueType="num">
                                      <p:cBhvr>
                                        <p:cTn id="166" dur="1000" fill="hold"/>
                                        <p:tgtEl>
                                          <p:spTgt spid="103"/>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81"/>
                                        </p:tgtEl>
                                        <p:attrNameLst>
                                          <p:attrName>style.visibility</p:attrName>
                                        </p:attrNameLst>
                                      </p:cBhvr>
                                      <p:to>
                                        <p:strVal val="visible"/>
                                      </p:to>
                                    </p:set>
                                    <p:animEffect transition="in" filter="wipe(down)">
                                      <p:cBhvr>
                                        <p:cTn id="169" dur="500"/>
                                        <p:tgtEl>
                                          <p:spTgt spid="81"/>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82"/>
                                        </p:tgtEl>
                                        <p:attrNameLst>
                                          <p:attrName>style.visibility</p:attrName>
                                        </p:attrNameLst>
                                      </p:cBhvr>
                                      <p:to>
                                        <p:strVal val="visible"/>
                                      </p:to>
                                    </p:set>
                                    <p:animEffect transition="in" filter="wipe(down)">
                                      <p:cBhvr>
                                        <p:cTn id="172" dur="500"/>
                                        <p:tgtEl>
                                          <p:spTgt spid="82"/>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83"/>
                                        </p:tgtEl>
                                        <p:attrNameLst>
                                          <p:attrName>style.visibility</p:attrName>
                                        </p:attrNameLst>
                                      </p:cBhvr>
                                      <p:to>
                                        <p:strVal val="visible"/>
                                      </p:to>
                                    </p:set>
                                    <p:animEffect transition="in" filter="wipe(down)">
                                      <p:cBhvr>
                                        <p:cTn id="175" dur="500"/>
                                        <p:tgtEl>
                                          <p:spTgt spid="83"/>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84"/>
                                        </p:tgtEl>
                                        <p:attrNameLst>
                                          <p:attrName>style.visibility</p:attrName>
                                        </p:attrNameLst>
                                      </p:cBhvr>
                                      <p:to>
                                        <p:strVal val="visible"/>
                                      </p:to>
                                    </p:set>
                                    <p:animEffect transition="in" filter="wipe(down)">
                                      <p:cBhvr>
                                        <p:cTn id="178" dur="500"/>
                                        <p:tgtEl>
                                          <p:spTgt spid="84"/>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87"/>
                                        </p:tgtEl>
                                        <p:attrNameLst>
                                          <p:attrName>style.visibility</p:attrName>
                                        </p:attrNameLst>
                                      </p:cBhvr>
                                      <p:to>
                                        <p:strVal val="visible"/>
                                      </p:to>
                                    </p:set>
                                    <p:animEffect transition="in" filter="wipe(down)">
                                      <p:cBhvr>
                                        <p:cTn id="185" dur="500"/>
                                        <p:tgtEl>
                                          <p:spTgt spid="87"/>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86"/>
                                        </p:tgtEl>
                                        <p:attrNameLst>
                                          <p:attrName>style.visibility</p:attrName>
                                        </p:attrNameLst>
                                      </p:cBhvr>
                                      <p:to>
                                        <p:strVal val="visible"/>
                                      </p:to>
                                    </p:set>
                                    <p:animEffect transition="in" filter="wipe(down)">
                                      <p:cBhvr>
                                        <p:cTn id="188" dur="500"/>
                                        <p:tgtEl>
                                          <p:spTgt spid="86"/>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85"/>
                                        </p:tgtEl>
                                        <p:attrNameLst>
                                          <p:attrName>style.visibility</p:attrName>
                                        </p:attrNameLst>
                                      </p:cBhvr>
                                      <p:to>
                                        <p:strVal val="visible"/>
                                      </p:to>
                                    </p:set>
                                    <p:animEffect transition="in" filter="wipe(down)">
                                      <p:cBhvr>
                                        <p:cTn id="19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P spid="101" grpId="0"/>
      <p:bldP spid="102" grpId="0"/>
      <p:bldP spid="103" grpId="0"/>
      <p:bldP spid="10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1833600" y="3746886"/>
            <a:ext cx="5748442" cy="535943"/>
          </a:xfrm>
          <a:prstGeom prst="rect">
            <a:avLst/>
          </a:prstGeom>
          <a:solidFill>
            <a:srgbClr val="FFFFFF"/>
          </a:solidFill>
          <a:ln w="9525">
            <a:solidFill>
              <a:srgbClr val="EAEAEA"/>
            </a:solidFill>
            <a:miter lim="800000"/>
            <a:headEnd/>
            <a:tailEnd/>
          </a:ln>
          <a:extLst/>
        </p:spPr>
        <p:txBody>
          <a:bodyPr wrap="none" lIns="56640" tIns="28320" rIns="56640" bIns="28320" anchor="ctr"/>
          <a:lstStyle/>
          <a:p>
            <a:endParaRPr lang="zh-CN" altLang="en-US" sz="1350" kern="0" dirty="0">
              <a:solidFill>
                <a:sysClr val="windowText" lastClr="000000"/>
              </a:solidFill>
              <a:ea typeface="微软雅黑" pitchFamily="34" charset="-122"/>
            </a:endParaRPr>
          </a:p>
        </p:txBody>
      </p:sp>
      <p:sp>
        <p:nvSpPr>
          <p:cNvPr id="8" name="Line 43"/>
          <p:cNvSpPr>
            <a:spLocks noChangeShapeType="1"/>
          </p:cNvSpPr>
          <p:nvPr/>
        </p:nvSpPr>
        <p:spPr bwMode="auto">
          <a:xfrm rot="5400000">
            <a:off x="5563760" y="2939705"/>
            <a:ext cx="0" cy="213903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a:defRPr/>
            </a:pPr>
            <a:endParaRPr lang="zh-CN" altLang="en-US" sz="1350" kern="0" dirty="0">
              <a:solidFill>
                <a:sysClr val="windowText" lastClr="000000"/>
              </a:solidFill>
              <a:ea typeface="微软雅黑" pitchFamily="34" charset="-122"/>
            </a:endParaRPr>
          </a:p>
        </p:txBody>
      </p:sp>
      <p:sp>
        <p:nvSpPr>
          <p:cNvPr id="9" name="Rectangle 6"/>
          <p:cNvSpPr>
            <a:spLocks noChangeArrowheads="1"/>
          </p:cNvSpPr>
          <p:nvPr/>
        </p:nvSpPr>
        <p:spPr bwMode="auto">
          <a:xfrm>
            <a:off x="3866235" y="2586667"/>
            <a:ext cx="3715807" cy="532501"/>
          </a:xfrm>
          <a:prstGeom prst="rect">
            <a:avLst/>
          </a:prstGeom>
          <a:solidFill>
            <a:srgbClr val="FFFFFF"/>
          </a:solidFill>
          <a:ln w="9525">
            <a:solidFill>
              <a:srgbClr val="EAEAEA"/>
            </a:solidFill>
            <a:miter lim="800000"/>
            <a:headEnd/>
            <a:tailEnd/>
          </a:ln>
          <a:extLst/>
        </p:spPr>
        <p:txBody>
          <a:bodyPr wrap="none" lIns="56640" tIns="28320" rIns="56640" bIns="28320" anchor="ctr"/>
          <a:lstStyle/>
          <a:p>
            <a:pPr>
              <a:defRPr/>
            </a:pPr>
            <a:endParaRPr lang="zh-CN" altLang="en-US" sz="1350" kern="0" dirty="0">
              <a:solidFill>
                <a:sysClr val="windowText" lastClr="000000"/>
              </a:solidFill>
              <a:ea typeface="微软雅黑" pitchFamily="34" charset="-122"/>
            </a:endParaRPr>
          </a:p>
        </p:txBody>
      </p:sp>
      <p:sp>
        <p:nvSpPr>
          <p:cNvPr id="10" name="Line 43"/>
          <p:cNvSpPr>
            <a:spLocks noChangeShapeType="1"/>
          </p:cNvSpPr>
          <p:nvPr/>
        </p:nvSpPr>
        <p:spPr bwMode="auto">
          <a:xfrm rot="16200000" flipH="1">
            <a:off x="5660799" y="1771097"/>
            <a:ext cx="0" cy="213903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a:defRPr/>
            </a:pPr>
            <a:endParaRPr lang="zh-CN" altLang="en-US" sz="1350" kern="0" dirty="0">
              <a:solidFill>
                <a:sysClr val="windowText" lastClr="000000"/>
              </a:solidFill>
              <a:ea typeface="微软雅黑" pitchFamily="34" charset="-122"/>
            </a:endParaRPr>
          </a:p>
        </p:txBody>
      </p:sp>
      <p:sp>
        <p:nvSpPr>
          <p:cNvPr id="11" name="Rectangle 5"/>
          <p:cNvSpPr>
            <a:spLocks noChangeArrowheads="1"/>
          </p:cNvSpPr>
          <p:nvPr/>
        </p:nvSpPr>
        <p:spPr bwMode="auto">
          <a:xfrm rot="5400000">
            <a:off x="6583317" y="3306262"/>
            <a:ext cx="1465496" cy="534197"/>
          </a:xfrm>
          <a:prstGeom prst="rect">
            <a:avLst/>
          </a:prstGeom>
          <a:solidFill>
            <a:srgbClr val="FFFFFF"/>
          </a:solidFill>
          <a:ln w="9525">
            <a:solidFill>
              <a:srgbClr val="EAEAEA"/>
            </a:solidFill>
            <a:miter lim="800000"/>
            <a:headEnd/>
            <a:tailEnd/>
          </a:ln>
          <a:extLst/>
        </p:spPr>
        <p:txBody>
          <a:bodyPr wrap="none" lIns="56640" tIns="28320" rIns="56640" bIns="28320" anchor="ctr"/>
          <a:lstStyle/>
          <a:p>
            <a:pPr>
              <a:defRPr/>
            </a:pPr>
            <a:endParaRPr lang="zh-CN" altLang="en-US" sz="1350" kern="0" dirty="0">
              <a:solidFill>
                <a:sysClr val="windowText" lastClr="000000"/>
              </a:solidFill>
              <a:ea typeface="微软雅黑" pitchFamily="34" charset="-122"/>
            </a:endParaRPr>
          </a:p>
        </p:txBody>
      </p:sp>
      <p:sp>
        <p:nvSpPr>
          <p:cNvPr id="12" name="Line 44"/>
          <p:cNvSpPr>
            <a:spLocks noChangeShapeType="1"/>
          </p:cNvSpPr>
          <p:nvPr/>
        </p:nvSpPr>
        <p:spPr bwMode="auto">
          <a:xfrm>
            <a:off x="7327287" y="3297041"/>
            <a:ext cx="0" cy="253945"/>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a:defRPr/>
            </a:pPr>
            <a:endParaRPr lang="zh-CN" altLang="en-US" sz="1350" kern="0" dirty="0">
              <a:solidFill>
                <a:sysClr val="windowText" lastClr="000000"/>
              </a:solidFill>
              <a:ea typeface="微软雅黑" pitchFamily="34" charset="-122"/>
            </a:endParaRPr>
          </a:p>
        </p:txBody>
      </p:sp>
      <p:sp>
        <p:nvSpPr>
          <p:cNvPr id="13" name="Rectangle 7"/>
          <p:cNvSpPr>
            <a:spLocks noChangeArrowheads="1"/>
          </p:cNvSpPr>
          <p:nvPr/>
        </p:nvSpPr>
        <p:spPr bwMode="auto">
          <a:xfrm>
            <a:off x="4171490" y="1470207"/>
            <a:ext cx="3410552" cy="535943"/>
          </a:xfrm>
          <a:prstGeom prst="rect">
            <a:avLst/>
          </a:prstGeom>
          <a:solidFill>
            <a:srgbClr val="FFFFFF"/>
          </a:solidFill>
          <a:ln w="9525">
            <a:solidFill>
              <a:srgbClr val="EAEAEA"/>
            </a:solidFill>
            <a:miter lim="800000"/>
            <a:headEnd/>
            <a:tailEnd/>
          </a:ln>
          <a:extLst/>
        </p:spPr>
        <p:txBody>
          <a:bodyPr wrap="none" lIns="56640" tIns="28320" rIns="56640" bIns="28320" anchor="ctr"/>
          <a:lstStyle/>
          <a:p>
            <a:endParaRPr lang="zh-CN" altLang="en-US" sz="1350" kern="0" dirty="0">
              <a:solidFill>
                <a:sysClr val="windowText" lastClr="000000"/>
              </a:solidFill>
              <a:ea typeface="微软雅黑" pitchFamily="34" charset="-122"/>
            </a:endParaRPr>
          </a:p>
        </p:txBody>
      </p:sp>
      <p:sp>
        <p:nvSpPr>
          <p:cNvPr id="14" name="Line 43"/>
          <p:cNvSpPr>
            <a:spLocks noChangeShapeType="1"/>
          </p:cNvSpPr>
          <p:nvPr/>
        </p:nvSpPr>
        <p:spPr bwMode="auto">
          <a:xfrm rot="5400000">
            <a:off x="5563760" y="663026"/>
            <a:ext cx="0" cy="213903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a:defRPr/>
            </a:pPr>
            <a:endParaRPr lang="zh-CN" altLang="en-US" sz="1350" kern="0" dirty="0">
              <a:solidFill>
                <a:sysClr val="windowText" lastClr="000000"/>
              </a:solidFill>
              <a:ea typeface="微软雅黑" pitchFamily="34" charset="-122"/>
            </a:endParaRPr>
          </a:p>
        </p:txBody>
      </p:sp>
      <p:sp>
        <p:nvSpPr>
          <p:cNvPr id="15" name="Rectangle 8"/>
          <p:cNvSpPr>
            <a:spLocks noChangeArrowheads="1"/>
          </p:cNvSpPr>
          <p:nvPr/>
        </p:nvSpPr>
        <p:spPr bwMode="auto">
          <a:xfrm rot="5400000">
            <a:off x="3104602" y="2027589"/>
            <a:ext cx="1648961" cy="534197"/>
          </a:xfrm>
          <a:prstGeom prst="rect">
            <a:avLst/>
          </a:prstGeom>
          <a:solidFill>
            <a:srgbClr val="FFFFFF"/>
          </a:solidFill>
          <a:ln w="9525">
            <a:solidFill>
              <a:srgbClr val="EAEAEA"/>
            </a:solidFill>
            <a:miter lim="800000"/>
            <a:headEnd/>
            <a:tailEnd/>
          </a:ln>
          <a:extLst/>
        </p:spPr>
        <p:txBody>
          <a:bodyPr wrap="none" lIns="56640" tIns="28320" rIns="56640" bIns="28320" anchor="ctr"/>
          <a:lstStyle/>
          <a:p>
            <a:pPr>
              <a:defRPr/>
            </a:pPr>
            <a:endParaRPr lang="zh-CN" altLang="en-US" sz="1350" kern="0" dirty="0">
              <a:solidFill>
                <a:sysClr val="windowText" lastClr="000000"/>
              </a:solidFill>
              <a:ea typeface="微软雅黑" pitchFamily="34" charset="-122"/>
            </a:endParaRPr>
          </a:p>
        </p:txBody>
      </p:sp>
      <p:sp>
        <p:nvSpPr>
          <p:cNvPr id="16" name="Line 42"/>
          <p:cNvSpPr>
            <a:spLocks noChangeShapeType="1"/>
          </p:cNvSpPr>
          <p:nvPr/>
        </p:nvSpPr>
        <p:spPr bwMode="auto">
          <a:xfrm>
            <a:off x="3916736" y="2148672"/>
            <a:ext cx="0" cy="285736"/>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a:defRPr/>
            </a:pPr>
            <a:endParaRPr lang="zh-CN" altLang="en-US" sz="1350" kern="0" dirty="0">
              <a:solidFill>
                <a:sysClr val="windowText" lastClr="000000"/>
              </a:solidFill>
              <a:ea typeface="微软雅黑" pitchFamily="34" charset="-122"/>
            </a:endParaRPr>
          </a:p>
        </p:txBody>
      </p:sp>
      <p:sp>
        <p:nvSpPr>
          <p:cNvPr id="17" name="Oval 38"/>
          <p:cNvSpPr>
            <a:spLocks noChangeArrowheads="1"/>
          </p:cNvSpPr>
          <p:nvPr/>
        </p:nvSpPr>
        <p:spPr bwMode="auto">
          <a:xfrm>
            <a:off x="6884228" y="1292778"/>
            <a:ext cx="872789" cy="855895"/>
          </a:xfrm>
          <a:prstGeom prst="ellipse">
            <a:avLst/>
          </a:prstGeom>
          <a:solidFill>
            <a:srgbClr val="414455"/>
          </a:solidFill>
          <a:ln w="19050">
            <a:noFill/>
            <a:round/>
            <a:headEnd/>
            <a:tailEnd/>
          </a:ln>
        </p:spPr>
        <p:txBody>
          <a:bodyPr wrap="none" lIns="56640" tIns="28320" rIns="56640" bIns="28320" anchor="ctr"/>
          <a:lstStyle/>
          <a:p>
            <a:pPr algn="ctr">
              <a:defRPr/>
            </a:pPr>
            <a:r>
              <a:rPr lang="zh-CN" altLang="en-US" sz="1500" kern="0">
                <a:solidFill>
                  <a:schemeClr val="bg1"/>
                </a:solidFill>
                <a:ea typeface="微软雅黑" pitchFamily="34" charset="-122"/>
              </a:rPr>
              <a:t>初步</a:t>
            </a:r>
            <a:endParaRPr lang="en-US" altLang="zh-CN" sz="1500" kern="0">
              <a:solidFill>
                <a:schemeClr val="bg1"/>
              </a:solidFill>
              <a:ea typeface="微软雅黑" pitchFamily="34" charset="-122"/>
            </a:endParaRPr>
          </a:p>
          <a:p>
            <a:pPr algn="ctr">
              <a:defRPr/>
            </a:pPr>
            <a:r>
              <a:rPr lang="zh-CN" altLang="en-US" sz="1500" kern="0">
                <a:solidFill>
                  <a:schemeClr val="bg1"/>
                </a:solidFill>
                <a:ea typeface="微软雅黑" pitchFamily="34" charset="-122"/>
              </a:rPr>
              <a:t>构想</a:t>
            </a:r>
            <a:endParaRPr lang="zh-CN" altLang="en-US" sz="1500" kern="0" dirty="0">
              <a:solidFill>
                <a:schemeClr val="bg1"/>
              </a:solidFill>
              <a:ea typeface="微软雅黑" pitchFamily="34" charset="-122"/>
            </a:endParaRPr>
          </a:p>
        </p:txBody>
      </p:sp>
      <p:sp>
        <p:nvSpPr>
          <p:cNvPr id="18" name="Line 43"/>
          <p:cNvSpPr>
            <a:spLocks noChangeShapeType="1"/>
          </p:cNvSpPr>
          <p:nvPr/>
        </p:nvSpPr>
        <p:spPr bwMode="auto">
          <a:xfrm rot="5400000">
            <a:off x="3280328" y="2939705"/>
            <a:ext cx="0" cy="213903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a:defRPr/>
            </a:pPr>
            <a:endParaRPr lang="zh-CN" altLang="en-US" sz="1350" kern="0" dirty="0">
              <a:solidFill>
                <a:sysClr val="windowText" lastClr="000000"/>
              </a:solidFill>
              <a:ea typeface="微软雅黑" pitchFamily="34" charset="-122"/>
            </a:endParaRPr>
          </a:p>
        </p:txBody>
      </p:sp>
      <p:sp>
        <p:nvSpPr>
          <p:cNvPr id="19" name="矩形 18"/>
          <p:cNvSpPr/>
          <p:nvPr/>
        </p:nvSpPr>
        <p:spPr>
          <a:xfrm>
            <a:off x="4510518" y="1465991"/>
            <a:ext cx="2254507" cy="282255"/>
          </a:xfrm>
          <a:prstGeom prst="rect">
            <a:avLst/>
          </a:prstGeom>
        </p:spPr>
        <p:txBody>
          <a:bodyPr wrap="square" lIns="56640" tIns="28320" rIns="56640" bIns="28320" anchor="ctr">
            <a:spAutoFit/>
          </a:bodyPr>
          <a:lstStyle/>
          <a:p>
            <a:pPr algn="ctr">
              <a:lnSpc>
                <a:spcPct val="150000"/>
              </a:lnSpc>
            </a:pPr>
            <a:r>
              <a:rPr lang="zh-CN" altLang="en-US" sz="975">
                <a:latin typeface="微软雅黑" pitchFamily="34" charset="-122"/>
                <a:ea typeface="微软雅黑" pitchFamily="34" charset="-122"/>
                <a:cs typeface="华文黑体" pitchFamily="2" charset="-122"/>
              </a:rPr>
              <a:t>点击添加文本点击添加文本点击添加</a:t>
            </a:r>
            <a:endParaRPr lang="zh-CN" altLang="en-US" sz="975">
              <a:latin typeface="微软雅黑" pitchFamily="34" charset="-122"/>
              <a:ea typeface="微软雅黑" pitchFamily="34" charset="-122"/>
            </a:endParaRPr>
          </a:p>
        </p:txBody>
      </p:sp>
      <p:sp>
        <p:nvSpPr>
          <p:cNvPr id="20" name="Oval 38"/>
          <p:cNvSpPr>
            <a:spLocks noChangeArrowheads="1"/>
          </p:cNvSpPr>
          <p:nvPr/>
        </p:nvSpPr>
        <p:spPr bwMode="auto">
          <a:xfrm>
            <a:off x="3492687" y="1292778"/>
            <a:ext cx="872789" cy="855895"/>
          </a:xfrm>
          <a:prstGeom prst="ellipse">
            <a:avLst/>
          </a:prstGeom>
          <a:solidFill>
            <a:srgbClr val="414455"/>
          </a:solidFill>
          <a:ln w="19050">
            <a:noFill/>
            <a:round/>
            <a:headEnd/>
            <a:tailEnd/>
          </a:ln>
        </p:spPr>
        <p:txBody>
          <a:bodyPr wrap="none" lIns="56640" tIns="28320" rIns="56640" bIns="28320" anchor="ctr"/>
          <a:lstStyle/>
          <a:p>
            <a:pPr algn="ctr">
              <a:defRPr/>
            </a:pPr>
            <a:r>
              <a:rPr lang="zh-CN" altLang="en-US" sz="1500" kern="0">
                <a:solidFill>
                  <a:schemeClr val="bg1"/>
                </a:solidFill>
                <a:ea typeface="微软雅黑" pitchFamily="34" charset="-122"/>
              </a:rPr>
              <a:t>初步</a:t>
            </a:r>
            <a:endParaRPr lang="en-US" altLang="zh-CN" sz="1500" kern="0">
              <a:solidFill>
                <a:schemeClr val="bg1"/>
              </a:solidFill>
              <a:ea typeface="微软雅黑" pitchFamily="34" charset="-122"/>
            </a:endParaRPr>
          </a:p>
          <a:p>
            <a:pPr algn="ctr">
              <a:defRPr/>
            </a:pPr>
            <a:r>
              <a:rPr lang="zh-CN" altLang="en-US" sz="1500" kern="0">
                <a:solidFill>
                  <a:schemeClr val="bg1"/>
                </a:solidFill>
                <a:ea typeface="微软雅黑" pitchFamily="34" charset="-122"/>
              </a:rPr>
              <a:t>目标</a:t>
            </a:r>
            <a:endParaRPr lang="zh-CN" altLang="en-US" sz="1500" kern="0" dirty="0">
              <a:solidFill>
                <a:schemeClr val="bg1"/>
              </a:solidFill>
              <a:ea typeface="微软雅黑" pitchFamily="34" charset="-122"/>
            </a:endParaRPr>
          </a:p>
        </p:txBody>
      </p:sp>
      <p:sp>
        <p:nvSpPr>
          <p:cNvPr id="21" name="Oval 38"/>
          <p:cNvSpPr>
            <a:spLocks noChangeArrowheads="1"/>
          </p:cNvSpPr>
          <p:nvPr/>
        </p:nvSpPr>
        <p:spPr bwMode="auto">
          <a:xfrm>
            <a:off x="3492687" y="2412665"/>
            <a:ext cx="872789" cy="855895"/>
          </a:xfrm>
          <a:prstGeom prst="ellipse">
            <a:avLst/>
          </a:prstGeom>
          <a:solidFill>
            <a:srgbClr val="414455"/>
          </a:solidFill>
          <a:ln w="19050">
            <a:noFill/>
            <a:round/>
            <a:headEnd/>
            <a:tailEnd/>
          </a:ln>
        </p:spPr>
        <p:txBody>
          <a:bodyPr wrap="none" lIns="56640" tIns="28320" rIns="56640" bIns="28320" anchor="ctr"/>
          <a:lstStyle/>
          <a:p>
            <a:pPr algn="ctr">
              <a:defRPr/>
            </a:pPr>
            <a:r>
              <a:rPr lang="zh-CN" altLang="en-US" sz="1500" kern="0">
                <a:solidFill>
                  <a:schemeClr val="bg1"/>
                </a:solidFill>
                <a:ea typeface="微软雅黑" pitchFamily="34" charset="-122"/>
              </a:rPr>
              <a:t>引证</a:t>
            </a:r>
            <a:endParaRPr lang="en-US" altLang="zh-CN" sz="1500" kern="0">
              <a:solidFill>
                <a:schemeClr val="bg1"/>
              </a:solidFill>
              <a:ea typeface="微软雅黑" pitchFamily="34" charset="-122"/>
            </a:endParaRPr>
          </a:p>
          <a:p>
            <a:pPr algn="ctr">
              <a:defRPr/>
            </a:pPr>
            <a:r>
              <a:rPr lang="zh-CN" altLang="en-US" sz="1500" kern="0">
                <a:solidFill>
                  <a:schemeClr val="bg1"/>
                </a:solidFill>
                <a:ea typeface="微软雅黑" pitchFamily="34" charset="-122"/>
              </a:rPr>
              <a:t>假设</a:t>
            </a:r>
            <a:endParaRPr lang="zh-CN" altLang="en-US" sz="1500" kern="0" dirty="0">
              <a:solidFill>
                <a:schemeClr val="bg1"/>
              </a:solidFill>
              <a:ea typeface="微软雅黑" pitchFamily="34" charset="-122"/>
            </a:endParaRPr>
          </a:p>
        </p:txBody>
      </p:sp>
      <p:sp>
        <p:nvSpPr>
          <p:cNvPr id="22" name="矩形 21"/>
          <p:cNvSpPr/>
          <p:nvPr/>
        </p:nvSpPr>
        <p:spPr>
          <a:xfrm>
            <a:off x="4510518" y="2556389"/>
            <a:ext cx="2254507" cy="282255"/>
          </a:xfrm>
          <a:prstGeom prst="rect">
            <a:avLst/>
          </a:prstGeom>
        </p:spPr>
        <p:txBody>
          <a:bodyPr wrap="square" lIns="56640" tIns="28320" rIns="56640" bIns="28320" anchor="ctr">
            <a:spAutoFit/>
          </a:bodyPr>
          <a:lstStyle/>
          <a:p>
            <a:pPr algn="ctr">
              <a:lnSpc>
                <a:spcPct val="150000"/>
              </a:lnSpc>
            </a:pPr>
            <a:r>
              <a:rPr lang="zh-CN" altLang="en-US" sz="975">
                <a:latin typeface="微软雅黑" pitchFamily="34" charset="-122"/>
                <a:ea typeface="微软雅黑" pitchFamily="34" charset="-122"/>
                <a:cs typeface="华文黑体" pitchFamily="2" charset="-122"/>
              </a:rPr>
              <a:t>点击添加文本点击添加文本点击添加</a:t>
            </a:r>
            <a:endParaRPr lang="zh-CN" altLang="en-US" sz="975">
              <a:latin typeface="微软雅黑" pitchFamily="34" charset="-122"/>
              <a:ea typeface="微软雅黑" pitchFamily="34" charset="-122"/>
            </a:endParaRPr>
          </a:p>
        </p:txBody>
      </p:sp>
      <p:sp>
        <p:nvSpPr>
          <p:cNvPr id="23" name="Oval 38"/>
          <p:cNvSpPr>
            <a:spLocks noChangeArrowheads="1"/>
          </p:cNvSpPr>
          <p:nvPr/>
        </p:nvSpPr>
        <p:spPr bwMode="auto">
          <a:xfrm>
            <a:off x="6890893" y="2412665"/>
            <a:ext cx="872789" cy="855895"/>
          </a:xfrm>
          <a:prstGeom prst="ellipse">
            <a:avLst/>
          </a:prstGeom>
          <a:solidFill>
            <a:srgbClr val="414455"/>
          </a:solidFill>
          <a:ln w="19050">
            <a:noFill/>
            <a:round/>
            <a:headEnd/>
            <a:tailEnd/>
          </a:ln>
        </p:spPr>
        <p:txBody>
          <a:bodyPr wrap="none" lIns="56640" tIns="28320" rIns="56640" bIns="28320" anchor="ctr"/>
          <a:lstStyle/>
          <a:p>
            <a:pPr algn="ctr">
              <a:defRPr/>
            </a:pPr>
            <a:r>
              <a:rPr lang="zh-CN" altLang="en-US" sz="1500" kern="0">
                <a:solidFill>
                  <a:schemeClr val="bg1"/>
                </a:solidFill>
                <a:ea typeface="微软雅黑" pitchFamily="34" charset="-122"/>
              </a:rPr>
              <a:t>进一步</a:t>
            </a:r>
            <a:endParaRPr lang="en-US" altLang="zh-CN" sz="1500" kern="0">
              <a:solidFill>
                <a:schemeClr val="bg1"/>
              </a:solidFill>
              <a:ea typeface="微软雅黑" pitchFamily="34" charset="-122"/>
            </a:endParaRPr>
          </a:p>
          <a:p>
            <a:pPr algn="ctr">
              <a:defRPr/>
            </a:pPr>
            <a:r>
              <a:rPr lang="zh-CN" altLang="en-US" sz="1500" kern="0">
                <a:solidFill>
                  <a:schemeClr val="bg1"/>
                </a:solidFill>
                <a:ea typeface="微软雅黑" pitchFamily="34" charset="-122"/>
              </a:rPr>
              <a:t>目标</a:t>
            </a:r>
            <a:endParaRPr lang="zh-CN" altLang="en-US" sz="1500" kern="0" dirty="0">
              <a:solidFill>
                <a:schemeClr val="bg1"/>
              </a:solidFill>
              <a:ea typeface="微软雅黑" pitchFamily="34" charset="-122"/>
            </a:endParaRPr>
          </a:p>
        </p:txBody>
      </p:sp>
      <p:sp>
        <p:nvSpPr>
          <p:cNvPr id="24" name="Oval 38"/>
          <p:cNvSpPr>
            <a:spLocks noChangeArrowheads="1"/>
          </p:cNvSpPr>
          <p:nvPr/>
        </p:nvSpPr>
        <p:spPr bwMode="auto">
          <a:xfrm>
            <a:off x="6890893" y="3581273"/>
            <a:ext cx="872789" cy="855895"/>
          </a:xfrm>
          <a:prstGeom prst="ellipse">
            <a:avLst/>
          </a:prstGeom>
          <a:solidFill>
            <a:srgbClr val="414455"/>
          </a:solidFill>
          <a:ln w="19050">
            <a:noFill/>
            <a:round/>
            <a:headEnd/>
            <a:tailEnd/>
          </a:ln>
        </p:spPr>
        <p:txBody>
          <a:bodyPr wrap="none" lIns="56640" tIns="28320" rIns="56640" bIns="28320" anchor="ctr"/>
          <a:lstStyle/>
          <a:p>
            <a:pPr algn="ctr">
              <a:defRPr/>
            </a:pPr>
            <a:r>
              <a:rPr lang="zh-CN" altLang="en-US" sz="1500" kern="0">
                <a:solidFill>
                  <a:schemeClr val="bg1"/>
                </a:solidFill>
                <a:ea typeface="微软雅黑" pitchFamily="34" charset="-122"/>
              </a:rPr>
              <a:t>思维</a:t>
            </a:r>
            <a:endParaRPr lang="en-US" altLang="zh-CN" sz="1500" kern="0">
              <a:solidFill>
                <a:schemeClr val="bg1"/>
              </a:solidFill>
              <a:ea typeface="微软雅黑" pitchFamily="34" charset="-122"/>
            </a:endParaRPr>
          </a:p>
          <a:p>
            <a:pPr algn="ctr">
              <a:defRPr/>
            </a:pPr>
            <a:r>
              <a:rPr lang="zh-CN" altLang="en-US" sz="1500" kern="0">
                <a:solidFill>
                  <a:schemeClr val="bg1"/>
                </a:solidFill>
                <a:ea typeface="微软雅黑" pitchFamily="34" charset="-122"/>
              </a:rPr>
              <a:t>发散</a:t>
            </a:r>
            <a:endParaRPr lang="zh-CN" altLang="en-US" sz="1500" kern="0" dirty="0">
              <a:solidFill>
                <a:schemeClr val="bg1"/>
              </a:solidFill>
              <a:ea typeface="微软雅黑" pitchFamily="34" charset="-122"/>
            </a:endParaRPr>
          </a:p>
        </p:txBody>
      </p:sp>
      <p:sp>
        <p:nvSpPr>
          <p:cNvPr id="25" name="矩形 24"/>
          <p:cNvSpPr/>
          <p:nvPr/>
        </p:nvSpPr>
        <p:spPr>
          <a:xfrm>
            <a:off x="2256011" y="3731022"/>
            <a:ext cx="4377265" cy="282255"/>
          </a:xfrm>
          <a:prstGeom prst="rect">
            <a:avLst/>
          </a:prstGeom>
        </p:spPr>
        <p:txBody>
          <a:bodyPr wrap="square" lIns="56640" tIns="28320" rIns="56640" bIns="28320" anchor="ctr">
            <a:spAutoFit/>
          </a:bodyPr>
          <a:lstStyle/>
          <a:p>
            <a:pPr algn="ctr">
              <a:lnSpc>
                <a:spcPct val="150000"/>
              </a:lnSpc>
            </a:pPr>
            <a:r>
              <a:rPr lang="zh-CN" altLang="en-US" sz="975">
                <a:latin typeface="微软雅黑" pitchFamily="34" charset="-122"/>
                <a:ea typeface="微软雅黑" pitchFamily="34" charset="-122"/>
                <a:cs typeface="华文黑体" pitchFamily="2" charset="-122"/>
              </a:rPr>
              <a:t>点击添加文本点击添加文本点击添加文本点击添加文本</a:t>
            </a:r>
            <a:endParaRPr lang="zh-CN" altLang="en-US" sz="975">
              <a:latin typeface="微软雅黑" pitchFamily="34" charset="-122"/>
              <a:ea typeface="微软雅黑" pitchFamily="34" charset="-122"/>
            </a:endParaRPr>
          </a:p>
        </p:txBody>
      </p:sp>
    </p:spTree>
    <p:extLst>
      <p:ext uri="{BB962C8B-B14F-4D97-AF65-F5344CB8AC3E}">
        <p14:creationId xmlns:p14="http://schemas.microsoft.com/office/powerpoint/2010/main" val="3905899872"/>
      </p:ext>
    </p:extLst>
  </p:cSld>
  <p:clrMapOvr>
    <a:masterClrMapping/>
  </p:clrMapOvr>
  <p:transition spd="slow" advClick="0" advTm="300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50000">
                                          <p:cBhvr additive="base">
                                            <p:cTn id="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100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9"/>
                                            </p:tgtEl>
                                            <p:attrNameLst>
                                              <p:attrName>style.visibility</p:attrName>
                                            </p:attrNameLst>
                                          </p:cBhvr>
                                          <p:to>
                                            <p:strVal val="visible"/>
                                          </p:to>
                                        </p:set>
                                        <p:animEffect transition="in" filter="wipe(left)">
                                          <p:cBhvr>
                                            <p:cTn id="24" dur="100"/>
                                            <p:tgtEl>
                                              <p:spTgt spid="19"/>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9"/>
                                            </p:tgtEl>
                                          </p:cBhvr>
                                          <p:to x="80000" y="100000"/>
                                        </p:animScale>
                                        <p:anim by="(#ppt_w*0.10)" calcmode="lin" valueType="num">
                                          <p:cBhvr>
                                            <p:cTn id="27" dur="50" autoRev="1" fill="hold">
                                              <p:stCondLst>
                                                <p:cond delay="0"/>
                                              </p:stCondLst>
                                            </p:cTn>
                                            <p:tgtEl>
                                              <p:spTgt spid="19"/>
                                            </p:tgtEl>
                                            <p:attrNameLst>
                                              <p:attrName>ppt_x</p:attrName>
                                            </p:attrNameLst>
                                          </p:cBhvr>
                                        </p:anim>
                                        <p:anim by="(-#ppt_w*0.10)" calcmode="lin" valueType="num">
                                          <p:cBhvr>
                                            <p:cTn id="28" dur="50" autoRev="1" fill="hold">
                                              <p:stCondLst>
                                                <p:cond delay="0"/>
                                              </p:stCondLst>
                                            </p:cTn>
                                            <p:tgtEl>
                                              <p:spTgt spid="19"/>
                                            </p:tgtEl>
                                            <p:attrNameLst>
                                              <p:attrName>ppt_y</p:attrName>
                                            </p:attrNameLst>
                                          </p:cBhvr>
                                        </p:anim>
                                        <p:animRot by="-480000">
                                          <p:cBhvr>
                                            <p:cTn id="29" dur="50" autoRev="1" fill="hold">
                                              <p:stCondLst>
                                                <p:cond delay="0"/>
                                              </p:stCondLst>
                                            </p:cTn>
                                            <p:tgtEl>
                                              <p:spTgt spid="19"/>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2550"/>
                                </p:stCondLst>
                                <p:childTnLst>
                                  <p:par>
                                    <p:cTn id="38" presetID="2" presetClass="entr" presetSubtype="1" fill="hold" grpId="0" nodeType="afterEffect" p14:presetBounceEnd="50000">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14:bounceEnd="50000">
                                          <p:cBhvr additive="base">
                                            <p:cTn id="40"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3550"/>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14:bounceEnd="50000">
                                          <p:cBhvr additive="base">
                                            <p:cTn id="52"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10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22"/>
                                            </p:tgtEl>
                                          </p:cBhvr>
                                          <p:to x="80000" y="100000"/>
                                        </p:animScale>
                                        <p:anim by="(#ppt_w*0.10)" calcmode="lin" valueType="num">
                                          <p:cBhvr>
                                            <p:cTn id="60" dur="50" autoRev="1" fill="hold">
                                              <p:stCondLst>
                                                <p:cond delay="0"/>
                                              </p:stCondLst>
                                            </p:cTn>
                                            <p:tgtEl>
                                              <p:spTgt spid="22"/>
                                            </p:tgtEl>
                                            <p:attrNameLst>
                                              <p:attrName>ppt_x</p:attrName>
                                            </p:attrNameLst>
                                          </p:cBhvr>
                                        </p:anim>
                                        <p:anim by="(-#ppt_w*0.10)" calcmode="lin" valueType="num">
                                          <p:cBhvr>
                                            <p:cTn id="61" dur="50" autoRev="1" fill="hold">
                                              <p:stCondLst>
                                                <p:cond delay="0"/>
                                              </p:stCondLst>
                                            </p:cTn>
                                            <p:tgtEl>
                                              <p:spTgt spid="22"/>
                                            </p:tgtEl>
                                            <p:attrNameLst>
                                              <p:attrName>ppt_y</p:attrName>
                                            </p:attrNameLst>
                                          </p:cBhvr>
                                        </p:anim>
                                        <p:animRot by="-480000">
                                          <p:cBhvr>
                                            <p:cTn id="62" dur="50" autoRev="1" fill="hold">
                                              <p:stCondLst>
                                                <p:cond delay="0"/>
                                              </p:stCondLst>
                                            </p:cTn>
                                            <p:tgtEl>
                                              <p:spTgt spid="22"/>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up)">
                                          <p:cBhvr>
                                            <p:cTn id="69" dur="500"/>
                                            <p:tgtEl>
                                              <p:spTgt spid="11"/>
                                            </p:tgtEl>
                                          </p:cBhvr>
                                        </p:animEffect>
                                      </p:childTnLst>
                                    </p:cTn>
                                  </p:par>
                                </p:childTnLst>
                              </p:cTn>
                            </p:par>
                            <p:par>
                              <p:cTn id="70" fill="hold">
                                <p:stCondLst>
                                  <p:cond delay="5100"/>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14:bounceEnd="50000">
                                          <p:cBhvr additive="base">
                                            <p:cTn id="73" dur="5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24"/>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right)">
                                          <p:cBhvr>
                                            <p:cTn id="81" dur="500"/>
                                            <p:tgtEl>
                                              <p:spTgt spid="8"/>
                                            </p:tgtEl>
                                          </p:cBhvr>
                                        </p:animEffect>
                                      </p:childTnLst>
                                    </p:cTn>
                                  </p:par>
                                </p:childTnLst>
                              </p:cTn>
                            </p:par>
                            <p:par>
                              <p:cTn id="82" fill="hold">
                                <p:stCondLst>
                                  <p:cond delay="6100"/>
                                </p:stCondLst>
                                <p:childTnLst>
                                  <p:par>
                                    <p:cTn id="83" presetID="22" presetClass="entr" presetSubtype="2"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right)">
                                          <p:cBhvr>
                                            <p:cTn id="85" dur="500"/>
                                            <p:tgtEl>
                                              <p:spTgt spid="18"/>
                                            </p:tgtEl>
                                          </p:cBhvr>
                                        </p:animEffect>
                                      </p:childTnLst>
                                    </p:cTn>
                                  </p:par>
                                </p:childTnLst>
                              </p:cTn>
                            </p:par>
                            <p:par>
                              <p:cTn id="86" fill="hold">
                                <p:stCondLst>
                                  <p:cond delay="6600"/>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5"/>
                                            </p:tgtEl>
                                            <p:attrNameLst>
                                              <p:attrName>style.visibility</p:attrName>
                                            </p:attrNameLst>
                                          </p:cBhvr>
                                          <p:to>
                                            <p:strVal val="visible"/>
                                          </p:to>
                                        </p:set>
                                        <p:animEffect transition="in" filter="wipe(left)">
                                          <p:cBhvr>
                                            <p:cTn id="89" dur="100"/>
                                            <p:tgtEl>
                                              <p:spTgt spid="25"/>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5"/>
                                            </p:tgtEl>
                                          </p:cBhvr>
                                          <p:to x="80000" y="100000"/>
                                        </p:animScale>
                                        <p:anim by="(#ppt_w*0.10)" calcmode="lin" valueType="num">
                                          <p:cBhvr>
                                            <p:cTn id="92" dur="50" autoRev="1" fill="hold">
                                              <p:stCondLst>
                                                <p:cond delay="0"/>
                                              </p:stCondLst>
                                            </p:cTn>
                                            <p:tgtEl>
                                              <p:spTgt spid="25"/>
                                            </p:tgtEl>
                                            <p:attrNameLst>
                                              <p:attrName>ppt_x</p:attrName>
                                            </p:attrNameLst>
                                          </p:cBhvr>
                                        </p:anim>
                                        <p:anim by="(-#ppt_w*0.10)" calcmode="lin" valueType="num">
                                          <p:cBhvr>
                                            <p:cTn id="93" dur="50" autoRev="1" fill="hold">
                                              <p:stCondLst>
                                                <p:cond delay="0"/>
                                              </p:stCondLst>
                                            </p:cTn>
                                            <p:tgtEl>
                                              <p:spTgt spid="25"/>
                                            </p:tgtEl>
                                            <p:attrNameLst>
                                              <p:attrName>ppt_y</p:attrName>
                                            </p:attrNameLst>
                                          </p:cBhvr>
                                        </p:anim>
                                        <p:animRot by="-480000">
                                          <p:cBhvr>
                                            <p:cTn id="94" dur="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19" grpId="1"/>
          <p:bldP spid="20" grpId="0" animBg="1"/>
          <p:bldP spid="21" grpId="0" animBg="1"/>
          <p:bldP spid="22" grpId="0"/>
          <p:bldP spid="22" grpId="1"/>
          <p:bldP spid="23" grpId="0" animBg="1"/>
          <p:bldP spid="24" grpId="0" animBg="1"/>
          <p:bldP spid="25" grpId="0"/>
          <p:bldP spid="2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9"/>
                                            </p:tgtEl>
                                            <p:attrNameLst>
                                              <p:attrName>style.visibility</p:attrName>
                                            </p:attrNameLst>
                                          </p:cBhvr>
                                          <p:to>
                                            <p:strVal val="visible"/>
                                          </p:to>
                                        </p:set>
                                        <p:animEffect transition="in" filter="wipe(left)">
                                          <p:cBhvr>
                                            <p:cTn id="24" dur="100"/>
                                            <p:tgtEl>
                                              <p:spTgt spid="19"/>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9"/>
                                            </p:tgtEl>
                                          </p:cBhvr>
                                          <p:to x="80000" y="100000"/>
                                        </p:animScale>
                                        <p:anim by="(#ppt_w*0.10)" calcmode="lin" valueType="num">
                                          <p:cBhvr>
                                            <p:cTn id="27" dur="50" autoRev="1" fill="hold">
                                              <p:stCondLst>
                                                <p:cond delay="0"/>
                                              </p:stCondLst>
                                            </p:cTn>
                                            <p:tgtEl>
                                              <p:spTgt spid="19"/>
                                            </p:tgtEl>
                                            <p:attrNameLst>
                                              <p:attrName>ppt_x</p:attrName>
                                            </p:attrNameLst>
                                          </p:cBhvr>
                                        </p:anim>
                                        <p:anim by="(-#ppt_w*0.10)" calcmode="lin" valueType="num">
                                          <p:cBhvr>
                                            <p:cTn id="28" dur="50" autoRev="1" fill="hold">
                                              <p:stCondLst>
                                                <p:cond delay="0"/>
                                              </p:stCondLst>
                                            </p:cTn>
                                            <p:tgtEl>
                                              <p:spTgt spid="19"/>
                                            </p:tgtEl>
                                            <p:attrNameLst>
                                              <p:attrName>ppt_y</p:attrName>
                                            </p:attrNameLst>
                                          </p:cBhvr>
                                        </p:anim>
                                        <p:animRot by="-480000">
                                          <p:cBhvr>
                                            <p:cTn id="29" dur="50" autoRev="1" fill="hold">
                                              <p:stCondLst>
                                                <p:cond delay="0"/>
                                              </p:stCondLst>
                                            </p:cTn>
                                            <p:tgtEl>
                                              <p:spTgt spid="19"/>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2550"/>
                                </p:stCondLst>
                                <p:childTnLst>
                                  <p:par>
                                    <p:cTn id="38" presetID="2" presetClass="entr" presetSubtype="1"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3550"/>
                                </p:stCondLst>
                                <p:childTnLst>
                                  <p:par>
                                    <p:cTn id="50" presetID="2" presetClass="entr" presetSubtype="1"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10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22"/>
                                            </p:tgtEl>
                                          </p:cBhvr>
                                          <p:to x="80000" y="100000"/>
                                        </p:animScale>
                                        <p:anim by="(#ppt_w*0.10)" calcmode="lin" valueType="num">
                                          <p:cBhvr>
                                            <p:cTn id="60" dur="50" autoRev="1" fill="hold">
                                              <p:stCondLst>
                                                <p:cond delay="0"/>
                                              </p:stCondLst>
                                            </p:cTn>
                                            <p:tgtEl>
                                              <p:spTgt spid="22"/>
                                            </p:tgtEl>
                                            <p:attrNameLst>
                                              <p:attrName>ppt_x</p:attrName>
                                            </p:attrNameLst>
                                          </p:cBhvr>
                                        </p:anim>
                                        <p:anim by="(-#ppt_w*0.10)" calcmode="lin" valueType="num">
                                          <p:cBhvr>
                                            <p:cTn id="61" dur="50" autoRev="1" fill="hold">
                                              <p:stCondLst>
                                                <p:cond delay="0"/>
                                              </p:stCondLst>
                                            </p:cTn>
                                            <p:tgtEl>
                                              <p:spTgt spid="22"/>
                                            </p:tgtEl>
                                            <p:attrNameLst>
                                              <p:attrName>ppt_y</p:attrName>
                                            </p:attrNameLst>
                                          </p:cBhvr>
                                        </p:anim>
                                        <p:animRot by="-480000">
                                          <p:cBhvr>
                                            <p:cTn id="62" dur="50" autoRev="1" fill="hold">
                                              <p:stCondLst>
                                                <p:cond delay="0"/>
                                              </p:stCondLst>
                                            </p:cTn>
                                            <p:tgtEl>
                                              <p:spTgt spid="22"/>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up)">
                                          <p:cBhvr>
                                            <p:cTn id="69" dur="500"/>
                                            <p:tgtEl>
                                              <p:spTgt spid="11"/>
                                            </p:tgtEl>
                                          </p:cBhvr>
                                        </p:animEffect>
                                      </p:childTnLst>
                                    </p:cTn>
                                  </p:par>
                                </p:childTnLst>
                              </p:cTn>
                            </p:par>
                            <p:par>
                              <p:cTn id="70" fill="hold">
                                <p:stCondLst>
                                  <p:cond delay="5100"/>
                                </p:stCondLst>
                                <p:childTnLst>
                                  <p:par>
                                    <p:cTn id="71" presetID="2" presetClass="entr" presetSubtype="1"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right)">
                                          <p:cBhvr>
                                            <p:cTn id="81" dur="500"/>
                                            <p:tgtEl>
                                              <p:spTgt spid="8"/>
                                            </p:tgtEl>
                                          </p:cBhvr>
                                        </p:animEffect>
                                      </p:childTnLst>
                                    </p:cTn>
                                  </p:par>
                                </p:childTnLst>
                              </p:cTn>
                            </p:par>
                            <p:par>
                              <p:cTn id="82" fill="hold">
                                <p:stCondLst>
                                  <p:cond delay="6100"/>
                                </p:stCondLst>
                                <p:childTnLst>
                                  <p:par>
                                    <p:cTn id="83" presetID="22" presetClass="entr" presetSubtype="2"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right)">
                                          <p:cBhvr>
                                            <p:cTn id="85" dur="500"/>
                                            <p:tgtEl>
                                              <p:spTgt spid="18"/>
                                            </p:tgtEl>
                                          </p:cBhvr>
                                        </p:animEffect>
                                      </p:childTnLst>
                                    </p:cTn>
                                  </p:par>
                                </p:childTnLst>
                              </p:cTn>
                            </p:par>
                            <p:par>
                              <p:cTn id="86" fill="hold">
                                <p:stCondLst>
                                  <p:cond delay="6600"/>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5"/>
                                            </p:tgtEl>
                                            <p:attrNameLst>
                                              <p:attrName>style.visibility</p:attrName>
                                            </p:attrNameLst>
                                          </p:cBhvr>
                                          <p:to>
                                            <p:strVal val="visible"/>
                                          </p:to>
                                        </p:set>
                                        <p:animEffect transition="in" filter="wipe(left)">
                                          <p:cBhvr>
                                            <p:cTn id="89" dur="100"/>
                                            <p:tgtEl>
                                              <p:spTgt spid="25"/>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5"/>
                                            </p:tgtEl>
                                          </p:cBhvr>
                                          <p:to x="80000" y="100000"/>
                                        </p:animScale>
                                        <p:anim by="(#ppt_w*0.10)" calcmode="lin" valueType="num">
                                          <p:cBhvr>
                                            <p:cTn id="92" dur="50" autoRev="1" fill="hold">
                                              <p:stCondLst>
                                                <p:cond delay="0"/>
                                              </p:stCondLst>
                                            </p:cTn>
                                            <p:tgtEl>
                                              <p:spTgt spid="25"/>
                                            </p:tgtEl>
                                            <p:attrNameLst>
                                              <p:attrName>ppt_x</p:attrName>
                                            </p:attrNameLst>
                                          </p:cBhvr>
                                        </p:anim>
                                        <p:anim by="(-#ppt_w*0.10)" calcmode="lin" valueType="num">
                                          <p:cBhvr>
                                            <p:cTn id="93" dur="50" autoRev="1" fill="hold">
                                              <p:stCondLst>
                                                <p:cond delay="0"/>
                                              </p:stCondLst>
                                            </p:cTn>
                                            <p:tgtEl>
                                              <p:spTgt spid="25"/>
                                            </p:tgtEl>
                                            <p:attrNameLst>
                                              <p:attrName>ppt_y</p:attrName>
                                            </p:attrNameLst>
                                          </p:cBhvr>
                                        </p:anim>
                                        <p:animRot by="-480000">
                                          <p:cBhvr>
                                            <p:cTn id="94" dur="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19" grpId="1"/>
          <p:bldP spid="20" grpId="0" animBg="1"/>
          <p:bldP spid="21" grpId="0" animBg="1"/>
          <p:bldP spid="22" grpId="0"/>
          <p:bldP spid="22" grpId="1"/>
          <p:bldP spid="23" grpId="0" animBg="1"/>
          <p:bldP spid="24" grpId="0" animBg="1"/>
          <p:bldP spid="25" grpId="0"/>
          <p:bldP spid="25" grpId="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矩形 10"/>
          <p:cNvSpPr/>
          <p:nvPr/>
        </p:nvSpPr>
        <p:spPr>
          <a:xfrm>
            <a:off x="2590961" y="2465102"/>
            <a:ext cx="3960444" cy="504056"/>
          </a:xfrm>
          <a:custGeom>
            <a:avLst/>
            <a:gdLst/>
            <a:ahLst/>
            <a:cxnLst/>
            <a:rect l="l" t="t" r="r" b="b"/>
            <a:pathLst>
              <a:path w="3960444" h="504056">
                <a:moveTo>
                  <a:pt x="2" y="0"/>
                </a:moveTo>
                <a:lnTo>
                  <a:pt x="3960440" y="0"/>
                </a:lnTo>
                <a:lnTo>
                  <a:pt x="3708414" y="252026"/>
                </a:lnTo>
                <a:lnTo>
                  <a:pt x="3960444" y="504056"/>
                </a:lnTo>
                <a:lnTo>
                  <a:pt x="0" y="504056"/>
                </a:lnTo>
                <a:lnTo>
                  <a:pt x="252029" y="25202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TextBox 24"/>
          <p:cNvSpPr txBox="1"/>
          <p:nvPr/>
        </p:nvSpPr>
        <p:spPr>
          <a:xfrm>
            <a:off x="2926230" y="2517074"/>
            <a:ext cx="3163937" cy="400110"/>
          </a:xfrm>
          <a:prstGeom prst="rect">
            <a:avLst/>
          </a:prstGeom>
          <a:noFill/>
        </p:spPr>
        <p:txBody>
          <a:bodyPr wrap="square" rtlCol="0">
            <a:spAutoFit/>
          </a:bodyPr>
          <a:lstStyle/>
          <a:p>
            <a:pPr algn="ctr"/>
            <a:r>
              <a:rPr lang="zh-CN" altLang="en-US" sz="2000" b="1" spc="300" dirty="0" smtClean="0">
                <a:solidFill>
                  <a:schemeClr val="bg1"/>
                </a:solidFill>
                <a:cs typeface="+mn-ea"/>
                <a:sym typeface="+mn-lt"/>
              </a:rPr>
              <a:t>论文总结</a:t>
            </a:r>
            <a:endParaRPr lang="zh-CN" altLang="en-US" sz="2000" b="1" spc="300" dirty="0">
              <a:solidFill>
                <a:schemeClr val="bg1"/>
              </a:solidFill>
              <a:cs typeface="+mn-ea"/>
              <a:sym typeface="+mn-lt"/>
            </a:endParaRPr>
          </a:p>
        </p:txBody>
      </p:sp>
      <p:sp>
        <p:nvSpPr>
          <p:cNvPr id="30" name="TextBox 29"/>
          <p:cNvSpPr txBox="1"/>
          <p:nvPr/>
        </p:nvSpPr>
        <p:spPr>
          <a:xfrm>
            <a:off x="4716016" y="3363839"/>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研究总结</a:t>
            </a:r>
          </a:p>
        </p:txBody>
      </p:sp>
      <p:sp>
        <p:nvSpPr>
          <p:cNvPr id="54" name="TextBox 53"/>
          <p:cNvSpPr txBox="1"/>
          <p:nvPr/>
        </p:nvSpPr>
        <p:spPr>
          <a:xfrm>
            <a:off x="4716016" y="3655926"/>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成绩与思考</a:t>
            </a:r>
          </a:p>
        </p:txBody>
      </p:sp>
      <p:sp>
        <p:nvSpPr>
          <p:cNvPr id="18" name="椭圆 11"/>
          <p:cNvSpPr/>
          <p:nvPr/>
        </p:nvSpPr>
        <p:spPr>
          <a:xfrm>
            <a:off x="4097566" y="1059583"/>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chemeClr val="bg1"/>
                </a:solidFill>
                <a:latin typeface="Impact" panose="020B0806030902050204" pitchFamily="34" charset="0"/>
                <a:cs typeface="+mn-ea"/>
                <a:sym typeface="+mn-lt"/>
              </a:rPr>
              <a:t>05</a:t>
            </a:r>
            <a:endParaRPr lang="zh-CN" altLang="en-US" sz="3600" dirty="0">
              <a:solidFill>
                <a:schemeClr val="bg1"/>
              </a:solidFill>
              <a:latin typeface="Impact" panose="020B0806030902050204" pitchFamily="34" charset="0"/>
              <a:cs typeface="+mn-ea"/>
              <a:sym typeface="+mn-lt"/>
            </a:endParaRPr>
          </a:p>
        </p:txBody>
      </p:sp>
      <p:cxnSp>
        <p:nvCxnSpPr>
          <p:cNvPr id="3" name="直接连接符 2"/>
          <p:cNvCxnSpPr/>
          <p:nvPr/>
        </p:nvCxnSpPr>
        <p:spPr>
          <a:xfrm>
            <a:off x="4499992" y="3113804"/>
            <a:ext cx="0" cy="1116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KSO_Shape"/>
          <p:cNvSpPr>
            <a:spLocks/>
          </p:cNvSpPr>
          <p:nvPr/>
        </p:nvSpPr>
        <p:spPr bwMode="auto">
          <a:xfrm>
            <a:off x="3635896" y="3429793"/>
            <a:ext cx="568324" cy="4840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spTree>
    <p:extLst>
      <p:ext uri="{BB962C8B-B14F-4D97-AF65-F5344CB8AC3E}">
        <p14:creationId xmlns:p14="http://schemas.microsoft.com/office/powerpoint/2010/main" val="104912295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934"/>
                                        <p:tgtEl>
                                          <p:spTgt spid="18"/>
                                        </p:tgtEl>
                                      </p:cBhvr>
                                    </p:animEffect>
                                    <p:anim calcmode="lin" valueType="num">
                                      <p:cBhvr>
                                        <p:cTn id="8" dur="934" fill="hold"/>
                                        <p:tgtEl>
                                          <p:spTgt spid="18"/>
                                        </p:tgtEl>
                                        <p:attrNameLst>
                                          <p:attrName>ppt_x</p:attrName>
                                        </p:attrNameLst>
                                      </p:cBhvr>
                                      <p:tavLst>
                                        <p:tav tm="0">
                                          <p:val>
                                            <p:strVal val="#ppt_x"/>
                                          </p:val>
                                        </p:tav>
                                        <p:tav tm="100000">
                                          <p:val>
                                            <p:strVal val="#ppt_x"/>
                                          </p:val>
                                        </p:tav>
                                      </p:tavLst>
                                    </p:anim>
                                    <p:anim calcmode="lin" valueType="num">
                                      <p:cBhvr>
                                        <p:cTn id="9" dur="841" decel="100000" fill="hold"/>
                                        <p:tgtEl>
                                          <p:spTgt spid="18"/>
                                        </p:tgtEl>
                                        <p:attrNameLst>
                                          <p:attrName>ppt_y</p:attrName>
                                        </p:attrNameLst>
                                      </p:cBhvr>
                                      <p:tavLst>
                                        <p:tav tm="0">
                                          <p:val>
                                            <p:strVal val="#ppt_y+1"/>
                                          </p:val>
                                        </p:tav>
                                        <p:tav tm="100000">
                                          <p:val>
                                            <p:strVal val="#ppt_y-.03"/>
                                          </p:val>
                                        </p:tav>
                                      </p:tavLst>
                                    </p:anim>
                                    <p:anim calcmode="lin" valueType="num">
                                      <p:cBhvr>
                                        <p:cTn id="10" dur="93" accel="100000" fill="hold">
                                          <p:stCondLst>
                                            <p:cond delay="841"/>
                                          </p:stCondLst>
                                        </p:cTn>
                                        <p:tgtEl>
                                          <p:spTgt spid="18"/>
                                        </p:tgtEl>
                                        <p:attrNameLst>
                                          <p:attrName>ppt_y</p:attrName>
                                        </p:attrNameLst>
                                      </p:cBhvr>
                                      <p:tavLst>
                                        <p:tav tm="0">
                                          <p:val>
                                            <p:strVal val="#ppt_y-.03"/>
                                          </p:val>
                                        </p:tav>
                                        <p:tav tm="100000">
                                          <p:val>
                                            <p:strVal val="#ppt_y"/>
                                          </p:val>
                                        </p:tav>
                                      </p:tavLst>
                                    </p:anim>
                                  </p:childTnLst>
                                </p:cTn>
                              </p:par>
                            </p:childTnLst>
                          </p:cTn>
                        </p:par>
                        <p:par>
                          <p:cTn id="11" fill="hold">
                            <p:stCondLst>
                              <p:cond delay="934"/>
                            </p:stCondLst>
                            <p:childTnLst>
                              <p:par>
                                <p:cTn id="12" presetID="23" presetClass="entr" presetSubtype="272"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2/3*#ppt_w"/>
                                          </p:val>
                                        </p:tav>
                                        <p:tav tm="100000">
                                          <p:val>
                                            <p:strVal val="#ppt_w"/>
                                          </p:val>
                                        </p:tav>
                                      </p:tavLst>
                                    </p:anim>
                                    <p:anim calcmode="lin" valueType="num">
                                      <p:cBhvr>
                                        <p:cTn id="15" dur="1000" fill="hold"/>
                                        <p:tgtEl>
                                          <p:spTgt spid="11"/>
                                        </p:tgtEl>
                                        <p:attrNameLst>
                                          <p:attrName>ppt_h</p:attrName>
                                        </p:attrNameLst>
                                      </p:cBhvr>
                                      <p:tavLst>
                                        <p:tav tm="0">
                                          <p:val>
                                            <p:strVal val="2/3*#ppt_h"/>
                                          </p:val>
                                        </p:tav>
                                        <p:tav tm="100000">
                                          <p:val>
                                            <p:strVal val="#ppt_h"/>
                                          </p:val>
                                        </p:tav>
                                      </p:tavLst>
                                    </p:anim>
                                  </p:childTnLst>
                                </p:cTn>
                              </p:par>
                              <p:par>
                                <p:cTn id="16" presetID="22" presetClass="entr" presetSubtype="8" fill="hold" grpId="0" nodeType="withEffect">
                                  <p:stCondLst>
                                    <p:cond delay="50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1250"/>
                                        <p:tgtEl>
                                          <p:spTgt spid="25"/>
                                        </p:tgtEl>
                                      </p:cBhvr>
                                    </p:animEffect>
                                  </p:childTnLst>
                                </p:cTn>
                              </p:par>
                            </p:childTnLst>
                          </p:cTn>
                        </p:par>
                        <p:par>
                          <p:cTn id="19" fill="hold">
                            <p:stCondLst>
                              <p:cond delay="2684"/>
                            </p:stCondLst>
                            <p:childTnLst>
                              <p:par>
                                <p:cTn id="20" presetID="12" presetClass="entr" presetSubtype="2"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ppt_x</p:attrName>
                                        </p:attrNameLst>
                                      </p:cBhvr>
                                      <p:tavLst>
                                        <p:tav tm="0">
                                          <p:val>
                                            <p:strVal val="#ppt_x+#ppt_w*1.125000"/>
                                          </p:val>
                                        </p:tav>
                                        <p:tav tm="100000">
                                          <p:val>
                                            <p:strVal val="#ppt_x"/>
                                          </p:val>
                                        </p:tav>
                                      </p:tavLst>
                                    </p:anim>
                                    <p:animEffect transition="in" filter="wipe(left)">
                                      <p:cBhvr>
                                        <p:cTn id="23" dur="500"/>
                                        <p:tgtEl>
                                          <p:spTgt spid="10"/>
                                        </p:tgtEl>
                                      </p:cBhvr>
                                    </p:animEffect>
                                  </p:childTnLst>
                                </p:cTn>
                              </p:par>
                              <p:par>
                                <p:cTn id="24" presetID="16" presetClass="entr" presetSubtype="42"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outHorizontal)">
                                      <p:cBhvr>
                                        <p:cTn id="26" dur="500"/>
                                        <p:tgtEl>
                                          <p:spTgt spid="3"/>
                                        </p:tgtEl>
                                      </p:cBhvr>
                                    </p:animEffect>
                                  </p:childTnLst>
                                </p:cTn>
                              </p:par>
                            </p:childTnLst>
                          </p:cTn>
                        </p:par>
                        <p:par>
                          <p:cTn id="27" fill="hold">
                            <p:stCondLst>
                              <p:cond delay="3184"/>
                            </p:stCondLst>
                            <p:childTnLst>
                              <p:par>
                                <p:cTn id="28" presetID="12" presetClass="entr" presetSubtype="8"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p:tgtEl>
                                          <p:spTgt spid="30"/>
                                        </p:tgtEl>
                                        <p:attrNameLst>
                                          <p:attrName>ppt_x</p:attrName>
                                        </p:attrNameLst>
                                      </p:cBhvr>
                                      <p:tavLst>
                                        <p:tav tm="0">
                                          <p:val>
                                            <p:strVal val="#ppt_x-#ppt_w*1.125000"/>
                                          </p:val>
                                        </p:tav>
                                        <p:tav tm="100000">
                                          <p:val>
                                            <p:strVal val="#ppt_x"/>
                                          </p:val>
                                        </p:tav>
                                      </p:tavLst>
                                    </p:anim>
                                    <p:animEffect transition="in" filter="wipe(right)">
                                      <p:cBhvr>
                                        <p:cTn id="31" dur="500"/>
                                        <p:tgtEl>
                                          <p:spTgt spid="30"/>
                                        </p:tgtEl>
                                      </p:cBhvr>
                                    </p:animEffect>
                                  </p:childTnLst>
                                </p:cTn>
                              </p:par>
                              <p:par>
                                <p:cTn id="32" presetID="12" presetClass="entr" presetSubtype="8" fill="hold" grpId="0" nodeType="withEffect">
                                  <p:stCondLst>
                                    <p:cond delay="250"/>
                                  </p:stCondLst>
                                  <p:childTnLst>
                                    <p:set>
                                      <p:cBhvr>
                                        <p:cTn id="33" dur="1" fill="hold">
                                          <p:stCondLst>
                                            <p:cond delay="0"/>
                                          </p:stCondLst>
                                        </p:cTn>
                                        <p:tgtEl>
                                          <p:spTgt spid="54"/>
                                        </p:tgtEl>
                                        <p:attrNameLst>
                                          <p:attrName>style.visibility</p:attrName>
                                        </p:attrNameLst>
                                      </p:cBhvr>
                                      <p:to>
                                        <p:strVal val="visible"/>
                                      </p:to>
                                    </p:set>
                                    <p:anim calcmode="lin" valueType="num">
                                      <p:cBhvr additive="base">
                                        <p:cTn id="34" dur="500"/>
                                        <p:tgtEl>
                                          <p:spTgt spid="54"/>
                                        </p:tgtEl>
                                        <p:attrNameLst>
                                          <p:attrName>ppt_x</p:attrName>
                                        </p:attrNameLst>
                                      </p:cBhvr>
                                      <p:tavLst>
                                        <p:tav tm="0">
                                          <p:val>
                                            <p:strVal val="#ppt_x-#ppt_w*1.125000"/>
                                          </p:val>
                                        </p:tav>
                                        <p:tav tm="100000">
                                          <p:val>
                                            <p:strVal val="#ppt_x"/>
                                          </p:val>
                                        </p:tav>
                                      </p:tavLst>
                                    </p:anim>
                                    <p:animEffect transition="in" filter="wipe(right)">
                                      <p:cBhvr>
                                        <p:cTn id="3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5" grpId="0"/>
      <p:bldP spid="30" grpId="0"/>
      <p:bldP spid="54" grpId="0"/>
      <p:bldP spid="18"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3707904" y="339502"/>
            <a:ext cx="1609725" cy="407690"/>
          </a:xfrm>
        </p:spPr>
        <p:txBody>
          <a:bodyPr/>
          <a:lstStyle/>
          <a:p>
            <a:pPr algn="ctr"/>
            <a:r>
              <a:rPr lang="zh-CN" altLang="en-US" dirty="0" smtClean="0">
                <a:latin typeface="+mn-lt"/>
                <a:ea typeface="+mn-ea"/>
                <a:cs typeface="+mn-ea"/>
                <a:sym typeface="+mn-lt"/>
              </a:rPr>
              <a:t>目 录</a:t>
            </a:r>
            <a:endParaRPr lang="zh-CN" altLang="en-US" dirty="0">
              <a:latin typeface="+mn-lt"/>
              <a:ea typeface="+mn-ea"/>
              <a:cs typeface="+mn-ea"/>
              <a:sym typeface="+mn-lt"/>
            </a:endParaRPr>
          </a:p>
        </p:txBody>
      </p:sp>
      <p:sp>
        <p:nvSpPr>
          <p:cNvPr id="15" name="矩形 14"/>
          <p:cNvSpPr/>
          <p:nvPr/>
        </p:nvSpPr>
        <p:spPr>
          <a:xfrm>
            <a:off x="1151952" y="2757634"/>
            <a:ext cx="1080000"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2534142" y="2757634"/>
            <a:ext cx="1080000" cy="10800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3916332" y="2757634"/>
            <a:ext cx="1080000"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5298522" y="2757634"/>
            <a:ext cx="1080000" cy="10800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TextBox 19"/>
          <p:cNvSpPr txBox="1"/>
          <p:nvPr/>
        </p:nvSpPr>
        <p:spPr>
          <a:xfrm>
            <a:off x="1331912" y="3013098"/>
            <a:ext cx="720080" cy="523220"/>
          </a:xfrm>
          <a:prstGeom prst="rect">
            <a:avLst/>
          </a:prstGeom>
          <a:noFill/>
        </p:spPr>
        <p:txBody>
          <a:bodyPr wrap="square" rtlCol="0">
            <a:spAutoFit/>
          </a:bodyPr>
          <a:lstStyle/>
          <a:p>
            <a:pPr algn="ctr"/>
            <a:r>
              <a:rPr lang="en-US" altLang="zh-CN" sz="2800" dirty="0" smtClean="0">
                <a:solidFill>
                  <a:schemeClr val="accent1"/>
                </a:solidFill>
                <a:latin typeface="Impact" panose="020B0806030902050204" pitchFamily="34" charset="0"/>
                <a:cs typeface="+mn-ea"/>
                <a:sym typeface="+mn-lt"/>
              </a:rPr>
              <a:t>01</a:t>
            </a:r>
            <a:endParaRPr lang="zh-CN" altLang="en-US" sz="2800" dirty="0">
              <a:solidFill>
                <a:schemeClr val="accent1"/>
              </a:solidFill>
              <a:latin typeface="Impact" panose="020B0806030902050204" pitchFamily="34" charset="0"/>
              <a:cs typeface="+mn-ea"/>
              <a:sym typeface="+mn-lt"/>
            </a:endParaRPr>
          </a:p>
        </p:txBody>
      </p:sp>
      <p:sp>
        <p:nvSpPr>
          <p:cNvPr id="21" name="TextBox 20"/>
          <p:cNvSpPr txBox="1"/>
          <p:nvPr/>
        </p:nvSpPr>
        <p:spPr>
          <a:xfrm>
            <a:off x="2714102" y="2999753"/>
            <a:ext cx="720080" cy="523220"/>
          </a:xfrm>
          <a:prstGeom prst="rect">
            <a:avLst/>
          </a:prstGeom>
          <a:noFill/>
        </p:spPr>
        <p:txBody>
          <a:bodyPr wrap="square" rtlCol="0">
            <a:spAutoFit/>
          </a:bodyPr>
          <a:lstStyle/>
          <a:p>
            <a:pPr algn="ctr"/>
            <a:r>
              <a:rPr lang="en-US" altLang="zh-CN" sz="2800" dirty="0" smtClean="0">
                <a:solidFill>
                  <a:schemeClr val="accent1"/>
                </a:solidFill>
                <a:latin typeface="Impact" panose="020B0806030902050204" pitchFamily="34" charset="0"/>
                <a:cs typeface="+mn-ea"/>
                <a:sym typeface="+mn-lt"/>
              </a:rPr>
              <a:t>02</a:t>
            </a:r>
            <a:endParaRPr lang="zh-CN" altLang="en-US" sz="2800" dirty="0">
              <a:solidFill>
                <a:schemeClr val="accent1"/>
              </a:solidFill>
              <a:latin typeface="Impact" panose="020B0806030902050204" pitchFamily="34" charset="0"/>
              <a:cs typeface="+mn-ea"/>
              <a:sym typeface="+mn-lt"/>
            </a:endParaRPr>
          </a:p>
        </p:txBody>
      </p:sp>
      <p:sp>
        <p:nvSpPr>
          <p:cNvPr id="22" name="TextBox 21"/>
          <p:cNvSpPr txBox="1"/>
          <p:nvPr/>
        </p:nvSpPr>
        <p:spPr>
          <a:xfrm>
            <a:off x="4096292" y="2999753"/>
            <a:ext cx="720080" cy="523220"/>
          </a:xfrm>
          <a:prstGeom prst="rect">
            <a:avLst/>
          </a:prstGeom>
          <a:noFill/>
        </p:spPr>
        <p:txBody>
          <a:bodyPr wrap="square" rtlCol="0">
            <a:spAutoFit/>
          </a:bodyPr>
          <a:lstStyle/>
          <a:p>
            <a:pPr algn="ctr"/>
            <a:r>
              <a:rPr lang="en-US" altLang="zh-CN" sz="2800" dirty="0" smtClean="0">
                <a:solidFill>
                  <a:schemeClr val="accent1"/>
                </a:solidFill>
                <a:latin typeface="Impact" panose="020B0806030902050204" pitchFamily="34" charset="0"/>
                <a:cs typeface="+mn-ea"/>
                <a:sym typeface="+mn-lt"/>
              </a:rPr>
              <a:t>03</a:t>
            </a:r>
            <a:endParaRPr lang="zh-CN" altLang="en-US" sz="2800" dirty="0">
              <a:solidFill>
                <a:schemeClr val="accent1"/>
              </a:solidFill>
              <a:latin typeface="Impact" panose="020B0806030902050204" pitchFamily="34" charset="0"/>
              <a:cs typeface="+mn-ea"/>
              <a:sym typeface="+mn-lt"/>
            </a:endParaRPr>
          </a:p>
        </p:txBody>
      </p:sp>
      <p:sp>
        <p:nvSpPr>
          <p:cNvPr id="23" name="TextBox 22"/>
          <p:cNvSpPr txBox="1"/>
          <p:nvPr/>
        </p:nvSpPr>
        <p:spPr>
          <a:xfrm>
            <a:off x="5478482" y="2999753"/>
            <a:ext cx="720080" cy="523220"/>
          </a:xfrm>
          <a:prstGeom prst="rect">
            <a:avLst/>
          </a:prstGeom>
          <a:noFill/>
        </p:spPr>
        <p:txBody>
          <a:bodyPr wrap="square" rtlCol="0">
            <a:spAutoFit/>
          </a:bodyPr>
          <a:lstStyle/>
          <a:p>
            <a:pPr algn="ctr"/>
            <a:r>
              <a:rPr lang="en-US" altLang="zh-CN" sz="2800" dirty="0" smtClean="0">
                <a:solidFill>
                  <a:schemeClr val="accent1"/>
                </a:solidFill>
                <a:latin typeface="Impact" panose="020B0806030902050204" pitchFamily="34" charset="0"/>
                <a:cs typeface="+mn-ea"/>
                <a:sym typeface="+mn-lt"/>
              </a:rPr>
              <a:t>04</a:t>
            </a:r>
            <a:endParaRPr lang="zh-CN" altLang="en-US" sz="2800" dirty="0">
              <a:solidFill>
                <a:schemeClr val="accent1"/>
              </a:solidFill>
              <a:latin typeface="Impact" panose="020B0806030902050204" pitchFamily="34" charset="0"/>
              <a:cs typeface="+mn-ea"/>
              <a:sym typeface="+mn-lt"/>
            </a:endParaRPr>
          </a:p>
        </p:txBody>
      </p:sp>
      <p:sp>
        <p:nvSpPr>
          <p:cNvPr id="25" name="TextBox 24"/>
          <p:cNvSpPr txBox="1"/>
          <p:nvPr/>
        </p:nvSpPr>
        <p:spPr>
          <a:xfrm>
            <a:off x="1187952" y="3580400"/>
            <a:ext cx="1044000" cy="276999"/>
          </a:xfrm>
          <a:prstGeom prst="rect">
            <a:avLst/>
          </a:prstGeom>
          <a:noFill/>
        </p:spPr>
        <p:txBody>
          <a:bodyPr wrap="square" rtlCol="0">
            <a:spAutoFit/>
          </a:bodyPr>
          <a:lstStyle/>
          <a:p>
            <a:pPr algn="ctr"/>
            <a:r>
              <a:rPr lang="zh-CN" altLang="en-US" sz="1200" b="1" dirty="0" smtClean="0">
                <a:solidFill>
                  <a:schemeClr val="tx2">
                    <a:lumMod val="75000"/>
                  </a:schemeClr>
                </a:solidFill>
                <a:cs typeface="+mn-ea"/>
                <a:sym typeface="+mn-lt"/>
              </a:rPr>
              <a:t>绪论</a:t>
            </a:r>
            <a:endParaRPr lang="zh-CN" altLang="en-US" sz="1200" b="1" dirty="0">
              <a:solidFill>
                <a:schemeClr val="tx2">
                  <a:lumMod val="75000"/>
                </a:schemeClr>
              </a:solidFill>
              <a:cs typeface="+mn-ea"/>
              <a:sym typeface="+mn-lt"/>
            </a:endParaRPr>
          </a:p>
        </p:txBody>
      </p:sp>
      <p:sp>
        <p:nvSpPr>
          <p:cNvPr id="26" name="TextBox 25"/>
          <p:cNvSpPr txBox="1"/>
          <p:nvPr/>
        </p:nvSpPr>
        <p:spPr>
          <a:xfrm>
            <a:off x="2570142" y="3580400"/>
            <a:ext cx="1044000" cy="461665"/>
          </a:xfrm>
          <a:prstGeom prst="rect">
            <a:avLst/>
          </a:prstGeom>
          <a:noFill/>
        </p:spPr>
        <p:txBody>
          <a:bodyPr wrap="square" rtlCol="0">
            <a:spAutoFit/>
          </a:bodyPr>
          <a:lstStyle/>
          <a:p>
            <a:pPr algn="ctr"/>
            <a:r>
              <a:rPr lang="zh-CN" altLang="en-US" sz="1200" b="1" dirty="0" smtClean="0">
                <a:solidFill>
                  <a:schemeClr val="tx2">
                    <a:lumMod val="75000"/>
                  </a:schemeClr>
                </a:solidFill>
                <a:cs typeface="+mn-ea"/>
                <a:sym typeface="+mn-lt"/>
              </a:rPr>
              <a:t>研究方法与思路</a:t>
            </a:r>
            <a:endParaRPr lang="zh-CN" altLang="en-US" sz="1200" b="1" dirty="0">
              <a:solidFill>
                <a:schemeClr val="tx2">
                  <a:lumMod val="75000"/>
                </a:schemeClr>
              </a:solidFill>
              <a:cs typeface="+mn-ea"/>
              <a:sym typeface="+mn-lt"/>
            </a:endParaRPr>
          </a:p>
        </p:txBody>
      </p:sp>
      <p:sp>
        <p:nvSpPr>
          <p:cNvPr id="27" name="TextBox 26"/>
          <p:cNvSpPr txBox="1"/>
          <p:nvPr/>
        </p:nvSpPr>
        <p:spPr>
          <a:xfrm>
            <a:off x="3952332" y="3580401"/>
            <a:ext cx="1044000" cy="461665"/>
          </a:xfrm>
          <a:prstGeom prst="rect">
            <a:avLst/>
          </a:prstGeom>
          <a:noFill/>
        </p:spPr>
        <p:txBody>
          <a:bodyPr wrap="square" rtlCol="0">
            <a:spAutoFit/>
          </a:bodyPr>
          <a:lstStyle/>
          <a:p>
            <a:pPr algn="ctr"/>
            <a:r>
              <a:rPr lang="zh-CN" altLang="en-US" sz="1200" b="1" dirty="0" smtClean="0">
                <a:solidFill>
                  <a:schemeClr val="tx2">
                    <a:lumMod val="75000"/>
                  </a:schemeClr>
                </a:solidFill>
                <a:cs typeface="+mn-ea"/>
                <a:sym typeface="+mn-lt"/>
              </a:rPr>
              <a:t>关键技术与实验难点</a:t>
            </a:r>
            <a:endParaRPr lang="zh-CN" altLang="en-US" sz="1200" b="1" dirty="0">
              <a:solidFill>
                <a:schemeClr val="tx2">
                  <a:lumMod val="75000"/>
                </a:schemeClr>
              </a:solidFill>
              <a:cs typeface="+mn-ea"/>
              <a:sym typeface="+mn-lt"/>
            </a:endParaRPr>
          </a:p>
        </p:txBody>
      </p:sp>
      <p:sp>
        <p:nvSpPr>
          <p:cNvPr id="28" name="TextBox 27"/>
          <p:cNvSpPr txBox="1"/>
          <p:nvPr/>
        </p:nvSpPr>
        <p:spPr>
          <a:xfrm>
            <a:off x="5334522" y="3580400"/>
            <a:ext cx="1044000" cy="461665"/>
          </a:xfrm>
          <a:prstGeom prst="rect">
            <a:avLst/>
          </a:prstGeom>
          <a:noFill/>
        </p:spPr>
        <p:txBody>
          <a:bodyPr wrap="square" rtlCol="0">
            <a:spAutoFit/>
          </a:bodyPr>
          <a:lstStyle/>
          <a:p>
            <a:pPr algn="ctr"/>
            <a:r>
              <a:rPr lang="zh-CN" altLang="en-US" sz="1200" b="1" dirty="0" smtClean="0">
                <a:solidFill>
                  <a:schemeClr val="tx2">
                    <a:lumMod val="75000"/>
                  </a:schemeClr>
                </a:solidFill>
                <a:cs typeface="+mn-ea"/>
                <a:sym typeface="+mn-lt"/>
              </a:rPr>
              <a:t>研究成果与应用</a:t>
            </a:r>
            <a:endParaRPr lang="zh-CN" altLang="en-US" sz="1200" b="1" dirty="0">
              <a:solidFill>
                <a:schemeClr val="tx2">
                  <a:lumMod val="75000"/>
                </a:schemeClr>
              </a:solidFill>
              <a:cs typeface="+mn-ea"/>
              <a:sym typeface="+mn-lt"/>
            </a:endParaRPr>
          </a:p>
        </p:txBody>
      </p:sp>
      <p:sp>
        <p:nvSpPr>
          <p:cNvPr id="61" name="矩形 60"/>
          <p:cNvSpPr/>
          <p:nvPr/>
        </p:nvSpPr>
        <p:spPr>
          <a:xfrm>
            <a:off x="6738682" y="2727478"/>
            <a:ext cx="1080000" cy="108000"/>
          </a:xfrm>
          <a:prstGeom prst="rect">
            <a:avLst/>
          </a:prstGeom>
          <a:solidFill>
            <a:srgbClr val="646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TextBox 61"/>
          <p:cNvSpPr txBox="1"/>
          <p:nvPr/>
        </p:nvSpPr>
        <p:spPr>
          <a:xfrm>
            <a:off x="6918642" y="2969597"/>
            <a:ext cx="720080" cy="523220"/>
          </a:xfrm>
          <a:prstGeom prst="rect">
            <a:avLst/>
          </a:prstGeom>
          <a:noFill/>
        </p:spPr>
        <p:txBody>
          <a:bodyPr wrap="square" rtlCol="0">
            <a:spAutoFit/>
          </a:bodyPr>
          <a:lstStyle/>
          <a:p>
            <a:pPr algn="ctr"/>
            <a:r>
              <a:rPr lang="en-US" altLang="zh-CN" sz="2800" dirty="0" smtClean="0">
                <a:solidFill>
                  <a:schemeClr val="accent1"/>
                </a:solidFill>
                <a:latin typeface="Impact" panose="020B0806030902050204" pitchFamily="34" charset="0"/>
                <a:cs typeface="+mn-ea"/>
                <a:sym typeface="+mn-lt"/>
              </a:rPr>
              <a:t>06</a:t>
            </a:r>
            <a:endParaRPr lang="zh-CN" altLang="en-US" sz="2800" dirty="0">
              <a:solidFill>
                <a:schemeClr val="accent1"/>
              </a:solidFill>
              <a:latin typeface="Impact" panose="020B0806030902050204" pitchFamily="34" charset="0"/>
              <a:cs typeface="+mn-ea"/>
              <a:sym typeface="+mn-lt"/>
            </a:endParaRPr>
          </a:p>
        </p:txBody>
      </p:sp>
      <p:sp>
        <p:nvSpPr>
          <p:cNvPr id="63" name="TextBox 62"/>
          <p:cNvSpPr txBox="1"/>
          <p:nvPr/>
        </p:nvSpPr>
        <p:spPr>
          <a:xfrm>
            <a:off x="6774682" y="3550243"/>
            <a:ext cx="1044000" cy="276999"/>
          </a:xfrm>
          <a:prstGeom prst="rect">
            <a:avLst/>
          </a:prstGeom>
          <a:noFill/>
        </p:spPr>
        <p:txBody>
          <a:bodyPr wrap="square" rtlCol="0">
            <a:spAutoFit/>
          </a:bodyPr>
          <a:lstStyle/>
          <a:p>
            <a:pPr algn="ctr"/>
            <a:r>
              <a:rPr lang="zh-CN" altLang="en-US" sz="1200" b="1" dirty="0" smtClean="0">
                <a:solidFill>
                  <a:schemeClr val="tx2">
                    <a:lumMod val="75000"/>
                  </a:schemeClr>
                </a:solidFill>
                <a:cs typeface="+mn-ea"/>
                <a:sym typeface="+mn-lt"/>
              </a:rPr>
              <a:t>论文总结</a:t>
            </a:r>
            <a:endParaRPr lang="zh-CN" altLang="en-US" sz="1200" b="1" dirty="0">
              <a:solidFill>
                <a:schemeClr val="tx2">
                  <a:lumMod val="75000"/>
                </a:schemeClr>
              </a:solidFill>
              <a:cs typeface="+mn-ea"/>
              <a:sym typeface="+mn-lt"/>
            </a:endParaRPr>
          </a:p>
        </p:txBody>
      </p:sp>
      <p:grpSp>
        <p:nvGrpSpPr>
          <p:cNvPr id="75" name="组合 74"/>
          <p:cNvGrpSpPr/>
          <p:nvPr/>
        </p:nvGrpSpPr>
        <p:grpSpPr>
          <a:xfrm>
            <a:off x="5364088" y="1449778"/>
            <a:ext cx="948873" cy="1143356"/>
            <a:chOff x="4825634" y="1203598"/>
            <a:chExt cx="948873" cy="1143356"/>
          </a:xfrm>
        </p:grpSpPr>
        <p:sp>
          <p:nvSpPr>
            <p:cNvPr id="58" name="椭圆 11"/>
            <p:cNvSpPr/>
            <p:nvPr/>
          </p:nvSpPr>
          <p:spPr>
            <a:xfrm>
              <a:off x="4825634" y="1203598"/>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65" name="KSO_Shape"/>
            <p:cNvSpPr>
              <a:spLocks/>
            </p:cNvSpPr>
            <p:nvPr/>
          </p:nvSpPr>
          <p:spPr bwMode="auto">
            <a:xfrm>
              <a:off x="5008611" y="1434118"/>
              <a:ext cx="582914" cy="570284"/>
            </a:xfrm>
            <a:custGeom>
              <a:avLst/>
              <a:gdLst>
                <a:gd name="T0" fmla="*/ 1597279 w 2787650"/>
                <a:gd name="T1" fmla="*/ 1636046 h 2727325"/>
                <a:gd name="T2" fmla="*/ 1627294 w 2787650"/>
                <a:gd name="T3" fmla="*/ 2215059 h 2727325"/>
                <a:gd name="T4" fmla="*/ 1883633 w 2787650"/>
                <a:gd name="T5" fmla="*/ 2097942 h 2727325"/>
                <a:gd name="T6" fmla="*/ 2087561 w 2787650"/>
                <a:gd name="T7" fmla="*/ 1909413 h 2727325"/>
                <a:gd name="T8" fmla="*/ 2223831 w 2787650"/>
                <a:gd name="T9" fmla="*/ 1665024 h 2727325"/>
                <a:gd name="T10" fmla="*/ 529196 w 2787650"/>
                <a:gd name="T11" fmla="*/ 1544733 h 2727325"/>
                <a:gd name="T12" fmla="*/ 630842 w 2787650"/>
                <a:gd name="T13" fmla="*/ 1808483 h 2727325"/>
                <a:gd name="T14" fmla="*/ 807453 w 2787650"/>
                <a:gd name="T15" fmla="*/ 2023673 h 2727325"/>
                <a:gd name="T16" fmla="*/ 1042827 w 2787650"/>
                <a:gd name="T17" fmla="*/ 2173481 h 2727325"/>
                <a:gd name="T18" fmla="*/ 1292972 w 2787650"/>
                <a:gd name="T19" fmla="*/ 1687822 h 2727325"/>
                <a:gd name="T20" fmla="*/ 1095077 w 2787650"/>
                <a:gd name="T21" fmla="*/ 1525504 h 2727325"/>
                <a:gd name="T22" fmla="*/ 1297101 w 2787650"/>
                <a:gd name="T23" fmla="*/ 1184350 h 2727325"/>
                <a:gd name="T24" fmla="*/ 1199583 w 2787650"/>
                <a:gd name="T25" fmla="*/ 1302832 h 2727325"/>
                <a:gd name="T26" fmla="*/ 1214830 w 2787650"/>
                <a:gd name="T27" fmla="*/ 1460386 h 2727325"/>
                <a:gd name="T28" fmla="*/ 1333631 w 2787650"/>
                <a:gd name="T29" fmla="*/ 1557904 h 2727325"/>
                <a:gd name="T30" fmla="*/ 1491184 w 2787650"/>
                <a:gd name="T31" fmla="*/ 1542657 h 2727325"/>
                <a:gd name="T32" fmla="*/ 1588385 w 2787650"/>
                <a:gd name="T33" fmla="*/ 1424174 h 2727325"/>
                <a:gd name="T34" fmla="*/ 1572820 w 2787650"/>
                <a:gd name="T35" fmla="*/ 1266303 h 2727325"/>
                <a:gd name="T36" fmla="*/ 1454655 w 2787650"/>
                <a:gd name="T37" fmla="*/ 1168785 h 2727325"/>
                <a:gd name="T38" fmla="*/ 1570279 w 2787650"/>
                <a:gd name="T39" fmla="*/ 1073173 h 2727325"/>
                <a:gd name="T40" fmla="*/ 1723068 w 2787650"/>
                <a:gd name="T41" fmla="*/ 1278691 h 2727325"/>
                <a:gd name="T42" fmla="*/ 2197149 w 2787650"/>
                <a:gd name="T43" fmla="*/ 996602 h 2727325"/>
                <a:gd name="T44" fmla="*/ 2042138 w 2787650"/>
                <a:gd name="T45" fmla="*/ 764591 h 2727325"/>
                <a:gd name="T46" fmla="*/ 1823916 w 2787650"/>
                <a:gd name="T47" fmla="*/ 592566 h 2727325"/>
                <a:gd name="T48" fmla="*/ 1557095 w 2787650"/>
                <a:gd name="T49" fmla="*/ 496397 h 2727325"/>
                <a:gd name="T50" fmla="*/ 1042827 w 2787650"/>
                <a:gd name="T51" fmla="*/ 553527 h 2727325"/>
                <a:gd name="T52" fmla="*/ 807453 w 2787650"/>
                <a:gd name="T53" fmla="*/ 703652 h 2727325"/>
                <a:gd name="T54" fmla="*/ 630842 w 2787650"/>
                <a:gd name="T55" fmla="*/ 918842 h 2727325"/>
                <a:gd name="T56" fmla="*/ 529196 w 2787650"/>
                <a:gd name="T57" fmla="*/ 1182909 h 2727325"/>
                <a:gd name="T58" fmla="*/ 1153524 w 2787650"/>
                <a:gd name="T59" fmla="*/ 1123361 h 2727325"/>
                <a:gd name="T60" fmla="*/ 1107627 w 2787650"/>
                <a:gd name="T61" fmla="*/ 952 h 2727325"/>
                <a:gd name="T62" fmla="*/ 1311873 w 2787650"/>
                <a:gd name="T63" fmla="*/ 257403 h 2727325"/>
                <a:gd name="T64" fmla="*/ 1636823 w 2787650"/>
                <a:gd name="T65" fmla="*/ 28882 h 2727325"/>
                <a:gd name="T66" fmla="*/ 1947798 w 2787650"/>
                <a:gd name="T67" fmla="*/ 80617 h 2727325"/>
                <a:gd name="T68" fmla="*/ 1925880 w 2787650"/>
                <a:gd name="T69" fmla="*/ 390389 h 2727325"/>
                <a:gd name="T70" fmla="*/ 2357242 w 2787650"/>
                <a:gd name="T71" fmla="*/ 435775 h 2727325"/>
                <a:gd name="T72" fmla="*/ 2452853 w 2787650"/>
                <a:gd name="T73" fmla="*/ 451327 h 2727325"/>
                <a:gd name="T74" fmla="*/ 2580228 w 2787650"/>
                <a:gd name="T75" fmla="*/ 730630 h 2727325"/>
                <a:gd name="T76" fmla="*/ 2480805 w 2787650"/>
                <a:gd name="T77" fmla="*/ 1138158 h 2727325"/>
                <a:gd name="T78" fmla="*/ 2784474 w 2787650"/>
                <a:gd name="T79" fmla="*/ 1226709 h 2727325"/>
                <a:gd name="T80" fmla="*/ 2745403 w 2787650"/>
                <a:gd name="T81" fmla="*/ 1543146 h 2727325"/>
                <a:gd name="T82" fmla="*/ 2428712 w 2787650"/>
                <a:gd name="T83" fmla="*/ 1764684 h 2727325"/>
                <a:gd name="T84" fmla="*/ 2602781 w 2787650"/>
                <a:gd name="T85" fmla="*/ 2050334 h 2727325"/>
                <a:gd name="T86" fmla="*/ 2401712 w 2787650"/>
                <a:gd name="T87" fmla="*/ 2304245 h 2727325"/>
                <a:gd name="T88" fmla="*/ 2046585 w 2787650"/>
                <a:gd name="T89" fmla="*/ 2260446 h 2727325"/>
                <a:gd name="T90" fmla="*/ 1977656 w 2787650"/>
                <a:gd name="T91" fmla="*/ 2612113 h 2727325"/>
                <a:gd name="T92" fmla="*/ 1673670 w 2787650"/>
                <a:gd name="T93" fmla="*/ 2724786 h 2727325"/>
                <a:gd name="T94" fmla="*/ 1455448 w 2787650"/>
                <a:gd name="T95" fmla="*/ 2470875 h 2727325"/>
                <a:gd name="T96" fmla="*/ 1147015 w 2787650"/>
                <a:gd name="T97" fmla="*/ 2703521 h 2727325"/>
                <a:gd name="T98" fmla="*/ 834135 w 2787650"/>
                <a:gd name="T99" fmla="*/ 2642900 h 2727325"/>
                <a:gd name="T100" fmla="*/ 843982 w 2787650"/>
                <a:gd name="T101" fmla="*/ 2327097 h 2727325"/>
                <a:gd name="T102" fmla="*/ 424691 w 2787650"/>
                <a:gd name="T103" fmla="*/ 2295041 h 2727325"/>
                <a:gd name="T104" fmla="*/ 197575 w 2787650"/>
                <a:gd name="T105" fmla="*/ 2087786 h 2727325"/>
                <a:gd name="T106" fmla="*/ 213139 w 2787650"/>
                <a:gd name="T107" fmla="*/ 1992252 h 2727325"/>
                <a:gd name="T108" fmla="*/ 303033 w 2787650"/>
                <a:gd name="T109" fmla="*/ 1568855 h 2727325"/>
                <a:gd name="T110" fmla="*/ 1588 w 2787650"/>
                <a:gd name="T111" fmla="*/ 1493951 h 2727325"/>
                <a:gd name="T112" fmla="*/ 48282 w 2787650"/>
                <a:gd name="T113" fmla="*/ 1181640 h 2727325"/>
                <a:gd name="T114" fmla="*/ 366244 w 2787650"/>
                <a:gd name="T115" fmla="*/ 943598 h 2727325"/>
                <a:gd name="T116" fmla="*/ 185187 w 2787650"/>
                <a:gd name="T117" fmla="*/ 670326 h 2727325"/>
                <a:gd name="T118" fmla="*/ 392609 w 2787650"/>
                <a:gd name="T119" fmla="*/ 422762 h 2727325"/>
                <a:gd name="T120" fmla="*/ 757900 w 2787650"/>
                <a:gd name="T121" fmla="*/ 454501 h 2727325"/>
                <a:gd name="T122" fmla="*/ 812217 w 2787650"/>
                <a:gd name="T123" fmla="*/ 109499 h 2727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grpSp>
      <p:grpSp>
        <p:nvGrpSpPr>
          <p:cNvPr id="73" name="组合 72"/>
          <p:cNvGrpSpPr/>
          <p:nvPr/>
        </p:nvGrpSpPr>
        <p:grpSpPr>
          <a:xfrm>
            <a:off x="2599708" y="1449778"/>
            <a:ext cx="948873" cy="1143356"/>
            <a:chOff x="2061254" y="1203598"/>
            <a:chExt cx="948873" cy="1143356"/>
          </a:xfrm>
        </p:grpSpPr>
        <p:sp>
          <p:nvSpPr>
            <p:cNvPr id="56" name="椭圆 11"/>
            <p:cNvSpPr/>
            <p:nvPr/>
          </p:nvSpPr>
          <p:spPr>
            <a:xfrm>
              <a:off x="2061254" y="1203598"/>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68" name="KSO_Shape"/>
            <p:cNvSpPr>
              <a:spLocks/>
            </p:cNvSpPr>
            <p:nvPr/>
          </p:nvSpPr>
          <p:spPr bwMode="auto">
            <a:xfrm>
              <a:off x="2324837" y="1385459"/>
              <a:ext cx="421702" cy="667602"/>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grpSp>
      <p:grpSp>
        <p:nvGrpSpPr>
          <p:cNvPr id="74" name="组合 73"/>
          <p:cNvGrpSpPr/>
          <p:nvPr/>
        </p:nvGrpSpPr>
        <p:grpSpPr>
          <a:xfrm>
            <a:off x="3981898" y="1449778"/>
            <a:ext cx="948873" cy="1143356"/>
            <a:chOff x="3443444" y="1203598"/>
            <a:chExt cx="948873" cy="1143356"/>
          </a:xfrm>
        </p:grpSpPr>
        <p:sp>
          <p:nvSpPr>
            <p:cNvPr id="57" name="椭圆 11"/>
            <p:cNvSpPr/>
            <p:nvPr/>
          </p:nvSpPr>
          <p:spPr>
            <a:xfrm>
              <a:off x="3443444" y="1203598"/>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solidFill>
              <a:srgbClr val="64606D"/>
            </a:soli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a:lnSpc>
                  <a:spcPct val="120000"/>
                </a:lnSpc>
              </a:pPr>
              <a:endParaRPr lang="zh-CN" altLang="en-US" sz="2000" b="1" kern="0">
                <a:solidFill>
                  <a:schemeClr val="tx1">
                    <a:lumMod val="50000"/>
                    <a:lumOff val="50000"/>
                  </a:schemeClr>
                </a:solidFill>
                <a:cs typeface="+mn-ea"/>
                <a:sym typeface="+mn-lt"/>
              </a:endParaRPr>
            </a:p>
          </p:txBody>
        </p:sp>
        <p:sp>
          <p:nvSpPr>
            <p:cNvPr id="70" name="KSO_Shape"/>
            <p:cNvSpPr>
              <a:spLocks/>
            </p:cNvSpPr>
            <p:nvPr/>
          </p:nvSpPr>
          <p:spPr bwMode="auto">
            <a:xfrm>
              <a:off x="3582756" y="1384695"/>
              <a:ext cx="670248" cy="669131"/>
            </a:xfrm>
            <a:custGeom>
              <a:avLst/>
              <a:gdLst>
                <a:gd name="T0" fmla="*/ 1435690 w 5147"/>
                <a:gd name="T1" fmla="*/ 1165934 h 5145"/>
                <a:gd name="T2" fmla="*/ 1462708 w 5147"/>
                <a:gd name="T3" fmla="*/ 1091584 h 5145"/>
                <a:gd name="T4" fmla="*/ 1474552 w 5147"/>
                <a:gd name="T5" fmla="*/ 867423 h 5145"/>
                <a:gd name="T6" fmla="*/ 1440131 w 5147"/>
                <a:gd name="T7" fmla="*/ 746834 h 5145"/>
                <a:gd name="T8" fmla="*/ 1367218 w 5147"/>
                <a:gd name="T9" fmla="*/ 623656 h 5145"/>
                <a:gd name="T10" fmla="*/ 1264325 w 5147"/>
                <a:gd name="T11" fmla="*/ 524892 h 5145"/>
                <a:gd name="T12" fmla="*/ 1138114 w 5147"/>
                <a:gd name="T13" fmla="*/ 456830 h 5145"/>
                <a:gd name="T14" fmla="*/ 867928 w 5147"/>
                <a:gd name="T15" fmla="*/ 429457 h 5145"/>
                <a:gd name="T16" fmla="*/ 801307 w 5147"/>
                <a:gd name="T17" fmla="*/ 444993 h 5145"/>
                <a:gd name="T18" fmla="*/ 727653 w 5147"/>
                <a:gd name="T19" fmla="*/ 472736 h 5145"/>
                <a:gd name="T20" fmla="*/ 483375 w 5147"/>
                <a:gd name="T21" fmla="*/ 707255 h 5145"/>
                <a:gd name="T22" fmla="*/ 452285 w 5147"/>
                <a:gd name="T23" fmla="*/ 779016 h 5145"/>
                <a:gd name="T24" fmla="*/ 432298 w 5147"/>
                <a:gd name="T25" fmla="*/ 855956 h 5145"/>
                <a:gd name="T26" fmla="*/ 443772 w 5147"/>
                <a:gd name="T27" fmla="*/ 1097502 h 5145"/>
                <a:gd name="T28" fmla="*/ 502251 w 5147"/>
                <a:gd name="T29" fmla="*/ 1229558 h 5145"/>
                <a:gd name="T30" fmla="*/ 593300 w 5147"/>
                <a:gd name="T31" fmla="*/ 1339419 h 5145"/>
                <a:gd name="T32" fmla="*/ 709887 w 5147"/>
                <a:gd name="T33" fmla="*/ 1421167 h 5145"/>
                <a:gd name="T34" fmla="*/ 847201 w 5147"/>
                <a:gd name="T35" fmla="*/ 1469625 h 5145"/>
                <a:gd name="T36" fmla="*/ 1070383 w 5147"/>
                <a:gd name="T37" fmla="*/ 1466665 h 5145"/>
                <a:gd name="T38" fmla="*/ 1146257 w 5147"/>
                <a:gd name="T39" fmla="*/ 1443362 h 5145"/>
                <a:gd name="T40" fmla="*/ 1846521 w 5147"/>
                <a:gd name="T41" fmla="*/ 1844706 h 5145"/>
                <a:gd name="T42" fmla="*/ 1006722 w 5147"/>
                <a:gd name="T43" fmla="*/ 527112 h 5145"/>
                <a:gd name="T44" fmla="*/ 1079636 w 5147"/>
                <a:gd name="T45" fmla="*/ 543018 h 5145"/>
                <a:gd name="T46" fmla="*/ 1146997 w 5147"/>
                <a:gd name="T47" fmla="*/ 570390 h 5145"/>
                <a:gd name="T48" fmla="*/ 1208437 w 5147"/>
                <a:gd name="T49" fmla="*/ 608860 h 5145"/>
                <a:gd name="T50" fmla="*/ 1262104 w 5147"/>
                <a:gd name="T51" fmla="*/ 656208 h 5145"/>
                <a:gd name="T52" fmla="*/ 1307259 w 5147"/>
                <a:gd name="T53" fmla="*/ 712433 h 5145"/>
                <a:gd name="T54" fmla="*/ 1342790 w 5147"/>
                <a:gd name="T55" fmla="*/ 775317 h 5145"/>
                <a:gd name="T56" fmla="*/ 1367218 w 5147"/>
                <a:gd name="T57" fmla="*/ 844858 h 5145"/>
                <a:gd name="T58" fmla="*/ 1379432 w 5147"/>
                <a:gd name="T59" fmla="*/ 918469 h 5145"/>
                <a:gd name="T60" fmla="*/ 1379432 w 5147"/>
                <a:gd name="T61" fmla="*/ 982092 h 5145"/>
                <a:gd name="T62" fmla="*/ 1368698 w 5147"/>
                <a:gd name="T63" fmla="*/ 1052004 h 5145"/>
                <a:gd name="T64" fmla="*/ 1065201 w 5147"/>
                <a:gd name="T65" fmla="*/ 734627 h 5145"/>
                <a:gd name="T66" fmla="*/ 851643 w 5147"/>
                <a:gd name="T67" fmla="*/ 535620 h 5145"/>
                <a:gd name="T68" fmla="*/ 921595 w 5147"/>
                <a:gd name="T69" fmla="*/ 524892 h 5145"/>
                <a:gd name="T70" fmla="*/ 1034851 w 5147"/>
                <a:gd name="T71" fmla="*/ 959898 h 5145"/>
                <a:gd name="T72" fmla="*/ 1010794 w 5147"/>
                <a:gd name="T73" fmla="*/ 1010205 h 5145"/>
                <a:gd name="T74" fmla="*/ 960828 w 5147"/>
                <a:gd name="T75" fmla="*/ 1033879 h 5145"/>
                <a:gd name="T76" fmla="*/ 912712 w 5147"/>
                <a:gd name="T77" fmla="*/ 1024631 h 5145"/>
                <a:gd name="T78" fmla="*/ 876071 w 5147"/>
                <a:gd name="T79" fmla="*/ 983942 h 5145"/>
                <a:gd name="T80" fmla="*/ 870889 w 5147"/>
                <a:gd name="T81" fmla="*/ 934745 h 5145"/>
                <a:gd name="T82" fmla="*/ 899758 w 5147"/>
                <a:gd name="T83" fmla="*/ 887397 h 5145"/>
                <a:gd name="T84" fmla="*/ 952315 w 5147"/>
                <a:gd name="T85" fmla="*/ 868532 h 5145"/>
                <a:gd name="T86" fmla="*/ 998950 w 5147"/>
                <a:gd name="T87" fmla="*/ 882958 h 5145"/>
                <a:gd name="T88" fmla="*/ 1031520 w 5147"/>
                <a:gd name="T89" fmla="*/ 926977 h 5145"/>
                <a:gd name="T90" fmla="*/ 941582 w 5147"/>
                <a:gd name="T91" fmla="*/ 1379368 h 5145"/>
                <a:gd name="T92" fmla="*/ 866077 w 5147"/>
                <a:gd name="T93" fmla="*/ 1370861 h 5145"/>
                <a:gd name="T94" fmla="*/ 795755 w 5147"/>
                <a:gd name="T95" fmla="*/ 1349776 h 5145"/>
                <a:gd name="T96" fmla="*/ 730244 w 5147"/>
                <a:gd name="T97" fmla="*/ 1317225 h 5145"/>
                <a:gd name="T98" fmla="*/ 672135 w 5147"/>
                <a:gd name="T99" fmla="*/ 1275056 h 5145"/>
                <a:gd name="T100" fmla="*/ 622169 w 5147"/>
                <a:gd name="T101" fmla="*/ 1223269 h 5145"/>
                <a:gd name="T102" fmla="*/ 581086 w 5147"/>
                <a:gd name="T103" fmla="*/ 1164085 h 5145"/>
                <a:gd name="T104" fmla="*/ 549996 w 5147"/>
                <a:gd name="T105" fmla="*/ 1098242 h 5145"/>
                <a:gd name="T106" fmla="*/ 530750 w 5147"/>
                <a:gd name="T107" fmla="*/ 1027221 h 5145"/>
                <a:gd name="T108" fmla="*/ 524088 w 5147"/>
                <a:gd name="T109" fmla="*/ 951391 h 5145"/>
                <a:gd name="T110" fmla="*/ 528529 w 5147"/>
                <a:gd name="T111" fmla="*/ 890357 h 5145"/>
                <a:gd name="T112" fmla="*/ 544074 w 5147"/>
                <a:gd name="T113" fmla="*/ 822664 h 5145"/>
                <a:gd name="T114" fmla="*/ 1090739 w 5147"/>
                <a:gd name="T115" fmla="*/ 1356434 h 5145"/>
                <a:gd name="T116" fmla="*/ 1023378 w 5147"/>
                <a:gd name="T117" fmla="*/ 1373450 h 5145"/>
                <a:gd name="T118" fmla="*/ 952315 w 5147"/>
                <a:gd name="T119" fmla="*/ 1379368 h 51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147" h="5145">
                  <a:moveTo>
                    <a:pt x="4989" y="4987"/>
                  </a:moveTo>
                  <a:lnTo>
                    <a:pt x="3826" y="3260"/>
                  </a:lnTo>
                  <a:lnTo>
                    <a:pt x="3841" y="3233"/>
                  </a:lnTo>
                  <a:lnTo>
                    <a:pt x="3854" y="3207"/>
                  </a:lnTo>
                  <a:lnTo>
                    <a:pt x="3867" y="3179"/>
                  </a:lnTo>
                  <a:lnTo>
                    <a:pt x="3879" y="3152"/>
                  </a:lnTo>
                  <a:lnTo>
                    <a:pt x="3892" y="3124"/>
                  </a:lnTo>
                  <a:lnTo>
                    <a:pt x="3903" y="3096"/>
                  </a:lnTo>
                  <a:lnTo>
                    <a:pt x="3914" y="3067"/>
                  </a:lnTo>
                  <a:lnTo>
                    <a:pt x="3924" y="3038"/>
                  </a:lnTo>
                  <a:lnTo>
                    <a:pt x="3934" y="3010"/>
                  </a:lnTo>
                  <a:lnTo>
                    <a:pt x="3944" y="2980"/>
                  </a:lnTo>
                  <a:lnTo>
                    <a:pt x="3952" y="2951"/>
                  </a:lnTo>
                  <a:lnTo>
                    <a:pt x="3959" y="2921"/>
                  </a:lnTo>
                  <a:lnTo>
                    <a:pt x="3967" y="2891"/>
                  </a:lnTo>
                  <a:lnTo>
                    <a:pt x="3973" y="2861"/>
                  </a:lnTo>
                  <a:lnTo>
                    <a:pt x="3979" y="2831"/>
                  </a:lnTo>
                  <a:lnTo>
                    <a:pt x="3984" y="2800"/>
                  </a:lnTo>
                  <a:lnTo>
                    <a:pt x="5147" y="2572"/>
                  </a:lnTo>
                  <a:lnTo>
                    <a:pt x="3984" y="2345"/>
                  </a:lnTo>
                  <a:lnTo>
                    <a:pt x="3974" y="2289"/>
                  </a:lnTo>
                  <a:lnTo>
                    <a:pt x="3962" y="2233"/>
                  </a:lnTo>
                  <a:lnTo>
                    <a:pt x="3947" y="2178"/>
                  </a:lnTo>
                  <a:lnTo>
                    <a:pt x="3930" y="2124"/>
                  </a:lnTo>
                  <a:lnTo>
                    <a:pt x="3912" y="2071"/>
                  </a:lnTo>
                  <a:lnTo>
                    <a:pt x="3891" y="2019"/>
                  </a:lnTo>
                  <a:lnTo>
                    <a:pt x="3868" y="1968"/>
                  </a:lnTo>
                  <a:lnTo>
                    <a:pt x="3844" y="1918"/>
                  </a:lnTo>
                  <a:lnTo>
                    <a:pt x="3817" y="1869"/>
                  </a:lnTo>
                  <a:lnTo>
                    <a:pt x="3789" y="1821"/>
                  </a:lnTo>
                  <a:lnTo>
                    <a:pt x="3759" y="1774"/>
                  </a:lnTo>
                  <a:lnTo>
                    <a:pt x="3728" y="1730"/>
                  </a:lnTo>
                  <a:lnTo>
                    <a:pt x="3694" y="1686"/>
                  </a:lnTo>
                  <a:lnTo>
                    <a:pt x="3658" y="1643"/>
                  </a:lnTo>
                  <a:lnTo>
                    <a:pt x="3622" y="1601"/>
                  </a:lnTo>
                  <a:lnTo>
                    <a:pt x="3584" y="1562"/>
                  </a:lnTo>
                  <a:lnTo>
                    <a:pt x="3544" y="1524"/>
                  </a:lnTo>
                  <a:lnTo>
                    <a:pt x="3502" y="1487"/>
                  </a:lnTo>
                  <a:lnTo>
                    <a:pt x="3461" y="1452"/>
                  </a:lnTo>
                  <a:lnTo>
                    <a:pt x="3416" y="1419"/>
                  </a:lnTo>
                  <a:lnTo>
                    <a:pt x="3371" y="1386"/>
                  </a:lnTo>
                  <a:lnTo>
                    <a:pt x="3324" y="1357"/>
                  </a:lnTo>
                  <a:lnTo>
                    <a:pt x="3277" y="1328"/>
                  </a:lnTo>
                  <a:lnTo>
                    <a:pt x="3228" y="1302"/>
                  </a:lnTo>
                  <a:lnTo>
                    <a:pt x="3178" y="1277"/>
                  </a:lnTo>
                  <a:lnTo>
                    <a:pt x="3127" y="1255"/>
                  </a:lnTo>
                  <a:lnTo>
                    <a:pt x="3075" y="1235"/>
                  </a:lnTo>
                  <a:lnTo>
                    <a:pt x="3022" y="1215"/>
                  </a:lnTo>
                  <a:lnTo>
                    <a:pt x="2968" y="1199"/>
                  </a:lnTo>
                  <a:lnTo>
                    <a:pt x="2913" y="1185"/>
                  </a:lnTo>
                  <a:lnTo>
                    <a:pt x="2858" y="1171"/>
                  </a:lnTo>
                  <a:lnTo>
                    <a:pt x="2801" y="1161"/>
                  </a:lnTo>
                  <a:lnTo>
                    <a:pt x="2573" y="0"/>
                  </a:lnTo>
                  <a:lnTo>
                    <a:pt x="2345" y="1161"/>
                  </a:lnTo>
                  <a:lnTo>
                    <a:pt x="2315" y="1166"/>
                  </a:lnTo>
                  <a:lnTo>
                    <a:pt x="2284" y="1172"/>
                  </a:lnTo>
                  <a:lnTo>
                    <a:pt x="2255" y="1180"/>
                  </a:lnTo>
                  <a:lnTo>
                    <a:pt x="2224" y="1187"/>
                  </a:lnTo>
                  <a:lnTo>
                    <a:pt x="2194" y="1194"/>
                  </a:lnTo>
                  <a:lnTo>
                    <a:pt x="2165" y="1203"/>
                  </a:lnTo>
                  <a:lnTo>
                    <a:pt x="2135" y="1212"/>
                  </a:lnTo>
                  <a:lnTo>
                    <a:pt x="2107" y="1221"/>
                  </a:lnTo>
                  <a:lnTo>
                    <a:pt x="2078" y="1232"/>
                  </a:lnTo>
                  <a:lnTo>
                    <a:pt x="2050" y="1243"/>
                  </a:lnTo>
                  <a:lnTo>
                    <a:pt x="2021" y="1254"/>
                  </a:lnTo>
                  <a:lnTo>
                    <a:pt x="1994" y="1266"/>
                  </a:lnTo>
                  <a:lnTo>
                    <a:pt x="1966" y="1278"/>
                  </a:lnTo>
                  <a:lnTo>
                    <a:pt x="1939" y="1292"/>
                  </a:lnTo>
                  <a:lnTo>
                    <a:pt x="1912" y="1305"/>
                  </a:lnTo>
                  <a:lnTo>
                    <a:pt x="1886" y="1319"/>
                  </a:lnTo>
                  <a:lnTo>
                    <a:pt x="158" y="157"/>
                  </a:lnTo>
                  <a:lnTo>
                    <a:pt x="1320" y="1885"/>
                  </a:lnTo>
                  <a:lnTo>
                    <a:pt x="1306" y="1912"/>
                  </a:lnTo>
                  <a:lnTo>
                    <a:pt x="1292" y="1938"/>
                  </a:lnTo>
                  <a:lnTo>
                    <a:pt x="1279" y="1966"/>
                  </a:lnTo>
                  <a:lnTo>
                    <a:pt x="1266" y="1993"/>
                  </a:lnTo>
                  <a:lnTo>
                    <a:pt x="1254" y="2021"/>
                  </a:lnTo>
                  <a:lnTo>
                    <a:pt x="1243" y="2049"/>
                  </a:lnTo>
                  <a:lnTo>
                    <a:pt x="1232" y="2077"/>
                  </a:lnTo>
                  <a:lnTo>
                    <a:pt x="1222" y="2106"/>
                  </a:lnTo>
                  <a:lnTo>
                    <a:pt x="1212" y="2135"/>
                  </a:lnTo>
                  <a:lnTo>
                    <a:pt x="1203" y="2165"/>
                  </a:lnTo>
                  <a:lnTo>
                    <a:pt x="1195" y="2194"/>
                  </a:lnTo>
                  <a:lnTo>
                    <a:pt x="1187" y="2224"/>
                  </a:lnTo>
                  <a:lnTo>
                    <a:pt x="1180" y="2253"/>
                  </a:lnTo>
                  <a:lnTo>
                    <a:pt x="1174" y="2284"/>
                  </a:lnTo>
                  <a:lnTo>
                    <a:pt x="1168" y="2314"/>
                  </a:lnTo>
                  <a:lnTo>
                    <a:pt x="1162" y="2345"/>
                  </a:lnTo>
                  <a:lnTo>
                    <a:pt x="0" y="2572"/>
                  </a:lnTo>
                  <a:lnTo>
                    <a:pt x="1162" y="2800"/>
                  </a:lnTo>
                  <a:lnTo>
                    <a:pt x="1173" y="2856"/>
                  </a:lnTo>
                  <a:lnTo>
                    <a:pt x="1185" y="2912"/>
                  </a:lnTo>
                  <a:lnTo>
                    <a:pt x="1199" y="2967"/>
                  </a:lnTo>
                  <a:lnTo>
                    <a:pt x="1216" y="3021"/>
                  </a:lnTo>
                  <a:lnTo>
                    <a:pt x="1235" y="3074"/>
                  </a:lnTo>
                  <a:lnTo>
                    <a:pt x="1255" y="3126"/>
                  </a:lnTo>
                  <a:lnTo>
                    <a:pt x="1278" y="3177"/>
                  </a:lnTo>
                  <a:lnTo>
                    <a:pt x="1303" y="3227"/>
                  </a:lnTo>
                  <a:lnTo>
                    <a:pt x="1330" y="3276"/>
                  </a:lnTo>
                  <a:lnTo>
                    <a:pt x="1357" y="3324"/>
                  </a:lnTo>
                  <a:lnTo>
                    <a:pt x="1388" y="3371"/>
                  </a:lnTo>
                  <a:lnTo>
                    <a:pt x="1419" y="3415"/>
                  </a:lnTo>
                  <a:lnTo>
                    <a:pt x="1453" y="3459"/>
                  </a:lnTo>
                  <a:lnTo>
                    <a:pt x="1487" y="3502"/>
                  </a:lnTo>
                  <a:lnTo>
                    <a:pt x="1524" y="3543"/>
                  </a:lnTo>
                  <a:lnTo>
                    <a:pt x="1563" y="3582"/>
                  </a:lnTo>
                  <a:lnTo>
                    <a:pt x="1603" y="3621"/>
                  </a:lnTo>
                  <a:lnTo>
                    <a:pt x="1643" y="3658"/>
                  </a:lnTo>
                  <a:lnTo>
                    <a:pt x="1686" y="3692"/>
                  </a:lnTo>
                  <a:lnTo>
                    <a:pt x="1730" y="3726"/>
                  </a:lnTo>
                  <a:lnTo>
                    <a:pt x="1775" y="3758"/>
                  </a:lnTo>
                  <a:lnTo>
                    <a:pt x="1822" y="3788"/>
                  </a:lnTo>
                  <a:lnTo>
                    <a:pt x="1869" y="3816"/>
                  </a:lnTo>
                  <a:lnTo>
                    <a:pt x="1918" y="3842"/>
                  </a:lnTo>
                  <a:lnTo>
                    <a:pt x="1968" y="3868"/>
                  </a:lnTo>
                  <a:lnTo>
                    <a:pt x="2019" y="3890"/>
                  </a:lnTo>
                  <a:lnTo>
                    <a:pt x="2071" y="3910"/>
                  </a:lnTo>
                  <a:lnTo>
                    <a:pt x="2124" y="3930"/>
                  </a:lnTo>
                  <a:lnTo>
                    <a:pt x="2178" y="3946"/>
                  </a:lnTo>
                  <a:lnTo>
                    <a:pt x="2233" y="3960"/>
                  </a:lnTo>
                  <a:lnTo>
                    <a:pt x="2289" y="3973"/>
                  </a:lnTo>
                  <a:lnTo>
                    <a:pt x="2345" y="3983"/>
                  </a:lnTo>
                  <a:lnTo>
                    <a:pt x="2573" y="5145"/>
                  </a:lnTo>
                  <a:lnTo>
                    <a:pt x="2801" y="3983"/>
                  </a:lnTo>
                  <a:lnTo>
                    <a:pt x="2831" y="3978"/>
                  </a:lnTo>
                  <a:lnTo>
                    <a:pt x="2862" y="3972"/>
                  </a:lnTo>
                  <a:lnTo>
                    <a:pt x="2892" y="3965"/>
                  </a:lnTo>
                  <a:lnTo>
                    <a:pt x="2922" y="3958"/>
                  </a:lnTo>
                  <a:lnTo>
                    <a:pt x="2951" y="3950"/>
                  </a:lnTo>
                  <a:lnTo>
                    <a:pt x="2981" y="3942"/>
                  </a:lnTo>
                  <a:lnTo>
                    <a:pt x="3010" y="3933"/>
                  </a:lnTo>
                  <a:lnTo>
                    <a:pt x="3039" y="3924"/>
                  </a:lnTo>
                  <a:lnTo>
                    <a:pt x="3068" y="3913"/>
                  </a:lnTo>
                  <a:lnTo>
                    <a:pt x="3097" y="3902"/>
                  </a:lnTo>
                  <a:lnTo>
                    <a:pt x="3124" y="3891"/>
                  </a:lnTo>
                  <a:lnTo>
                    <a:pt x="3152" y="3879"/>
                  </a:lnTo>
                  <a:lnTo>
                    <a:pt x="3180" y="3867"/>
                  </a:lnTo>
                  <a:lnTo>
                    <a:pt x="3207" y="3853"/>
                  </a:lnTo>
                  <a:lnTo>
                    <a:pt x="3233" y="3839"/>
                  </a:lnTo>
                  <a:lnTo>
                    <a:pt x="3260" y="3826"/>
                  </a:lnTo>
                  <a:lnTo>
                    <a:pt x="4989" y="4987"/>
                  </a:lnTo>
                  <a:close/>
                  <a:moveTo>
                    <a:pt x="2573" y="1416"/>
                  </a:moveTo>
                  <a:lnTo>
                    <a:pt x="2573" y="1416"/>
                  </a:lnTo>
                  <a:lnTo>
                    <a:pt x="2603" y="1416"/>
                  </a:lnTo>
                  <a:lnTo>
                    <a:pt x="2632" y="1417"/>
                  </a:lnTo>
                  <a:lnTo>
                    <a:pt x="2662" y="1419"/>
                  </a:lnTo>
                  <a:lnTo>
                    <a:pt x="2692" y="1422"/>
                  </a:lnTo>
                  <a:lnTo>
                    <a:pt x="2720" y="1425"/>
                  </a:lnTo>
                  <a:lnTo>
                    <a:pt x="2750" y="1429"/>
                  </a:lnTo>
                  <a:lnTo>
                    <a:pt x="2778" y="1433"/>
                  </a:lnTo>
                  <a:lnTo>
                    <a:pt x="2806" y="1439"/>
                  </a:lnTo>
                  <a:lnTo>
                    <a:pt x="2834" y="1445"/>
                  </a:lnTo>
                  <a:lnTo>
                    <a:pt x="2862" y="1452"/>
                  </a:lnTo>
                  <a:lnTo>
                    <a:pt x="2889" y="1460"/>
                  </a:lnTo>
                  <a:lnTo>
                    <a:pt x="2917" y="1468"/>
                  </a:lnTo>
                  <a:lnTo>
                    <a:pt x="2944" y="1476"/>
                  </a:lnTo>
                  <a:lnTo>
                    <a:pt x="2971" y="1486"/>
                  </a:lnTo>
                  <a:lnTo>
                    <a:pt x="2997" y="1496"/>
                  </a:lnTo>
                  <a:lnTo>
                    <a:pt x="3023" y="1507"/>
                  </a:lnTo>
                  <a:lnTo>
                    <a:pt x="3049" y="1518"/>
                  </a:lnTo>
                  <a:lnTo>
                    <a:pt x="3075" y="1530"/>
                  </a:lnTo>
                  <a:lnTo>
                    <a:pt x="3099" y="1542"/>
                  </a:lnTo>
                  <a:lnTo>
                    <a:pt x="3124" y="1555"/>
                  </a:lnTo>
                  <a:lnTo>
                    <a:pt x="3149" y="1569"/>
                  </a:lnTo>
                  <a:lnTo>
                    <a:pt x="3172" y="1583"/>
                  </a:lnTo>
                  <a:lnTo>
                    <a:pt x="3196" y="1598"/>
                  </a:lnTo>
                  <a:lnTo>
                    <a:pt x="3219" y="1613"/>
                  </a:lnTo>
                  <a:lnTo>
                    <a:pt x="3243" y="1629"/>
                  </a:lnTo>
                  <a:lnTo>
                    <a:pt x="3265" y="1646"/>
                  </a:lnTo>
                  <a:lnTo>
                    <a:pt x="3287" y="1662"/>
                  </a:lnTo>
                  <a:lnTo>
                    <a:pt x="3309" y="1680"/>
                  </a:lnTo>
                  <a:lnTo>
                    <a:pt x="3330" y="1698"/>
                  </a:lnTo>
                  <a:lnTo>
                    <a:pt x="3351" y="1716"/>
                  </a:lnTo>
                  <a:lnTo>
                    <a:pt x="3371" y="1736"/>
                  </a:lnTo>
                  <a:lnTo>
                    <a:pt x="3390" y="1755"/>
                  </a:lnTo>
                  <a:lnTo>
                    <a:pt x="3410" y="1774"/>
                  </a:lnTo>
                  <a:lnTo>
                    <a:pt x="3429" y="1795"/>
                  </a:lnTo>
                  <a:lnTo>
                    <a:pt x="3447" y="1816"/>
                  </a:lnTo>
                  <a:lnTo>
                    <a:pt x="3466" y="1837"/>
                  </a:lnTo>
                  <a:lnTo>
                    <a:pt x="3483" y="1859"/>
                  </a:lnTo>
                  <a:lnTo>
                    <a:pt x="3500" y="1880"/>
                  </a:lnTo>
                  <a:lnTo>
                    <a:pt x="3517" y="1903"/>
                  </a:lnTo>
                  <a:lnTo>
                    <a:pt x="3532" y="1926"/>
                  </a:lnTo>
                  <a:lnTo>
                    <a:pt x="3547" y="1950"/>
                  </a:lnTo>
                  <a:lnTo>
                    <a:pt x="3563" y="1973"/>
                  </a:lnTo>
                  <a:lnTo>
                    <a:pt x="3577" y="1996"/>
                  </a:lnTo>
                  <a:lnTo>
                    <a:pt x="3590" y="2021"/>
                  </a:lnTo>
                  <a:lnTo>
                    <a:pt x="3603" y="2046"/>
                  </a:lnTo>
                  <a:lnTo>
                    <a:pt x="3616" y="2071"/>
                  </a:lnTo>
                  <a:lnTo>
                    <a:pt x="3628" y="2096"/>
                  </a:lnTo>
                  <a:lnTo>
                    <a:pt x="3639" y="2123"/>
                  </a:lnTo>
                  <a:lnTo>
                    <a:pt x="3650" y="2148"/>
                  </a:lnTo>
                  <a:lnTo>
                    <a:pt x="3659" y="2175"/>
                  </a:lnTo>
                  <a:lnTo>
                    <a:pt x="3669" y="2201"/>
                  </a:lnTo>
                  <a:lnTo>
                    <a:pt x="3678" y="2229"/>
                  </a:lnTo>
                  <a:lnTo>
                    <a:pt x="3686" y="2256"/>
                  </a:lnTo>
                  <a:lnTo>
                    <a:pt x="3694" y="2284"/>
                  </a:lnTo>
                  <a:lnTo>
                    <a:pt x="3700" y="2311"/>
                  </a:lnTo>
                  <a:lnTo>
                    <a:pt x="3706" y="2340"/>
                  </a:lnTo>
                  <a:lnTo>
                    <a:pt x="3712" y="2368"/>
                  </a:lnTo>
                  <a:lnTo>
                    <a:pt x="3716" y="2397"/>
                  </a:lnTo>
                  <a:lnTo>
                    <a:pt x="3720" y="2425"/>
                  </a:lnTo>
                  <a:lnTo>
                    <a:pt x="3725" y="2454"/>
                  </a:lnTo>
                  <a:lnTo>
                    <a:pt x="3727" y="2483"/>
                  </a:lnTo>
                  <a:lnTo>
                    <a:pt x="3729" y="2513"/>
                  </a:lnTo>
                  <a:lnTo>
                    <a:pt x="3730" y="2542"/>
                  </a:lnTo>
                  <a:lnTo>
                    <a:pt x="3730" y="2572"/>
                  </a:lnTo>
                  <a:lnTo>
                    <a:pt x="3730" y="2600"/>
                  </a:lnTo>
                  <a:lnTo>
                    <a:pt x="3729" y="2628"/>
                  </a:lnTo>
                  <a:lnTo>
                    <a:pt x="3727" y="2655"/>
                  </a:lnTo>
                  <a:lnTo>
                    <a:pt x="3725" y="2683"/>
                  </a:lnTo>
                  <a:lnTo>
                    <a:pt x="3721" y="2711"/>
                  </a:lnTo>
                  <a:lnTo>
                    <a:pt x="3718" y="2738"/>
                  </a:lnTo>
                  <a:lnTo>
                    <a:pt x="3714" y="2764"/>
                  </a:lnTo>
                  <a:lnTo>
                    <a:pt x="3709" y="2791"/>
                  </a:lnTo>
                  <a:lnTo>
                    <a:pt x="3704" y="2817"/>
                  </a:lnTo>
                  <a:lnTo>
                    <a:pt x="3698" y="2844"/>
                  </a:lnTo>
                  <a:lnTo>
                    <a:pt x="3691" y="2870"/>
                  </a:lnTo>
                  <a:lnTo>
                    <a:pt x="3684" y="2896"/>
                  </a:lnTo>
                  <a:lnTo>
                    <a:pt x="3676" y="2921"/>
                  </a:lnTo>
                  <a:lnTo>
                    <a:pt x="3667" y="2947"/>
                  </a:lnTo>
                  <a:lnTo>
                    <a:pt x="3649" y="2997"/>
                  </a:lnTo>
                  <a:lnTo>
                    <a:pt x="3159" y="2268"/>
                  </a:lnTo>
                  <a:lnTo>
                    <a:pt x="2878" y="1986"/>
                  </a:lnTo>
                  <a:lnTo>
                    <a:pt x="2149" y="1496"/>
                  </a:lnTo>
                  <a:lnTo>
                    <a:pt x="2198" y="1478"/>
                  </a:lnTo>
                  <a:lnTo>
                    <a:pt x="2224" y="1470"/>
                  </a:lnTo>
                  <a:lnTo>
                    <a:pt x="2249" y="1462"/>
                  </a:lnTo>
                  <a:lnTo>
                    <a:pt x="2276" y="1455"/>
                  </a:lnTo>
                  <a:lnTo>
                    <a:pt x="2301" y="1448"/>
                  </a:lnTo>
                  <a:lnTo>
                    <a:pt x="2328" y="1442"/>
                  </a:lnTo>
                  <a:lnTo>
                    <a:pt x="2354" y="1436"/>
                  </a:lnTo>
                  <a:lnTo>
                    <a:pt x="2381" y="1431"/>
                  </a:lnTo>
                  <a:lnTo>
                    <a:pt x="2407" y="1427"/>
                  </a:lnTo>
                  <a:lnTo>
                    <a:pt x="2435" y="1424"/>
                  </a:lnTo>
                  <a:lnTo>
                    <a:pt x="2462" y="1421"/>
                  </a:lnTo>
                  <a:lnTo>
                    <a:pt x="2490" y="1419"/>
                  </a:lnTo>
                  <a:lnTo>
                    <a:pt x="2517" y="1417"/>
                  </a:lnTo>
                  <a:lnTo>
                    <a:pt x="2545" y="1416"/>
                  </a:lnTo>
                  <a:lnTo>
                    <a:pt x="2573" y="1416"/>
                  </a:lnTo>
                  <a:close/>
                  <a:moveTo>
                    <a:pt x="2797" y="2572"/>
                  </a:moveTo>
                  <a:lnTo>
                    <a:pt x="2797" y="2572"/>
                  </a:lnTo>
                  <a:lnTo>
                    <a:pt x="2796" y="2595"/>
                  </a:lnTo>
                  <a:lnTo>
                    <a:pt x="2792" y="2618"/>
                  </a:lnTo>
                  <a:lnTo>
                    <a:pt x="2787" y="2639"/>
                  </a:lnTo>
                  <a:lnTo>
                    <a:pt x="2780" y="2660"/>
                  </a:lnTo>
                  <a:lnTo>
                    <a:pt x="2770" y="2679"/>
                  </a:lnTo>
                  <a:lnTo>
                    <a:pt x="2759" y="2698"/>
                  </a:lnTo>
                  <a:lnTo>
                    <a:pt x="2747" y="2715"/>
                  </a:lnTo>
                  <a:lnTo>
                    <a:pt x="2731" y="2731"/>
                  </a:lnTo>
                  <a:lnTo>
                    <a:pt x="2716" y="2745"/>
                  </a:lnTo>
                  <a:lnTo>
                    <a:pt x="2699" y="2758"/>
                  </a:lnTo>
                  <a:lnTo>
                    <a:pt x="2680" y="2770"/>
                  </a:lnTo>
                  <a:lnTo>
                    <a:pt x="2660" y="2779"/>
                  </a:lnTo>
                  <a:lnTo>
                    <a:pt x="2640" y="2787"/>
                  </a:lnTo>
                  <a:lnTo>
                    <a:pt x="2618" y="2792"/>
                  </a:lnTo>
                  <a:lnTo>
                    <a:pt x="2596" y="2795"/>
                  </a:lnTo>
                  <a:lnTo>
                    <a:pt x="2573" y="2797"/>
                  </a:lnTo>
                  <a:lnTo>
                    <a:pt x="2550" y="2795"/>
                  </a:lnTo>
                  <a:lnTo>
                    <a:pt x="2528" y="2792"/>
                  </a:lnTo>
                  <a:lnTo>
                    <a:pt x="2506" y="2787"/>
                  </a:lnTo>
                  <a:lnTo>
                    <a:pt x="2486" y="2779"/>
                  </a:lnTo>
                  <a:lnTo>
                    <a:pt x="2466" y="2770"/>
                  </a:lnTo>
                  <a:lnTo>
                    <a:pt x="2448" y="2758"/>
                  </a:lnTo>
                  <a:lnTo>
                    <a:pt x="2431" y="2745"/>
                  </a:lnTo>
                  <a:lnTo>
                    <a:pt x="2414" y="2731"/>
                  </a:lnTo>
                  <a:lnTo>
                    <a:pt x="2400" y="2715"/>
                  </a:lnTo>
                  <a:lnTo>
                    <a:pt x="2387" y="2698"/>
                  </a:lnTo>
                  <a:lnTo>
                    <a:pt x="2376" y="2679"/>
                  </a:lnTo>
                  <a:lnTo>
                    <a:pt x="2367" y="2660"/>
                  </a:lnTo>
                  <a:lnTo>
                    <a:pt x="2358" y="2639"/>
                  </a:lnTo>
                  <a:lnTo>
                    <a:pt x="2353" y="2618"/>
                  </a:lnTo>
                  <a:lnTo>
                    <a:pt x="2350" y="2595"/>
                  </a:lnTo>
                  <a:lnTo>
                    <a:pt x="2348" y="2572"/>
                  </a:lnTo>
                  <a:lnTo>
                    <a:pt x="2350" y="2550"/>
                  </a:lnTo>
                  <a:lnTo>
                    <a:pt x="2353" y="2527"/>
                  </a:lnTo>
                  <a:lnTo>
                    <a:pt x="2358" y="2506"/>
                  </a:lnTo>
                  <a:lnTo>
                    <a:pt x="2367" y="2485"/>
                  </a:lnTo>
                  <a:lnTo>
                    <a:pt x="2376" y="2465"/>
                  </a:lnTo>
                  <a:lnTo>
                    <a:pt x="2387" y="2447"/>
                  </a:lnTo>
                  <a:lnTo>
                    <a:pt x="2400" y="2429"/>
                  </a:lnTo>
                  <a:lnTo>
                    <a:pt x="2414" y="2414"/>
                  </a:lnTo>
                  <a:lnTo>
                    <a:pt x="2431" y="2399"/>
                  </a:lnTo>
                  <a:lnTo>
                    <a:pt x="2448" y="2387"/>
                  </a:lnTo>
                  <a:lnTo>
                    <a:pt x="2466" y="2375"/>
                  </a:lnTo>
                  <a:lnTo>
                    <a:pt x="2486" y="2365"/>
                  </a:lnTo>
                  <a:lnTo>
                    <a:pt x="2506" y="2358"/>
                  </a:lnTo>
                  <a:lnTo>
                    <a:pt x="2528" y="2353"/>
                  </a:lnTo>
                  <a:lnTo>
                    <a:pt x="2550" y="2349"/>
                  </a:lnTo>
                  <a:lnTo>
                    <a:pt x="2573" y="2348"/>
                  </a:lnTo>
                  <a:lnTo>
                    <a:pt x="2596" y="2349"/>
                  </a:lnTo>
                  <a:lnTo>
                    <a:pt x="2618" y="2353"/>
                  </a:lnTo>
                  <a:lnTo>
                    <a:pt x="2640" y="2358"/>
                  </a:lnTo>
                  <a:lnTo>
                    <a:pt x="2660" y="2365"/>
                  </a:lnTo>
                  <a:lnTo>
                    <a:pt x="2680" y="2375"/>
                  </a:lnTo>
                  <a:lnTo>
                    <a:pt x="2699" y="2387"/>
                  </a:lnTo>
                  <a:lnTo>
                    <a:pt x="2716" y="2399"/>
                  </a:lnTo>
                  <a:lnTo>
                    <a:pt x="2731" y="2414"/>
                  </a:lnTo>
                  <a:lnTo>
                    <a:pt x="2747" y="2429"/>
                  </a:lnTo>
                  <a:lnTo>
                    <a:pt x="2759" y="2447"/>
                  </a:lnTo>
                  <a:lnTo>
                    <a:pt x="2770" y="2465"/>
                  </a:lnTo>
                  <a:lnTo>
                    <a:pt x="2780" y="2485"/>
                  </a:lnTo>
                  <a:lnTo>
                    <a:pt x="2787" y="2506"/>
                  </a:lnTo>
                  <a:lnTo>
                    <a:pt x="2792" y="2527"/>
                  </a:lnTo>
                  <a:lnTo>
                    <a:pt x="2796" y="2550"/>
                  </a:lnTo>
                  <a:lnTo>
                    <a:pt x="2797" y="2572"/>
                  </a:lnTo>
                  <a:close/>
                  <a:moveTo>
                    <a:pt x="2573" y="3729"/>
                  </a:moveTo>
                  <a:lnTo>
                    <a:pt x="2573" y="3729"/>
                  </a:lnTo>
                  <a:lnTo>
                    <a:pt x="2544" y="3729"/>
                  </a:lnTo>
                  <a:lnTo>
                    <a:pt x="2513" y="3728"/>
                  </a:lnTo>
                  <a:lnTo>
                    <a:pt x="2485" y="3726"/>
                  </a:lnTo>
                  <a:lnTo>
                    <a:pt x="2455" y="3723"/>
                  </a:lnTo>
                  <a:lnTo>
                    <a:pt x="2426" y="3720"/>
                  </a:lnTo>
                  <a:lnTo>
                    <a:pt x="2397" y="3716"/>
                  </a:lnTo>
                  <a:lnTo>
                    <a:pt x="2369" y="3711"/>
                  </a:lnTo>
                  <a:lnTo>
                    <a:pt x="2340" y="3706"/>
                  </a:lnTo>
                  <a:lnTo>
                    <a:pt x="2313" y="3700"/>
                  </a:lnTo>
                  <a:lnTo>
                    <a:pt x="2284" y="3692"/>
                  </a:lnTo>
                  <a:lnTo>
                    <a:pt x="2257" y="3685"/>
                  </a:lnTo>
                  <a:lnTo>
                    <a:pt x="2229" y="3677"/>
                  </a:lnTo>
                  <a:lnTo>
                    <a:pt x="2203" y="3668"/>
                  </a:lnTo>
                  <a:lnTo>
                    <a:pt x="2176" y="3659"/>
                  </a:lnTo>
                  <a:lnTo>
                    <a:pt x="2150" y="3649"/>
                  </a:lnTo>
                  <a:lnTo>
                    <a:pt x="2123" y="3638"/>
                  </a:lnTo>
                  <a:lnTo>
                    <a:pt x="2098" y="3627"/>
                  </a:lnTo>
                  <a:lnTo>
                    <a:pt x="2072" y="3615"/>
                  </a:lnTo>
                  <a:lnTo>
                    <a:pt x="2047" y="3603"/>
                  </a:lnTo>
                  <a:lnTo>
                    <a:pt x="2022" y="3590"/>
                  </a:lnTo>
                  <a:lnTo>
                    <a:pt x="1998" y="3575"/>
                  </a:lnTo>
                  <a:lnTo>
                    <a:pt x="1973" y="3561"/>
                  </a:lnTo>
                  <a:lnTo>
                    <a:pt x="1950" y="3547"/>
                  </a:lnTo>
                  <a:lnTo>
                    <a:pt x="1926" y="3531"/>
                  </a:lnTo>
                  <a:lnTo>
                    <a:pt x="1904" y="3515"/>
                  </a:lnTo>
                  <a:lnTo>
                    <a:pt x="1882" y="3499"/>
                  </a:lnTo>
                  <a:lnTo>
                    <a:pt x="1859" y="3482"/>
                  </a:lnTo>
                  <a:lnTo>
                    <a:pt x="1838" y="3464"/>
                  </a:lnTo>
                  <a:lnTo>
                    <a:pt x="1816" y="3447"/>
                  </a:lnTo>
                  <a:lnTo>
                    <a:pt x="1796" y="3429"/>
                  </a:lnTo>
                  <a:lnTo>
                    <a:pt x="1776" y="3409"/>
                  </a:lnTo>
                  <a:lnTo>
                    <a:pt x="1755" y="3390"/>
                  </a:lnTo>
                  <a:lnTo>
                    <a:pt x="1736" y="3370"/>
                  </a:lnTo>
                  <a:lnTo>
                    <a:pt x="1717" y="3350"/>
                  </a:lnTo>
                  <a:lnTo>
                    <a:pt x="1698" y="3329"/>
                  </a:lnTo>
                  <a:lnTo>
                    <a:pt x="1681" y="3307"/>
                  </a:lnTo>
                  <a:lnTo>
                    <a:pt x="1664" y="3286"/>
                  </a:lnTo>
                  <a:lnTo>
                    <a:pt x="1646" y="3264"/>
                  </a:lnTo>
                  <a:lnTo>
                    <a:pt x="1630" y="3241"/>
                  </a:lnTo>
                  <a:lnTo>
                    <a:pt x="1614" y="3219"/>
                  </a:lnTo>
                  <a:lnTo>
                    <a:pt x="1598" y="3195"/>
                  </a:lnTo>
                  <a:lnTo>
                    <a:pt x="1584" y="3172"/>
                  </a:lnTo>
                  <a:lnTo>
                    <a:pt x="1570" y="3147"/>
                  </a:lnTo>
                  <a:lnTo>
                    <a:pt x="1556" y="3123"/>
                  </a:lnTo>
                  <a:lnTo>
                    <a:pt x="1543" y="3099"/>
                  </a:lnTo>
                  <a:lnTo>
                    <a:pt x="1530" y="3073"/>
                  </a:lnTo>
                  <a:lnTo>
                    <a:pt x="1519" y="3048"/>
                  </a:lnTo>
                  <a:lnTo>
                    <a:pt x="1507" y="3022"/>
                  </a:lnTo>
                  <a:lnTo>
                    <a:pt x="1497" y="2996"/>
                  </a:lnTo>
                  <a:lnTo>
                    <a:pt x="1486" y="2969"/>
                  </a:lnTo>
                  <a:lnTo>
                    <a:pt x="1477" y="2943"/>
                  </a:lnTo>
                  <a:lnTo>
                    <a:pt x="1468" y="2916"/>
                  </a:lnTo>
                  <a:lnTo>
                    <a:pt x="1460" y="2889"/>
                  </a:lnTo>
                  <a:lnTo>
                    <a:pt x="1453" y="2861"/>
                  </a:lnTo>
                  <a:lnTo>
                    <a:pt x="1446" y="2833"/>
                  </a:lnTo>
                  <a:lnTo>
                    <a:pt x="1440" y="2805"/>
                  </a:lnTo>
                  <a:lnTo>
                    <a:pt x="1434" y="2777"/>
                  </a:lnTo>
                  <a:lnTo>
                    <a:pt x="1429" y="2748"/>
                  </a:lnTo>
                  <a:lnTo>
                    <a:pt x="1425" y="2720"/>
                  </a:lnTo>
                  <a:lnTo>
                    <a:pt x="1422" y="2690"/>
                  </a:lnTo>
                  <a:lnTo>
                    <a:pt x="1419" y="2662"/>
                  </a:lnTo>
                  <a:lnTo>
                    <a:pt x="1418" y="2632"/>
                  </a:lnTo>
                  <a:lnTo>
                    <a:pt x="1416" y="2603"/>
                  </a:lnTo>
                  <a:lnTo>
                    <a:pt x="1416" y="2572"/>
                  </a:lnTo>
                  <a:lnTo>
                    <a:pt x="1416" y="2544"/>
                  </a:lnTo>
                  <a:lnTo>
                    <a:pt x="1417" y="2517"/>
                  </a:lnTo>
                  <a:lnTo>
                    <a:pt x="1419" y="2488"/>
                  </a:lnTo>
                  <a:lnTo>
                    <a:pt x="1421" y="2461"/>
                  </a:lnTo>
                  <a:lnTo>
                    <a:pt x="1424" y="2434"/>
                  </a:lnTo>
                  <a:lnTo>
                    <a:pt x="1428" y="2407"/>
                  </a:lnTo>
                  <a:lnTo>
                    <a:pt x="1432" y="2380"/>
                  </a:lnTo>
                  <a:lnTo>
                    <a:pt x="1438" y="2354"/>
                  </a:lnTo>
                  <a:lnTo>
                    <a:pt x="1443" y="2328"/>
                  </a:lnTo>
                  <a:lnTo>
                    <a:pt x="1449" y="2301"/>
                  </a:lnTo>
                  <a:lnTo>
                    <a:pt x="1455" y="2275"/>
                  </a:lnTo>
                  <a:lnTo>
                    <a:pt x="1462" y="2249"/>
                  </a:lnTo>
                  <a:lnTo>
                    <a:pt x="1470" y="2224"/>
                  </a:lnTo>
                  <a:lnTo>
                    <a:pt x="1478" y="2198"/>
                  </a:lnTo>
                  <a:lnTo>
                    <a:pt x="1497" y="2148"/>
                  </a:lnTo>
                  <a:lnTo>
                    <a:pt x="1987" y="2877"/>
                  </a:lnTo>
                  <a:lnTo>
                    <a:pt x="2269" y="3159"/>
                  </a:lnTo>
                  <a:lnTo>
                    <a:pt x="2997" y="3649"/>
                  </a:lnTo>
                  <a:lnTo>
                    <a:pt x="2947" y="3667"/>
                  </a:lnTo>
                  <a:lnTo>
                    <a:pt x="2922" y="3675"/>
                  </a:lnTo>
                  <a:lnTo>
                    <a:pt x="2896" y="3683"/>
                  </a:lnTo>
                  <a:lnTo>
                    <a:pt x="2871" y="3690"/>
                  </a:lnTo>
                  <a:lnTo>
                    <a:pt x="2844" y="3696"/>
                  </a:lnTo>
                  <a:lnTo>
                    <a:pt x="2819" y="3703"/>
                  </a:lnTo>
                  <a:lnTo>
                    <a:pt x="2792" y="3708"/>
                  </a:lnTo>
                  <a:lnTo>
                    <a:pt x="2765" y="3713"/>
                  </a:lnTo>
                  <a:lnTo>
                    <a:pt x="2738" y="3717"/>
                  </a:lnTo>
                  <a:lnTo>
                    <a:pt x="2711" y="3721"/>
                  </a:lnTo>
                  <a:lnTo>
                    <a:pt x="2684" y="3724"/>
                  </a:lnTo>
                  <a:lnTo>
                    <a:pt x="2657" y="3726"/>
                  </a:lnTo>
                  <a:lnTo>
                    <a:pt x="2629" y="3728"/>
                  </a:lnTo>
                  <a:lnTo>
                    <a:pt x="2601" y="3729"/>
                  </a:lnTo>
                  <a:lnTo>
                    <a:pt x="2573" y="372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grpSp>
      <p:grpSp>
        <p:nvGrpSpPr>
          <p:cNvPr id="77" name="组合 76"/>
          <p:cNvGrpSpPr/>
          <p:nvPr/>
        </p:nvGrpSpPr>
        <p:grpSpPr>
          <a:xfrm>
            <a:off x="6804248" y="1419622"/>
            <a:ext cx="948873" cy="1143356"/>
            <a:chOff x="7590014" y="1203598"/>
            <a:chExt cx="948873" cy="1143356"/>
          </a:xfrm>
        </p:grpSpPr>
        <p:sp>
          <p:nvSpPr>
            <p:cNvPr id="60" name="椭圆 11"/>
            <p:cNvSpPr/>
            <p:nvPr/>
          </p:nvSpPr>
          <p:spPr>
            <a:xfrm>
              <a:off x="7590014" y="1203598"/>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solidFill>
              <a:srgbClr val="646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72" name="KSO_Shape"/>
            <p:cNvSpPr>
              <a:spLocks/>
            </p:cNvSpPr>
            <p:nvPr/>
          </p:nvSpPr>
          <p:spPr bwMode="auto">
            <a:xfrm>
              <a:off x="7780288" y="1477249"/>
              <a:ext cx="568324" cy="4840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2"/>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grpSp>
      <p:grpSp>
        <p:nvGrpSpPr>
          <p:cNvPr id="80" name="组合 79"/>
          <p:cNvGrpSpPr/>
          <p:nvPr/>
        </p:nvGrpSpPr>
        <p:grpSpPr>
          <a:xfrm>
            <a:off x="1217518" y="1449778"/>
            <a:ext cx="948873" cy="1143356"/>
            <a:chOff x="679064" y="1203598"/>
            <a:chExt cx="948873" cy="1143356"/>
          </a:xfrm>
        </p:grpSpPr>
        <p:sp>
          <p:nvSpPr>
            <p:cNvPr id="54" name="椭圆 11"/>
            <p:cNvSpPr/>
            <p:nvPr/>
          </p:nvSpPr>
          <p:spPr>
            <a:xfrm>
              <a:off x="679064" y="1203598"/>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solidFill>
              <a:srgbClr val="64606D"/>
            </a:soli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a:lnSpc>
                  <a:spcPct val="120000"/>
                </a:lnSpc>
              </a:pPr>
              <a:endParaRPr lang="zh-CN" altLang="en-US" sz="2000" b="1" kern="0">
                <a:solidFill>
                  <a:schemeClr val="tx1">
                    <a:lumMod val="50000"/>
                    <a:lumOff val="50000"/>
                  </a:schemeClr>
                </a:solidFill>
                <a:cs typeface="+mn-ea"/>
                <a:sym typeface="+mn-lt"/>
              </a:endParaRPr>
            </a:p>
          </p:txBody>
        </p:sp>
        <p:sp>
          <p:nvSpPr>
            <p:cNvPr id="79" name="KSO_Shape"/>
            <p:cNvSpPr>
              <a:spLocks/>
            </p:cNvSpPr>
            <p:nvPr/>
          </p:nvSpPr>
          <p:spPr bwMode="auto">
            <a:xfrm>
              <a:off x="928620" y="1385460"/>
              <a:ext cx="449760" cy="610534"/>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grpSp>
      <p:cxnSp>
        <p:nvCxnSpPr>
          <p:cNvPr id="81" name="直接连接符 80"/>
          <p:cNvCxnSpPr/>
          <p:nvPr/>
        </p:nvCxnSpPr>
        <p:spPr>
          <a:xfrm>
            <a:off x="990000" y="4661299"/>
            <a:ext cx="7164000" cy="119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978253" y="543347"/>
            <a:ext cx="28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5234291" y="543347"/>
            <a:ext cx="28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408953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1500" fill="hold"/>
                                            <p:tgtEl>
                                              <p:spTgt spid="81"/>
                                            </p:tgtEl>
                                            <p:attrNameLst>
                                              <p:attrName>ppt_x</p:attrName>
                                            </p:attrNameLst>
                                          </p:cBhvr>
                                          <p:tavLst>
                                            <p:tav tm="0">
                                              <p:val>
                                                <p:strVal val="#ppt_x"/>
                                              </p:val>
                                            </p:tav>
                                            <p:tav tm="100000">
                                              <p:val>
                                                <p:strVal val="#ppt_x"/>
                                              </p:val>
                                            </p:tav>
                                          </p:tavLst>
                                        </p:anim>
                                        <p:anim calcmode="lin" valueType="num">
                                          <p:cBhvr additive="base">
                                            <p:cTn id="8" dur="1500" fill="hold"/>
                                            <p:tgtEl>
                                              <p:spTgt spid="8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1500" fill="hold"/>
                                            <p:tgtEl>
                                              <p:spTgt spid="82"/>
                                            </p:tgtEl>
                                            <p:attrNameLst>
                                              <p:attrName>ppt_x</p:attrName>
                                            </p:attrNameLst>
                                          </p:cBhvr>
                                          <p:tavLst>
                                            <p:tav tm="0">
                                              <p:val>
                                                <p:strVal val="#ppt_x"/>
                                              </p:val>
                                            </p:tav>
                                            <p:tav tm="100000">
                                              <p:val>
                                                <p:strVal val="#ppt_x"/>
                                              </p:val>
                                            </p:tav>
                                          </p:tavLst>
                                        </p:anim>
                                        <p:anim calcmode="lin" valueType="num">
                                          <p:cBhvr additive="base">
                                            <p:cTn id="12" dur="1500" fill="hold"/>
                                            <p:tgtEl>
                                              <p:spTgt spid="8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1500" fill="hold"/>
                                            <p:tgtEl>
                                              <p:spTgt spid="84"/>
                                            </p:tgtEl>
                                            <p:attrNameLst>
                                              <p:attrName>ppt_x</p:attrName>
                                            </p:attrNameLst>
                                          </p:cBhvr>
                                          <p:tavLst>
                                            <p:tav tm="0">
                                              <p:val>
                                                <p:strVal val="#ppt_x"/>
                                              </p:val>
                                            </p:tav>
                                            <p:tav tm="100000">
                                              <p:val>
                                                <p:strVal val="#ppt_x"/>
                                              </p:val>
                                            </p:tav>
                                          </p:tavLst>
                                        </p:anim>
                                        <p:anim calcmode="lin" valueType="num">
                                          <p:cBhvr additive="base">
                                            <p:cTn id="16" dur="1500" fill="hold"/>
                                            <p:tgtEl>
                                              <p:spTgt spid="8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1000" fill="hold"/>
                                            <p:tgtEl>
                                              <p:spTgt spid="2"/>
                                            </p:tgtEl>
                                            <p:attrNameLst>
                                              <p:attrName>ppt_w</p:attrName>
                                            </p:attrNameLst>
                                          </p:cBhvr>
                                          <p:tavLst>
                                            <p:tav tm="0">
                                              <p:val>
                                                <p:fltVal val="0"/>
                                              </p:val>
                                            </p:tav>
                                            <p:tav tm="100000">
                                              <p:val>
                                                <p:strVal val="#ppt_w"/>
                                              </p:val>
                                            </p:tav>
                                          </p:tavLst>
                                        </p:anim>
                                        <p:anim calcmode="lin" valueType="num">
                                          <p:cBhvr>
                                            <p:cTn id="21" dur="1000" fill="hold"/>
                                            <p:tgtEl>
                                              <p:spTgt spid="2"/>
                                            </p:tgtEl>
                                            <p:attrNameLst>
                                              <p:attrName>ppt_h</p:attrName>
                                            </p:attrNameLst>
                                          </p:cBhvr>
                                          <p:tavLst>
                                            <p:tav tm="0">
                                              <p:val>
                                                <p:fltVal val="0"/>
                                              </p:val>
                                            </p:tav>
                                            <p:tav tm="100000">
                                              <p:val>
                                                <p:strVal val="#ppt_h"/>
                                              </p:val>
                                            </p:tav>
                                          </p:tavLst>
                                        </p:anim>
                                        <p:anim calcmode="lin" valueType="num">
                                          <p:cBhvr>
                                            <p:cTn id="22" dur="1000" fill="hold"/>
                                            <p:tgtEl>
                                              <p:spTgt spid="2"/>
                                            </p:tgtEl>
                                            <p:attrNameLst>
                                              <p:attrName>style.rotation</p:attrName>
                                            </p:attrNameLst>
                                          </p:cBhvr>
                                          <p:tavLst>
                                            <p:tav tm="0">
                                              <p:val>
                                                <p:fltVal val="90"/>
                                              </p:val>
                                            </p:tav>
                                            <p:tav tm="100000">
                                              <p:val>
                                                <p:fltVal val="0"/>
                                              </p:val>
                                            </p:tav>
                                          </p:tavLst>
                                        </p:anim>
                                        <p:animEffect transition="in" filter="fade">
                                          <p:cBhvr>
                                            <p:cTn id="23" dur="1000"/>
                                            <p:tgtEl>
                                              <p:spTgt spid="2"/>
                                            </p:tgtEl>
                                          </p:cBhvr>
                                        </p:animEffect>
                                      </p:childTnLst>
                                    </p:cTn>
                                  </p:par>
                                </p:childTnLst>
                              </p:cTn>
                            </p:par>
                            <p:par>
                              <p:cTn id="24" fill="hold">
                                <p:stCondLst>
                                  <p:cond delay="2500"/>
                                </p:stCondLst>
                                <p:childTnLst>
                                  <p:par>
                                    <p:cTn id="25" presetID="2" presetClass="entr" presetSubtype="1" fill="hold" nodeType="afterEffect" p14:presetBounceEnd="60000">
                                      <p:stCondLst>
                                        <p:cond delay="0"/>
                                      </p:stCondLst>
                                      <p:childTnLst>
                                        <p:set>
                                          <p:cBhvr>
                                            <p:cTn id="26" dur="1" fill="hold">
                                              <p:stCondLst>
                                                <p:cond delay="0"/>
                                              </p:stCondLst>
                                            </p:cTn>
                                            <p:tgtEl>
                                              <p:spTgt spid="80"/>
                                            </p:tgtEl>
                                            <p:attrNameLst>
                                              <p:attrName>style.visibility</p:attrName>
                                            </p:attrNameLst>
                                          </p:cBhvr>
                                          <p:to>
                                            <p:strVal val="visible"/>
                                          </p:to>
                                        </p:set>
                                        <p:anim calcmode="lin" valueType="num" p14:bounceEnd="60000">
                                          <p:cBhvr additive="base">
                                            <p:cTn id="27" dur="750" fill="hold"/>
                                            <p:tgtEl>
                                              <p:spTgt spid="80"/>
                                            </p:tgtEl>
                                            <p:attrNameLst>
                                              <p:attrName>ppt_x</p:attrName>
                                            </p:attrNameLst>
                                          </p:cBhvr>
                                          <p:tavLst>
                                            <p:tav tm="0">
                                              <p:val>
                                                <p:strVal val="#ppt_x"/>
                                              </p:val>
                                            </p:tav>
                                            <p:tav tm="100000">
                                              <p:val>
                                                <p:strVal val="#ppt_x"/>
                                              </p:val>
                                            </p:tav>
                                          </p:tavLst>
                                        </p:anim>
                                        <p:anim calcmode="lin" valueType="num" p14:bounceEnd="60000">
                                          <p:cBhvr additive="base">
                                            <p:cTn id="28" dur="750" fill="hold"/>
                                            <p:tgtEl>
                                              <p:spTgt spid="80"/>
                                            </p:tgtEl>
                                            <p:attrNameLst>
                                              <p:attrName>ppt_y</p:attrName>
                                            </p:attrNameLst>
                                          </p:cBhvr>
                                          <p:tavLst>
                                            <p:tav tm="0">
                                              <p:val>
                                                <p:strVal val="0-#ppt_h/2"/>
                                              </p:val>
                                            </p:tav>
                                            <p:tav tm="100000">
                                              <p:val>
                                                <p:strVal val="#ppt_y"/>
                                              </p:val>
                                            </p:tav>
                                          </p:tavLst>
                                        </p:anim>
                                      </p:childTnLst>
                                    </p:cTn>
                                  </p:par>
                                </p:childTnLst>
                              </p:cTn>
                            </p:par>
                            <p:par>
                              <p:cTn id="29" fill="hold">
                                <p:stCondLst>
                                  <p:cond delay="325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1000"/>
                                            <p:tgtEl>
                                              <p:spTgt spid="25"/>
                                            </p:tgtEl>
                                          </p:cBhvr>
                                        </p:animEffect>
                                      </p:childTnLst>
                                    </p:cTn>
                                  </p:par>
                                </p:childTnLst>
                              </p:cTn>
                            </p:par>
                            <p:par>
                              <p:cTn id="39" fill="hold">
                                <p:stCondLst>
                                  <p:cond delay="4250"/>
                                </p:stCondLst>
                                <p:childTnLst>
                                  <p:par>
                                    <p:cTn id="40" presetID="2" presetClass="entr" presetSubtype="1" fill="hold" nodeType="afterEffect" p14:presetBounceEnd="60000">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14:bounceEnd="60000">
                                          <p:cBhvr additive="base">
                                            <p:cTn id="42" dur="75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43" dur="750" fill="hold"/>
                                            <p:tgtEl>
                                              <p:spTgt spid="73"/>
                                            </p:tgtEl>
                                            <p:attrNameLst>
                                              <p:attrName>ppt_y</p:attrName>
                                            </p:attrNameLst>
                                          </p:cBhvr>
                                          <p:tavLst>
                                            <p:tav tm="0">
                                              <p:val>
                                                <p:strVal val="0-#ppt_h/2"/>
                                              </p:val>
                                            </p:tav>
                                            <p:tav tm="100000">
                                              <p:val>
                                                <p:strVal val="#ppt_y"/>
                                              </p:val>
                                            </p:tav>
                                          </p:tavLst>
                                        </p:anim>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1000"/>
                                            <p:tgtEl>
                                              <p:spTgt spid="2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left)">
                                          <p:cBhvr>
                                            <p:cTn id="53" dur="1000"/>
                                            <p:tgtEl>
                                              <p:spTgt spid="26"/>
                                            </p:tgtEl>
                                          </p:cBhvr>
                                        </p:animEffect>
                                      </p:childTnLst>
                                    </p:cTn>
                                  </p:par>
                                </p:childTnLst>
                              </p:cTn>
                            </p:par>
                            <p:par>
                              <p:cTn id="54" fill="hold">
                                <p:stCondLst>
                                  <p:cond delay="6000"/>
                                </p:stCondLst>
                                <p:childTnLst>
                                  <p:par>
                                    <p:cTn id="55" presetID="2" presetClass="entr" presetSubtype="1" fill="hold" nodeType="afterEffect" p14:presetBounceEnd="60000">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14:bounceEnd="60000">
                                          <p:cBhvr additive="base">
                                            <p:cTn id="57" dur="750" fill="hold"/>
                                            <p:tgtEl>
                                              <p:spTgt spid="74"/>
                                            </p:tgtEl>
                                            <p:attrNameLst>
                                              <p:attrName>ppt_x</p:attrName>
                                            </p:attrNameLst>
                                          </p:cBhvr>
                                          <p:tavLst>
                                            <p:tav tm="0">
                                              <p:val>
                                                <p:strVal val="#ppt_x"/>
                                              </p:val>
                                            </p:tav>
                                            <p:tav tm="100000">
                                              <p:val>
                                                <p:strVal val="#ppt_x"/>
                                              </p:val>
                                            </p:tav>
                                          </p:tavLst>
                                        </p:anim>
                                        <p:anim calcmode="lin" valueType="num" p14:bounceEnd="60000">
                                          <p:cBhvr additive="base">
                                            <p:cTn id="58" dur="750" fill="hold"/>
                                            <p:tgtEl>
                                              <p:spTgt spid="74"/>
                                            </p:tgtEl>
                                            <p:attrNameLst>
                                              <p:attrName>ppt_y</p:attrName>
                                            </p:attrNameLst>
                                          </p:cBhvr>
                                          <p:tavLst>
                                            <p:tav tm="0">
                                              <p:val>
                                                <p:strVal val="0-#ppt_h/2"/>
                                              </p:val>
                                            </p:tav>
                                            <p:tav tm="100000">
                                              <p:val>
                                                <p:strVal val="#ppt_y"/>
                                              </p:val>
                                            </p:tav>
                                          </p:tavLst>
                                        </p:anim>
                                      </p:childTnLst>
                                    </p:cTn>
                                  </p:par>
                                </p:childTnLst>
                              </p:cTn>
                            </p:par>
                            <p:par>
                              <p:cTn id="59" fill="hold">
                                <p:stCondLst>
                                  <p:cond delay="6750"/>
                                </p:stCondLst>
                                <p:childTnLst>
                                  <p:par>
                                    <p:cTn id="60" presetID="10" presetClass="entr" presetSubtype="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1000"/>
                                            <p:tgtEl>
                                              <p:spTgt spid="22"/>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left)">
                                          <p:cBhvr>
                                            <p:cTn id="68" dur="1000"/>
                                            <p:tgtEl>
                                              <p:spTgt spid="27"/>
                                            </p:tgtEl>
                                          </p:cBhvr>
                                        </p:animEffect>
                                      </p:childTnLst>
                                    </p:cTn>
                                  </p:par>
                                </p:childTnLst>
                              </p:cTn>
                            </p:par>
                            <p:par>
                              <p:cTn id="69" fill="hold">
                                <p:stCondLst>
                                  <p:cond delay="7750"/>
                                </p:stCondLst>
                                <p:childTnLst>
                                  <p:par>
                                    <p:cTn id="70" presetID="2" presetClass="entr" presetSubtype="1" fill="hold" nodeType="afterEffect" p14:presetBounceEnd="60000">
                                      <p:stCondLst>
                                        <p:cond delay="0"/>
                                      </p:stCondLst>
                                      <p:childTnLst>
                                        <p:set>
                                          <p:cBhvr>
                                            <p:cTn id="71" dur="1" fill="hold">
                                              <p:stCondLst>
                                                <p:cond delay="0"/>
                                              </p:stCondLst>
                                            </p:cTn>
                                            <p:tgtEl>
                                              <p:spTgt spid="75"/>
                                            </p:tgtEl>
                                            <p:attrNameLst>
                                              <p:attrName>style.visibility</p:attrName>
                                            </p:attrNameLst>
                                          </p:cBhvr>
                                          <p:to>
                                            <p:strVal val="visible"/>
                                          </p:to>
                                        </p:set>
                                        <p:anim calcmode="lin" valueType="num" p14:bounceEnd="60000">
                                          <p:cBhvr additive="base">
                                            <p:cTn id="72" dur="750" fill="hold"/>
                                            <p:tgtEl>
                                              <p:spTgt spid="75"/>
                                            </p:tgtEl>
                                            <p:attrNameLst>
                                              <p:attrName>ppt_x</p:attrName>
                                            </p:attrNameLst>
                                          </p:cBhvr>
                                          <p:tavLst>
                                            <p:tav tm="0">
                                              <p:val>
                                                <p:strVal val="#ppt_x"/>
                                              </p:val>
                                            </p:tav>
                                            <p:tav tm="100000">
                                              <p:val>
                                                <p:strVal val="#ppt_x"/>
                                              </p:val>
                                            </p:tav>
                                          </p:tavLst>
                                        </p:anim>
                                        <p:anim calcmode="lin" valueType="num" p14:bounceEnd="60000">
                                          <p:cBhvr additive="base">
                                            <p:cTn id="73" dur="750" fill="hold"/>
                                            <p:tgtEl>
                                              <p:spTgt spid="75"/>
                                            </p:tgtEl>
                                            <p:attrNameLst>
                                              <p:attrName>ppt_y</p:attrName>
                                            </p:attrNameLst>
                                          </p:cBhvr>
                                          <p:tavLst>
                                            <p:tav tm="0">
                                              <p:val>
                                                <p:strVal val="0-#ppt_h/2"/>
                                              </p:val>
                                            </p:tav>
                                            <p:tav tm="100000">
                                              <p:val>
                                                <p:strVal val="#ppt_y"/>
                                              </p:val>
                                            </p:tav>
                                          </p:tavLst>
                                        </p:anim>
                                      </p:childTnLst>
                                    </p:cTn>
                                  </p:par>
                                </p:childTnLst>
                              </p:cTn>
                            </p:par>
                            <p:par>
                              <p:cTn id="74" fill="hold">
                                <p:stCondLst>
                                  <p:cond delay="8500"/>
                                </p:stCondLst>
                                <p:childTnLst>
                                  <p:par>
                                    <p:cTn id="75" presetID="10" presetClass="entr" presetSubtype="0"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fade">
                                          <p:cBhvr>
                                            <p:cTn id="80" dur="1000"/>
                                            <p:tgtEl>
                                              <p:spTgt spid="23"/>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left)">
                                          <p:cBhvr>
                                            <p:cTn id="83" dur="1000"/>
                                            <p:tgtEl>
                                              <p:spTgt spid="28"/>
                                            </p:tgtEl>
                                          </p:cBhvr>
                                        </p:animEffect>
                                      </p:childTnLst>
                                    </p:cTn>
                                  </p:par>
                                </p:childTnLst>
                              </p:cTn>
                            </p:par>
                            <p:par>
                              <p:cTn id="84" fill="hold">
                                <p:stCondLst>
                                  <p:cond delay="9500"/>
                                </p:stCondLst>
                                <p:childTnLst>
                                  <p:par>
                                    <p:cTn id="85" presetID="2" presetClass="entr" presetSubtype="1" fill="hold" nodeType="afterEffect" p14:presetBounceEnd="60000">
                                      <p:stCondLst>
                                        <p:cond delay="0"/>
                                      </p:stCondLst>
                                      <p:childTnLst>
                                        <p:set>
                                          <p:cBhvr>
                                            <p:cTn id="86" dur="1" fill="hold">
                                              <p:stCondLst>
                                                <p:cond delay="0"/>
                                              </p:stCondLst>
                                            </p:cTn>
                                            <p:tgtEl>
                                              <p:spTgt spid="77"/>
                                            </p:tgtEl>
                                            <p:attrNameLst>
                                              <p:attrName>style.visibility</p:attrName>
                                            </p:attrNameLst>
                                          </p:cBhvr>
                                          <p:to>
                                            <p:strVal val="visible"/>
                                          </p:to>
                                        </p:set>
                                        <p:anim calcmode="lin" valueType="num" p14:bounceEnd="60000">
                                          <p:cBhvr additive="base">
                                            <p:cTn id="87" dur="75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88" dur="750" fill="hold"/>
                                            <p:tgtEl>
                                              <p:spTgt spid="77"/>
                                            </p:tgtEl>
                                            <p:attrNameLst>
                                              <p:attrName>ppt_y</p:attrName>
                                            </p:attrNameLst>
                                          </p:cBhvr>
                                          <p:tavLst>
                                            <p:tav tm="0">
                                              <p:val>
                                                <p:strVal val="0-#ppt_h/2"/>
                                              </p:val>
                                            </p:tav>
                                            <p:tav tm="100000">
                                              <p:val>
                                                <p:strVal val="#ppt_y"/>
                                              </p:val>
                                            </p:tav>
                                          </p:tavLst>
                                        </p:anim>
                                      </p:childTnLst>
                                    </p:cTn>
                                  </p:par>
                                </p:childTnLst>
                              </p:cTn>
                            </p:par>
                            <p:par>
                              <p:cTn id="89" fill="hold">
                                <p:stCondLst>
                                  <p:cond delay="10250"/>
                                </p:stCondLst>
                                <p:childTnLst>
                                  <p:par>
                                    <p:cTn id="90" presetID="10" presetClass="entr" presetSubtype="0" fill="hold" grpId="0" nodeType="after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fade">
                                          <p:cBhvr>
                                            <p:cTn id="92" dur="1000"/>
                                            <p:tgtEl>
                                              <p:spTgt spid="6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fade">
                                          <p:cBhvr>
                                            <p:cTn id="95" dur="1000"/>
                                            <p:tgtEl>
                                              <p:spTgt spid="6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left)">
                                          <p:cBhvr>
                                            <p:cTn id="98"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animBg="1"/>
          <p:bldP spid="16" grpId="0" animBg="1"/>
          <p:bldP spid="17" grpId="0" animBg="1"/>
          <p:bldP spid="18" grpId="0" animBg="1"/>
          <p:bldP spid="20" grpId="0"/>
          <p:bldP spid="21" grpId="0"/>
          <p:bldP spid="22" grpId="0"/>
          <p:bldP spid="23" grpId="0"/>
          <p:bldP spid="25" grpId="0"/>
          <p:bldP spid="26" grpId="0"/>
          <p:bldP spid="27" grpId="0"/>
          <p:bldP spid="28" grpId="0"/>
          <p:bldP spid="61" grpId="0" animBg="1"/>
          <p:bldP spid="62" grpId="0"/>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1500" fill="hold"/>
                                            <p:tgtEl>
                                              <p:spTgt spid="81"/>
                                            </p:tgtEl>
                                            <p:attrNameLst>
                                              <p:attrName>ppt_x</p:attrName>
                                            </p:attrNameLst>
                                          </p:cBhvr>
                                          <p:tavLst>
                                            <p:tav tm="0">
                                              <p:val>
                                                <p:strVal val="#ppt_x"/>
                                              </p:val>
                                            </p:tav>
                                            <p:tav tm="100000">
                                              <p:val>
                                                <p:strVal val="#ppt_x"/>
                                              </p:val>
                                            </p:tav>
                                          </p:tavLst>
                                        </p:anim>
                                        <p:anim calcmode="lin" valueType="num">
                                          <p:cBhvr additive="base">
                                            <p:cTn id="8" dur="1500" fill="hold"/>
                                            <p:tgtEl>
                                              <p:spTgt spid="8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1500" fill="hold"/>
                                            <p:tgtEl>
                                              <p:spTgt spid="82"/>
                                            </p:tgtEl>
                                            <p:attrNameLst>
                                              <p:attrName>ppt_x</p:attrName>
                                            </p:attrNameLst>
                                          </p:cBhvr>
                                          <p:tavLst>
                                            <p:tav tm="0">
                                              <p:val>
                                                <p:strVal val="#ppt_x"/>
                                              </p:val>
                                            </p:tav>
                                            <p:tav tm="100000">
                                              <p:val>
                                                <p:strVal val="#ppt_x"/>
                                              </p:val>
                                            </p:tav>
                                          </p:tavLst>
                                        </p:anim>
                                        <p:anim calcmode="lin" valueType="num">
                                          <p:cBhvr additive="base">
                                            <p:cTn id="12" dur="1500" fill="hold"/>
                                            <p:tgtEl>
                                              <p:spTgt spid="8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1500" fill="hold"/>
                                            <p:tgtEl>
                                              <p:spTgt spid="84"/>
                                            </p:tgtEl>
                                            <p:attrNameLst>
                                              <p:attrName>ppt_x</p:attrName>
                                            </p:attrNameLst>
                                          </p:cBhvr>
                                          <p:tavLst>
                                            <p:tav tm="0">
                                              <p:val>
                                                <p:strVal val="#ppt_x"/>
                                              </p:val>
                                            </p:tav>
                                            <p:tav tm="100000">
                                              <p:val>
                                                <p:strVal val="#ppt_x"/>
                                              </p:val>
                                            </p:tav>
                                          </p:tavLst>
                                        </p:anim>
                                        <p:anim calcmode="lin" valueType="num">
                                          <p:cBhvr additive="base">
                                            <p:cTn id="16" dur="1500" fill="hold"/>
                                            <p:tgtEl>
                                              <p:spTgt spid="8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1000" fill="hold"/>
                                            <p:tgtEl>
                                              <p:spTgt spid="2"/>
                                            </p:tgtEl>
                                            <p:attrNameLst>
                                              <p:attrName>ppt_w</p:attrName>
                                            </p:attrNameLst>
                                          </p:cBhvr>
                                          <p:tavLst>
                                            <p:tav tm="0">
                                              <p:val>
                                                <p:fltVal val="0"/>
                                              </p:val>
                                            </p:tav>
                                            <p:tav tm="100000">
                                              <p:val>
                                                <p:strVal val="#ppt_w"/>
                                              </p:val>
                                            </p:tav>
                                          </p:tavLst>
                                        </p:anim>
                                        <p:anim calcmode="lin" valueType="num">
                                          <p:cBhvr>
                                            <p:cTn id="21" dur="1000" fill="hold"/>
                                            <p:tgtEl>
                                              <p:spTgt spid="2"/>
                                            </p:tgtEl>
                                            <p:attrNameLst>
                                              <p:attrName>ppt_h</p:attrName>
                                            </p:attrNameLst>
                                          </p:cBhvr>
                                          <p:tavLst>
                                            <p:tav tm="0">
                                              <p:val>
                                                <p:fltVal val="0"/>
                                              </p:val>
                                            </p:tav>
                                            <p:tav tm="100000">
                                              <p:val>
                                                <p:strVal val="#ppt_h"/>
                                              </p:val>
                                            </p:tav>
                                          </p:tavLst>
                                        </p:anim>
                                        <p:anim calcmode="lin" valueType="num">
                                          <p:cBhvr>
                                            <p:cTn id="22" dur="1000" fill="hold"/>
                                            <p:tgtEl>
                                              <p:spTgt spid="2"/>
                                            </p:tgtEl>
                                            <p:attrNameLst>
                                              <p:attrName>style.rotation</p:attrName>
                                            </p:attrNameLst>
                                          </p:cBhvr>
                                          <p:tavLst>
                                            <p:tav tm="0">
                                              <p:val>
                                                <p:fltVal val="90"/>
                                              </p:val>
                                            </p:tav>
                                            <p:tav tm="100000">
                                              <p:val>
                                                <p:fltVal val="0"/>
                                              </p:val>
                                            </p:tav>
                                          </p:tavLst>
                                        </p:anim>
                                        <p:animEffect transition="in" filter="fade">
                                          <p:cBhvr>
                                            <p:cTn id="23" dur="1000"/>
                                            <p:tgtEl>
                                              <p:spTgt spid="2"/>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80"/>
                                            </p:tgtEl>
                                            <p:attrNameLst>
                                              <p:attrName>style.visibility</p:attrName>
                                            </p:attrNameLst>
                                          </p:cBhvr>
                                          <p:to>
                                            <p:strVal val="visible"/>
                                          </p:to>
                                        </p:set>
                                        <p:anim calcmode="lin" valueType="num">
                                          <p:cBhvr additive="base">
                                            <p:cTn id="27" dur="750" fill="hold"/>
                                            <p:tgtEl>
                                              <p:spTgt spid="80"/>
                                            </p:tgtEl>
                                            <p:attrNameLst>
                                              <p:attrName>ppt_x</p:attrName>
                                            </p:attrNameLst>
                                          </p:cBhvr>
                                          <p:tavLst>
                                            <p:tav tm="0">
                                              <p:val>
                                                <p:strVal val="#ppt_x"/>
                                              </p:val>
                                            </p:tav>
                                            <p:tav tm="100000">
                                              <p:val>
                                                <p:strVal val="#ppt_x"/>
                                              </p:val>
                                            </p:tav>
                                          </p:tavLst>
                                        </p:anim>
                                        <p:anim calcmode="lin" valueType="num">
                                          <p:cBhvr additive="base">
                                            <p:cTn id="28" dur="750" fill="hold"/>
                                            <p:tgtEl>
                                              <p:spTgt spid="80"/>
                                            </p:tgtEl>
                                            <p:attrNameLst>
                                              <p:attrName>ppt_y</p:attrName>
                                            </p:attrNameLst>
                                          </p:cBhvr>
                                          <p:tavLst>
                                            <p:tav tm="0">
                                              <p:val>
                                                <p:strVal val="0-#ppt_h/2"/>
                                              </p:val>
                                            </p:tav>
                                            <p:tav tm="100000">
                                              <p:val>
                                                <p:strVal val="#ppt_y"/>
                                              </p:val>
                                            </p:tav>
                                          </p:tavLst>
                                        </p:anim>
                                      </p:childTnLst>
                                    </p:cTn>
                                  </p:par>
                                </p:childTnLst>
                              </p:cTn>
                            </p:par>
                            <p:par>
                              <p:cTn id="29" fill="hold">
                                <p:stCondLst>
                                  <p:cond delay="325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1000"/>
                                            <p:tgtEl>
                                              <p:spTgt spid="25"/>
                                            </p:tgtEl>
                                          </p:cBhvr>
                                        </p:animEffect>
                                      </p:childTnLst>
                                    </p:cTn>
                                  </p:par>
                                </p:childTnLst>
                              </p:cTn>
                            </p:par>
                            <p:par>
                              <p:cTn id="39" fill="hold">
                                <p:stCondLst>
                                  <p:cond delay="4250"/>
                                </p:stCondLst>
                                <p:childTnLst>
                                  <p:par>
                                    <p:cTn id="40" presetID="2" presetClass="entr" presetSubtype="1"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750" fill="hold"/>
                                            <p:tgtEl>
                                              <p:spTgt spid="73"/>
                                            </p:tgtEl>
                                            <p:attrNameLst>
                                              <p:attrName>ppt_x</p:attrName>
                                            </p:attrNameLst>
                                          </p:cBhvr>
                                          <p:tavLst>
                                            <p:tav tm="0">
                                              <p:val>
                                                <p:strVal val="#ppt_x"/>
                                              </p:val>
                                            </p:tav>
                                            <p:tav tm="100000">
                                              <p:val>
                                                <p:strVal val="#ppt_x"/>
                                              </p:val>
                                            </p:tav>
                                          </p:tavLst>
                                        </p:anim>
                                        <p:anim calcmode="lin" valueType="num">
                                          <p:cBhvr additive="base">
                                            <p:cTn id="43" dur="750" fill="hold"/>
                                            <p:tgtEl>
                                              <p:spTgt spid="73"/>
                                            </p:tgtEl>
                                            <p:attrNameLst>
                                              <p:attrName>ppt_y</p:attrName>
                                            </p:attrNameLst>
                                          </p:cBhvr>
                                          <p:tavLst>
                                            <p:tav tm="0">
                                              <p:val>
                                                <p:strVal val="0-#ppt_h/2"/>
                                              </p:val>
                                            </p:tav>
                                            <p:tav tm="100000">
                                              <p:val>
                                                <p:strVal val="#ppt_y"/>
                                              </p:val>
                                            </p:tav>
                                          </p:tavLst>
                                        </p:anim>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1000"/>
                                            <p:tgtEl>
                                              <p:spTgt spid="2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left)">
                                          <p:cBhvr>
                                            <p:cTn id="53" dur="1000"/>
                                            <p:tgtEl>
                                              <p:spTgt spid="26"/>
                                            </p:tgtEl>
                                          </p:cBhvr>
                                        </p:animEffect>
                                      </p:childTnLst>
                                    </p:cTn>
                                  </p:par>
                                </p:childTnLst>
                              </p:cTn>
                            </p:par>
                            <p:par>
                              <p:cTn id="54" fill="hold">
                                <p:stCondLst>
                                  <p:cond delay="6000"/>
                                </p:stCondLst>
                                <p:childTnLst>
                                  <p:par>
                                    <p:cTn id="55" presetID="2" presetClass="entr" presetSubtype="1" fill="hold" nodeType="after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750" fill="hold"/>
                                            <p:tgtEl>
                                              <p:spTgt spid="74"/>
                                            </p:tgtEl>
                                            <p:attrNameLst>
                                              <p:attrName>ppt_x</p:attrName>
                                            </p:attrNameLst>
                                          </p:cBhvr>
                                          <p:tavLst>
                                            <p:tav tm="0">
                                              <p:val>
                                                <p:strVal val="#ppt_x"/>
                                              </p:val>
                                            </p:tav>
                                            <p:tav tm="100000">
                                              <p:val>
                                                <p:strVal val="#ppt_x"/>
                                              </p:val>
                                            </p:tav>
                                          </p:tavLst>
                                        </p:anim>
                                        <p:anim calcmode="lin" valueType="num">
                                          <p:cBhvr additive="base">
                                            <p:cTn id="58" dur="750" fill="hold"/>
                                            <p:tgtEl>
                                              <p:spTgt spid="74"/>
                                            </p:tgtEl>
                                            <p:attrNameLst>
                                              <p:attrName>ppt_y</p:attrName>
                                            </p:attrNameLst>
                                          </p:cBhvr>
                                          <p:tavLst>
                                            <p:tav tm="0">
                                              <p:val>
                                                <p:strVal val="0-#ppt_h/2"/>
                                              </p:val>
                                            </p:tav>
                                            <p:tav tm="100000">
                                              <p:val>
                                                <p:strVal val="#ppt_y"/>
                                              </p:val>
                                            </p:tav>
                                          </p:tavLst>
                                        </p:anim>
                                      </p:childTnLst>
                                    </p:cTn>
                                  </p:par>
                                </p:childTnLst>
                              </p:cTn>
                            </p:par>
                            <p:par>
                              <p:cTn id="59" fill="hold">
                                <p:stCondLst>
                                  <p:cond delay="6750"/>
                                </p:stCondLst>
                                <p:childTnLst>
                                  <p:par>
                                    <p:cTn id="60" presetID="10" presetClass="entr" presetSubtype="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1000"/>
                                            <p:tgtEl>
                                              <p:spTgt spid="22"/>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left)">
                                          <p:cBhvr>
                                            <p:cTn id="68" dur="1000"/>
                                            <p:tgtEl>
                                              <p:spTgt spid="27"/>
                                            </p:tgtEl>
                                          </p:cBhvr>
                                        </p:animEffect>
                                      </p:childTnLst>
                                    </p:cTn>
                                  </p:par>
                                </p:childTnLst>
                              </p:cTn>
                            </p:par>
                            <p:par>
                              <p:cTn id="69" fill="hold">
                                <p:stCondLst>
                                  <p:cond delay="7750"/>
                                </p:stCondLst>
                                <p:childTnLst>
                                  <p:par>
                                    <p:cTn id="70" presetID="2" presetClass="entr" presetSubtype="1"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anim calcmode="lin" valueType="num">
                                          <p:cBhvr additive="base">
                                            <p:cTn id="72" dur="750" fill="hold"/>
                                            <p:tgtEl>
                                              <p:spTgt spid="75"/>
                                            </p:tgtEl>
                                            <p:attrNameLst>
                                              <p:attrName>ppt_x</p:attrName>
                                            </p:attrNameLst>
                                          </p:cBhvr>
                                          <p:tavLst>
                                            <p:tav tm="0">
                                              <p:val>
                                                <p:strVal val="#ppt_x"/>
                                              </p:val>
                                            </p:tav>
                                            <p:tav tm="100000">
                                              <p:val>
                                                <p:strVal val="#ppt_x"/>
                                              </p:val>
                                            </p:tav>
                                          </p:tavLst>
                                        </p:anim>
                                        <p:anim calcmode="lin" valueType="num">
                                          <p:cBhvr additive="base">
                                            <p:cTn id="73" dur="750" fill="hold"/>
                                            <p:tgtEl>
                                              <p:spTgt spid="75"/>
                                            </p:tgtEl>
                                            <p:attrNameLst>
                                              <p:attrName>ppt_y</p:attrName>
                                            </p:attrNameLst>
                                          </p:cBhvr>
                                          <p:tavLst>
                                            <p:tav tm="0">
                                              <p:val>
                                                <p:strVal val="0-#ppt_h/2"/>
                                              </p:val>
                                            </p:tav>
                                            <p:tav tm="100000">
                                              <p:val>
                                                <p:strVal val="#ppt_y"/>
                                              </p:val>
                                            </p:tav>
                                          </p:tavLst>
                                        </p:anim>
                                      </p:childTnLst>
                                    </p:cTn>
                                  </p:par>
                                </p:childTnLst>
                              </p:cTn>
                            </p:par>
                            <p:par>
                              <p:cTn id="74" fill="hold">
                                <p:stCondLst>
                                  <p:cond delay="8500"/>
                                </p:stCondLst>
                                <p:childTnLst>
                                  <p:par>
                                    <p:cTn id="75" presetID="10" presetClass="entr" presetSubtype="0"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fade">
                                          <p:cBhvr>
                                            <p:cTn id="80" dur="1000"/>
                                            <p:tgtEl>
                                              <p:spTgt spid="23"/>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left)">
                                          <p:cBhvr>
                                            <p:cTn id="83" dur="1000"/>
                                            <p:tgtEl>
                                              <p:spTgt spid="28"/>
                                            </p:tgtEl>
                                          </p:cBhvr>
                                        </p:animEffect>
                                      </p:childTnLst>
                                    </p:cTn>
                                  </p:par>
                                </p:childTnLst>
                              </p:cTn>
                            </p:par>
                            <p:par>
                              <p:cTn id="84" fill="hold">
                                <p:stCondLst>
                                  <p:cond delay="9500"/>
                                </p:stCondLst>
                                <p:childTnLst>
                                  <p:par>
                                    <p:cTn id="85" presetID="2" presetClass="entr" presetSubtype="1" fill="hold" nodeType="afterEffect">
                                      <p:stCondLst>
                                        <p:cond delay="0"/>
                                      </p:stCondLst>
                                      <p:childTnLst>
                                        <p:set>
                                          <p:cBhvr>
                                            <p:cTn id="86" dur="1" fill="hold">
                                              <p:stCondLst>
                                                <p:cond delay="0"/>
                                              </p:stCondLst>
                                            </p:cTn>
                                            <p:tgtEl>
                                              <p:spTgt spid="77"/>
                                            </p:tgtEl>
                                            <p:attrNameLst>
                                              <p:attrName>style.visibility</p:attrName>
                                            </p:attrNameLst>
                                          </p:cBhvr>
                                          <p:to>
                                            <p:strVal val="visible"/>
                                          </p:to>
                                        </p:set>
                                        <p:anim calcmode="lin" valueType="num">
                                          <p:cBhvr additive="base">
                                            <p:cTn id="87" dur="750" fill="hold"/>
                                            <p:tgtEl>
                                              <p:spTgt spid="77"/>
                                            </p:tgtEl>
                                            <p:attrNameLst>
                                              <p:attrName>ppt_x</p:attrName>
                                            </p:attrNameLst>
                                          </p:cBhvr>
                                          <p:tavLst>
                                            <p:tav tm="0">
                                              <p:val>
                                                <p:strVal val="#ppt_x"/>
                                              </p:val>
                                            </p:tav>
                                            <p:tav tm="100000">
                                              <p:val>
                                                <p:strVal val="#ppt_x"/>
                                              </p:val>
                                            </p:tav>
                                          </p:tavLst>
                                        </p:anim>
                                        <p:anim calcmode="lin" valueType="num">
                                          <p:cBhvr additive="base">
                                            <p:cTn id="88" dur="750" fill="hold"/>
                                            <p:tgtEl>
                                              <p:spTgt spid="77"/>
                                            </p:tgtEl>
                                            <p:attrNameLst>
                                              <p:attrName>ppt_y</p:attrName>
                                            </p:attrNameLst>
                                          </p:cBhvr>
                                          <p:tavLst>
                                            <p:tav tm="0">
                                              <p:val>
                                                <p:strVal val="0-#ppt_h/2"/>
                                              </p:val>
                                            </p:tav>
                                            <p:tav tm="100000">
                                              <p:val>
                                                <p:strVal val="#ppt_y"/>
                                              </p:val>
                                            </p:tav>
                                          </p:tavLst>
                                        </p:anim>
                                      </p:childTnLst>
                                    </p:cTn>
                                  </p:par>
                                </p:childTnLst>
                              </p:cTn>
                            </p:par>
                            <p:par>
                              <p:cTn id="89" fill="hold">
                                <p:stCondLst>
                                  <p:cond delay="10250"/>
                                </p:stCondLst>
                                <p:childTnLst>
                                  <p:par>
                                    <p:cTn id="90" presetID="10" presetClass="entr" presetSubtype="0" fill="hold" grpId="0" nodeType="after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fade">
                                          <p:cBhvr>
                                            <p:cTn id="92" dur="1000"/>
                                            <p:tgtEl>
                                              <p:spTgt spid="6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fade">
                                          <p:cBhvr>
                                            <p:cTn id="95" dur="1000"/>
                                            <p:tgtEl>
                                              <p:spTgt spid="6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left)">
                                          <p:cBhvr>
                                            <p:cTn id="98"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animBg="1"/>
          <p:bldP spid="16" grpId="0" animBg="1"/>
          <p:bldP spid="17" grpId="0" animBg="1"/>
          <p:bldP spid="18" grpId="0" animBg="1"/>
          <p:bldP spid="20" grpId="0"/>
          <p:bldP spid="21" grpId="0"/>
          <p:bldP spid="22" grpId="0"/>
          <p:bldP spid="23" grpId="0"/>
          <p:bldP spid="25" grpId="0"/>
          <p:bldP spid="26" grpId="0"/>
          <p:bldP spid="27" grpId="0"/>
          <p:bldP spid="28" grpId="0"/>
          <p:bldP spid="61" grpId="0" animBg="1"/>
          <p:bldP spid="62" grpId="0"/>
          <p:bldP spid="6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2175023" y="1578877"/>
            <a:ext cx="1116480" cy="1112936"/>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27" name="矩形 26"/>
          <p:cNvSpPr/>
          <p:nvPr/>
        </p:nvSpPr>
        <p:spPr>
          <a:xfrm>
            <a:off x="2175023" y="2691813"/>
            <a:ext cx="1116480" cy="667762"/>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200" dirty="0">
                <a:latin typeface="微软雅黑" pitchFamily="34" charset="-122"/>
                <a:ea typeface="微软雅黑" pitchFamily="34" charset="-122"/>
                <a:cs typeface="华文黑体" pitchFamily="2" charset="-122"/>
              </a:rPr>
              <a:t>点击添加标题</a:t>
            </a:r>
          </a:p>
          <a:p>
            <a:pPr algn="ctr"/>
            <a:r>
              <a:rPr lang="zh-CN" altLang="en-US" sz="1200" dirty="0">
                <a:latin typeface="微软雅黑" pitchFamily="34" charset="-122"/>
                <a:ea typeface="微软雅黑" pitchFamily="34" charset="-122"/>
                <a:cs typeface="华文黑体" pitchFamily="2" charset="-122"/>
              </a:rPr>
              <a:t>点击添加标题</a:t>
            </a:r>
          </a:p>
        </p:txBody>
      </p:sp>
      <p:sp>
        <p:nvSpPr>
          <p:cNvPr id="28" name="矩形 27"/>
          <p:cNvSpPr/>
          <p:nvPr/>
        </p:nvSpPr>
        <p:spPr>
          <a:xfrm>
            <a:off x="3436646" y="1578877"/>
            <a:ext cx="1116480" cy="1112936"/>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29" name="矩形 28"/>
          <p:cNvSpPr/>
          <p:nvPr/>
        </p:nvSpPr>
        <p:spPr>
          <a:xfrm>
            <a:off x="3436646" y="2691813"/>
            <a:ext cx="1116480" cy="667762"/>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200">
                <a:latin typeface="微软雅黑" pitchFamily="34" charset="-122"/>
                <a:ea typeface="微软雅黑" pitchFamily="34" charset="-122"/>
                <a:cs typeface="华文黑体" pitchFamily="2" charset="-122"/>
              </a:rPr>
              <a:t>点击添加标题</a:t>
            </a:r>
          </a:p>
          <a:p>
            <a:pPr algn="ctr"/>
            <a:r>
              <a:rPr lang="zh-CN" altLang="en-US" sz="1200">
                <a:latin typeface="微软雅黑" pitchFamily="34" charset="-122"/>
                <a:ea typeface="微软雅黑" pitchFamily="34" charset="-122"/>
                <a:cs typeface="华文黑体" pitchFamily="2" charset="-122"/>
              </a:rPr>
              <a:t>点击添加标题</a:t>
            </a:r>
          </a:p>
        </p:txBody>
      </p:sp>
      <p:sp>
        <p:nvSpPr>
          <p:cNvPr id="30" name="矩形 29"/>
          <p:cNvSpPr/>
          <p:nvPr/>
        </p:nvSpPr>
        <p:spPr>
          <a:xfrm>
            <a:off x="4698269" y="1578877"/>
            <a:ext cx="1116480" cy="1112936"/>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31" name="矩形 30"/>
          <p:cNvSpPr/>
          <p:nvPr/>
        </p:nvSpPr>
        <p:spPr>
          <a:xfrm>
            <a:off x="4698269" y="2691813"/>
            <a:ext cx="1116480" cy="667762"/>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200">
                <a:latin typeface="微软雅黑" pitchFamily="34" charset="-122"/>
                <a:ea typeface="微软雅黑" pitchFamily="34" charset="-122"/>
                <a:cs typeface="华文黑体" pitchFamily="2" charset="-122"/>
              </a:rPr>
              <a:t>点击添加标题</a:t>
            </a:r>
          </a:p>
          <a:p>
            <a:pPr algn="ctr"/>
            <a:r>
              <a:rPr lang="zh-CN" altLang="en-US" sz="1200">
                <a:latin typeface="微软雅黑" pitchFamily="34" charset="-122"/>
                <a:ea typeface="微软雅黑" pitchFamily="34" charset="-122"/>
                <a:cs typeface="华文黑体" pitchFamily="2" charset="-122"/>
              </a:rPr>
              <a:t>点击添加标题</a:t>
            </a:r>
          </a:p>
        </p:txBody>
      </p:sp>
      <p:sp>
        <p:nvSpPr>
          <p:cNvPr id="32" name="矩形 31"/>
          <p:cNvSpPr/>
          <p:nvPr/>
        </p:nvSpPr>
        <p:spPr>
          <a:xfrm>
            <a:off x="5959892" y="1578877"/>
            <a:ext cx="1116480" cy="1112936"/>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33" name="矩形 32"/>
          <p:cNvSpPr/>
          <p:nvPr/>
        </p:nvSpPr>
        <p:spPr>
          <a:xfrm>
            <a:off x="5959892" y="2691813"/>
            <a:ext cx="1116480" cy="667762"/>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200">
                <a:latin typeface="微软雅黑" pitchFamily="34" charset="-122"/>
                <a:ea typeface="微软雅黑" pitchFamily="34" charset="-122"/>
                <a:cs typeface="华文黑体" pitchFamily="2" charset="-122"/>
              </a:rPr>
              <a:t>点击添加标题</a:t>
            </a:r>
          </a:p>
          <a:p>
            <a:pPr algn="ctr"/>
            <a:r>
              <a:rPr lang="zh-CN" altLang="en-US" sz="1200">
                <a:latin typeface="微软雅黑" pitchFamily="34" charset="-122"/>
                <a:ea typeface="微软雅黑" pitchFamily="34" charset="-122"/>
                <a:cs typeface="华文黑体" pitchFamily="2" charset="-122"/>
              </a:rPr>
              <a:t>点击添加标题</a:t>
            </a:r>
          </a:p>
        </p:txBody>
      </p:sp>
      <p:sp>
        <p:nvSpPr>
          <p:cNvPr id="34" name="矩形 33"/>
          <p:cNvSpPr/>
          <p:nvPr/>
        </p:nvSpPr>
        <p:spPr>
          <a:xfrm>
            <a:off x="7221514" y="1578877"/>
            <a:ext cx="1116480" cy="1112936"/>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35" name="矩形 34"/>
          <p:cNvSpPr/>
          <p:nvPr/>
        </p:nvSpPr>
        <p:spPr>
          <a:xfrm>
            <a:off x="7221514" y="2691813"/>
            <a:ext cx="1116480" cy="667762"/>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200">
                <a:latin typeface="微软雅黑" pitchFamily="34" charset="-122"/>
                <a:ea typeface="微软雅黑" pitchFamily="34" charset="-122"/>
                <a:cs typeface="华文黑体" pitchFamily="2" charset="-122"/>
              </a:rPr>
              <a:t>点击添加标题</a:t>
            </a:r>
          </a:p>
          <a:p>
            <a:pPr algn="ctr"/>
            <a:r>
              <a:rPr lang="zh-CN" altLang="en-US" sz="1200">
                <a:latin typeface="微软雅黑" pitchFamily="34" charset="-122"/>
                <a:ea typeface="微软雅黑" pitchFamily="34" charset="-122"/>
                <a:cs typeface="华文黑体" pitchFamily="2" charset="-122"/>
              </a:rPr>
              <a:t>点击添加标题</a:t>
            </a:r>
          </a:p>
        </p:txBody>
      </p:sp>
      <p:grpSp>
        <p:nvGrpSpPr>
          <p:cNvPr id="36" name="组合 35"/>
          <p:cNvGrpSpPr/>
          <p:nvPr/>
        </p:nvGrpSpPr>
        <p:grpSpPr>
          <a:xfrm>
            <a:off x="2532460" y="1712429"/>
            <a:ext cx="401606" cy="514602"/>
            <a:chOff x="3095876" y="2479873"/>
            <a:chExt cx="366231" cy="470769"/>
          </a:xfrm>
        </p:grpSpPr>
        <p:sp>
          <p:nvSpPr>
            <p:cNvPr id="3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sp>
          <p:nvSpPr>
            <p:cNvPr id="3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sp>
          <p:nvSpPr>
            <p:cNvPr id="3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sp>
          <p:nvSpPr>
            <p:cNvPr id="4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grpSp>
      <p:sp>
        <p:nvSpPr>
          <p:cNvPr id="41" name="Freeform 64"/>
          <p:cNvSpPr>
            <a:spLocks noEditPoints="1"/>
          </p:cNvSpPr>
          <p:nvPr/>
        </p:nvSpPr>
        <p:spPr bwMode="auto">
          <a:xfrm flipH="1">
            <a:off x="3718455" y="1741287"/>
            <a:ext cx="552862" cy="456884"/>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6640" tIns="28320" rIns="56640" bIns="283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grpSp>
        <p:nvGrpSpPr>
          <p:cNvPr id="42" name="组合 41"/>
          <p:cNvGrpSpPr/>
          <p:nvPr/>
        </p:nvGrpSpPr>
        <p:grpSpPr>
          <a:xfrm>
            <a:off x="5083944" y="1719375"/>
            <a:ext cx="345129" cy="500710"/>
            <a:chOff x="5690315" y="3674507"/>
            <a:chExt cx="314729" cy="458061"/>
          </a:xfrm>
        </p:grpSpPr>
        <p:sp>
          <p:nvSpPr>
            <p:cNvPr id="4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sp>
          <p:nvSpPr>
            <p:cNvPr id="4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grpSp>
      <p:sp>
        <p:nvSpPr>
          <p:cNvPr id="45" name="Freeform 9"/>
          <p:cNvSpPr>
            <a:spLocks/>
          </p:cNvSpPr>
          <p:nvPr/>
        </p:nvSpPr>
        <p:spPr bwMode="auto">
          <a:xfrm flipH="1">
            <a:off x="6231259" y="1790591"/>
            <a:ext cx="573745" cy="358277"/>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6640" tIns="28320" rIns="56640" bIns="283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grpSp>
        <p:nvGrpSpPr>
          <p:cNvPr id="46" name="组合 45"/>
          <p:cNvGrpSpPr/>
          <p:nvPr/>
        </p:nvGrpSpPr>
        <p:grpSpPr>
          <a:xfrm>
            <a:off x="7535198" y="1740740"/>
            <a:ext cx="489113" cy="457981"/>
            <a:chOff x="1784487" y="2486066"/>
            <a:chExt cx="446032" cy="418971"/>
          </a:xfrm>
        </p:grpSpPr>
        <p:sp>
          <p:nvSpPr>
            <p:cNvPr id="4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sp>
          <p:nvSpPr>
            <p:cNvPr id="4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sp>
          <p:nvSpPr>
            <p:cNvPr id="4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sp>
          <p:nvSpPr>
            <p:cNvPr id="5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sp>
          <p:nvSpPr>
            <p:cNvPr id="5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sp>
          <p:nvSpPr>
            <p:cNvPr id="52"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402">
                <a:defRPr/>
              </a:pPr>
              <a:endParaRPr lang="zh-CN" altLang="en-US" sz="1125">
                <a:solidFill>
                  <a:sysClr val="windowText" lastClr="000000"/>
                </a:solidFill>
                <a:latin typeface="Calibri"/>
                <a:ea typeface="宋体"/>
              </a:endParaRPr>
            </a:p>
          </p:txBody>
        </p:sp>
      </p:grpSp>
      <p:grpSp>
        <p:nvGrpSpPr>
          <p:cNvPr id="53" name="组合 52"/>
          <p:cNvGrpSpPr/>
          <p:nvPr/>
        </p:nvGrpSpPr>
        <p:grpSpPr>
          <a:xfrm>
            <a:off x="2666275" y="2380190"/>
            <a:ext cx="5180468" cy="133553"/>
            <a:chOff x="1918742" y="3212976"/>
            <a:chExt cx="8352927" cy="216024"/>
          </a:xfrm>
        </p:grpSpPr>
        <p:sp>
          <p:nvSpPr>
            <p:cNvPr id="54" name="椭圆 5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5" name="椭圆 5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6" name="椭圆 5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椭圆 5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8" name="椭圆 5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9" name="矩形 5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60" name="等腰三角形 59"/>
          <p:cNvSpPr/>
          <p:nvPr/>
        </p:nvSpPr>
        <p:spPr>
          <a:xfrm flipV="1">
            <a:off x="2655556" y="3359574"/>
            <a:ext cx="155414" cy="133553"/>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61" name="等腰三角形 60"/>
          <p:cNvSpPr/>
          <p:nvPr/>
        </p:nvSpPr>
        <p:spPr>
          <a:xfrm flipV="1">
            <a:off x="3917179" y="3359574"/>
            <a:ext cx="155414" cy="133553"/>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62" name="等腰三角形 61"/>
          <p:cNvSpPr/>
          <p:nvPr/>
        </p:nvSpPr>
        <p:spPr>
          <a:xfrm flipV="1">
            <a:off x="5178802" y="3359574"/>
            <a:ext cx="155414" cy="133553"/>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63" name="等腰三角形 62"/>
          <p:cNvSpPr/>
          <p:nvPr/>
        </p:nvSpPr>
        <p:spPr>
          <a:xfrm flipV="1">
            <a:off x="6440425" y="3359574"/>
            <a:ext cx="155414" cy="133553"/>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64" name="等腰三角形 63"/>
          <p:cNvSpPr/>
          <p:nvPr/>
        </p:nvSpPr>
        <p:spPr>
          <a:xfrm flipV="1">
            <a:off x="7702048" y="3359574"/>
            <a:ext cx="155414" cy="133553"/>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65" name="TextBox 64"/>
          <p:cNvSpPr txBox="1"/>
          <p:nvPr/>
        </p:nvSpPr>
        <p:spPr>
          <a:xfrm>
            <a:off x="2329822" y="3576418"/>
            <a:ext cx="806884" cy="264942"/>
          </a:xfrm>
          <a:prstGeom prst="rect">
            <a:avLst/>
          </a:prstGeom>
          <a:noFill/>
        </p:spPr>
        <p:txBody>
          <a:bodyPr wrap="none" lIns="56640" tIns="28320" rIns="56640" bIns="28320" rtlCol="0">
            <a:spAutoFit/>
          </a:bodyPr>
          <a:lstStyle/>
          <a:p>
            <a:pPr algn="ctr"/>
            <a:r>
              <a:rPr lang="zh-CN" altLang="en-US" sz="1350">
                <a:solidFill>
                  <a:srgbClr val="414455"/>
                </a:solidFill>
                <a:latin typeface="微软雅黑" pitchFamily="34" charset="-122"/>
                <a:ea typeface="微软雅黑" pitchFamily="34" charset="-122"/>
              </a:rPr>
              <a:t>添加文字</a:t>
            </a:r>
          </a:p>
        </p:txBody>
      </p:sp>
      <p:sp>
        <p:nvSpPr>
          <p:cNvPr id="66" name="TextBox 65"/>
          <p:cNvSpPr txBox="1"/>
          <p:nvPr/>
        </p:nvSpPr>
        <p:spPr>
          <a:xfrm>
            <a:off x="3591445" y="3576418"/>
            <a:ext cx="806884" cy="264942"/>
          </a:xfrm>
          <a:prstGeom prst="rect">
            <a:avLst/>
          </a:prstGeom>
          <a:noFill/>
        </p:spPr>
        <p:txBody>
          <a:bodyPr wrap="none" lIns="56640" tIns="28320" rIns="56640" bIns="28320" rtlCol="0">
            <a:spAutoFit/>
          </a:bodyPr>
          <a:lstStyle/>
          <a:p>
            <a:pPr algn="ctr"/>
            <a:r>
              <a:rPr lang="zh-CN" altLang="en-US" sz="1350">
                <a:solidFill>
                  <a:srgbClr val="414455"/>
                </a:solidFill>
                <a:latin typeface="微软雅黑" pitchFamily="34" charset="-122"/>
                <a:ea typeface="微软雅黑" pitchFamily="34" charset="-122"/>
              </a:rPr>
              <a:t>添加文字</a:t>
            </a:r>
          </a:p>
        </p:txBody>
      </p:sp>
      <p:sp>
        <p:nvSpPr>
          <p:cNvPr id="67" name="TextBox 66"/>
          <p:cNvSpPr txBox="1"/>
          <p:nvPr/>
        </p:nvSpPr>
        <p:spPr>
          <a:xfrm>
            <a:off x="4853068" y="3576418"/>
            <a:ext cx="806884" cy="264942"/>
          </a:xfrm>
          <a:prstGeom prst="rect">
            <a:avLst/>
          </a:prstGeom>
          <a:noFill/>
        </p:spPr>
        <p:txBody>
          <a:bodyPr wrap="none" lIns="56640" tIns="28320" rIns="56640" bIns="28320" rtlCol="0">
            <a:spAutoFit/>
          </a:bodyPr>
          <a:lstStyle/>
          <a:p>
            <a:pPr algn="ctr"/>
            <a:r>
              <a:rPr lang="zh-CN" altLang="en-US" sz="1350">
                <a:solidFill>
                  <a:srgbClr val="414455"/>
                </a:solidFill>
                <a:latin typeface="微软雅黑" pitchFamily="34" charset="-122"/>
                <a:ea typeface="微软雅黑" pitchFamily="34" charset="-122"/>
              </a:rPr>
              <a:t>添加文字</a:t>
            </a:r>
          </a:p>
        </p:txBody>
      </p:sp>
      <p:sp>
        <p:nvSpPr>
          <p:cNvPr id="68" name="TextBox 67"/>
          <p:cNvSpPr txBox="1"/>
          <p:nvPr/>
        </p:nvSpPr>
        <p:spPr>
          <a:xfrm>
            <a:off x="6114691" y="3576418"/>
            <a:ext cx="806884" cy="264942"/>
          </a:xfrm>
          <a:prstGeom prst="rect">
            <a:avLst/>
          </a:prstGeom>
          <a:noFill/>
        </p:spPr>
        <p:txBody>
          <a:bodyPr wrap="none" lIns="56640" tIns="28320" rIns="56640" bIns="28320" rtlCol="0">
            <a:spAutoFit/>
          </a:bodyPr>
          <a:lstStyle/>
          <a:p>
            <a:pPr algn="ctr"/>
            <a:r>
              <a:rPr lang="zh-CN" altLang="en-US" sz="1350">
                <a:solidFill>
                  <a:srgbClr val="414455"/>
                </a:solidFill>
                <a:latin typeface="微软雅黑" pitchFamily="34" charset="-122"/>
                <a:ea typeface="微软雅黑" pitchFamily="34" charset="-122"/>
              </a:rPr>
              <a:t>添加文字</a:t>
            </a:r>
          </a:p>
        </p:txBody>
      </p:sp>
      <p:sp>
        <p:nvSpPr>
          <p:cNvPr id="69" name="TextBox 68"/>
          <p:cNvSpPr txBox="1"/>
          <p:nvPr/>
        </p:nvSpPr>
        <p:spPr>
          <a:xfrm>
            <a:off x="7376313" y="3576418"/>
            <a:ext cx="806884" cy="264942"/>
          </a:xfrm>
          <a:prstGeom prst="rect">
            <a:avLst/>
          </a:prstGeom>
          <a:noFill/>
        </p:spPr>
        <p:txBody>
          <a:bodyPr wrap="none" lIns="56640" tIns="28320" rIns="56640" bIns="28320" rtlCol="0">
            <a:spAutoFit/>
          </a:bodyPr>
          <a:lstStyle/>
          <a:p>
            <a:pPr algn="ctr"/>
            <a:r>
              <a:rPr lang="zh-CN" altLang="en-US" sz="1350">
                <a:solidFill>
                  <a:srgbClr val="414455"/>
                </a:solidFill>
                <a:latin typeface="微软雅黑" pitchFamily="34" charset="-122"/>
                <a:ea typeface="微软雅黑" pitchFamily="34" charset="-122"/>
              </a:rPr>
              <a:t>添加文字</a:t>
            </a:r>
          </a:p>
        </p:txBody>
      </p:sp>
      <p:sp>
        <p:nvSpPr>
          <p:cNvPr id="70" name="矩形 69"/>
          <p:cNvSpPr/>
          <p:nvPr/>
        </p:nvSpPr>
        <p:spPr>
          <a:xfrm>
            <a:off x="2175024" y="3893785"/>
            <a:ext cx="6162971" cy="36426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725">
                <a:latin typeface="微软雅黑" pitchFamily="34" charset="-122"/>
                <a:ea typeface="微软雅黑" pitchFamily="34" charset="-122"/>
              </a:rPr>
              <a:t>研究成果</a:t>
            </a:r>
          </a:p>
        </p:txBody>
      </p:sp>
    </p:spTree>
    <p:extLst>
      <p:ext uri="{BB962C8B-B14F-4D97-AF65-F5344CB8AC3E}">
        <p14:creationId xmlns:p14="http://schemas.microsoft.com/office/powerpoint/2010/main" val="1657051785"/>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ppt_x"/>
                                          </p:val>
                                        </p:tav>
                                        <p:tav tm="100000">
                                          <p:val>
                                            <p:strVal val="#ppt_x"/>
                                          </p:val>
                                        </p:tav>
                                      </p:tavLst>
                                    </p:anim>
                                    <p:anim calcmode="lin" valueType="num">
                                      <p:cBhvr additive="base">
                                        <p:cTn id="24" dur="500" fill="hold"/>
                                        <p:tgtEl>
                                          <p:spTgt spid="30"/>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ppt_x"/>
                                          </p:val>
                                        </p:tav>
                                        <p:tav tm="100000">
                                          <p:val>
                                            <p:strVal val="#ppt_x"/>
                                          </p:val>
                                        </p:tav>
                                      </p:tavLst>
                                    </p:anim>
                                    <p:anim calcmode="lin" valueType="num">
                                      <p:cBhvr additive="base">
                                        <p:cTn id="40" dur="500" fill="hold"/>
                                        <p:tgtEl>
                                          <p:spTgt spid="34"/>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0"/>
                                        <p:tgtEl>
                                          <p:spTgt spid="36"/>
                                        </p:tgtEl>
                                      </p:cBhvr>
                                    </p:animEffect>
                                    <p:anim calcmode="lin" valueType="num">
                                      <p:cBhvr>
                                        <p:cTn id="48" dur="1000" fill="hold"/>
                                        <p:tgtEl>
                                          <p:spTgt spid="36"/>
                                        </p:tgtEl>
                                        <p:attrNameLst>
                                          <p:attrName>ppt_x</p:attrName>
                                        </p:attrNameLst>
                                      </p:cBhvr>
                                      <p:tavLst>
                                        <p:tav tm="0">
                                          <p:val>
                                            <p:strVal val="#ppt_x"/>
                                          </p:val>
                                        </p:tav>
                                        <p:tav tm="100000">
                                          <p:val>
                                            <p:strVal val="#ppt_x"/>
                                          </p:val>
                                        </p:tav>
                                      </p:tavLst>
                                    </p:anim>
                                    <p:anim calcmode="lin" valueType="num">
                                      <p:cBhvr>
                                        <p:cTn id="49" dur="1000" fill="hold"/>
                                        <p:tgtEl>
                                          <p:spTgt spid="3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1000"/>
                                        <p:tgtEl>
                                          <p:spTgt spid="42"/>
                                        </p:tgtEl>
                                      </p:cBhvr>
                                    </p:animEffect>
                                    <p:anim calcmode="lin" valueType="num">
                                      <p:cBhvr>
                                        <p:cTn id="58" dur="1000" fill="hold"/>
                                        <p:tgtEl>
                                          <p:spTgt spid="42"/>
                                        </p:tgtEl>
                                        <p:attrNameLst>
                                          <p:attrName>ppt_x</p:attrName>
                                        </p:attrNameLst>
                                      </p:cBhvr>
                                      <p:tavLst>
                                        <p:tav tm="0">
                                          <p:val>
                                            <p:strVal val="#ppt_x"/>
                                          </p:val>
                                        </p:tav>
                                        <p:tav tm="100000">
                                          <p:val>
                                            <p:strVal val="#ppt_x"/>
                                          </p:val>
                                        </p:tav>
                                      </p:tavLst>
                                    </p:anim>
                                    <p:anim calcmode="lin" valueType="num">
                                      <p:cBhvr>
                                        <p:cTn id="59" dur="1000" fill="hold"/>
                                        <p:tgtEl>
                                          <p:spTgt spid="4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1000"/>
                                        <p:tgtEl>
                                          <p:spTgt spid="45"/>
                                        </p:tgtEl>
                                      </p:cBhvr>
                                    </p:animEffect>
                                    <p:anim calcmode="lin" valueType="num">
                                      <p:cBhvr>
                                        <p:cTn id="63" dur="1000" fill="hold"/>
                                        <p:tgtEl>
                                          <p:spTgt spid="45"/>
                                        </p:tgtEl>
                                        <p:attrNameLst>
                                          <p:attrName>ppt_x</p:attrName>
                                        </p:attrNameLst>
                                      </p:cBhvr>
                                      <p:tavLst>
                                        <p:tav tm="0">
                                          <p:val>
                                            <p:strVal val="#ppt_x"/>
                                          </p:val>
                                        </p:tav>
                                        <p:tav tm="100000">
                                          <p:val>
                                            <p:strVal val="#ppt_x"/>
                                          </p:val>
                                        </p:tav>
                                      </p:tavLst>
                                    </p:anim>
                                    <p:anim calcmode="lin" valueType="num">
                                      <p:cBhvr>
                                        <p:cTn id="64" dur="1000" fill="hold"/>
                                        <p:tgtEl>
                                          <p:spTgt spid="4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1000"/>
                                        <p:tgtEl>
                                          <p:spTgt spid="46"/>
                                        </p:tgtEl>
                                      </p:cBhvr>
                                    </p:animEffect>
                                    <p:anim calcmode="lin" valueType="num">
                                      <p:cBhvr>
                                        <p:cTn id="68" dur="1000" fill="hold"/>
                                        <p:tgtEl>
                                          <p:spTgt spid="46"/>
                                        </p:tgtEl>
                                        <p:attrNameLst>
                                          <p:attrName>ppt_x</p:attrName>
                                        </p:attrNameLst>
                                      </p:cBhvr>
                                      <p:tavLst>
                                        <p:tav tm="0">
                                          <p:val>
                                            <p:strVal val="#ppt_x"/>
                                          </p:val>
                                        </p:tav>
                                        <p:tav tm="100000">
                                          <p:val>
                                            <p:strVal val="#ppt_x"/>
                                          </p:val>
                                        </p:tav>
                                      </p:tavLst>
                                    </p:anim>
                                    <p:anim calcmode="lin" valueType="num">
                                      <p:cBhvr>
                                        <p:cTn id="69" dur="1000" fill="hold"/>
                                        <p:tgtEl>
                                          <p:spTgt spid="46"/>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53"/>
                                        </p:tgtEl>
                                        <p:attrNameLst>
                                          <p:attrName>style.visibility</p:attrName>
                                        </p:attrNameLst>
                                      </p:cBhvr>
                                      <p:to>
                                        <p:strVal val="visible"/>
                                      </p:to>
                                    </p:set>
                                    <p:animEffect transition="in" filter="wipe(left)">
                                      <p:cBhvr>
                                        <p:cTn id="72" dur="500"/>
                                        <p:tgtEl>
                                          <p:spTgt spid="53"/>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65"/>
                                        </p:tgtEl>
                                        <p:attrNameLst>
                                          <p:attrName>style.visibility</p:attrName>
                                        </p:attrNameLst>
                                      </p:cBhvr>
                                      <p:to>
                                        <p:strVal val="visible"/>
                                      </p:to>
                                    </p:set>
                                    <p:animEffect transition="in" filter="fade">
                                      <p:cBhvr>
                                        <p:cTn id="78" dur="500"/>
                                        <p:tgtEl>
                                          <p:spTgt spid="65"/>
                                        </p:tgtEl>
                                      </p:cBhvr>
                                    </p:animEffect>
                                    <p:anim calcmode="lin" valueType="num">
                                      <p:cBhvr>
                                        <p:cTn id="79" dur="500" fill="hold"/>
                                        <p:tgtEl>
                                          <p:spTgt spid="65"/>
                                        </p:tgtEl>
                                        <p:attrNameLst>
                                          <p:attrName>ppt_x</p:attrName>
                                        </p:attrNameLst>
                                      </p:cBhvr>
                                      <p:tavLst>
                                        <p:tav tm="0">
                                          <p:val>
                                            <p:strVal val="#ppt_x"/>
                                          </p:val>
                                        </p:tav>
                                        <p:tav tm="100000">
                                          <p:val>
                                            <p:strVal val="#ppt_x"/>
                                          </p:val>
                                        </p:tav>
                                      </p:tavLst>
                                    </p:anim>
                                    <p:anim calcmode="lin" valueType="num">
                                      <p:cBhvr>
                                        <p:cTn id="80" dur="500" fill="hold"/>
                                        <p:tgtEl>
                                          <p:spTgt spid="65"/>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61"/>
                                        </p:tgtEl>
                                        <p:attrNameLst>
                                          <p:attrName>style.visibility</p:attrName>
                                        </p:attrNameLst>
                                      </p:cBhvr>
                                      <p:to>
                                        <p:strVal val="visible"/>
                                      </p:to>
                                    </p:set>
                                    <p:animEffect transition="in" filter="fade">
                                      <p:cBhvr>
                                        <p:cTn id="83" dur="500"/>
                                        <p:tgtEl>
                                          <p:spTgt spid="61"/>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62"/>
                                        </p:tgtEl>
                                        <p:attrNameLst>
                                          <p:attrName>style.visibility</p:attrName>
                                        </p:attrNameLst>
                                      </p:cBhvr>
                                      <p:to>
                                        <p:strVal val="visible"/>
                                      </p:to>
                                    </p:set>
                                    <p:animEffect transition="in" filter="fade">
                                      <p:cBhvr>
                                        <p:cTn id="86" dur="500"/>
                                        <p:tgtEl>
                                          <p:spTgt spid="62"/>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63"/>
                                        </p:tgtEl>
                                        <p:attrNameLst>
                                          <p:attrName>style.visibility</p:attrName>
                                        </p:attrNameLst>
                                      </p:cBhvr>
                                      <p:to>
                                        <p:strVal val="visible"/>
                                      </p:to>
                                    </p:set>
                                    <p:animEffect transition="in" filter="fade">
                                      <p:cBhvr>
                                        <p:cTn id="89" dur="500"/>
                                        <p:tgtEl>
                                          <p:spTgt spid="63"/>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64"/>
                                        </p:tgtEl>
                                        <p:attrNameLst>
                                          <p:attrName>style.visibility</p:attrName>
                                        </p:attrNameLst>
                                      </p:cBhvr>
                                      <p:to>
                                        <p:strVal val="visible"/>
                                      </p:to>
                                    </p:set>
                                    <p:animEffect transition="in" filter="fade">
                                      <p:cBhvr>
                                        <p:cTn id="92" dur="500"/>
                                        <p:tgtEl>
                                          <p:spTgt spid="64"/>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66"/>
                                        </p:tgtEl>
                                        <p:attrNameLst>
                                          <p:attrName>style.visibility</p:attrName>
                                        </p:attrNameLst>
                                      </p:cBhvr>
                                      <p:to>
                                        <p:strVal val="visible"/>
                                      </p:to>
                                    </p:set>
                                    <p:animEffect transition="in" filter="fade">
                                      <p:cBhvr>
                                        <p:cTn id="95" dur="500"/>
                                        <p:tgtEl>
                                          <p:spTgt spid="66"/>
                                        </p:tgtEl>
                                      </p:cBhvr>
                                    </p:animEffect>
                                    <p:anim calcmode="lin" valueType="num">
                                      <p:cBhvr>
                                        <p:cTn id="96" dur="500" fill="hold"/>
                                        <p:tgtEl>
                                          <p:spTgt spid="66"/>
                                        </p:tgtEl>
                                        <p:attrNameLst>
                                          <p:attrName>ppt_x</p:attrName>
                                        </p:attrNameLst>
                                      </p:cBhvr>
                                      <p:tavLst>
                                        <p:tav tm="0">
                                          <p:val>
                                            <p:strVal val="#ppt_x"/>
                                          </p:val>
                                        </p:tav>
                                        <p:tav tm="100000">
                                          <p:val>
                                            <p:strVal val="#ppt_x"/>
                                          </p:val>
                                        </p:tav>
                                      </p:tavLst>
                                    </p:anim>
                                    <p:anim calcmode="lin" valueType="num">
                                      <p:cBhvr>
                                        <p:cTn id="97" dur="500" fill="hold"/>
                                        <p:tgtEl>
                                          <p:spTgt spid="6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67"/>
                                        </p:tgtEl>
                                        <p:attrNameLst>
                                          <p:attrName>style.visibility</p:attrName>
                                        </p:attrNameLst>
                                      </p:cBhvr>
                                      <p:to>
                                        <p:strVal val="visible"/>
                                      </p:to>
                                    </p:set>
                                    <p:animEffect transition="in" filter="fade">
                                      <p:cBhvr>
                                        <p:cTn id="100" dur="500"/>
                                        <p:tgtEl>
                                          <p:spTgt spid="67"/>
                                        </p:tgtEl>
                                      </p:cBhvr>
                                    </p:animEffect>
                                    <p:anim calcmode="lin" valueType="num">
                                      <p:cBhvr>
                                        <p:cTn id="101" dur="500" fill="hold"/>
                                        <p:tgtEl>
                                          <p:spTgt spid="67"/>
                                        </p:tgtEl>
                                        <p:attrNameLst>
                                          <p:attrName>ppt_x</p:attrName>
                                        </p:attrNameLst>
                                      </p:cBhvr>
                                      <p:tavLst>
                                        <p:tav tm="0">
                                          <p:val>
                                            <p:strVal val="#ppt_x"/>
                                          </p:val>
                                        </p:tav>
                                        <p:tav tm="100000">
                                          <p:val>
                                            <p:strVal val="#ppt_x"/>
                                          </p:val>
                                        </p:tav>
                                      </p:tavLst>
                                    </p:anim>
                                    <p:anim calcmode="lin" valueType="num">
                                      <p:cBhvr>
                                        <p:cTn id="102" dur="500" fill="hold"/>
                                        <p:tgtEl>
                                          <p:spTgt spid="6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68"/>
                                        </p:tgtEl>
                                        <p:attrNameLst>
                                          <p:attrName>style.visibility</p:attrName>
                                        </p:attrNameLst>
                                      </p:cBhvr>
                                      <p:to>
                                        <p:strVal val="visible"/>
                                      </p:to>
                                    </p:set>
                                    <p:animEffect transition="in" filter="fade">
                                      <p:cBhvr>
                                        <p:cTn id="105" dur="500"/>
                                        <p:tgtEl>
                                          <p:spTgt spid="68"/>
                                        </p:tgtEl>
                                      </p:cBhvr>
                                    </p:animEffect>
                                    <p:anim calcmode="lin" valueType="num">
                                      <p:cBhvr>
                                        <p:cTn id="106" dur="500" fill="hold"/>
                                        <p:tgtEl>
                                          <p:spTgt spid="68"/>
                                        </p:tgtEl>
                                        <p:attrNameLst>
                                          <p:attrName>ppt_x</p:attrName>
                                        </p:attrNameLst>
                                      </p:cBhvr>
                                      <p:tavLst>
                                        <p:tav tm="0">
                                          <p:val>
                                            <p:strVal val="#ppt_x"/>
                                          </p:val>
                                        </p:tav>
                                        <p:tav tm="100000">
                                          <p:val>
                                            <p:strVal val="#ppt_x"/>
                                          </p:val>
                                        </p:tav>
                                      </p:tavLst>
                                    </p:anim>
                                    <p:anim calcmode="lin" valueType="num">
                                      <p:cBhvr>
                                        <p:cTn id="107" dur="500" fill="hold"/>
                                        <p:tgtEl>
                                          <p:spTgt spid="68"/>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69"/>
                                        </p:tgtEl>
                                        <p:attrNameLst>
                                          <p:attrName>style.visibility</p:attrName>
                                        </p:attrNameLst>
                                      </p:cBhvr>
                                      <p:to>
                                        <p:strVal val="visible"/>
                                      </p:to>
                                    </p:set>
                                    <p:animEffect transition="in" filter="fade">
                                      <p:cBhvr>
                                        <p:cTn id="110" dur="500"/>
                                        <p:tgtEl>
                                          <p:spTgt spid="69"/>
                                        </p:tgtEl>
                                      </p:cBhvr>
                                    </p:animEffect>
                                    <p:anim calcmode="lin" valueType="num">
                                      <p:cBhvr>
                                        <p:cTn id="111" dur="500" fill="hold"/>
                                        <p:tgtEl>
                                          <p:spTgt spid="69"/>
                                        </p:tgtEl>
                                        <p:attrNameLst>
                                          <p:attrName>ppt_x</p:attrName>
                                        </p:attrNameLst>
                                      </p:cBhvr>
                                      <p:tavLst>
                                        <p:tav tm="0">
                                          <p:val>
                                            <p:strVal val="#ppt_x"/>
                                          </p:val>
                                        </p:tav>
                                        <p:tav tm="100000">
                                          <p:val>
                                            <p:strVal val="#ppt_x"/>
                                          </p:val>
                                        </p:tav>
                                      </p:tavLst>
                                    </p:anim>
                                    <p:anim calcmode="lin" valueType="num">
                                      <p:cBhvr>
                                        <p:cTn id="112" dur="500" fill="hold"/>
                                        <p:tgtEl>
                                          <p:spTgt spid="69"/>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70"/>
                                        </p:tgtEl>
                                        <p:attrNameLst>
                                          <p:attrName>style.visibility</p:attrName>
                                        </p:attrNameLst>
                                      </p:cBhvr>
                                      <p:to>
                                        <p:strVal val="visible"/>
                                      </p:to>
                                    </p:set>
                                    <p:animEffect transition="in" filter="fade">
                                      <p:cBhvr>
                                        <p:cTn id="116" dur="1000"/>
                                        <p:tgtEl>
                                          <p:spTgt spid="70"/>
                                        </p:tgtEl>
                                      </p:cBhvr>
                                    </p:animEffect>
                                    <p:anim calcmode="lin" valueType="num">
                                      <p:cBhvr>
                                        <p:cTn id="117" dur="1000" fill="hold"/>
                                        <p:tgtEl>
                                          <p:spTgt spid="70"/>
                                        </p:tgtEl>
                                        <p:attrNameLst>
                                          <p:attrName>ppt_x</p:attrName>
                                        </p:attrNameLst>
                                      </p:cBhvr>
                                      <p:tavLst>
                                        <p:tav tm="0">
                                          <p:val>
                                            <p:strVal val="#ppt_x"/>
                                          </p:val>
                                        </p:tav>
                                        <p:tav tm="100000">
                                          <p:val>
                                            <p:strVal val="#ppt_x"/>
                                          </p:val>
                                        </p:tav>
                                      </p:tavLst>
                                    </p:anim>
                                    <p:anim calcmode="lin" valueType="num">
                                      <p:cBhvr>
                                        <p:cTn id="118"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41" grpId="0" animBg="1"/>
      <p:bldP spid="45" grpId="0" animBg="1"/>
      <p:bldP spid="60" grpId="0" animBg="1"/>
      <p:bldP spid="61" grpId="0" animBg="1"/>
      <p:bldP spid="62" grpId="0" animBg="1"/>
      <p:bldP spid="63" grpId="0" animBg="1"/>
      <p:bldP spid="64" grpId="0" animBg="1"/>
      <p:bldP spid="65" grpId="0"/>
      <p:bldP spid="66" grpId="0"/>
      <p:bldP spid="67" grpId="0"/>
      <p:bldP spid="68" grpId="0"/>
      <p:bldP spid="69" grpId="0"/>
      <p:bldP spid="7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798506" y="2200243"/>
            <a:ext cx="147788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798506" y="3148815"/>
            <a:ext cx="147788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721026" y="1298706"/>
            <a:ext cx="1671488" cy="1032696"/>
            <a:chOff x="8835092" y="1945063"/>
            <a:chExt cx="2483676" cy="1542616"/>
          </a:xfrm>
        </p:grpSpPr>
        <p:sp>
          <p:nvSpPr>
            <p:cNvPr id="5" name="文本框 11"/>
            <p:cNvSpPr txBox="1"/>
            <p:nvPr/>
          </p:nvSpPr>
          <p:spPr>
            <a:xfrm>
              <a:off x="8835092" y="1945063"/>
              <a:ext cx="1248229"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6" name="文本框 12"/>
            <p:cNvSpPr txBox="1"/>
            <p:nvPr/>
          </p:nvSpPr>
          <p:spPr>
            <a:xfrm>
              <a:off x="8872836" y="2273942"/>
              <a:ext cx="2445932" cy="1213737"/>
            </a:xfrm>
            <a:prstGeom prst="rect">
              <a:avLst/>
            </a:prstGeom>
            <a:noFill/>
          </p:spPr>
          <p:txBody>
            <a:bodyPr wrap="square"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1714495" y="2247919"/>
            <a:ext cx="1671488" cy="1049614"/>
            <a:chOff x="8835092" y="2033592"/>
            <a:chExt cx="2483676" cy="1567873"/>
          </a:xfrm>
        </p:grpSpPr>
        <p:sp>
          <p:nvSpPr>
            <p:cNvPr id="8" name="文本框 14"/>
            <p:cNvSpPr txBox="1"/>
            <p:nvPr/>
          </p:nvSpPr>
          <p:spPr>
            <a:xfrm>
              <a:off x="8835092" y="2033592"/>
              <a:ext cx="1248229" cy="413770"/>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9" name="文本框 15"/>
            <p:cNvSpPr txBox="1"/>
            <p:nvPr/>
          </p:nvSpPr>
          <p:spPr>
            <a:xfrm>
              <a:off x="8872836" y="2387739"/>
              <a:ext cx="2445932" cy="1213726"/>
            </a:xfrm>
            <a:prstGeom prst="rect">
              <a:avLst/>
            </a:prstGeom>
            <a:noFill/>
          </p:spPr>
          <p:txBody>
            <a:bodyPr wrap="square"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1721026" y="3188641"/>
            <a:ext cx="1679954" cy="1041165"/>
            <a:chOff x="8835092" y="2046239"/>
            <a:chExt cx="2496257" cy="1555265"/>
          </a:xfrm>
        </p:grpSpPr>
        <p:sp>
          <p:nvSpPr>
            <p:cNvPr id="11" name="文本框 17"/>
            <p:cNvSpPr txBox="1"/>
            <p:nvPr/>
          </p:nvSpPr>
          <p:spPr>
            <a:xfrm>
              <a:off x="8835092" y="2046239"/>
              <a:ext cx="1248230"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12" name="文本框 18"/>
            <p:cNvSpPr txBox="1"/>
            <p:nvPr/>
          </p:nvSpPr>
          <p:spPr>
            <a:xfrm>
              <a:off x="8885417" y="2387768"/>
              <a:ext cx="2445932" cy="1213736"/>
            </a:xfrm>
            <a:prstGeom prst="rect">
              <a:avLst/>
            </a:prstGeom>
            <a:noFill/>
          </p:spPr>
          <p:txBody>
            <a:bodyPr wrap="square" rtlCol="0">
              <a:spAutoFit/>
            </a:bodyPr>
            <a:lstStyle/>
            <a:p>
              <a:pPr>
                <a:lnSpc>
                  <a:spcPct val="130000"/>
                </a:lnSpc>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3596361" y="2734649"/>
            <a:ext cx="1569223" cy="1173269"/>
            <a:chOff x="3474720" y="4038600"/>
            <a:chExt cx="2331720" cy="1752600"/>
          </a:xfrm>
        </p:grpSpPr>
        <p:sp>
          <p:nvSpPr>
            <p:cNvPr id="14" name="文本框 19"/>
            <p:cNvSpPr txBox="1"/>
            <p:nvPr/>
          </p:nvSpPr>
          <p:spPr>
            <a:xfrm>
              <a:off x="3987799" y="4758225"/>
              <a:ext cx="1248229"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15" name="文本框 20"/>
            <p:cNvSpPr txBox="1"/>
            <p:nvPr/>
          </p:nvSpPr>
          <p:spPr>
            <a:xfrm>
              <a:off x="3987799" y="5299085"/>
              <a:ext cx="1248229"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16" name="文本框 21"/>
            <p:cNvSpPr txBox="1"/>
            <p:nvPr/>
          </p:nvSpPr>
          <p:spPr>
            <a:xfrm>
              <a:off x="3987799" y="4217365"/>
              <a:ext cx="1248229"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100" b="1">
                <a:ln w="12700">
                  <a:solidFill>
                    <a:schemeClr val="tx2">
                      <a:satMod val="155000"/>
                    </a:schemeClr>
                  </a:solidFill>
                  <a:prstDash val="solid"/>
                </a:ln>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391223" y="2734649"/>
            <a:ext cx="1569223" cy="1173269"/>
            <a:chOff x="3474720" y="4038600"/>
            <a:chExt cx="2331720" cy="1752600"/>
          </a:xfrm>
        </p:grpSpPr>
        <p:sp>
          <p:nvSpPr>
            <p:cNvPr id="21" name="文本框 30"/>
            <p:cNvSpPr txBox="1"/>
            <p:nvPr/>
          </p:nvSpPr>
          <p:spPr>
            <a:xfrm>
              <a:off x="3987799" y="4758225"/>
              <a:ext cx="1248229"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22" name="文本框 31"/>
            <p:cNvSpPr txBox="1"/>
            <p:nvPr/>
          </p:nvSpPr>
          <p:spPr>
            <a:xfrm>
              <a:off x="3987799" y="5299085"/>
              <a:ext cx="1248229"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23" name="文本框 32"/>
            <p:cNvSpPr txBox="1"/>
            <p:nvPr/>
          </p:nvSpPr>
          <p:spPr>
            <a:xfrm>
              <a:off x="3987799" y="4217365"/>
              <a:ext cx="1248229"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100">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7198907" y="2734649"/>
            <a:ext cx="1569223" cy="1173269"/>
            <a:chOff x="3474720" y="4038600"/>
            <a:chExt cx="2331720" cy="1752600"/>
          </a:xfrm>
        </p:grpSpPr>
        <p:sp>
          <p:nvSpPr>
            <p:cNvPr id="28" name="文本框 37"/>
            <p:cNvSpPr txBox="1"/>
            <p:nvPr/>
          </p:nvSpPr>
          <p:spPr>
            <a:xfrm>
              <a:off x="3987799" y="4758225"/>
              <a:ext cx="1248229"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29" name="文本框 38"/>
            <p:cNvSpPr txBox="1"/>
            <p:nvPr/>
          </p:nvSpPr>
          <p:spPr>
            <a:xfrm>
              <a:off x="3987799" y="5299085"/>
              <a:ext cx="1248229"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30" name="文本框 39"/>
            <p:cNvSpPr txBox="1"/>
            <p:nvPr/>
          </p:nvSpPr>
          <p:spPr>
            <a:xfrm>
              <a:off x="3987799" y="4217365"/>
              <a:ext cx="1248229"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100">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3596361" y="1449156"/>
            <a:ext cx="1569223" cy="1285494"/>
            <a:chOff x="3569970" y="1908810"/>
            <a:chExt cx="2331720" cy="1920240"/>
          </a:xfrm>
        </p:grpSpPr>
        <p:sp>
          <p:nvSpPr>
            <p:cNvPr id="35" name="矩形 34"/>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414455"/>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itchFamily="34" charset="-122"/>
                <a:ea typeface="微软雅黑" pitchFamily="34" charset="-122"/>
              </a:endParaRPr>
            </a:p>
          </p:txBody>
        </p:sp>
        <p:sp>
          <p:nvSpPr>
            <p:cNvPr id="37" name="文本框 47"/>
            <p:cNvSpPr txBox="1"/>
            <p:nvPr/>
          </p:nvSpPr>
          <p:spPr>
            <a:xfrm>
              <a:off x="4111715" y="3381327"/>
              <a:ext cx="1248229" cy="413774"/>
            </a:xfrm>
            <a:prstGeom prst="rect">
              <a:avLst/>
            </a:prstGeom>
            <a:noFill/>
          </p:spPr>
          <p:txBody>
            <a:bodyPr wrap="square" rtlCol="0">
              <a:spAutoFit/>
            </a:bodyPr>
            <a:lstStyle/>
            <a:p>
              <a:pPr algn="ctr"/>
              <a:r>
                <a:rPr lang="zh-CN" altLang="en-US" baseline="-3000" dirty="0">
                  <a:latin typeface="微软雅黑" pitchFamily="34" charset="-122"/>
                  <a:ea typeface="微软雅黑" pitchFamily="34" charset="-122"/>
                </a:rPr>
                <a:t>添加标题</a:t>
              </a:r>
            </a:p>
          </p:txBody>
        </p:sp>
      </p:grpSp>
      <p:grpSp>
        <p:nvGrpSpPr>
          <p:cNvPr id="38" name="组合 37"/>
          <p:cNvGrpSpPr/>
          <p:nvPr/>
        </p:nvGrpSpPr>
        <p:grpSpPr>
          <a:xfrm>
            <a:off x="5401479" y="1449156"/>
            <a:ext cx="1569223" cy="1285494"/>
            <a:chOff x="6252210" y="1908810"/>
            <a:chExt cx="2331720" cy="1920240"/>
          </a:xfrm>
        </p:grpSpPr>
        <p:sp>
          <p:nvSpPr>
            <p:cNvPr id="39" name="矩形 38"/>
            <p:cNvSpPr/>
            <p:nvPr/>
          </p:nvSpPr>
          <p:spPr>
            <a:xfrm>
              <a:off x="6252210" y="1908810"/>
              <a:ext cx="2331720" cy="192024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itchFamily="34" charset="-122"/>
                <a:ea typeface="微软雅黑" pitchFamily="34" charset="-122"/>
              </a:endParaRPr>
            </a:p>
          </p:txBody>
        </p:sp>
        <p:sp>
          <p:nvSpPr>
            <p:cNvPr id="41" name="文本框 48"/>
            <p:cNvSpPr txBox="1"/>
            <p:nvPr/>
          </p:nvSpPr>
          <p:spPr>
            <a:xfrm>
              <a:off x="6793955" y="3381327"/>
              <a:ext cx="1248229" cy="413774"/>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200" dirty="0">
                  <a:solidFill>
                    <a:schemeClr val="bg1"/>
                  </a:solidFill>
                  <a:latin typeface="微软雅黑" pitchFamily="34" charset="-122"/>
                  <a:ea typeface="微软雅黑" pitchFamily="34" charset="-122"/>
                </a:rPr>
                <a:t>添加标题</a:t>
              </a:r>
            </a:p>
          </p:txBody>
        </p:sp>
      </p:grpSp>
      <p:grpSp>
        <p:nvGrpSpPr>
          <p:cNvPr id="42" name="组合 41"/>
          <p:cNvGrpSpPr/>
          <p:nvPr/>
        </p:nvGrpSpPr>
        <p:grpSpPr>
          <a:xfrm>
            <a:off x="7204035" y="1449156"/>
            <a:ext cx="1569223" cy="1285494"/>
            <a:chOff x="9025890" y="1908810"/>
            <a:chExt cx="2331720" cy="1920240"/>
          </a:xfrm>
        </p:grpSpPr>
        <p:sp>
          <p:nvSpPr>
            <p:cNvPr id="43" name="矩形 42"/>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414455"/>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itchFamily="34" charset="-122"/>
                <a:ea typeface="微软雅黑" pitchFamily="34" charset="-122"/>
              </a:endParaRPr>
            </a:p>
          </p:txBody>
        </p:sp>
        <p:sp>
          <p:nvSpPr>
            <p:cNvPr id="45" name="文本框 49"/>
            <p:cNvSpPr txBox="1"/>
            <p:nvPr/>
          </p:nvSpPr>
          <p:spPr>
            <a:xfrm>
              <a:off x="9567635" y="3381327"/>
              <a:ext cx="1248229" cy="413774"/>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200" dirty="0">
                  <a:solidFill>
                    <a:schemeClr val="tx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325363409"/>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156710" y="1836602"/>
            <a:ext cx="748691" cy="746477"/>
          </a:xfrm>
          <a:prstGeom prst="rect">
            <a:avLst/>
          </a:prstGeom>
          <a:solidFill>
            <a:srgbClr val="0062AC"/>
          </a:solidFill>
          <a:ln>
            <a:noFill/>
          </a:ln>
          <a:extLst/>
        </p:spPr>
        <p:txBody>
          <a:bodyPr lIns="56640" tIns="28320" rIns="56640" bIns="28320" anchor="ctr"/>
          <a:lstStyle/>
          <a:p>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3" name="矩形 2"/>
          <p:cNvSpPr>
            <a:spLocks noChangeArrowheads="1"/>
          </p:cNvSpPr>
          <p:nvPr/>
        </p:nvSpPr>
        <p:spPr bwMode="auto">
          <a:xfrm>
            <a:off x="2982130" y="1829150"/>
            <a:ext cx="748691" cy="746477"/>
          </a:xfrm>
          <a:prstGeom prst="rect">
            <a:avLst/>
          </a:prstGeom>
          <a:solidFill>
            <a:srgbClr val="414455"/>
          </a:solidFill>
          <a:ln>
            <a:noFill/>
          </a:ln>
          <a:extLst/>
        </p:spPr>
        <p:txBody>
          <a:bodyPr lIns="56640" tIns="28320" rIns="56640" bIns="28320" anchor="ctr"/>
          <a:lstStyle/>
          <a:p>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4" name="矩形 3"/>
          <p:cNvSpPr>
            <a:spLocks noChangeArrowheads="1"/>
          </p:cNvSpPr>
          <p:nvPr/>
        </p:nvSpPr>
        <p:spPr bwMode="auto">
          <a:xfrm>
            <a:off x="3807550" y="1836602"/>
            <a:ext cx="748691" cy="746477"/>
          </a:xfrm>
          <a:prstGeom prst="rect">
            <a:avLst/>
          </a:prstGeom>
          <a:solidFill>
            <a:srgbClr val="414455"/>
          </a:solidFill>
          <a:ln>
            <a:noFill/>
          </a:ln>
          <a:extLst/>
        </p:spPr>
        <p:txBody>
          <a:bodyPr lIns="56640" tIns="28320" rIns="56640" bIns="28320" anchor="ctr"/>
          <a:lstStyle/>
          <a:p>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5" name="矩形 4"/>
          <p:cNvSpPr>
            <a:spLocks noChangeArrowheads="1"/>
          </p:cNvSpPr>
          <p:nvPr/>
        </p:nvSpPr>
        <p:spPr bwMode="auto">
          <a:xfrm>
            <a:off x="2156710" y="2680114"/>
            <a:ext cx="748691" cy="746477"/>
          </a:xfrm>
          <a:prstGeom prst="rect">
            <a:avLst/>
          </a:prstGeom>
          <a:solidFill>
            <a:srgbClr val="0062AC"/>
          </a:solidFill>
          <a:ln>
            <a:noFill/>
          </a:ln>
          <a:extLst/>
        </p:spPr>
        <p:txBody>
          <a:bodyPr lIns="56640" tIns="28320" rIns="56640" bIns="28320" anchor="ctr"/>
          <a:lstStyle/>
          <a:p>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6" name="矩形 5"/>
          <p:cNvSpPr>
            <a:spLocks noChangeArrowheads="1"/>
          </p:cNvSpPr>
          <p:nvPr/>
        </p:nvSpPr>
        <p:spPr bwMode="auto">
          <a:xfrm>
            <a:off x="2982130" y="2680114"/>
            <a:ext cx="748691" cy="746477"/>
          </a:xfrm>
          <a:prstGeom prst="rect">
            <a:avLst/>
          </a:prstGeom>
          <a:solidFill>
            <a:srgbClr val="414455"/>
          </a:solidFill>
          <a:ln>
            <a:noFill/>
          </a:ln>
          <a:extLst/>
        </p:spPr>
        <p:txBody>
          <a:bodyPr lIns="56640" tIns="28320" rIns="56640" bIns="28320" anchor="ctr"/>
          <a:lstStyle/>
          <a:p>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7" name="矩形 6"/>
          <p:cNvSpPr>
            <a:spLocks noChangeArrowheads="1"/>
          </p:cNvSpPr>
          <p:nvPr/>
        </p:nvSpPr>
        <p:spPr bwMode="auto">
          <a:xfrm>
            <a:off x="3807550" y="2680114"/>
            <a:ext cx="748691" cy="746477"/>
          </a:xfrm>
          <a:prstGeom prst="rect">
            <a:avLst/>
          </a:prstGeom>
          <a:solidFill>
            <a:srgbClr val="414455"/>
          </a:solidFill>
          <a:ln>
            <a:noFill/>
          </a:ln>
          <a:extLst/>
        </p:spPr>
        <p:txBody>
          <a:bodyPr lIns="56640" tIns="28320" rIns="56640" bIns="28320" anchor="ctr"/>
          <a:lstStyle/>
          <a:p>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8" name="矩形 7"/>
          <p:cNvSpPr>
            <a:spLocks noChangeArrowheads="1"/>
          </p:cNvSpPr>
          <p:nvPr/>
        </p:nvSpPr>
        <p:spPr bwMode="auto">
          <a:xfrm>
            <a:off x="2156710" y="3503094"/>
            <a:ext cx="748691" cy="746477"/>
          </a:xfrm>
          <a:prstGeom prst="rect">
            <a:avLst/>
          </a:prstGeom>
          <a:solidFill>
            <a:srgbClr val="414455"/>
          </a:solidFill>
          <a:ln>
            <a:noFill/>
          </a:ln>
          <a:extLst/>
        </p:spPr>
        <p:txBody>
          <a:bodyPr lIns="56640" tIns="28320" rIns="56640" bIns="28320" anchor="ctr"/>
          <a:lstStyle/>
          <a:p>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9" name="矩形 8"/>
          <p:cNvSpPr>
            <a:spLocks noChangeArrowheads="1"/>
          </p:cNvSpPr>
          <p:nvPr/>
        </p:nvSpPr>
        <p:spPr bwMode="auto">
          <a:xfrm>
            <a:off x="2982130" y="3503094"/>
            <a:ext cx="748691" cy="746477"/>
          </a:xfrm>
          <a:prstGeom prst="rect">
            <a:avLst/>
          </a:prstGeom>
          <a:solidFill>
            <a:srgbClr val="414455"/>
          </a:solidFill>
          <a:ln>
            <a:noFill/>
          </a:ln>
          <a:extLst/>
        </p:spPr>
        <p:txBody>
          <a:bodyPr lIns="56640" tIns="28320" rIns="56640" bIns="28320" anchor="ctr"/>
          <a:lstStyle/>
          <a:p>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10" name="矩形 9"/>
          <p:cNvSpPr>
            <a:spLocks noChangeArrowheads="1"/>
          </p:cNvSpPr>
          <p:nvPr/>
        </p:nvSpPr>
        <p:spPr bwMode="auto">
          <a:xfrm>
            <a:off x="3807550" y="3503094"/>
            <a:ext cx="748691" cy="746477"/>
          </a:xfrm>
          <a:prstGeom prst="rect">
            <a:avLst/>
          </a:prstGeom>
          <a:solidFill>
            <a:srgbClr val="0062AC"/>
          </a:solidFill>
          <a:ln>
            <a:noFill/>
          </a:ln>
          <a:extLst/>
        </p:spPr>
        <p:txBody>
          <a:bodyPr lIns="56640" tIns="28320" rIns="56640" bIns="28320" anchor="ctr"/>
          <a:lstStyle/>
          <a:p>
            <a:endParaRPr lang="zh-CN" altLang="en-US" sz="1275" b="1">
              <a:solidFill>
                <a:srgbClr val="217435"/>
              </a:solidFill>
              <a:latin typeface="微软雅黑" pitchFamily="34" charset="-122"/>
              <a:ea typeface="微软雅黑" pitchFamily="34" charset="-122"/>
              <a:sym typeface="微软雅黑" pitchFamily="34" charset="-122"/>
            </a:endParaRPr>
          </a:p>
        </p:txBody>
      </p:sp>
      <p:pic>
        <p:nvPicPr>
          <p:cNvPr id="11" name="图片 1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56712" y="1819625"/>
            <a:ext cx="748690" cy="753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07550" y="1829151"/>
            <a:ext cx="748691" cy="753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82130" y="2680114"/>
            <a:ext cx="748691" cy="746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156712" y="3503094"/>
            <a:ext cx="748690" cy="74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807550" y="3512619"/>
            <a:ext cx="748692" cy="746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线形标注 2(带强调线) 2"/>
          <p:cNvSpPr>
            <a:spLocks/>
          </p:cNvSpPr>
          <p:nvPr/>
        </p:nvSpPr>
        <p:spPr bwMode="auto">
          <a:xfrm>
            <a:off x="5399848" y="1691803"/>
            <a:ext cx="3013062" cy="396493"/>
          </a:xfrm>
          <a:prstGeom prst="accentCallout2">
            <a:avLst>
              <a:gd name="adj1" fmla="val 21366"/>
              <a:gd name="adj2" fmla="val -1991"/>
              <a:gd name="adj3" fmla="val 18745"/>
              <a:gd name="adj4" fmla="val -80296"/>
              <a:gd name="adj5" fmla="val 70583"/>
              <a:gd name="adj6" fmla="val -85856"/>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40" tIns="28320" rIns="56640" bIns="28320" anchor="ctr"/>
          <a:lstStyle/>
          <a:p>
            <a:r>
              <a:rPr lang="zh-CN" altLang="en-US" sz="975">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7" name="线形标注 2(带强调线) 3"/>
          <p:cNvSpPr>
            <a:spLocks/>
          </p:cNvSpPr>
          <p:nvPr/>
        </p:nvSpPr>
        <p:spPr bwMode="auto">
          <a:xfrm>
            <a:off x="5397248" y="2212686"/>
            <a:ext cx="3013062" cy="397789"/>
          </a:xfrm>
          <a:prstGeom prst="accentCallout2">
            <a:avLst>
              <a:gd name="adj1" fmla="val 21366"/>
              <a:gd name="adj2" fmla="val -1991"/>
              <a:gd name="adj3" fmla="val 20681"/>
              <a:gd name="adj4" fmla="val -22926"/>
              <a:gd name="adj5" fmla="val -57167"/>
              <a:gd name="adj6" fmla="val -31815"/>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40" tIns="28320" rIns="56640" bIns="28320" anchor="ctr"/>
          <a:lstStyle/>
          <a:p>
            <a:pPr lvl="0"/>
            <a:r>
              <a:rPr lang="zh-CN" altLang="en-US" sz="975">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8" name="线形标注 2(带强调线) 4"/>
          <p:cNvSpPr>
            <a:spLocks/>
          </p:cNvSpPr>
          <p:nvPr/>
        </p:nvSpPr>
        <p:spPr bwMode="auto">
          <a:xfrm>
            <a:off x="5399848" y="2734864"/>
            <a:ext cx="3013062" cy="397789"/>
          </a:xfrm>
          <a:prstGeom prst="accentCallout2">
            <a:avLst>
              <a:gd name="adj1" fmla="val 21366"/>
              <a:gd name="adj2" fmla="val -1991"/>
              <a:gd name="adj3" fmla="val 22171"/>
              <a:gd name="adj4" fmla="val -43032"/>
              <a:gd name="adj5" fmla="val 22153"/>
              <a:gd name="adj6" fmla="val -59153"/>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40" tIns="28320" rIns="56640" bIns="28320" anchor="ctr"/>
          <a:lstStyle/>
          <a:p>
            <a:pPr lvl="0"/>
            <a:r>
              <a:rPr lang="zh-CN" altLang="en-US" sz="975">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9" name="线形标注 2(带强调线) 5"/>
          <p:cNvSpPr>
            <a:spLocks/>
          </p:cNvSpPr>
          <p:nvPr/>
        </p:nvSpPr>
        <p:spPr bwMode="auto">
          <a:xfrm>
            <a:off x="5399848" y="3264817"/>
            <a:ext cx="3013062" cy="396493"/>
          </a:xfrm>
          <a:prstGeom prst="accentCallout2">
            <a:avLst>
              <a:gd name="adj1" fmla="val 48468"/>
              <a:gd name="adj2" fmla="val -2245"/>
              <a:gd name="adj3" fmla="val 47782"/>
              <a:gd name="adj4" fmla="val -82347"/>
              <a:gd name="adj5" fmla="val 82199"/>
              <a:gd name="adj6" fmla="val -85088"/>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40" tIns="28320" rIns="56640" bIns="28320" anchor="ctr"/>
          <a:lstStyle/>
          <a:p>
            <a:pPr lvl="0"/>
            <a:r>
              <a:rPr lang="zh-CN" altLang="en-US" sz="975">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20" name="线形标注 2(带强调线) 6"/>
          <p:cNvSpPr>
            <a:spLocks/>
          </p:cNvSpPr>
          <p:nvPr/>
        </p:nvSpPr>
        <p:spPr bwMode="auto">
          <a:xfrm>
            <a:off x="5399848" y="3793475"/>
            <a:ext cx="3013062" cy="397789"/>
          </a:xfrm>
          <a:prstGeom prst="accentCallout2">
            <a:avLst>
              <a:gd name="adj1" fmla="val 21366"/>
              <a:gd name="adj2" fmla="val -1991"/>
              <a:gd name="adj3" fmla="val 22616"/>
              <a:gd name="adj4" fmla="val -23181"/>
              <a:gd name="adj5" fmla="val -39750"/>
              <a:gd name="adj6" fmla="val -31556"/>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40" tIns="28320" rIns="56640" bIns="28320" anchor="ctr"/>
          <a:lstStyle/>
          <a:p>
            <a:pPr lvl="0"/>
            <a:r>
              <a:rPr lang="zh-CN" altLang="en-US" sz="975">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Tree>
    <p:extLst>
      <p:ext uri="{BB962C8B-B14F-4D97-AF65-F5344CB8AC3E}">
        <p14:creationId xmlns:p14="http://schemas.microsoft.com/office/powerpoint/2010/main" val="27203045"/>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1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ppt_x</p:attrName>
                                        </p:attrNameLst>
                                      </p:cBhvr>
                                      <p:tavLst>
                                        <p:tav tm="0">
                                          <p:val>
                                            <p:fltVal val="0.5"/>
                                          </p:val>
                                        </p:tav>
                                        <p:tav tm="100000">
                                          <p:val>
                                            <p:strVal val="#ppt_x"/>
                                          </p:val>
                                        </p:tav>
                                      </p:tavLst>
                                    </p:anim>
                                    <p:anim calcmode="lin" valueType="num">
                                      <p:cBhvr>
                                        <p:cTn id="10" dur="300" fill="hold"/>
                                        <p:tgtEl>
                                          <p:spTgt spid="2"/>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400"/>
                                  </p:stCondLst>
                                  <p:childTnLst>
                                    <p:animEffect transition="out" filter="fade">
                                      <p:cBhvr>
                                        <p:cTn id="12" dur="300" tmFilter="0, 0; .2, .5; .8, .5; 1, 0"/>
                                        <p:tgtEl>
                                          <p:spTgt spid="2"/>
                                        </p:tgtEl>
                                      </p:cBhvr>
                                    </p:animEffect>
                                    <p:animScale>
                                      <p:cBhvr>
                                        <p:cTn id="13" dur="150" autoRev="1" fill="hold"/>
                                        <p:tgtEl>
                                          <p:spTgt spid="2"/>
                                        </p:tgtEl>
                                      </p:cBhvr>
                                      <p:by x="105000" y="105000"/>
                                    </p:animScale>
                                  </p:childTnLst>
                                </p:cTn>
                              </p:par>
                              <p:par>
                                <p:cTn id="14" presetID="23" presetClass="entr" presetSubtype="528" fill="hold" grpId="0" nodeType="withEffect">
                                  <p:stCondLst>
                                    <p:cond delay="200"/>
                                  </p:stCondLst>
                                  <p:childTnLst>
                                    <p:set>
                                      <p:cBhvr>
                                        <p:cTn id="15" dur="1" fill="hold">
                                          <p:stCondLst>
                                            <p:cond delay="0"/>
                                          </p:stCondLst>
                                        </p:cTn>
                                        <p:tgtEl>
                                          <p:spTgt spid="3"/>
                                        </p:tgtEl>
                                        <p:attrNameLst>
                                          <p:attrName>style.visibility</p:attrName>
                                        </p:attrNameLst>
                                      </p:cBhvr>
                                      <p:to>
                                        <p:strVal val="visible"/>
                                      </p:to>
                                    </p:set>
                                    <p:anim calcmode="lin" valueType="num">
                                      <p:cBhvr>
                                        <p:cTn id="16" dur="300" fill="hold"/>
                                        <p:tgtEl>
                                          <p:spTgt spid="3"/>
                                        </p:tgtEl>
                                        <p:attrNameLst>
                                          <p:attrName>ppt_w</p:attrName>
                                        </p:attrNameLst>
                                      </p:cBhvr>
                                      <p:tavLst>
                                        <p:tav tm="0">
                                          <p:val>
                                            <p:fltVal val="0"/>
                                          </p:val>
                                        </p:tav>
                                        <p:tav tm="100000">
                                          <p:val>
                                            <p:strVal val="#ppt_w"/>
                                          </p:val>
                                        </p:tav>
                                      </p:tavLst>
                                    </p:anim>
                                    <p:anim calcmode="lin" valueType="num">
                                      <p:cBhvr>
                                        <p:cTn id="17" dur="300" fill="hold"/>
                                        <p:tgtEl>
                                          <p:spTgt spid="3"/>
                                        </p:tgtEl>
                                        <p:attrNameLst>
                                          <p:attrName>ppt_h</p:attrName>
                                        </p:attrNameLst>
                                      </p:cBhvr>
                                      <p:tavLst>
                                        <p:tav tm="0">
                                          <p:val>
                                            <p:fltVal val="0"/>
                                          </p:val>
                                        </p:tav>
                                        <p:tav tm="100000">
                                          <p:val>
                                            <p:strVal val="#ppt_h"/>
                                          </p:val>
                                        </p:tav>
                                      </p:tavLst>
                                    </p:anim>
                                    <p:anim calcmode="lin" valueType="num">
                                      <p:cBhvr>
                                        <p:cTn id="18" dur="300" fill="hold"/>
                                        <p:tgtEl>
                                          <p:spTgt spid="3"/>
                                        </p:tgtEl>
                                        <p:attrNameLst>
                                          <p:attrName>ppt_x</p:attrName>
                                        </p:attrNameLst>
                                      </p:cBhvr>
                                      <p:tavLst>
                                        <p:tav tm="0">
                                          <p:val>
                                            <p:fltVal val="0.5"/>
                                          </p:val>
                                        </p:tav>
                                        <p:tav tm="100000">
                                          <p:val>
                                            <p:strVal val="#ppt_x"/>
                                          </p:val>
                                        </p:tav>
                                      </p:tavLst>
                                    </p:anim>
                                    <p:anim calcmode="lin" valueType="num">
                                      <p:cBhvr>
                                        <p:cTn id="19" dur="300" fill="hold"/>
                                        <p:tgtEl>
                                          <p:spTgt spid="3"/>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500"/>
                                  </p:stCondLst>
                                  <p:childTnLst>
                                    <p:animEffect transition="out" filter="fade">
                                      <p:cBhvr>
                                        <p:cTn id="21" dur="300" tmFilter="0, 0; .2, .5; .8, .5; 1, 0"/>
                                        <p:tgtEl>
                                          <p:spTgt spid="3"/>
                                        </p:tgtEl>
                                      </p:cBhvr>
                                    </p:animEffect>
                                    <p:animScale>
                                      <p:cBhvr>
                                        <p:cTn id="22" dur="150" autoRev="1" fill="hold"/>
                                        <p:tgtEl>
                                          <p:spTgt spid="3"/>
                                        </p:tgtEl>
                                      </p:cBhvr>
                                      <p:by x="105000" y="105000"/>
                                    </p:animScale>
                                  </p:childTnLst>
                                </p:cTn>
                              </p:par>
                              <p:par>
                                <p:cTn id="23" presetID="23" presetClass="entr" presetSubtype="528" fill="hold" grpId="0" nodeType="withEffect">
                                  <p:stCondLst>
                                    <p:cond delay="30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anim calcmode="lin" valueType="num">
                                      <p:cBhvr>
                                        <p:cTn id="27" dur="300" fill="hold"/>
                                        <p:tgtEl>
                                          <p:spTgt spid="4"/>
                                        </p:tgtEl>
                                        <p:attrNameLst>
                                          <p:attrName>ppt_x</p:attrName>
                                        </p:attrNameLst>
                                      </p:cBhvr>
                                      <p:tavLst>
                                        <p:tav tm="0">
                                          <p:val>
                                            <p:fltVal val="0.5"/>
                                          </p:val>
                                        </p:tav>
                                        <p:tav tm="100000">
                                          <p:val>
                                            <p:strVal val="#ppt_x"/>
                                          </p:val>
                                        </p:tav>
                                      </p:tavLst>
                                    </p:anim>
                                    <p:anim calcmode="lin" valueType="num">
                                      <p:cBhvr>
                                        <p:cTn id="28" dur="300" fill="hold"/>
                                        <p:tgtEl>
                                          <p:spTgt spid="4"/>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600"/>
                                  </p:stCondLst>
                                  <p:childTnLst>
                                    <p:animEffect transition="out" filter="fade">
                                      <p:cBhvr>
                                        <p:cTn id="30" dur="300" tmFilter="0, 0; .2, .5; .8, .5; 1, 0"/>
                                        <p:tgtEl>
                                          <p:spTgt spid="4"/>
                                        </p:tgtEl>
                                      </p:cBhvr>
                                    </p:animEffect>
                                    <p:animScale>
                                      <p:cBhvr>
                                        <p:cTn id="31" dur="150" autoRev="1" fill="hold"/>
                                        <p:tgtEl>
                                          <p:spTgt spid="4"/>
                                        </p:tgtEl>
                                      </p:cBhvr>
                                      <p:by x="105000" y="105000"/>
                                    </p:animScale>
                                  </p:childTnLst>
                                </p:cTn>
                              </p:par>
                              <p:par>
                                <p:cTn id="32" presetID="23" presetClass="entr" presetSubtype="528"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 calcmode="lin" valueType="num">
                                      <p:cBhvr>
                                        <p:cTn id="34" dur="300" fill="hold"/>
                                        <p:tgtEl>
                                          <p:spTgt spid="5"/>
                                        </p:tgtEl>
                                        <p:attrNameLst>
                                          <p:attrName>ppt_w</p:attrName>
                                        </p:attrNameLst>
                                      </p:cBhvr>
                                      <p:tavLst>
                                        <p:tav tm="0">
                                          <p:val>
                                            <p:fltVal val="0"/>
                                          </p:val>
                                        </p:tav>
                                        <p:tav tm="100000">
                                          <p:val>
                                            <p:strVal val="#ppt_w"/>
                                          </p:val>
                                        </p:tav>
                                      </p:tavLst>
                                    </p:anim>
                                    <p:anim calcmode="lin" valueType="num">
                                      <p:cBhvr>
                                        <p:cTn id="35" dur="300" fill="hold"/>
                                        <p:tgtEl>
                                          <p:spTgt spid="5"/>
                                        </p:tgtEl>
                                        <p:attrNameLst>
                                          <p:attrName>ppt_h</p:attrName>
                                        </p:attrNameLst>
                                      </p:cBhvr>
                                      <p:tavLst>
                                        <p:tav tm="0">
                                          <p:val>
                                            <p:fltVal val="0"/>
                                          </p:val>
                                        </p:tav>
                                        <p:tav tm="100000">
                                          <p:val>
                                            <p:strVal val="#ppt_h"/>
                                          </p:val>
                                        </p:tav>
                                      </p:tavLst>
                                    </p:anim>
                                    <p:anim calcmode="lin" valueType="num">
                                      <p:cBhvr>
                                        <p:cTn id="36" dur="300" fill="hold"/>
                                        <p:tgtEl>
                                          <p:spTgt spid="5"/>
                                        </p:tgtEl>
                                        <p:attrNameLst>
                                          <p:attrName>ppt_x</p:attrName>
                                        </p:attrNameLst>
                                      </p:cBhvr>
                                      <p:tavLst>
                                        <p:tav tm="0">
                                          <p:val>
                                            <p:fltVal val="0.5"/>
                                          </p:val>
                                        </p:tav>
                                        <p:tav tm="100000">
                                          <p:val>
                                            <p:strVal val="#ppt_x"/>
                                          </p:val>
                                        </p:tav>
                                      </p:tavLst>
                                    </p:anim>
                                    <p:anim calcmode="lin" valueType="num">
                                      <p:cBhvr>
                                        <p:cTn id="37" dur="300" fill="hold"/>
                                        <p:tgtEl>
                                          <p:spTgt spid="5"/>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700"/>
                                  </p:stCondLst>
                                  <p:childTnLst>
                                    <p:animEffect transition="out" filter="fade">
                                      <p:cBhvr>
                                        <p:cTn id="39" dur="300" tmFilter="0, 0; .2, .5; .8, .5; 1, 0"/>
                                        <p:tgtEl>
                                          <p:spTgt spid="5"/>
                                        </p:tgtEl>
                                      </p:cBhvr>
                                    </p:animEffect>
                                    <p:animScale>
                                      <p:cBhvr>
                                        <p:cTn id="40" dur="150" autoRev="1" fill="hold"/>
                                        <p:tgtEl>
                                          <p:spTgt spid="5"/>
                                        </p:tgtEl>
                                      </p:cBhvr>
                                      <p:by x="105000" y="105000"/>
                                    </p:animScale>
                                  </p:childTnLst>
                                </p:cTn>
                              </p:par>
                              <p:par>
                                <p:cTn id="41" presetID="23" presetClass="entr" presetSubtype="528" fill="hold" grpId="0" nodeType="withEffect">
                                  <p:stCondLst>
                                    <p:cond delay="500"/>
                                  </p:stCondLst>
                                  <p:childTnLst>
                                    <p:set>
                                      <p:cBhvr>
                                        <p:cTn id="42" dur="1" fill="hold">
                                          <p:stCondLst>
                                            <p:cond delay="0"/>
                                          </p:stCondLst>
                                        </p:cTn>
                                        <p:tgtEl>
                                          <p:spTgt spid="6"/>
                                        </p:tgtEl>
                                        <p:attrNameLst>
                                          <p:attrName>style.visibility</p:attrName>
                                        </p:attrNameLst>
                                      </p:cBhvr>
                                      <p:to>
                                        <p:strVal val="visible"/>
                                      </p:to>
                                    </p:set>
                                    <p:anim calcmode="lin" valueType="num">
                                      <p:cBhvr>
                                        <p:cTn id="43" dur="300" fill="hold"/>
                                        <p:tgtEl>
                                          <p:spTgt spid="6"/>
                                        </p:tgtEl>
                                        <p:attrNameLst>
                                          <p:attrName>ppt_w</p:attrName>
                                        </p:attrNameLst>
                                      </p:cBhvr>
                                      <p:tavLst>
                                        <p:tav tm="0">
                                          <p:val>
                                            <p:fltVal val="0"/>
                                          </p:val>
                                        </p:tav>
                                        <p:tav tm="100000">
                                          <p:val>
                                            <p:strVal val="#ppt_w"/>
                                          </p:val>
                                        </p:tav>
                                      </p:tavLst>
                                    </p:anim>
                                    <p:anim calcmode="lin" valueType="num">
                                      <p:cBhvr>
                                        <p:cTn id="44" dur="300" fill="hold"/>
                                        <p:tgtEl>
                                          <p:spTgt spid="6"/>
                                        </p:tgtEl>
                                        <p:attrNameLst>
                                          <p:attrName>ppt_h</p:attrName>
                                        </p:attrNameLst>
                                      </p:cBhvr>
                                      <p:tavLst>
                                        <p:tav tm="0">
                                          <p:val>
                                            <p:fltVal val="0"/>
                                          </p:val>
                                        </p:tav>
                                        <p:tav tm="100000">
                                          <p:val>
                                            <p:strVal val="#ppt_h"/>
                                          </p:val>
                                        </p:tav>
                                      </p:tavLst>
                                    </p:anim>
                                    <p:anim calcmode="lin" valueType="num">
                                      <p:cBhvr>
                                        <p:cTn id="45" dur="300" fill="hold"/>
                                        <p:tgtEl>
                                          <p:spTgt spid="6"/>
                                        </p:tgtEl>
                                        <p:attrNameLst>
                                          <p:attrName>ppt_x</p:attrName>
                                        </p:attrNameLst>
                                      </p:cBhvr>
                                      <p:tavLst>
                                        <p:tav tm="0">
                                          <p:val>
                                            <p:fltVal val="0.5"/>
                                          </p:val>
                                        </p:tav>
                                        <p:tav tm="100000">
                                          <p:val>
                                            <p:strVal val="#ppt_x"/>
                                          </p:val>
                                        </p:tav>
                                      </p:tavLst>
                                    </p:anim>
                                    <p:anim calcmode="lin" valueType="num">
                                      <p:cBhvr>
                                        <p:cTn id="46" dur="3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800"/>
                                  </p:stCondLst>
                                  <p:childTnLst>
                                    <p:animEffect transition="out" filter="fade">
                                      <p:cBhvr>
                                        <p:cTn id="48" dur="300" tmFilter="0, 0; .2, .5; .8, .5; 1, 0"/>
                                        <p:tgtEl>
                                          <p:spTgt spid="6"/>
                                        </p:tgtEl>
                                      </p:cBhvr>
                                    </p:animEffect>
                                    <p:animScale>
                                      <p:cBhvr>
                                        <p:cTn id="49" dur="150" autoRev="1" fill="hold"/>
                                        <p:tgtEl>
                                          <p:spTgt spid="6"/>
                                        </p:tgtEl>
                                      </p:cBhvr>
                                      <p:by x="105000" y="105000"/>
                                    </p:animScale>
                                  </p:childTnLst>
                                </p:cTn>
                              </p:par>
                              <p:par>
                                <p:cTn id="50" presetID="23" presetClass="entr" presetSubtype="528" fill="hold" grpId="0" nodeType="withEffect">
                                  <p:stCondLst>
                                    <p:cond delay="60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 calcmode="lin" valueType="num">
                                      <p:cBhvr>
                                        <p:cTn id="54" dur="300" fill="hold"/>
                                        <p:tgtEl>
                                          <p:spTgt spid="7"/>
                                        </p:tgtEl>
                                        <p:attrNameLst>
                                          <p:attrName>ppt_x</p:attrName>
                                        </p:attrNameLst>
                                      </p:cBhvr>
                                      <p:tavLst>
                                        <p:tav tm="0">
                                          <p:val>
                                            <p:fltVal val="0.5"/>
                                          </p:val>
                                        </p:tav>
                                        <p:tav tm="100000">
                                          <p:val>
                                            <p:strVal val="#ppt_x"/>
                                          </p:val>
                                        </p:tav>
                                      </p:tavLst>
                                    </p:anim>
                                    <p:anim calcmode="lin" valueType="num">
                                      <p:cBhvr>
                                        <p:cTn id="55" dur="3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900"/>
                                  </p:stCondLst>
                                  <p:childTnLst>
                                    <p:animEffect transition="out" filter="fade">
                                      <p:cBhvr>
                                        <p:cTn id="57" dur="300" tmFilter="0, 0; .2, .5; .8, .5; 1, 0"/>
                                        <p:tgtEl>
                                          <p:spTgt spid="7"/>
                                        </p:tgtEl>
                                      </p:cBhvr>
                                    </p:animEffect>
                                    <p:animScale>
                                      <p:cBhvr>
                                        <p:cTn id="58" dur="150" autoRev="1" fill="hold"/>
                                        <p:tgtEl>
                                          <p:spTgt spid="7"/>
                                        </p:tgtEl>
                                      </p:cBhvr>
                                      <p:by x="105000" y="105000"/>
                                    </p:animScale>
                                  </p:childTnLst>
                                </p:cTn>
                              </p:par>
                              <p:par>
                                <p:cTn id="59" presetID="23" presetClass="entr" presetSubtype="528" fill="hold" grpId="0" nodeType="withEffect">
                                  <p:stCondLst>
                                    <p:cond delay="700"/>
                                  </p:stCondLst>
                                  <p:childTnLst>
                                    <p:set>
                                      <p:cBhvr>
                                        <p:cTn id="60" dur="1" fill="hold">
                                          <p:stCondLst>
                                            <p:cond delay="0"/>
                                          </p:stCondLst>
                                        </p:cTn>
                                        <p:tgtEl>
                                          <p:spTgt spid="8"/>
                                        </p:tgtEl>
                                        <p:attrNameLst>
                                          <p:attrName>style.visibility</p:attrName>
                                        </p:attrNameLst>
                                      </p:cBhvr>
                                      <p:to>
                                        <p:strVal val="visible"/>
                                      </p:to>
                                    </p:set>
                                    <p:anim calcmode="lin" valueType="num">
                                      <p:cBhvr>
                                        <p:cTn id="61" dur="300" fill="hold"/>
                                        <p:tgtEl>
                                          <p:spTgt spid="8"/>
                                        </p:tgtEl>
                                        <p:attrNameLst>
                                          <p:attrName>ppt_w</p:attrName>
                                        </p:attrNameLst>
                                      </p:cBhvr>
                                      <p:tavLst>
                                        <p:tav tm="0">
                                          <p:val>
                                            <p:fltVal val="0"/>
                                          </p:val>
                                        </p:tav>
                                        <p:tav tm="100000">
                                          <p:val>
                                            <p:strVal val="#ppt_w"/>
                                          </p:val>
                                        </p:tav>
                                      </p:tavLst>
                                    </p:anim>
                                    <p:anim calcmode="lin" valueType="num">
                                      <p:cBhvr>
                                        <p:cTn id="62" dur="300" fill="hold"/>
                                        <p:tgtEl>
                                          <p:spTgt spid="8"/>
                                        </p:tgtEl>
                                        <p:attrNameLst>
                                          <p:attrName>ppt_h</p:attrName>
                                        </p:attrNameLst>
                                      </p:cBhvr>
                                      <p:tavLst>
                                        <p:tav tm="0">
                                          <p:val>
                                            <p:fltVal val="0"/>
                                          </p:val>
                                        </p:tav>
                                        <p:tav tm="100000">
                                          <p:val>
                                            <p:strVal val="#ppt_h"/>
                                          </p:val>
                                        </p:tav>
                                      </p:tavLst>
                                    </p:anim>
                                    <p:anim calcmode="lin" valueType="num">
                                      <p:cBhvr>
                                        <p:cTn id="63" dur="300" fill="hold"/>
                                        <p:tgtEl>
                                          <p:spTgt spid="8"/>
                                        </p:tgtEl>
                                        <p:attrNameLst>
                                          <p:attrName>ppt_x</p:attrName>
                                        </p:attrNameLst>
                                      </p:cBhvr>
                                      <p:tavLst>
                                        <p:tav tm="0">
                                          <p:val>
                                            <p:fltVal val="0.5"/>
                                          </p:val>
                                        </p:tav>
                                        <p:tav tm="100000">
                                          <p:val>
                                            <p:strVal val="#ppt_x"/>
                                          </p:val>
                                        </p:tav>
                                      </p:tavLst>
                                    </p:anim>
                                    <p:anim calcmode="lin" valueType="num">
                                      <p:cBhvr>
                                        <p:cTn id="64" dur="300" fill="hold"/>
                                        <p:tgtEl>
                                          <p:spTgt spid="8"/>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1000"/>
                                  </p:stCondLst>
                                  <p:childTnLst>
                                    <p:animEffect transition="out" filter="fade">
                                      <p:cBhvr>
                                        <p:cTn id="66" dur="300" tmFilter="0, 0; .2, .5; .8, .5; 1, 0"/>
                                        <p:tgtEl>
                                          <p:spTgt spid="8"/>
                                        </p:tgtEl>
                                      </p:cBhvr>
                                    </p:animEffect>
                                    <p:animScale>
                                      <p:cBhvr>
                                        <p:cTn id="67" dur="150" autoRev="1" fill="hold"/>
                                        <p:tgtEl>
                                          <p:spTgt spid="8"/>
                                        </p:tgtEl>
                                      </p:cBhvr>
                                      <p:by x="105000" y="105000"/>
                                    </p:animScale>
                                  </p:childTnLst>
                                </p:cTn>
                              </p:par>
                              <p:par>
                                <p:cTn id="68" presetID="23" presetClass="entr" presetSubtype="528" fill="hold" grpId="0" nodeType="withEffect">
                                  <p:stCondLst>
                                    <p:cond delay="800"/>
                                  </p:stCondLst>
                                  <p:childTnLst>
                                    <p:set>
                                      <p:cBhvr>
                                        <p:cTn id="69" dur="1" fill="hold">
                                          <p:stCondLst>
                                            <p:cond delay="0"/>
                                          </p:stCondLst>
                                        </p:cTn>
                                        <p:tgtEl>
                                          <p:spTgt spid="9"/>
                                        </p:tgtEl>
                                        <p:attrNameLst>
                                          <p:attrName>style.visibility</p:attrName>
                                        </p:attrNameLst>
                                      </p:cBhvr>
                                      <p:to>
                                        <p:strVal val="visible"/>
                                      </p:to>
                                    </p:set>
                                    <p:anim calcmode="lin" valueType="num">
                                      <p:cBhvr>
                                        <p:cTn id="70" dur="300" fill="hold"/>
                                        <p:tgtEl>
                                          <p:spTgt spid="9"/>
                                        </p:tgtEl>
                                        <p:attrNameLst>
                                          <p:attrName>ppt_w</p:attrName>
                                        </p:attrNameLst>
                                      </p:cBhvr>
                                      <p:tavLst>
                                        <p:tav tm="0">
                                          <p:val>
                                            <p:fltVal val="0"/>
                                          </p:val>
                                        </p:tav>
                                        <p:tav tm="100000">
                                          <p:val>
                                            <p:strVal val="#ppt_w"/>
                                          </p:val>
                                        </p:tav>
                                      </p:tavLst>
                                    </p:anim>
                                    <p:anim calcmode="lin" valueType="num">
                                      <p:cBhvr>
                                        <p:cTn id="71" dur="300" fill="hold"/>
                                        <p:tgtEl>
                                          <p:spTgt spid="9"/>
                                        </p:tgtEl>
                                        <p:attrNameLst>
                                          <p:attrName>ppt_h</p:attrName>
                                        </p:attrNameLst>
                                      </p:cBhvr>
                                      <p:tavLst>
                                        <p:tav tm="0">
                                          <p:val>
                                            <p:fltVal val="0"/>
                                          </p:val>
                                        </p:tav>
                                        <p:tav tm="100000">
                                          <p:val>
                                            <p:strVal val="#ppt_h"/>
                                          </p:val>
                                        </p:tav>
                                      </p:tavLst>
                                    </p:anim>
                                    <p:anim calcmode="lin" valueType="num">
                                      <p:cBhvr>
                                        <p:cTn id="72" dur="300" fill="hold"/>
                                        <p:tgtEl>
                                          <p:spTgt spid="9"/>
                                        </p:tgtEl>
                                        <p:attrNameLst>
                                          <p:attrName>ppt_x</p:attrName>
                                        </p:attrNameLst>
                                      </p:cBhvr>
                                      <p:tavLst>
                                        <p:tav tm="0">
                                          <p:val>
                                            <p:fltVal val="0.5"/>
                                          </p:val>
                                        </p:tav>
                                        <p:tav tm="100000">
                                          <p:val>
                                            <p:strVal val="#ppt_x"/>
                                          </p:val>
                                        </p:tav>
                                      </p:tavLst>
                                    </p:anim>
                                    <p:anim calcmode="lin" valueType="num">
                                      <p:cBhvr>
                                        <p:cTn id="73" dur="300" fill="hold"/>
                                        <p:tgtEl>
                                          <p:spTgt spid="9"/>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1100"/>
                                  </p:stCondLst>
                                  <p:childTnLst>
                                    <p:animEffect transition="out" filter="fade">
                                      <p:cBhvr>
                                        <p:cTn id="75" dur="300" tmFilter="0, 0; .2, .5; .8, .5; 1, 0"/>
                                        <p:tgtEl>
                                          <p:spTgt spid="9"/>
                                        </p:tgtEl>
                                      </p:cBhvr>
                                    </p:animEffect>
                                    <p:animScale>
                                      <p:cBhvr>
                                        <p:cTn id="76" dur="150" autoRev="1" fill="hold"/>
                                        <p:tgtEl>
                                          <p:spTgt spid="9"/>
                                        </p:tgtEl>
                                      </p:cBhvr>
                                      <p:by x="105000" y="105000"/>
                                    </p:animScale>
                                  </p:childTnLst>
                                </p:cTn>
                              </p:par>
                              <p:par>
                                <p:cTn id="77" presetID="23" presetClass="entr" presetSubtype="528" fill="hold" grpId="0" nodeType="withEffect">
                                  <p:stCondLst>
                                    <p:cond delay="9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300" fill="hold"/>
                                        <p:tgtEl>
                                          <p:spTgt spid="10"/>
                                        </p:tgtEl>
                                        <p:attrNameLst>
                                          <p:attrName>ppt_w</p:attrName>
                                        </p:attrNameLst>
                                      </p:cBhvr>
                                      <p:tavLst>
                                        <p:tav tm="0">
                                          <p:val>
                                            <p:fltVal val="0"/>
                                          </p:val>
                                        </p:tav>
                                        <p:tav tm="100000">
                                          <p:val>
                                            <p:strVal val="#ppt_w"/>
                                          </p:val>
                                        </p:tav>
                                      </p:tavLst>
                                    </p:anim>
                                    <p:anim calcmode="lin" valueType="num">
                                      <p:cBhvr>
                                        <p:cTn id="80" dur="300" fill="hold"/>
                                        <p:tgtEl>
                                          <p:spTgt spid="10"/>
                                        </p:tgtEl>
                                        <p:attrNameLst>
                                          <p:attrName>ppt_h</p:attrName>
                                        </p:attrNameLst>
                                      </p:cBhvr>
                                      <p:tavLst>
                                        <p:tav tm="0">
                                          <p:val>
                                            <p:fltVal val="0"/>
                                          </p:val>
                                        </p:tav>
                                        <p:tav tm="100000">
                                          <p:val>
                                            <p:strVal val="#ppt_h"/>
                                          </p:val>
                                        </p:tav>
                                      </p:tavLst>
                                    </p:anim>
                                    <p:anim calcmode="lin" valueType="num">
                                      <p:cBhvr>
                                        <p:cTn id="81" dur="300" fill="hold"/>
                                        <p:tgtEl>
                                          <p:spTgt spid="10"/>
                                        </p:tgtEl>
                                        <p:attrNameLst>
                                          <p:attrName>ppt_x</p:attrName>
                                        </p:attrNameLst>
                                      </p:cBhvr>
                                      <p:tavLst>
                                        <p:tav tm="0">
                                          <p:val>
                                            <p:fltVal val="0.5"/>
                                          </p:val>
                                        </p:tav>
                                        <p:tav tm="100000">
                                          <p:val>
                                            <p:strVal val="#ppt_x"/>
                                          </p:val>
                                        </p:tav>
                                      </p:tavLst>
                                    </p:anim>
                                    <p:anim calcmode="lin" valueType="num">
                                      <p:cBhvr>
                                        <p:cTn id="82" dur="300" fill="hold"/>
                                        <p:tgtEl>
                                          <p:spTgt spid="10"/>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200"/>
                                  </p:stCondLst>
                                  <p:childTnLst>
                                    <p:animEffect transition="out" filter="fade">
                                      <p:cBhvr>
                                        <p:cTn id="84" dur="300" tmFilter="0, 0; .2, .5; .8, .5; 1, 0"/>
                                        <p:tgtEl>
                                          <p:spTgt spid="10"/>
                                        </p:tgtEl>
                                      </p:cBhvr>
                                    </p:animEffect>
                                    <p:animScale>
                                      <p:cBhvr>
                                        <p:cTn id="85" dur="150" autoRev="1" fill="hold"/>
                                        <p:tgtEl>
                                          <p:spTgt spid="10"/>
                                        </p:tgtEl>
                                      </p:cBhvr>
                                      <p:by x="105000" y="105000"/>
                                    </p:animScale>
                                  </p:childTnLst>
                                </p:cTn>
                              </p:par>
                            </p:childTnLst>
                          </p:cTn>
                        </p:par>
                        <p:par>
                          <p:cTn id="86" fill="hold">
                            <p:stCondLst>
                              <p:cond delay="1500"/>
                            </p:stCondLst>
                            <p:childTnLst>
                              <p:par>
                                <p:cTn id="87" presetID="14" presetClass="entr" presetSubtype="10"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randombar(horizontal)">
                                      <p:cBhvr>
                                        <p:cTn id="89" dur="500"/>
                                        <p:tgtEl>
                                          <p:spTgt spid="11"/>
                                        </p:tgtEl>
                                      </p:cBhvr>
                                    </p:animEffect>
                                  </p:childTnLst>
                                </p:cTn>
                              </p:par>
                              <p:par>
                                <p:cTn id="90" presetID="14" presetClass="entr" presetSubtype="10" fill="hold" nodeType="withEffect">
                                  <p:stCondLst>
                                    <p:cond delay="200"/>
                                  </p:stCondLst>
                                  <p:childTnLst>
                                    <p:set>
                                      <p:cBhvr>
                                        <p:cTn id="91" dur="1" fill="hold">
                                          <p:stCondLst>
                                            <p:cond delay="0"/>
                                          </p:stCondLst>
                                        </p:cTn>
                                        <p:tgtEl>
                                          <p:spTgt spid="15"/>
                                        </p:tgtEl>
                                        <p:attrNameLst>
                                          <p:attrName>style.visibility</p:attrName>
                                        </p:attrNameLst>
                                      </p:cBhvr>
                                      <p:to>
                                        <p:strVal val="visible"/>
                                      </p:to>
                                    </p:set>
                                    <p:animEffect transition="in" filter="randombar(horizontal)">
                                      <p:cBhvr>
                                        <p:cTn id="92" dur="500"/>
                                        <p:tgtEl>
                                          <p:spTgt spid="15"/>
                                        </p:tgtEl>
                                      </p:cBhvr>
                                    </p:animEffect>
                                  </p:childTnLst>
                                </p:cTn>
                              </p:par>
                              <p:par>
                                <p:cTn id="93" presetID="14" presetClass="entr" presetSubtype="10" fill="hold" nodeType="withEffect">
                                  <p:stCondLst>
                                    <p:cond delay="400"/>
                                  </p:stCondLst>
                                  <p:childTnLst>
                                    <p:set>
                                      <p:cBhvr>
                                        <p:cTn id="94" dur="1" fill="hold">
                                          <p:stCondLst>
                                            <p:cond delay="0"/>
                                          </p:stCondLst>
                                        </p:cTn>
                                        <p:tgtEl>
                                          <p:spTgt spid="13"/>
                                        </p:tgtEl>
                                        <p:attrNameLst>
                                          <p:attrName>style.visibility</p:attrName>
                                        </p:attrNameLst>
                                      </p:cBhvr>
                                      <p:to>
                                        <p:strVal val="visible"/>
                                      </p:to>
                                    </p:set>
                                    <p:animEffect transition="in" filter="randombar(horizontal)">
                                      <p:cBhvr>
                                        <p:cTn id="95" dur="500"/>
                                        <p:tgtEl>
                                          <p:spTgt spid="13"/>
                                        </p:tgtEl>
                                      </p:cBhvr>
                                    </p:animEffect>
                                  </p:childTnLst>
                                </p:cTn>
                              </p:par>
                              <p:par>
                                <p:cTn id="96" presetID="14" presetClass="entr" presetSubtype="10" fill="hold" nodeType="withEffect">
                                  <p:stCondLst>
                                    <p:cond delay="300"/>
                                  </p:stCondLst>
                                  <p:childTnLst>
                                    <p:set>
                                      <p:cBhvr>
                                        <p:cTn id="97" dur="1" fill="hold">
                                          <p:stCondLst>
                                            <p:cond delay="0"/>
                                          </p:stCondLst>
                                        </p:cTn>
                                        <p:tgtEl>
                                          <p:spTgt spid="12"/>
                                        </p:tgtEl>
                                        <p:attrNameLst>
                                          <p:attrName>style.visibility</p:attrName>
                                        </p:attrNameLst>
                                      </p:cBhvr>
                                      <p:to>
                                        <p:strVal val="visible"/>
                                      </p:to>
                                    </p:set>
                                    <p:animEffect transition="in" filter="randombar(horizontal)">
                                      <p:cBhvr>
                                        <p:cTn id="98" dur="500"/>
                                        <p:tgtEl>
                                          <p:spTgt spid="12"/>
                                        </p:tgtEl>
                                      </p:cBhvr>
                                    </p:animEffect>
                                  </p:childTnLst>
                                </p:cTn>
                              </p:par>
                              <p:par>
                                <p:cTn id="99" presetID="14" presetClass="entr" presetSubtype="10" fill="hold"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randombar(horizontal)">
                                      <p:cBhvr>
                                        <p:cTn id="101" dur="500"/>
                                        <p:tgtEl>
                                          <p:spTgt spid="14"/>
                                        </p:tgtEl>
                                      </p:cBhvr>
                                    </p:animEffect>
                                  </p:childTnLst>
                                </p:cTn>
                              </p:par>
                            </p:childTnLst>
                          </p:cTn>
                        </p:par>
                        <p:par>
                          <p:cTn id="102" fill="hold">
                            <p:stCondLst>
                              <p:cond delay="2500"/>
                            </p:stCondLst>
                            <p:childTnLst>
                              <p:par>
                                <p:cTn id="103" presetID="22" presetClass="entr" presetSubtype="8"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wipe(left)">
                                      <p:cBhvr>
                                        <p:cTn id="105" dur="1000"/>
                                        <p:tgtEl>
                                          <p:spTgt spid="16"/>
                                        </p:tgtEl>
                                      </p:cBhvr>
                                    </p:animEffect>
                                  </p:childTnLst>
                                </p:cTn>
                              </p:par>
                            </p:childTnLst>
                          </p:cTn>
                        </p:par>
                        <p:par>
                          <p:cTn id="106" fill="hold">
                            <p:stCondLst>
                              <p:cond delay="3500"/>
                            </p:stCondLst>
                            <p:childTnLst>
                              <p:par>
                                <p:cTn id="107" presetID="22" presetClass="entr" presetSubtype="8" fill="hold" grpId="0" nodeType="after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1000"/>
                                        <p:tgtEl>
                                          <p:spTgt spid="17"/>
                                        </p:tgtEl>
                                      </p:cBhvr>
                                    </p:animEffect>
                                  </p:childTnLst>
                                </p:cTn>
                              </p:par>
                            </p:childTnLst>
                          </p:cTn>
                        </p:par>
                        <p:par>
                          <p:cTn id="110" fill="hold">
                            <p:stCondLst>
                              <p:cond delay="4500"/>
                            </p:stCondLst>
                            <p:childTnLst>
                              <p:par>
                                <p:cTn id="111" presetID="22" presetClass="entr" presetSubtype="8" fill="hold" grpId="0" nodeType="afterEffect">
                                  <p:stCondLst>
                                    <p:cond delay="0"/>
                                  </p:stCondLst>
                                  <p:childTnLst>
                                    <p:set>
                                      <p:cBhvr>
                                        <p:cTn id="112" dur="1" fill="hold">
                                          <p:stCondLst>
                                            <p:cond delay="0"/>
                                          </p:stCondLst>
                                        </p:cTn>
                                        <p:tgtEl>
                                          <p:spTgt spid="18"/>
                                        </p:tgtEl>
                                        <p:attrNameLst>
                                          <p:attrName>style.visibility</p:attrName>
                                        </p:attrNameLst>
                                      </p:cBhvr>
                                      <p:to>
                                        <p:strVal val="visible"/>
                                      </p:to>
                                    </p:set>
                                    <p:animEffect transition="in" filter="wipe(left)">
                                      <p:cBhvr>
                                        <p:cTn id="113" dur="1000"/>
                                        <p:tgtEl>
                                          <p:spTgt spid="18"/>
                                        </p:tgtEl>
                                      </p:cBhvr>
                                    </p:animEffect>
                                  </p:childTnLst>
                                </p:cTn>
                              </p:par>
                            </p:childTnLst>
                          </p:cTn>
                        </p:par>
                        <p:par>
                          <p:cTn id="114" fill="hold">
                            <p:stCondLst>
                              <p:cond delay="5500"/>
                            </p:stCondLst>
                            <p:childTnLst>
                              <p:par>
                                <p:cTn id="115" presetID="22" presetClass="entr" presetSubtype="8" fill="hold" grpId="0" nodeType="after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left)">
                                      <p:cBhvr>
                                        <p:cTn id="117" dur="1000"/>
                                        <p:tgtEl>
                                          <p:spTgt spid="19"/>
                                        </p:tgtEl>
                                      </p:cBhvr>
                                    </p:animEffect>
                                  </p:childTnLst>
                                </p:cTn>
                              </p:par>
                            </p:childTnLst>
                          </p:cTn>
                        </p:par>
                        <p:par>
                          <p:cTn id="118" fill="hold">
                            <p:stCondLst>
                              <p:cond delay="6500"/>
                            </p:stCondLst>
                            <p:childTnLst>
                              <p:par>
                                <p:cTn id="119" presetID="22" presetClass="entr" presetSubtype="8" fill="hold" grpId="0" nodeType="after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wipe(left)">
                                      <p:cBhvr>
                                        <p:cTn id="12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6" grpId="0" animBg="1"/>
      <p:bldP spid="17" grpId="0" animBg="1"/>
      <p:bldP spid="18" grpId="0" animBg="1"/>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2"/>
          <p:cNvGrpSpPr>
            <a:grpSpLocks/>
          </p:cNvGrpSpPr>
          <p:nvPr/>
        </p:nvGrpSpPr>
        <p:grpSpPr bwMode="auto">
          <a:xfrm>
            <a:off x="1768798" y="1366207"/>
            <a:ext cx="852072" cy="819374"/>
            <a:chOff x="0" y="0"/>
            <a:chExt cx="1282175" cy="1224136"/>
          </a:xfrm>
        </p:grpSpPr>
        <p:sp>
          <p:nvSpPr>
            <p:cNvPr id="20" name="椭圆 12"/>
            <p:cNvSpPr>
              <a:spLocks noChangeArrowheads="1"/>
            </p:cNvSpPr>
            <p:nvPr/>
          </p:nvSpPr>
          <p:spPr bwMode="auto">
            <a:xfrm>
              <a:off x="58039" y="0"/>
              <a:ext cx="1224136" cy="1224136"/>
            </a:xfrm>
            <a:prstGeom prst="ellipse">
              <a:avLst/>
            </a:prstGeom>
            <a:solidFill>
              <a:schemeClr val="bg1"/>
            </a:solidFill>
            <a:ln w="57150" cap="flat" cmpd="sng">
              <a:solidFill>
                <a:srgbClr val="414455"/>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rgbClr val="FFFFFF"/>
                </a:solidFill>
                <a:latin typeface="宋体" pitchFamily="2" charset="-122"/>
                <a:sym typeface="宋体" pitchFamily="2" charset="-122"/>
              </a:endParaRPr>
            </a:p>
          </p:txBody>
        </p:sp>
        <p:sp>
          <p:nvSpPr>
            <p:cNvPr id="21" name="文本框 21"/>
            <p:cNvSpPr>
              <a:spLocks noChangeArrowheads="1"/>
            </p:cNvSpPr>
            <p:nvPr/>
          </p:nvSpPr>
          <p:spPr bwMode="auto">
            <a:xfrm rot="20331793">
              <a:off x="0" y="362306"/>
              <a:ext cx="1263344"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t>观点</a:t>
              </a:r>
              <a:r>
                <a:rPr lang="en-US" altLang="zh-CN" sz="1575" dirty="0"/>
                <a:t>1</a:t>
              </a:r>
              <a:endParaRPr lang="zh-CN" altLang="en-US" sz="1575" dirty="0"/>
            </a:p>
          </p:txBody>
        </p:sp>
      </p:grpSp>
      <p:sp>
        <p:nvSpPr>
          <p:cNvPr id="22" name="矩形 15"/>
          <p:cNvSpPr>
            <a:spLocks noChangeArrowheads="1"/>
          </p:cNvSpPr>
          <p:nvPr/>
        </p:nvSpPr>
        <p:spPr bwMode="auto">
          <a:xfrm>
            <a:off x="2746361" y="1354516"/>
            <a:ext cx="30582" cy="843818"/>
          </a:xfrm>
          <a:prstGeom prst="rect">
            <a:avLst/>
          </a:prstGeom>
          <a:solidFill>
            <a:srgbClr val="414455"/>
          </a:solidFill>
          <a:ln>
            <a:solidFill>
              <a:srgbClr val="414455"/>
            </a:solidFill>
          </a:ln>
          <a:effectLst/>
          <a:extLst/>
        </p:spPr>
        <p:txBody>
          <a:bodyPr lIns="60906" tIns="30453" rIns="60906" bIns="30453" anchor="ctr"/>
          <a:lstStyle/>
          <a:p>
            <a:pPr algn="ctr"/>
            <a:endParaRPr lang="zh-CN" altLang="zh-CN" sz="1350">
              <a:solidFill>
                <a:srgbClr val="FFFFFF"/>
              </a:solidFill>
              <a:latin typeface="宋体" pitchFamily="2" charset="-122"/>
              <a:sym typeface="宋体" pitchFamily="2" charset="-122"/>
            </a:endParaRPr>
          </a:p>
        </p:txBody>
      </p:sp>
      <p:sp>
        <p:nvSpPr>
          <p:cNvPr id="23" name="矩形 8"/>
          <p:cNvSpPr>
            <a:spLocks noChangeArrowheads="1"/>
          </p:cNvSpPr>
          <p:nvPr/>
        </p:nvSpPr>
        <p:spPr bwMode="auto">
          <a:xfrm>
            <a:off x="2860251" y="1423595"/>
            <a:ext cx="2177636"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24" name="Group 7"/>
          <p:cNvGrpSpPr>
            <a:grpSpLocks/>
          </p:cNvGrpSpPr>
          <p:nvPr/>
        </p:nvGrpSpPr>
        <p:grpSpPr bwMode="auto">
          <a:xfrm>
            <a:off x="2517525" y="2348182"/>
            <a:ext cx="845745" cy="819374"/>
            <a:chOff x="0" y="0"/>
            <a:chExt cx="1273406" cy="1224136"/>
          </a:xfrm>
        </p:grpSpPr>
        <p:sp>
          <p:nvSpPr>
            <p:cNvPr id="25" name="椭圆 19"/>
            <p:cNvSpPr>
              <a:spLocks noChangeArrowheads="1"/>
            </p:cNvSpPr>
            <p:nvPr/>
          </p:nvSpPr>
          <p:spPr bwMode="auto">
            <a:xfrm>
              <a:off x="49270" y="0"/>
              <a:ext cx="1224136" cy="1224136"/>
            </a:xfrm>
            <a:prstGeom prst="ellipse">
              <a:avLst/>
            </a:prstGeom>
            <a:solidFill>
              <a:schemeClr val="bg1"/>
            </a:solidFill>
            <a:ln w="57150" cap="flat" cmpd="sng">
              <a:solidFill>
                <a:srgbClr val="414455"/>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rgbClr val="FFFFFF"/>
                </a:solidFill>
                <a:latin typeface="宋体" pitchFamily="2" charset="-122"/>
                <a:sym typeface="宋体" pitchFamily="2" charset="-122"/>
              </a:endParaRPr>
            </a:p>
          </p:txBody>
        </p:sp>
        <p:sp>
          <p:nvSpPr>
            <p:cNvPr id="26" name="文本框 25"/>
            <p:cNvSpPr>
              <a:spLocks noChangeArrowheads="1"/>
            </p:cNvSpPr>
            <p:nvPr/>
          </p:nvSpPr>
          <p:spPr bwMode="auto">
            <a:xfrm rot="20331793">
              <a:off x="0" y="346485"/>
              <a:ext cx="1263347"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t>观点</a:t>
              </a:r>
              <a:r>
                <a:rPr lang="en-US" altLang="zh-CN" sz="1575" dirty="0"/>
                <a:t>3</a:t>
              </a:r>
              <a:endParaRPr lang="zh-CN" altLang="en-US" sz="1575" dirty="0"/>
            </a:p>
          </p:txBody>
        </p:sp>
      </p:grpSp>
      <p:sp>
        <p:nvSpPr>
          <p:cNvPr id="27" name="矩形 21"/>
          <p:cNvSpPr>
            <a:spLocks noChangeArrowheads="1"/>
          </p:cNvSpPr>
          <p:nvPr/>
        </p:nvSpPr>
        <p:spPr bwMode="auto">
          <a:xfrm>
            <a:off x="3495087" y="2336491"/>
            <a:ext cx="29528" cy="843818"/>
          </a:xfrm>
          <a:prstGeom prst="rect">
            <a:avLst/>
          </a:prstGeom>
          <a:solidFill>
            <a:srgbClr val="414455"/>
          </a:solidFill>
          <a:ln>
            <a:solidFill>
              <a:srgbClr val="414455"/>
            </a:solidFill>
          </a:ln>
          <a:effectLst/>
          <a:extLst/>
        </p:spPr>
        <p:txBody>
          <a:bodyPr lIns="60906" tIns="30453" rIns="60906" bIns="30453" anchor="ctr"/>
          <a:lstStyle/>
          <a:p>
            <a:pPr algn="ctr"/>
            <a:endParaRPr lang="zh-CN" altLang="zh-CN" sz="1350">
              <a:solidFill>
                <a:srgbClr val="FFFFFF"/>
              </a:solidFill>
              <a:latin typeface="宋体" pitchFamily="2" charset="-122"/>
              <a:sym typeface="宋体" pitchFamily="2" charset="-122"/>
            </a:endParaRPr>
          </a:p>
        </p:txBody>
      </p:sp>
      <p:sp>
        <p:nvSpPr>
          <p:cNvPr id="28" name="矩形 8"/>
          <p:cNvSpPr>
            <a:spLocks noChangeArrowheads="1"/>
          </p:cNvSpPr>
          <p:nvPr/>
        </p:nvSpPr>
        <p:spPr bwMode="auto">
          <a:xfrm>
            <a:off x="3655379" y="2405569"/>
            <a:ext cx="2015235"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sp>
        <p:nvSpPr>
          <p:cNvPr id="29" name="矩形 23"/>
          <p:cNvSpPr>
            <a:spLocks noChangeArrowheads="1"/>
          </p:cNvSpPr>
          <p:nvPr/>
        </p:nvSpPr>
        <p:spPr bwMode="auto">
          <a:xfrm>
            <a:off x="6669267" y="2336491"/>
            <a:ext cx="30582" cy="843818"/>
          </a:xfrm>
          <a:prstGeom prst="rect">
            <a:avLst/>
          </a:prstGeom>
          <a:solidFill>
            <a:srgbClr val="414455"/>
          </a:solidFill>
          <a:ln>
            <a:solidFill>
              <a:srgbClr val="414455"/>
            </a:solidFill>
          </a:ln>
          <a:effectLst/>
          <a:extLst/>
        </p:spPr>
        <p:txBody>
          <a:bodyPr lIns="60906" tIns="30453" rIns="60906" bIns="30453" anchor="ctr"/>
          <a:lstStyle/>
          <a:p>
            <a:pPr algn="ctr"/>
            <a:endParaRPr lang="zh-CN" altLang="zh-CN" sz="1350">
              <a:solidFill>
                <a:srgbClr val="FFFFFF"/>
              </a:solidFill>
              <a:latin typeface="宋体" pitchFamily="2" charset="-122"/>
              <a:sym typeface="宋体" pitchFamily="2" charset="-122"/>
            </a:endParaRPr>
          </a:p>
        </p:txBody>
      </p:sp>
      <p:grpSp>
        <p:nvGrpSpPr>
          <p:cNvPr id="30" name="Group 13"/>
          <p:cNvGrpSpPr>
            <a:grpSpLocks/>
          </p:cNvGrpSpPr>
          <p:nvPr/>
        </p:nvGrpSpPr>
        <p:grpSpPr bwMode="auto">
          <a:xfrm>
            <a:off x="5712796" y="2348182"/>
            <a:ext cx="839417" cy="819374"/>
            <a:chOff x="0" y="0"/>
            <a:chExt cx="1263345" cy="1224136"/>
          </a:xfrm>
        </p:grpSpPr>
        <p:sp>
          <p:nvSpPr>
            <p:cNvPr id="31" name="椭圆 25"/>
            <p:cNvSpPr>
              <a:spLocks noChangeArrowheads="1"/>
            </p:cNvSpPr>
            <p:nvPr/>
          </p:nvSpPr>
          <p:spPr bwMode="auto">
            <a:xfrm>
              <a:off x="19605" y="0"/>
              <a:ext cx="1224136" cy="1224136"/>
            </a:xfrm>
            <a:prstGeom prst="ellipse">
              <a:avLst/>
            </a:prstGeom>
            <a:solidFill>
              <a:schemeClr val="bg1"/>
            </a:solidFill>
            <a:ln w="57150" cap="flat" cmpd="sng">
              <a:solidFill>
                <a:srgbClr val="414455"/>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rgbClr val="FFFFFF"/>
                </a:solidFill>
                <a:latin typeface="宋体" pitchFamily="2" charset="-122"/>
                <a:sym typeface="宋体" pitchFamily="2" charset="-122"/>
              </a:endParaRPr>
            </a:p>
          </p:txBody>
        </p:sp>
        <p:sp>
          <p:nvSpPr>
            <p:cNvPr id="32" name="文本框 29"/>
            <p:cNvSpPr>
              <a:spLocks noChangeArrowheads="1"/>
            </p:cNvSpPr>
            <p:nvPr/>
          </p:nvSpPr>
          <p:spPr bwMode="auto">
            <a:xfrm rot="20331793">
              <a:off x="0" y="353563"/>
              <a:ext cx="1263345"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t>观点</a:t>
              </a:r>
              <a:r>
                <a:rPr lang="en-US" altLang="zh-CN" sz="1575" dirty="0"/>
                <a:t>4</a:t>
              </a:r>
              <a:endParaRPr lang="zh-CN" altLang="en-US" sz="1575" dirty="0"/>
            </a:p>
          </p:txBody>
        </p:sp>
      </p:grpSp>
      <p:sp>
        <p:nvSpPr>
          <p:cNvPr id="33" name="矩形 8"/>
          <p:cNvSpPr>
            <a:spLocks noChangeArrowheads="1"/>
          </p:cNvSpPr>
          <p:nvPr/>
        </p:nvSpPr>
        <p:spPr bwMode="auto">
          <a:xfrm>
            <a:off x="6812685" y="2405569"/>
            <a:ext cx="1990981"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34" name="Group 17"/>
          <p:cNvGrpSpPr>
            <a:grpSpLocks/>
          </p:cNvGrpSpPr>
          <p:nvPr/>
        </p:nvGrpSpPr>
        <p:grpSpPr bwMode="auto">
          <a:xfrm>
            <a:off x="1780397" y="3342909"/>
            <a:ext cx="840473" cy="819374"/>
            <a:chOff x="0" y="0"/>
            <a:chExt cx="1265271" cy="1224136"/>
          </a:xfrm>
        </p:grpSpPr>
        <p:sp>
          <p:nvSpPr>
            <p:cNvPr id="35" name="椭圆 29"/>
            <p:cNvSpPr>
              <a:spLocks noChangeArrowheads="1"/>
            </p:cNvSpPr>
            <p:nvPr/>
          </p:nvSpPr>
          <p:spPr bwMode="auto">
            <a:xfrm>
              <a:off x="41135" y="0"/>
              <a:ext cx="1224136" cy="1224136"/>
            </a:xfrm>
            <a:prstGeom prst="ellipse">
              <a:avLst/>
            </a:prstGeom>
            <a:solidFill>
              <a:schemeClr val="bg1"/>
            </a:solidFill>
            <a:ln w="57150" cap="flat" cmpd="sng">
              <a:solidFill>
                <a:srgbClr val="414455"/>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rgbClr val="FFFFFF"/>
                </a:solidFill>
                <a:latin typeface="宋体" pitchFamily="2" charset="-122"/>
                <a:sym typeface="宋体" pitchFamily="2" charset="-122"/>
              </a:endParaRPr>
            </a:p>
          </p:txBody>
        </p:sp>
        <p:sp>
          <p:nvSpPr>
            <p:cNvPr id="36" name="文本框 34"/>
            <p:cNvSpPr>
              <a:spLocks noChangeArrowheads="1"/>
            </p:cNvSpPr>
            <p:nvPr/>
          </p:nvSpPr>
          <p:spPr bwMode="auto">
            <a:xfrm rot="20331793">
              <a:off x="0" y="362044"/>
              <a:ext cx="1263346"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t>观点</a:t>
              </a:r>
              <a:r>
                <a:rPr lang="en-US" altLang="zh-CN" sz="1575" dirty="0"/>
                <a:t>5</a:t>
              </a:r>
              <a:endParaRPr lang="zh-CN" altLang="en-US" sz="1575" dirty="0"/>
            </a:p>
          </p:txBody>
        </p:sp>
      </p:grpSp>
      <p:sp>
        <p:nvSpPr>
          <p:cNvPr id="37" name="矩形 31"/>
          <p:cNvSpPr>
            <a:spLocks noChangeArrowheads="1"/>
          </p:cNvSpPr>
          <p:nvPr/>
        </p:nvSpPr>
        <p:spPr bwMode="auto">
          <a:xfrm>
            <a:off x="2746361" y="3331219"/>
            <a:ext cx="30582" cy="843818"/>
          </a:xfrm>
          <a:prstGeom prst="rect">
            <a:avLst/>
          </a:prstGeom>
          <a:solidFill>
            <a:srgbClr val="414455"/>
          </a:solidFill>
          <a:ln>
            <a:solidFill>
              <a:srgbClr val="414455"/>
            </a:solidFill>
          </a:ln>
          <a:effectLst/>
          <a:extLst/>
        </p:spPr>
        <p:txBody>
          <a:bodyPr lIns="60906" tIns="30453" rIns="60906" bIns="30453" anchor="ctr"/>
          <a:lstStyle/>
          <a:p>
            <a:pPr algn="ctr"/>
            <a:endParaRPr lang="zh-CN" altLang="zh-CN" sz="1350">
              <a:solidFill>
                <a:srgbClr val="FFFFFF"/>
              </a:solidFill>
              <a:latin typeface="宋体" pitchFamily="2" charset="-122"/>
              <a:sym typeface="宋体" pitchFamily="2" charset="-122"/>
            </a:endParaRPr>
          </a:p>
        </p:txBody>
      </p:sp>
      <p:sp>
        <p:nvSpPr>
          <p:cNvPr id="38" name="矩形 8"/>
          <p:cNvSpPr>
            <a:spLocks noChangeArrowheads="1"/>
          </p:cNvSpPr>
          <p:nvPr/>
        </p:nvSpPr>
        <p:spPr bwMode="auto">
          <a:xfrm>
            <a:off x="2860252" y="3400297"/>
            <a:ext cx="2058471"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39" name="Group 22"/>
          <p:cNvGrpSpPr>
            <a:grpSpLocks/>
          </p:cNvGrpSpPr>
          <p:nvPr/>
        </p:nvGrpSpPr>
        <p:grpSpPr bwMode="auto">
          <a:xfrm>
            <a:off x="5005196" y="1366207"/>
            <a:ext cx="845745" cy="819374"/>
            <a:chOff x="0" y="0"/>
            <a:chExt cx="1273406" cy="1224136"/>
          </a:xfrm>
        </p:grpSpPr>
        <p:sp>
          <p:nvSpPr>
            <p:cNvPr id="40" name="椭圆 34"/>
            <p:cNvSpPr>
              <a:spLocks noChangeArrowheads="1"/>
            </p:cNvSpPr>
            <p:nvPr/>
          </p:nvSpPr>
          <p:spPr bwMode="auto">
            <a:xfrm>
              <a:off x="49270" y="0"/>
              <a:ext cx="1224136" cy="1224136"/>
            </a:xfrm>
            <a:prstGeom prst="ellipse">
              <a:avLst/>
            </a:prstGeom>
            <a:solidFill>
              <a:schemeClr val="bg1"/>
            </a:solidFill>
            <a:ln w="57150" cap="flat" cmpd="sng">
              <a:solidFill>
                <a:srgbClr val="414455"/>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rgbClr val="FFFFFF"/>
                </a:solidFill>
                <a:latin typeface="宋体" pitchFamily="2" charset="-122"/>
                <a:sym typeface="宋体" pitchFamily="2" charset="-122"/>
              </a:endParaRPr>
            </a:p>
          </p:txBody>
        </p:sp>
        <p:sp>
          <p:nvSpPr>
            <p:cNvPr id="41" name="文本框 25"/>
            <p:cNvSpPr>
              <a:spLocks noChangeArrowheads="1"/>
            </p:cNvSpPr>
            <p:nvPr/>
          </p:nvSpPr>
          <p:spPr bwMode="auto">
            <a:xfrm rot="20331793">
              <a:off x="0" y="346485"/>
              <a:ext cx="1263347"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t>观点</a:t>
              </a:r>
              <a:r>
                <a:rPr lang="en-US" altLang="zh-CN" sz="1575" dirty="0"/>
                <a:t>2</a:t>
              </a:r>
              <a:endParaRPr lang="zh-CN" altLang="en-US" sz="1575" dirty="0"/>
            </a:p>
          </p:txBody>
        </p:sp>
      </p:grpSp>
      <p:sp>
        <p:nvSpPr>
          <p:cNvPr id="42" name="矩形 36"/>
          <p:cNvSpPr>
            <a:spLocks noChangeArrowheads="1"/>
          </p:cNvSpPr>
          <p:nvPr/>
        </p:nvSpPr>
        <p:spPr bwMode="auto">
          <a:xfrm>
            <a:off x="5981704" y="1354516"/>
            <a:ext cx="30582" cy="843818"/>
          </a:xfrm>
          <a:prstGeom prst="rect">
            <a:avLst/>
          </a:prstGeom>
          <a:solidFill>
            <a:srgbClr val="414455"/>
          </a:solidFill>
          <a:ln>
            <a:solidFill>
              <a:srgbClr val="414455"/>
            </a:solidFill>
          </a:ln>
          <a:effectLst/>
          <a:extLst/>
        </p:spPr>
        <p:txBody>
          <a:bodyPr lIns="60906" tIns="30453" rIns="60906" bIns="30453" anchor="ctr"/>
          <a:lstStyle/>
          <a:p>
            <a:pPr algn="ctr"/>
            <a:endParaRPr lang="zh-CN" altLang="zh-CN" sz="1350">
              <a:solidFill>
                <a:srgbClr val="FFFFFF"/>
              </a:solidFill>
              <a:latin typeface="宋体" pitchFamily="2" charset="-122"/>
              <a:sym typeface="宋体" pitchFamily="2" charset="-122"/>
            </a:endParaRPr>
          </a:p>
        </p:txBody>
      </p:sp>
      <p:sp>
        <p:nvSpPr>
          <p:cNvPr id="43" name="矩形 8"/>
          <p:cNvSpPr>
            <a:spLocks noChangeArrowheads="1"/>
          </p:cNvSpPr>
          <p:nvPr/>
        </p:nvSpPr>
        <p:spPr bwMode="auto">
          <a:xfrm>
            <a:off x="6143049" y="1423595"/>
            <a:ext cx="2517198"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44" name="Group 27"/>
          <p:cNvGrpSpPr>
            <a:grpSpLocks/>
          </p:cNvGrpSpPr>
          <p:nvPr/>
        </p:nvGrpSpPr>
        <p:grpSpPr bwMode="auto">
          <a:xfrm>
            <a:off x="5005196" y="3342909"/>
            <a:ext cx="845745" cy="819374"/>
            <a:chOff x="0" y="0"/>
            <a:chExt cx="1273406" cy="1224136"/>
          </a:xfrm>
        </p:grpSpPr>
        <p:sp>
          <p:nvSpPr>
            <p:cNvPr id="45" name="椭圆 39"/>
            <p:cNvSpPr>
              <a:spLocks noChangeArrowheads="1"/>
            </p:cNvSpPr>
            <p:nvPr/>
          </p:nvSpPr>
          <p:spPr bwMode="auto">
            <a:xfrm>
              <a:off x="49270" y="0"/>
              <a:ext cx="1224136" cy="1224136"/>
            </a:xfrm>
            <a:prstGeom prst="ellipse">
              <a:avLst/>
            </a:prstGeom>
            <a:solidFill>
              <a:schemeClr val="bg1"/>
            </a:solidFill>
            <a:ln w="57150" cap="flat" cmpd="sng">
              <a:solidFill>
                <a:srgbClr val="414455"/>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rgbClr val="FFFFFF"/>
                </a:solidFill>
                <a:latin typeface="宋体" pitchFamily="2" charset="-122"/>
                <a:sym typeface="宋体" pitchFamily="2" charset="-122"/>
              </a:endParaRPr>
            </a:p>
          </p:txBody>
        </p:sp>
        <p:sp>
          <p:nvSpPr>
            <p:cNvPr id="46" name="文本框 25"/>
            <p:cNvSpPr>
              <a:spLocks noChangeArrowheads="1"/>
            </p:cNvSpPr>
            <p:nvPr/>
          </p:nvSpPr>
          <p:spPr bwMode="auto">
            <a:xfrm rot="20331793">
              <a:off x="0" y="346485"/>
              <a:ext cx="1263347"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t>观点</a:t>
              </a:r>
              <a:r>
                <a:rPr lang="en-US" altLang="zh-CN" sz="1575" dirty="0"/>
                <a:t>6</a:t>
              </a:r>
              <a:endParaRPr lang="zh-CN" altLang="en-US" sz="1575" dirty="0"/>
            </a:p>
          </p:txBody>
        </p:sp>
      </p:grpSp>
      <p:sp>
        <p:nvSpPr>
          <p:cNvPr id="47" name="矩形 41"/>
          <p:cNvSpPr>
            <a:spLocks noChangeArrowheads="1"/>
          </p:cNvSpPr>
          <p:nvPr/>
        </p:nvSpPr>
        <p:spPr bwMode="auto">
          <a:xfrm>
            <a:off x="5981704" y="3331219"/>
            <a:ext cx="30582" cy="843818"/>
          </a:xfrm>
          <a:prstGeom prst="rect">
            <a:avLst/>
          </a:prstGeom>
          <a:solidFill>
            <a:srgbClr val="414455"/>
          </a:solidFill>
          <a:ln>
            <a:solidFill>
              <a:srgbClr val="414455"/>
            </a:solidFill>
          </a:ln>
          <a:effectLst/>
          <a:extLst/>
        </p:spPr>
        <p:txBody>
          <a:bodyPr lIns="60906" tIns="30453" rIns="60906" bIns="30453" anchor="ctr"/>
          <a:lstStyle/>
          <a:p>
            <a:pPr algn="ctr"/>
            <a:endParaRPr lang="zh-CN" altLang="zh-CN" sz="1350">
              <a:solidFill>
                <a:srgbClr val="FFFFFF"/>
              </a:solidFill>
              <a:latin typeface="宋体" pitchFamily="2" charset="-122"/>
              <a:sym typeface="宋体" pitchFamily="2" charset="-122"/>
            </a:endParaRPr>
          </a:p>
        </p:txBody>
      </p:sp>
      <p:sp>
        <p:nvSpPr>
          <p:cNvPr id="48" name="矩形 8"/>
          <p:cNvSpPr>
            <a:spLocks noChangeArrowheads="1"/>
          </p:cNvSpPr>
          <p:nvPr/>
        </p:nvSpPr>
        <p:spPr bwMode="auto">
          <a:xfrm>
            <a:off x="6143049" y="3400297"/>
            <a:ext cx="2517198"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spTree>
    <p:extLst>
      <p:ext uri="{BB962C8B-B14F-4D97-AF65-F5344CB8AC3E}">
        <p14:creationId xmlns:p14="http://schemas.microsoft.com/office/powerpoint/2010/main" val="3260258443"/>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p:cBhvr>
                                        <p:cTn id="7" dur="250"/>
                                        <p:tgtEl>
                                          <p:spTgt spid="22"/>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p:cBhvr>
                                        <p:cTn id="11" dur="250"/>
                                        <p:tgtEl>
                                          <p:spTgt spid="37"/>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p:cBhvr>
                                        <p:cTn id="15" dur="250"/>
                                        <p:tgtEl>
                                          <p:spTgt spid="47"/>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p:cBhvr>
                                        <p:cTn id="19" dur="250"/>
                                        <p:tgtEl>
                                          <p:spTgt spid="27"/>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p:cBhvr>
                                        <p:cTn id="23" dur="250"/>
                                        <p:tgtEl>
                                          <p:spTgt spid="29"/>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p:cBhvr>
                                        <p:cTn id="27" dur="250"/>
                                        <p:tgtEl>
                                          <p:spTgt spid="42"/>
                                        </p:tgtEl>
                                      </p:cBhvr>
                                    </p:animEffect>
                                  </p:childTnLst>
                                </p:cTn>
                              </p:par>
                            </p:childTnLst>
                          </p:cTn>
                        </p:par>
                        <p:par>
                          <p:cTn id="28" fill="hold">
                            <p:stCondLst>
                              <p:cond delay="1500"/>
                            </p:stCondLst>
                            <p:childTnLst>
                              <p:par>
                                <p:cTn id="29" presetID="2" presetClass="entr" presetSubtype="2" decel="10000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ppt_x</p:attrName>
                                        </p:attrNameLst>
                                      </p:cBhvr>
                                      <p:tavLst>
                                        <p:tav tm="0">
                                          <p:val>
                                            <p:strVal val="1+#ppt_w/2"/>
                                          </p:val>
                                        </p:tav>
                                        <p:tav tm="100000">
                                          <p:val>
                                            <p:strVal val="#ppt_x"/>
                                          </p:val>
                                        </p:tav>
                                      </p:tavLst>
                                    </p:anim>
                                    <p:anim calcmode="lin" valueType="num">
                                      <p:cBhvr>
                                        <p:cTn id="32" dur="5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ppt_x</p:attrName>
                                        </p:attrNameLst>
                                      </p:cBhvr>
                                      <p:tavLst>
                                        <p:tav tm="0">
                                          <p:val>
                                            <p:strVal val="1+#ppt_w/2"/>
                                          </p:val>
                                        </p:tav>
                                        <p:tav tm="100000">
                                          <p:val>
                                            <p:strVal val="#ppt_x"/>
                                          </p:val>
                                        </p:tav>
                                      </p:tavLst>
                                    </p:anim>
                                    <p:anim calcmode="lin" valueType="num">
                                      <p:cBhvr>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p:cTn id="39" dur="500" fill="hold"/>
                                        <p:tgtEl>
                                          <p:spTgt spid="39"/>
                                        </p:tgtEl>
                                        <p:attrNameLst>
                                          <p:attrName>ppt_x</p:attrName>
                                        </p:attrNameLst>
                                      </p:cBhvr>
                                      <p:tavLst>
                                        <p:tav tm="0">
                                          <p:val>
                                            <p:strVal val="0-#ppt_w/2"/>
                                          </p:val>
                                        </p:tav>
                                        <p:tav tm="100000">
                                          <p:val>
                                            <p:strVal val="#ppt_x"/>
                                          </p:val>
                                        </p:tav>
                                      </p:tavLst>
                                    </p:anim>
                                    <p:anim calcmode="lin" valueType="num">
                                      <p:cBhvr>
                                        <p:cTn id="40" dur="500" fill="hold"/>
                                        <p:tgtEl>
                                          <p:spTgt spid="39"/>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1+#ppt_w/2"/>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ppt_x</p:attrName>
                                        </p:attrNameLst>
                                      </p:cBhvr>
                                      <p:tavLst>
                                        <p:tav tm="0">
                                          <p:val>
                                            <p:strVal val="0-#ppt_w/2"/>
                                          </p:val>
                                        </p:tav>
                                        <p:tav tm="100000">
                                          <p:val>
                                            <p:strVal val="#ppt_x"/>
                                          </p:val>
                                        </p:tav>
                                      </p:tavLst>
                                    </p:anim>
                                    <p:anim calcmode="lin" valueType="num">
                                      <p:cBhvr>
                                        <p:cTn id="48" dur="500" fill="hold"/>
                                        <p:tgtEl>
                                          <p:spTgt spid="30"/>
                                        </p:tgtEl>
                                        <p:attrNameLst>
                                          <p:attrName>ppt_y</p:attrName>
                                        </p:attrNameLst>
                                      </p:cBhvr>
                                      <p:tavLst>
                                        <p:tav tm="0">
                                          <p:val>
                                            <p:strVal val="#ppt_y"/>
                                          </p:val>
                                        </p:tav>
                                        <p:tav tm="100000">
                                          <p:val>
                                            <p:strVal val="#ppt_y"/>
                                          </p:val>
                                        </p:tav>
                                      </p:tavLst>
                                    </p:anim>
                                  </p:childTnLst>
                                </p:cTn>
                              </p:par>
                              <p:par>
                                <p:cTn id="49" presetID="2" presetClass="entr" presetSubtype="8" decel="100000" fill="hold"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ppt_x</p:attrName>
                                        </p:attrNameLst>
                                      </p:cBhvr>
                                      <p:tavLst>
                                        <p:tav tm="0">
                                          <p:val>
                                            <p:strVal val="0-#ppt_w/2"/>
                                          </p:val>
                                        </p:tav>
                                        <p:tav tm="100000">
                                          <p:val>
                                            <p:strVal val="#ppt_x"/>
                                          </p:val>
                                        </p:tav>
                                      </p:tavLst>
                                    </p:anim>
                                    <p:anim calcmode="lin" valueType="num">
                                      <p:cBhvr>
                                        <p:cTn id="52" dur="500" fill="hold"/>
                                        <p:tgtEl>
                                          <p:spTgt spid="44"/>
                                        </p:tgtEl>
                                        <p:attrNameLst>
                                          <p:attrName>ppt_y</p:attrName>
                                        </p:attrNameLst>
                                      </p:cBhvr>
                                      <p:tavLst>
                                        <p:tav tm="0">
                                          <p:val>
                                            <p:strVal val="#ppt_y"/>
                                          </p:val>
                                        </p:tav>
                                        <p:tav tm="100000">
                                          <p:val>
                                            <p:strVal val="#ppt_y"/>
                                          </p:val>
                                        </p:tav>
                                      </p:tavLst>
                                    </p:anim>
                                  </p:childTnLst>
                                </p:cTn>
                              </p:par>
                            </p:childTnLst>
                          </p:cTn>
                        </p:par>
                        <p:par>
                          <p:cTn id="53" fill="hold">
                            <p:stCondLst>
                              <p:cond delay="2000"/>
                            </p:stCondLst>
                            <p:childTnLst>
                              <p:par>
                                <p:cTn id="54" presetID="2" presetClass="entr" presetSubtype="2" decel="100000"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ppt_x</p:attrName>
                                        </p:attrNameLst>
                                      </p:cBhvr>
                                      <p:tavLst>
                                        <p:tav tm="0">
                                          <p:val>
                                            <p:strVal val="1+#ppt_w/2"/>
                                          </p:val>
                                        </p:tav>
                                        <p:tav tm="100000">
                                          <p:val>
                                            <p:strVal val="#ppt_x"/>
                                          </p:val>
                                        </p:tav>
                                      </p:tavLst>
                                    </p:anim>
                                    <p:anim calcmode="lin" valueType="num">
                                      <p:cBhvr>
                                        <p:cTn id="57" dur="500" fill="hold"/>
                                        <p:tgtEl>
                                          <p:spTgt spid="23"/>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ppt_x</p:attrName>
                                        </p:attrNameLst>
                                      </p:cBhvr>
                                      <p:tavLst>
                                        <p:tav tm="0">
                                          <p:val>
                                            <p:strVal val="1+#ppt_w/2"/>
                                          </p:val>
                                        </p:tav>
                                        <p:tav tm="100000">
                                          <p:val>
                                            <p:strVal val="#ppt_x"/>
                                          </p:val>
                                        </p:tav>
                                      </p:tavLst>
                                    </p:anim>
                                    <p:anim calcmode="lin" valueType="num">
                                      <p:cBhvr>
                                        <p:cTn id="61" dur="500" fill="hold"/>
                                        <p:tgtEl>
                                          <p:spTgt spid="28"/>
                                        </p:tgtEl>
                                        <p:attrNameLst>
                                          <p:attrName>ppt_y</p:attrName>
                                        </p:attrNameLst>
                                      </p:cBhvr>
                                      <p:tavLst>
                                        <p:tav tm="0">
                                          <p:val>
                                            <p:strVal val="#ppt_y"/>
                                          </p:val>
                                        </p:tav>
                                        <p:tav tm="100000">
                                          <p:val>
                                            <p:strVal val="#ppt_y"/>
                                          </p:val>
                                        </p:tav>
                                      </p:tavLst>
                                    </p:anim>
                                  </p:childTnLst>
                                </p:cTn>
                              </p:par>
                              <p:par>
                                <p:cTn id="62" presetID="2" presetClass="entr" presetSubtype="2" decel="10000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ppt_x</p:attrName>
                                        </p:attrNameLst>
                                      </p:cBhvr>
                                      <p:tavLst>
                                        <p:tav tm="0">
                                          <p:val>
                                            <p:strVal val="1+#ppt_w/2"/>
                                          </p:val>
                                        </p:tav>
                                        <p:tav tm="100000">
                                          <p:val>
                                            <p:strVal val="#ppt_x"/>
                                          </p:val>
                                        </p:tav>
                                      </p:tavLst>
                                    </p:anim>
                                    <p:anim calcmode="lin" valueType="num">
                                      <p:cBhvr>
                                        <p:cTn id="65" dur="500" fill="hold"/>
                                        <p:tgtEl>
                                          <p:spTgt spid="38"/>
                                        </p:tgtEl>
                                        <p:attrNameLst>
                                          <p:attrName>ppt_y</p:attrName>
                                        </p:attrNameLst>
                                      </p:cBhvr>
                                      <p:tavLst>
                                        <p:tav tm="0">
                                          <p:val>
                                            <p:strVal val="#ppt_y"/>
                                          </p:val>
                                        </p:tav>
                                        <p:tav tm="100000">
                                          <p:val>
                                            <p:strVal val="#ppt_y"/>
                                          </p:val>
                                        </p:tav>
                                      </p:tavLst>
                                    </p:anim>
                                  </p:childTnLst>
                                </p:cTn>
                              </p:par>
                              <p:par>
                                <p:cTn id="66" presetID="2" presetClass="entr" presetSubtype="8" decel="100000"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p:cTn id="68" dur="500" fill="hold"/>
                                        <p:tgtEl>
                                          <p:spTgt spid="43"/>
                                        </p:tgtEl>
                                        <p:attrNameLst>
                                          <p:attrName>ppt_x</p:attrName>
                                        </p:attrNameLst>
                                      </p:cBhvr>
                                      <p:tavLst>
                                        <p:tav tm="0">
                                          <p:val>
                                            <p:strVal val="0-#ppt_w/2"/>
                                          </p:val>
                                        </p:tav>
                                        <p:tav tm="100000">
                                          <p:val>
                                            <p:strVal val="#ppt_x"/>
                                          </p:val>
                                        </p:tav>
                                      </p:tavLst>
                                    </p:anim>
                                    <p:anim calcmode="lin" valueType="num">
                                      <p:cBhvr>
                                        <p:cTn id="69" dur="500" fill="hold"/>
                                        <p:tgtEl>
                                          <p:spTgt spid="43"/>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ppt_x</p:attrName>
                                        </p:attrNameLst>
                                      </p:cBhvr>
                                      <p:tavLst>
                                        <p:tav tm="0">
                                          <p:val>
                                            <p:strVal val="0-#ppt_w/2"/>
                                          </p:val>
                                        </p:tav>
                                        <p:tav tm="100000">
                                          <p:val>
                                            <p:strVal val="#ppt_x"/>
                                          </p:val>
                                        </p:tav>
                                      </p:tavLst>
                                    </p:anim>
                                    <p:anim calcmode="lin" valueType="num">
                                      <p:cBhvr>
                                        <p:cTn id="73" dur="500" fill="hold"/>
                                        <p:tgtEl>
                                          <p:spTgt spid="33"/>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p:cTn id="76" dur="500" fill="hold"/>
                                        <p:tgtEl>
                                          <p:spTgt spid="48"/>
                                        </p:tgtEl>
                                        <p:attrNameLst>
                                          <p:attrName>ppt_x</p:attrName>
                                        </p:attrNameLst>
                                      </p:cBhvr>
                                      <p:tavLst>
                                        <p:tav tm="0">
                                          <p:val>
                                            <p:strVal val="0-#ppt_w/2"/>
                                          </p:val>
                                        </p:tav>
                                        <p:tav tm="100000">
                                          <p:val>
                                            <p:strVal val="#ppt_x"/>
                                          </p:val>
                                        </p:tav>
                                      </p:tavLst>
                                    </p:anim>
                                    <p:anim calcmode="lin" valueType="num">
                                      <p:cBhvr>
                                        <p:cTn id="7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autoUpdateAnimBg="0"/>
      <p:bldP spid="23" grpId="0" bldLvl="0" autoUpdateAnimBg="0"/>
      <p:bldP spid="27" grpId="0" bldLvl="0" animBg="1" autoUpdateAnimBg="0"/>
      <p:bldP spid="28" grpId="0" bldLvl="0" autoUpdateAnimBg="0"/>
      <p:bldP spid="29" grpId="0" bldLvl="0" animBg="1" autoUpdateAnimBg="0"/>
      <p:bldP spid="33" grpId="0" bldLvl="0" autoUpdateAnimBg="0"/>
      <p:bldP spid="37" grpId="0" bldLvl="0" animBg="1" autoUpdateAnimBg="0"/>
      <p:bldP spid="38" grpId="0" bldLvl="0" autoUpdateAnimBg="0"/>
      <p:bldP spid="42" grpId="0" bldLvl="0" animBg="1" autoUpdateAnimBg="0"/>
      <p:bldP spid="43" grpId="0" bldLvl="0" autoUpdateAnimBg="0"/>
      <p:bldP spid="47" grpId="0" bldLvl="0" animBg="1" autoUpdateAnimBg="0"/>
      <p:bldP spid="48"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Freeform 8"/>
          <p:cNvSpPr>
            <a:spLocks/>
          </p:cNvSpPr>
          <p:nvPr/>
        </p:nvSpPr>
        <p:spPr bwMode="gray">
          <a:xfrm flipH="1">
            <a:off x="2002774" y="1248264"/>
            <a:ext cx="3134738" cy="1544389"/>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81035" tIns="54023" rIns="81035" bIns="108047" anchor="b" anchorCtr="0"/>
          <a:lstStyle/>
          <a:p>
            <a:pPr lvl="0"/>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05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05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2" name="Freeform 9"/>
          <p:cNvSpPr>
            <a:spLocks/>
          </p:cNvSpPr>
          <p:nvPr/>
        </p:nvSpPr>
        <p:spPr bwMode="gray">
          <a:xfrm>
            <a:off x="2002774" y="2892534"/>
            <a:ext cx="3134738" cy="1544389"/>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81035" tIns="108047" rIns="81035" bIns="108047" anchor="t" anchorCtr="0"/>
          <a:lstStyle/>
          <a:p>
            <a:pPr lvl="0"/>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05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05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3" name="Freeform 10"/>
          <p:cNvSpPr>
            <a:spLocks/>
          </p:cNvSpPr>
          <p:nvPr/>
        </p:nvSpPr>
        <p:spPr bwMode="gray">
          <a:xfrm>
            <a:off x="5245005" y="2892534"/>
            <a:ext cx="3134738" cy="1544389"/>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81035" tIns="108047" rIns="81035" bIns="108047" anchor="t" anchorCtr="0"/>
          <a:lstStyle/>
          <a:p>
            <a:pPr lvl="0" algn="r"/>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05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05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4" name="Freeform 8"/>
          <p:cNvSpPr>
            <a:spLocks/>
          </p:cNvSpPr>
          <p:nvPr/>
        </p:nvSpPr>
        <p:spPr bwMode="gray">
          <a:xfrm>
            <a:off x="5245005" y="1248264"/>
            <a:ext cx="3134039" cy="1544389"/>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81035" tIns="54023" rIns="81035" bIns="108047" anchor="b" anchorCtr="0"/>
          <a:lstStyle/>
          <a:p>
            <a:pPr lvl="0" algn="r"/>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05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05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05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5" name="Rectangle 19"/>
          <p:cNvSpPr>
            <a:spLocks noChangeArrowheads="1"/>
          </p:cNvSpPr>
          <p:nvPr/>
        </p:nvSpPr>
        <p:spPr bwMode="gray">
          <a:xfrm>
            <a:off x="2002773" y="4166589"/>
            <a:ext cx="3129062" cy="270335"/>
          </a:xfrm>
          <a:prstGeom prst="rect">
            <a:avLst/>
          </a:prstGeom>
          <a:solidFill>
            <a:srgbClr val="414455"/>
          </a:solidFill>
          <a:ln w="12700">
            <a:noFill/>
            <a:miter lim="800000"/>
            <a:headEnd/>
            <a:tailEnd/>
          </a:ln>
          <a:effectLst/>
        </p:spPr>
        <p:txBody>
          <a:bodyPr lIns="81035" tIns="54023" rIns="81035" bIns="54023" anchor="ctr"/>
          <a:lstStyle/>
          <a:p>
            <a:pPr defTabSz="601523" eaLnBrk="0" hangingPunct="0"/>
            <a:r>
              <a:rPr lang="zh-CN" altLang="en-US" sz="1200" b="1" noProof="1">
                <a:solidFill>
                  <a:srgbClr val="FFFFFF"/>
                </a:solidFill>
                <a:latin typeface="微软雅黑" pitchFamily="34" charset="-122"/>
                <a:ea typeface="微软雅黑" pitchFamily="34" charset="-122"/>
                <a:cs typeface="Arial" charset="0"/>
              </a:rPr>
              <a:t>点击添加标题</a:t>
            </a:r>
            <a:endParaRPr lang="de-DE" altLang="zh-CN" sz="1200" b="1" noProof="1">
              <a:solidFill>
                <a:srgbClr val="FFFFFF"/>
              </a:solidFill>
              <a:latin typeface="微软雅黑" pitchFamily="34" charset="-122"/>
              <a:ea typeface="微软雅黑" pitchFamily="34" charset="-122"/>
              <a:cs typeface="Arial" charset="0"/>
            </a:endParaRPr>
          </a:p>
        </p:txBody>
      </p:sp>
      <p:sp>
        <p:nvSpPr>
          <p:cNvPr id="66" name="Rectangle 19"/>
          <p:cNvSpPr>
            <a:spLocks noChangeArrowheads="1"/>
          </p:cNvSpPr>
          <p:nvPr/>
        </p:nvSpPr>
        <p:spPr bwMode="gray">
          <a:xfrm>
            <a:off x="5250679" y="4166589"/>
            <a:ext cx="3129062" cy="270335"/>
          </a:xfrm>
          <a:prstGeom prst="rect">
            <a:avLst/>
          </a:prstGeom>
          <a:solidFill>
            <a:srgbClr val="414455"/>
          </a:solidFill>
          <a:ln w="12700">
            <a:noFill/>
            <a:miter lim="800000"/>
            <a:headEnd/>
            <a:tailEnd/>
          </a:ln>
          <a:effectLst/>
        </p:spPr>
        <p:txBody>
          <a:bodyPr lIns="81035" tIns="54023" rIns="81035" bIns="54023" anchor="ctr"/>
          <a:lstStyle/>
          <a:p>
            <a:pPr defTabSz="601523" eaLnBrk="0" hangingPunct="0"/>
            <a:r>
              <a:rPr lang="zh-CN" altLang="en-US" sz="1200" b="1" noProof="1">
                <a:solidFill>
                  <a:srgbClr val="FFFFFF"/>
                </a:solidFill>
                <a:latin typeface="微软雅黑" pitchFamily="34" charset="-122"/>
                <a:ea typeface="微软雅黑" pitchFamily="34" charset="-122"/>
                <a:cs typeface="Arial" charset="0"/>
              </a:rPr>
              <a:t>点击添加标题</a:t>
            </a:r>
            <a:endParaRPr lang="de-DE" altLang="zh-CN" sz="1200" b="1" noProof="1">
              <a:solidFill>
                <a:srgbClr val="FFFFFF"/>
              </a:solidFill>
              <a:latin typeface="微软雅黑" pitchFamily="34" charset="-122"/>
              <a:ea typeface="微软雅黑" pitchFamily="34" charset="-122"/>
              <a:cs typeface="Arial" charset="0"/>
            </a:endParaRPr>
          </a:p>
        </p:txBody>
      </p:sp>
      <p:sp>
        <p:nvSpPr>
          <p:cNvPr id="67" name="Rectangle 19"/>
          <p:cNvSpPr>
            <a:spLocks noChangeArrowheads="1"/>
          </p:cNvSpPr>
          <p:nvPr/>
        </p:nvSpPr>
        <p:spPr bwMode="gray">
          <a:xfrm>
            <a:off x="5250679" y="1248265"/>
            <a:ext cx="3129062" cy="270335"/>
          </a:xfrm>
          <a:prstGeom prst="rect">
            <a:avLst/>
          </a:prstGeom>
          <a:solidFill>
            <a:srgbClr val="414455"/>
          </a:solidFill>
          <a:ln w="12700">
            <a:noFill/>
            <a:miter lim="800000"/>
            <a:headEnd/>
            <a:tailEnd/>
          </a:ln>
          <a:effectLst/>
        </p:spPr>
        <p:txBody>
          <a:bodyPr lIns="81035" tIns="54023" rIns="81035" bIns="54023" anchor="ctr"/>
          <a:lstStyle/>
          <a:p>
            <a:pPr defTabSz="601523" eaLnBrk="0" hangingPunct="0"/>
            <a:r>
              <a:rPr lang="zh-CN" altLang="en-US" sz="1200" b="1" noProof="1">
                <a:solidFill>
                  <a:srgbClr val="FFFFFF"/>
                </a:solidFill>
                <a:latin typeface="微软雅黑" pitchFamily="34" charset="-122"/>
                <a:ea typeface="微软雅黑" pitchFamily="34" charset="-122"/>
                <a:cs typeface="Arial" charset="0"/>
              </a:rPr>
              <a:t>点击添加标题</a:t>
            </a:r>
          </a:p>
        </p:txBody>
      </p:sp>
      <p:sp>
        <p:nvSpPr>
          <p:cNvPr id="68" name="Rectangle 19"/>
          <p:cNvSpPr>
            <a:spLocks noChangeArrowheads="1"/>
          </p:cNvSpPr>
          <p:nvPr/>
        </p:nvSpPr>
        <p:spPr bwMode="gray">
          <a:xfrm>
            <a:off x="2002773" y="1248265"/>
            <a:ext cx="3129062" cy="270335"/>
          </a:xfrm>
          <a:prstGeom prst="rect">
            <a:avLst/>
          </a:prstGeom>
          <a:solidFill>
            <a:srgbClr val="414455"/>
          </a:solidFill>
          <a:ln w="12700">
            <a:noFill/>
            <a:round/>
            <a:headEnd/>
            <a:tailEnd/>
          </a:ln>
          <a:effectLst/>
        </p:spPr>
        <p:txBody>
          <a:bodyPr wrap="none" lIns="68609" tIns="34305" rIns="68609" bIns="34305" anchor="ctr"/>
          <a:lstStyle/>
          <a:p>
            <a:r>
              <a:rPr lang="zh-CN" altLang="en-US" sz="1200" b="1" noProof="1">
                <a:solidFill>
                  <a:schemeClr val="bg1"/>
                </a:solidFill>
                <a:latin typeface="微软雅黑" pitchFamily="34" charset="-122"/>
                <a:ea typeface="微软雅黑" pitchFamily="34" charset="-122"/>
              </a:rPr>
              <a:t>点击添加标题</a:t>
            </a:r>
            <a:endParaRPr lang="de-DE" sz="1200" b="1" noProof="1">
              <a:solidFill>
                <a:schemeClr val="bg1"/>
              </a:solidFill>
              <a:latin typeface="微软雅黑" pitchFamily="34" charset="-122"/>
              <a:ea typeface="微软雅黑" pitchFamily="34" charset="-122"/>
            </a:endParaRPr>
          </a:p>
        </p:txBody>
      </p:sp>
      <p:grpSp>
        <p:nvGrpSpPr>
          <p:cNvPr id="69" name="Gruppieren 43"/>
          <p:cNvGrpSpPr/>
          <p:nvPr/>
        </p:nvGrpSpPr>
        <p:grpSpPr bwMode="gray">
          <a:xfrm>
            <a:off x="4455069" y="2095271"/>
            <a:ext cx="1457149" cy="1456538"/>
            <a:chOff x="2804400" y="1911431"/>
            <a:chExt cx="3535200" cy="3535200"/>
          </a:xfrm>
          <a:solidFill>
            <a:srgbClr val="414455"/>
          </a:solidFill>
          <a:effectLst/>
        </p:grpSpPr>
        <p:sp>
          <p:nvSpPr>
            <p:cNvPr id="70"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sz="1350"/>
            </a:p>
          </p:txBody>
        </p:sp>
        <p:sp>
          <p:nvSpPr>
            <p:cNvPr id="71"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sz="1350"/>
            </a:p>
          </p:txBody>
        </p:sp>
        <p:sp>
          <p:nvSpPr>
            <p:cNvPr id="72"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sz="1350"/>
            </a:p>
          </p:txBody>
        </p:sp>
      </p:grpSp>
    </p:spTree>
    <p:extLst>
      <p:ext uri="{BB962C8B-B14F-4D97-AF65-F5344CB8AC3E}">
        <p14:creationId xmlns:p14="http://schemas.microsoft.com/office/powerpoint/2010/main" val="3868760295"/>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anim calcmode="lin" valueType="num">
                                      <p:cBhvr>
                                        <p:cTn id="8" dur="1000" fill="hold"/>
                                        <p:tgtEl>
                                          <p:spTgt spid="69"/>
                                        </p:tgtEl>
                                        <p:attrNameLst>
                                          <p:attrName>ppt_w</p:attrName>
                                        </p:attrNameLst>
                                      </p:cBhvr>
                                      <p:tavLst>
                                        <p:tav tm="0" fmla="#ppt_w*sin(2.5*pi*$)">
                                          <p:val>
                                            <p:fltVal val="0"/>
                                          </p:val>
                                        </p:tav>
                                        <p:tav tm="100000">
                                          <p:val>
                                            <p:fltVal val="1"/>
                                          </p:val>
                                        </p:tav>
                                      </p:tavLst>
                                    </p:anim>
                                    <p:anim calcmode="lin" valueType="num">
                                      <p:cBhvr>
                                        <p:cTn id="9" dur="1000" fill="hold"/>
                                        <p:tgtEl>
                                          <p:spTgt spid="69"/>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61"/>
                                        </p:tgtEl>
                                        <p:attrNameLst>
                                          <p:attrName>style.visibility</p:attrName>
                                        </p:attrNameLst>
                                      </p:cBhvr>
                                      <p:to>
                                        <p:strVal val="visible"/>
                                      </p:to>
                                    </p:set>
                                    <p:anim calcmode="lin" valueType="num">
                                      <p:cBhvr additive="base">
                                        <p:cTn id="14" dur="500" fill="hold"/>
                                        <p:tgtEl>
                                          <p:spTgt spid="61"/>
                                        </p:tgtEl>
                                        <p:attrNameLst>
                                          <p:attrName>ppt_x</p:attrName>
                                        </p:attrNameLst>
                                      </p:cBhvr>
                                      <p:tavLst>
                                        <p:tav tm="0">
                                          <p:val>
                                            <p:strVal val="0-#ppt_w/2"/>
                                          </p:val>
                                        </p:tav>
                                        <p:tav tm="100000">
                                          <p:val>
                                            <p:strVal val="#ppt_x"/>
                                          </p:val>
                                        </p:tav>
                                      </p:tavLst>
                                    </p:anim>
                                    <p:anim calcmode="lin" valueType="num">
                                      <p:cBhvr additive="base">
                                        <p:cTn id="15" dur="500" fill="hold"/>
                                        <p:tgtEl>
                                          <p:spTgt spid="61"/>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randombar(horizontal)">
                                      <p:cBhvr>
                                        <p:cTn id="19" dur="500"/>
                                        <p:tgtEl>
                                          <p:spTgt spid="6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500" fill="hold"/>
                                        <p:tgtEl>
                                          <p:spTgt spid="64"/>
                                        </p:tgtEl>
                                        <p:attrNameLst>
                                          <p:attrName>ppt_x</p:attrName>
                                        </p:attrNameLst>
                                      </p:cBhvr>
                                      <p:tavLst>
                                        <p:tav tm="0">
                                          <p:val>
                                            <p:strVal val="1+#ppt_w/2"/>
                                          </p:val>
                                        </p:tav>
                                        <p:tav tm="100000">
                                          <p:val>
                                            <p:strVal val="#ppt_x"/>
                                          </p:val>
                                        </p:tav>
                                      </p:tavLst>
                                    </p:anim>
                                    <p:anim calcmode="lin" valueType="num">
                                      <p:cBhvr additive="base">
                                        <p:cTn id="25" dur="500" fill="hold"/>
                                        <p:tgtEl>
                                          <p:spTgt spid="64"/>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randombar(horizontal)">
                                      <p:cBhvr>
                                        <p:cTn id="29" dur="500"/>
                                        <p:tgtEl>
                                          <p:spTgt spid="6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62"/>
                                        </p:tgtEl>
                                        <p:attrNameLst>
                                          <p:attrName>style.visibility</p:attrName>
                                        </p:attrNameLst>
                                      </p:cBhvr>
                                      <p:to>
                                        <p:strVal val="visible"/>
                                      </p:to>
                                    </p:set>
                                    <p:anim calcmode="lin" valueType="num">
                                      <p:cBhvr additive="base">
                                        <p:cTn id="34" dur="500" fill="hold"/>
                                        <p:tgtEl>
                                          <p:spTgt spid="62"/>
                                        </p:tgtEl>
                                        <p:attrNameLst>
                                          <p:attrName>ppt_x</p:attrName>
                                        </p:attrNameLst>
                                      </p:cBhvr>
                                      <p:tavLst>
                                        <p:tav tm="0">
                                          <p:val>
                                            <p:strVal val="0-#ppt_w/2"/>
                                          </p:val>
                                        </p:tav>
                                        <p:tav tm="100000">
                                          <p:val>
                                            <p:strVal val="#ppt_x"/>
                                          </p:val>
                                        </p:tav>
                                      </p:tavLst>
                                    </p:anim>
                                    <p:anim calcmode="lin" valueType="num">
                                      <p:cBhvr additive="base">
                                        <p:cTn id="35" dur="500" fill="hold"/>
                                        <p:tgtEl>
                                          <p:spTgt spid="62"/>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randombar(horizontal)">
                                      <p:cBhvr>
                                        <p:cTn id="39" dur="500"/>
                                        <p:tgtEl>
                                          <p:spTgt spid="65"/>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1+#ppt_w/2"/>
                                          </p:val>
                                        </p:tav>
                                        <p:tav tm="100000">
                                          <p:val>
                                            <p:strVal val="#ppt_x"/>
                                          </p:val>
                                        </p:tav>
                                      </p:tavLst>
                                    </p:anim>
                                    <p:anim calcmode="lin" valueType="num">
                                      <p:cBhvr additive="base">
                                        <p:cTn id="45" dur="500" fill="hold"/>
                                        <p:tgtEl>
                                          <p:spTgt spid="63"/>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66"/>
                                        </p:tgtEl>
                                        <p:attrNameLst>
                                          <p:attrName>style.visibility</p:attrName>
                                        </p:attrNameLst>
                                      </p:cBhvr>
                                      <p:to>
                                        <p:strVal val="visible"/>
                                      </p:to>
                                    </p:set>
                                    <p:animEffect transition="in" filter="randombar(horizontal)">
                                      <p:cBhvr>
                                        <p:cTn id="4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2560459" y="1769871"/>
            <a:ext cx="2295695" cy="2685167"/>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17" name="AutoShape 12"/>
          <p:cNvSpPr>
            <a:spLocks noChangeArrowheads="1"/>
          </p:cNvSpPr>
          <p:nvPr/>
        </p:nvSpPr>
        <p:spPr bwMode="auto">
          <a:xfrm>
            <a:off x="2560459" y="1525635"/>
            <a:ext cx="2295695" cy="488471"/>
          </a:xfrm>
          <a:prstGeom prst="homePlate">
            <a:avLst>
              <a:gd name="adj" fmla="val 63872"/>
            </a:avLst>
          </a:prstGeom>
          <a:solidFill>
            <a:srgbClr val="414455"/>
          </a:solidFill>
          <a:ln w="9525">
            <a:noFill/>
            <a:miter lim="800000"/>
            <a:headEnd/>
            <a:tailEnd/>
          </a:ln>
        </p:spPr>
        <p:txBody>
          <a:bodyPr wrap="none" lIns="56640" tIns="28320" rIns="56640" bIns="28320" anchor="ctr"/>
          <a:lstStyle/>
          <a:p>
            <a:pPr algn="ctr"/>
            <a:r>
              <a:rPr lang="zh-CN" altLang="en-US" sz="1500" b="1">
                <a:solidFill>
                  <a:prstClr val="white"/>
                </a:solidFill>
                <a:latin typeface="微软雅黑" pitchFamily="34" charset="-122"/>
                <a:ea typeface="微软雅黑" pitchFamily="34" charset="-122"/>
              </a:rPr>
              <a:t>成绩</a:t>
            </a:r>
            <a:endParaRPr lang="zh-CN" altLang="en-US" sz="1500" b="1" dirty="0">
              <a:solidFill>
                <a:prstClr val="white"/>
              </a:solidFill>
              <a:latin typeface="微软雅黑" pitchFamily="34" charset="-122"/>
              <a:ea typeface="微软雅黑" pitchFamily="34" charset="-122"/>
            </a:endParaRPr>
          </a:p>
        </p:txBody>
      </p:sp>
      <p:sp>
        <p:nvSpPr>
          <p:cNvPr id="18" name="TextBox 17"/>
          <p:cNvSpPr txBox="1"/>
          <p:nvPr/>
        </p:nvSpPr>
        <p:spPr>
          <a:xfrm>
            <a:off x="2649776" y="2184648"/>
            <a:ext cx="2206377" cy="2007727"/>
          </a:xfrm>
          <a:prstGeom prst="rect">
            <a:avLst/>
          </a:prstGeom>
          <a:noFill/>
        </p:spPr>
        <p:txBody>
          <a:bodyPr wrap="square" lIns="56640" tIns="28320" rIns="56640" bIns="28320" rtlCol="0">
            <a:spAutoFit/>
          </a:bodyPr>
          <a:lstStyle/>
          <a:p>
            <a:pPr>
              <a:lnSpc>
                <a:spcPct val="130000"/>
              </a:lnSpc>
            </a:pPr>
            <a:r>
              <a:rPr lang="zh-CN" altLang="en-US" sz="975"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975">
                <a:solidFill>
                  <a:sysClr val="windowText" lastClr="000000"/>
                </a:solidFill>
                <a:latin typeface="微软雅黑" pitchFamily="34" charset="-122"/>
                <a:ea typeface="微软雅黑" pitchFamily="34" charset="-122"/>
              </a:rPr>
              <a:t>文字。</a:t>
            </a:r>
            <a:endParaRPr lang="en-US" altLang="zh-CN" sz="975">
              <a:solidFill>
                <a:sysClr val="windowText" lastClr="000000"/>
              </a:solidFill>
              <a:latin typeface="微软雅黑" pitchFamily="34" charset="-122"/>
              <a:ea typeface="微软雅黑" pitchFamily="34" charset="-122"/>
            </a:endParaRPr>
          </a:p>
          <a:p>
            <a:pPr>
              <a:lnSpc>
                <a:spcPct val="130000"/>
              </a:lnSpc>
            </a:pPr>
            <a:r>
              <a:rPr lang="zh-CN" altLang="en-US" sz="975">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9" name="矩形 28"/>
          <p:cNvSpPr/>
          <p:nvPr/>
        </p:nvSpPr>
        <p:spPr>
          <a:xfrm>
            <a:off x="5284671" y="1769871"/>
            <a:ext cx="2295695" cy="2685167"/>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30" name="AutoShape 12"/>
          <p:cNvSpPr>
            <a:spLocks noChangeArrowheads="1"/>
          </p:cNvSpPr>
          <p:nvPr/>
        </p:nvSpPr>
        <p:spPr bwMode="auto">
          <a:xfrm flipH="1">
            <a:off x="5284671" y="1525635"/>
            <a:ext cx="2295695" cy="488471"/>
          </a:xfrm>
          <a:prstGeom prst="homePlate">
            <a:avLst>
              <a:gd name="adj" fmla="val 63872"/>
            </a:avLst>
          </a:prstGeom>
          <a:solidFill>
            <a:srgbClr val="0062AC"/>
          </a:solidFill>
          <a:ln w="9525">
            <a:noFill/>
            <a:miter lim="800000"/>
            <a:headEnd/>
            <a:tailEnd/>
          </a:ln>
        </p:spPr>
        <p:txBody>
          <a:bodyPr wrap="none" lIns="56640" tIns="28320" rIns="56640" bIns="28320" anchor="ctr"/>
          <a:lstStyle/>
          <a:p>
            <a:pPr algn="ctr"/>
            <a:r>
              <a:rPr lang="zh-CN" altLang="en-US" sz="1500" b="1">
                <a:solidFill>
                  <a:prstClr val="white"/>
                </a:solidFill>
                <a:latin typeface="微软雅黑" pitchFamily="34" charset="-122"/>
                <a:ea typeface="微软雅黑" pitchFamily="34" charset="-122"/>
              </a:rPr>
              <a:t>思考</a:t>
            </a:r>
            <a:endParaRPr lang="zh-CN" altLang="en-US" sz="1500" b="1" dirty="0">
              <a:solidFill>
                <a:prstClr val="white"/>
              </a:solidFill>
              <a:latin typeface="微软雅黑" pitchFamily="34" charset="-122"/>
              <a:ea typeface="微软雅黑" pitchFamily="34" charset="-122"/>
            </a:endParaRPr>
          </a:p>
        </p:txBody>
      </p:sp>
      <p:sp>
        <p:nvSpPr>
          <p:cNvPr id="31" name="TextBox 30"/>
          <p:cNvSpPr txBox="1"/>
          <p:nvPr/>
        </p:nvSpPr>
        <p:spPr>
          <a:xfrm>
            <a:off x="5373989" y="2184648"/>
            <a:ext cx="2206377" cy="2007727"/>
          </a:xfrm>
          <a:prstGeom prst="rect">
            <a:avLst/>
          </a:prstGeom>
          <a:noFill/>
        </p:spPr>
        <p:txBody>
          <a:bodyPr wrap="square" lIns="56640" tIns="28320" rIns="56640" bIns="28320" rtlCol="0">
            <a:spAutoFit/>
          </a:bodyPr>
          <a:lstStyle/>
          <a:p>
            <a:pPr>
              <a:lnSpc>
                <a:spcPct val="130000"/>
              </a:lnSpc>
            </a:pPr>
            <a:r>
              <a:rPr lang="zh-CN" altLang="en-US" sz="975"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975">
                <a:solidFill>
                  <a:sysClr val="windowText" lastClr="000000"/>
                </a:solidFill>
                <a:latin typeface="微软雅黑" pitchFamily="34" charset="-122"/>
                <a:ea typeface="微软雅黑" pitchFamily="34" charset="-122"/>
              </a:rPr>
              <a:t>文字。</a:t>
            </a:r>
            <a:endParaRPr lang="en-US" altLang="zh-CN" sz="975">
              <a:solidFill>
                <a:sysClr val="windowText" lastClr="000000"/>
              </a:solidFill>
              <a:latin typeface="微软雅黑" pitchFamily="34" charset="-122"/>
              <a:ea typeface="微软雅黑" pitchFamily="34" charset="-122"/>
            </a:endParaRPr>
          </a:p>
          <a:p>
            <a:pPr>
              <a:lnSpc>
                <a:spcPct val="130000"/>
              </a:lnSpc>
            </a:pPr>
            <a:r>
              <a:rPr lang="zh-CN" altLang="en-US" sz="975">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3697112760"/>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up)">
                                      <p:cBhvr>
                                        <p:cTn id="12" dur="500"/>
                                        <p:tgtEl>
                                          <p:spTgt spid="16"/>
                                        </p:tgtEl>
                                      </p:cBhvr>
                                    </p:animEffect>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8"/>
                                        </p:tgtEl>
                                        <p:attrNameLst>
                                          <p:attrName>style.visibility</p:attrName>
                                        </p:attrNameLst>
                                      </p:cBhvr>
                                      <p:to>
                                        <p:strVal val="visible"/>
                                      </p:to>
                                    </p:set>
                                    <p:animEffect transition="in" filter="wipe(left)">
                                      <p:cBhvr>
                                        <p:cTn id="16" dur="100"/>
                                        <p:tgtEl>
                                          <p:spTgt spid="18"/>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8"/>
                                        </p:tgtEl>
                                      </p:cBhvr>
                                      <p:to x="80000" y="100000"/>
                                    </p:animScale>
                                    <p:anim by="(#ppt_w*0.10)" calcmode="lin" valueType="num">
                                      <p:cBhvr>
                                        <p:cTn id="19" dur="50" autoRev="1" fill="hold">
                                          <p:stCondLst>
                                            <p:cond delay="0"/>
                                          </p:stCondLst>
                                        </p:cTn>
                                        <p:tgtEl>
                                          <p:spTgt spid="18"/>
                                        </p:tgtEl>
                                        <p:attrNameLst>
                                          <p:attrName>ppt_x</p:attrName>
                                        </p:attrNameLst>
                                      </p:cBhvr>
                                    </p:anim>
                                    <p:anim by="(-#ppt_w*0.10)" calcmode="lin" valueType="num">
                                      <p:cBhvr>
                                        <p:cTn id="20" dur="50" autoRev="1" fill="hold">
                                          <p:stCondLst>
                                            <p:cond delay="0"/>
                                          </p:stCondLst>
                                        </p:cTn>
                                        <p:tgtEl>
                                          <p:spTgt spid="18"/>
                                        </p:tgtEl>
                                        <p:attrNameLst>
                                          <p:attrName>ppt_y</p:attrName>
                                        </p:attrNameLst>
                                      </p:cBhvr>
                                    </p:anim>
                                    <p:animRot by="-480000">
                                      <p:cBhvr>
                                        <p:cTn id="21" dur="50" autoRev="1" fill="hold">
                                          <p:stCondLst>
                                            <p:cond delay="0"/>
                                          </p:stCondLst>
                                        </p:cTn>
                                        <p:tgtEl>
                                          <p:spTgt spid="18"/>
                                        </p:tgtEl>
                                        <p:attrNameLst>
                                          <p:attrName>r</p:attrName>
                                        </p:attrNameLst>
                                      </p:cBhvr>
                                    </p:animRot>
                                  </p:childTnLst>
                                </p:cTn>
                              </p:par>
                            </p:childTnLst>
                          </p:cTn>
                        </p:par>
                        <p:par>
                          <p:cTn id="22" fill="hold">
                            <p:stCondLst>
                              <p:cond delay="5750"/>
                            </p:stCondLst>
                            <p:childTnLst>
                              <p:par>
                                <p:cTn id="23" presetID="2" presetClass="entr" presetSubtype="2"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1+#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6250"/>
                            </p:stCondLst>
                            <p:childTnLst>
                              <p:par>
                                <p:cTn id="28" presetID="22" presetClass="entr" presetSubtype="1"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500"/>
                                        <p:tgtEl>
                                          <p:spTgt spid="29"/>
                                        </p:tgtEl>
                                      </p:cBhvr>
                                    </p:animEffect>
                                  </p:childTnLst>
                                </p:cTn>
                              </p:par>
                            </p:childTnLst>
                          </p:cTn>
                        </p:par>
                        <p:par>
                          <p:cTn id="31" fill="hold">
                            <p:stCondLst>
                              <p:cond delay="675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31"/>
                                        </p:tgtEl>
                                        <p:attrNameLst>
                                          <p:attrName>style.visibility</p:attrName>
                                        </p:attrNameLst>
                                      </p:cBhvr>
                                      <p:to>
                                        <p:strVal val="visible"/>
                                      </p:to>
                                    </p:set>
                                    <p:animEffect transition="in" filter="wipe(left)">
                                      <p:cBhvr>
                                        <p:cTn id="34" dur="100"/>
                                        <p:tgtEl>
                                          <p:spTgt spid="31"/>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31"/>
                                        </p:tgtEl>
                                      </p:cBhvr>
                                      <p:to x="80000" y="100000"/>
                                    </p:animScale>
                                    <p:anim by="(#ppt_w*0.10)" calcmode="lin" valueType="num">
                                      <p:cBhvr>
                                        <p:cTn id="37" dur="50" autoRev="1" fill="hold">
                                          <p:stCondLst>
                                            <p:cond delay="0"/>
                                          </p:stCondLst>
                                        </p:cTn>
                                        <p:tgtEl>
                                          <p:spTgt spid="31"/>
                                        </p:tgtEl>
                                        <p:attrNameLst>
                                          <p:attrName>ppt_x</p:attrName>
                                        </p:attrNameLst>
                                      </p:cBhvr>
                                    </p:anim>
                                    <p:anim by="(-#ppt_w*0.10)" calcmode="lin" valueType="num">
                                      <p:cBhvr>
                                        <p:cTn id="38" dur="50" autoRev="1" fill="hold">
                                          <p:stCondLst>
                                            <p:cond delay="0"/>
                                          </p:stCondLst>
                                        </p:cTn>
                                        <p:tgtEl>
                                          <p:spTgt spid="31"/>
                                        </p:tgtEl>
                                        <p:attrNameLst>
                                          <p:attrName>ppt_y</p:attrName>
                                        </p:attrNameLst>
                                      </p:cBhvr>
                                    </p:anim>
                                    <p:animRot by="-480000">
                                      <p:cBhvr>
                                        <p:cTn id="39" dur="50" autoRev="1" fill="hold">
                                          <p:stCondLst>
                                            <p:cond delay="0"/>
                                          </p:stCondLst>
                                        </p:cTn>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8" grpId="1"/>
      <p:bldP spid="29" grpId="0" animBg="1"/>
      <p:bldP spid="30" grpId="0" animBg="1"/>
      <p:bldP spid="31" grpId="0"/>
      <p:bldP spid="31" grpId="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矩形 12"/>
          <p:cNvSpPr/>
          <p:nvPr/>
        </p:nvSpPr>
        <p:spPr>
          <a:xfrm>
            <a:off x="7596336" y="4659982"/>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PPT</a:t>
            </a:r>
            <a:r>
              <a:rPr lang="zh-CN" altLang="en-US" sz="100" dirty="0" smtClean="0">
                <a:solidFill>
                  <a:prstClr val="white"/>
                </a:solidFill>
                <a:latin typeface="Calibri"/>
                <a:ea typeface="宋体"/>
              </a:rPr>
              <a:t>论坛：</a:t>
            </a:r>
            <a:r>
              <a:rPr lang="en-US" altLang="zh-CN" sz="100" dirty="0" smtClean="0">
                <a:solidFill>
                  <a:prstClr val="white"/>
                </a:solidFill>
                <a:latin typeface="Calibri"/>
                <a:ea typeface="宋体"/>
              </a:rPr>
              <a:t>www.1ppt.cn</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55976" y="2283718"/>
            <a:ext cx="5466847" cy="3307495"/>
          </a:xfrm>
          <a:prstGeom prst="rect">
            <a:avLst/>
          </a:prstGeom>
        </p:spPr>
      </p:pic>
      <p:cxnSp>
        <p:nvCxnSpPr>
          <p:cNvPr id="9" name="直接连接符 8"/>
          <p:cNvCxnSpPr/>
          <p:nvPr/>
        </p:nvCxnSpPr>
        <p:spPr>
          <a:xfrm>
            <a:off x="2699792" y="1799924"/>
            <a:ext cx="36004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900697" y="2205521"/>
            <a:ext cx="324407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nvPr>
        </p:nvSpPr>
        <p:spPr>
          <a:xfrm>
            <a:off x="2048898" y="1141119"/>
            <a:ext cx="4095869" cy="658805"/>
          </a:xfrm>
        </p:spPr>
        <p:txBody>
          <a:bodyPr/>
          <a:lstStyle/>
          <a:p>
            <a:pPr algn="r"/>
            <a:r>
              <a:rPr lang="zh-CN" altLang="en-US" sz="4400" dirty="0" smtClean="0">
                <a:latin typeface="+mn-lt"/>
                <a:ea typeface="+mn-ea"/>
                <a:cs typeface="+mn-ea"/>
                <a:sym typeface="+mn-lt"/>
              </a:rPr>
              <a:t>感谢批评指正</a:t>
            </a:r>
            <a:endParaRPr lang="zh-CN" altLang="en-US" sz="4400" dirty="0">
              <a:latin typeface="+mn-lt"/>
              <a:ea typeface="+mn-ea"/>
              <a:cs typeface="+mn-ea"/>
              <a:sym typeface="+mn-lt"/>
            </a:endParaRPr>
          </a:p>
        </p:txBody>
      </p:sp>
      <p:sp>
        <p:nvSpPr>
          <p:cNvPr id="3" name="副标题 2"/>
          <p:cNvSpPr>
            <a:spLocks noGrp="1"/>
          </p:cNvSpPr>
          <p:nvPr>
            <p:ph type="subTitle" idx="1"/>
          </p:nvPr>
        </p:nvSpPr>
        <p:spPr>
          <a:xfrm>
            <a:off x="2843808" y="1875541"/>
            <a:ext cx="3235388" cy="308595"/>
          </a:xfrm>
        </p:spPr>
        <p:txBody>
          <a:bodyPr>
            <a:normAutofit lnSpcReduction="10000"/>
          </a:bodyPr>
          <a:lstStyle/>
          <a:p>
            <a:r>
              <a:rPr lang="en-US" altLang="zh-CN" dirty="0" smtClean="0">
                <a:cs typeface="+mn-ea"/>
                <a:sym typeface="+mn-lt"/>
              </a:rPr>
              <a:t>XX</a:t>
            </a:r>
            <a:r>
              <a:rPr lang="zh-CN" altLang="en-US" dirty="0" smtClean="0">
                <a:cs typeface="+mn-ea"/>
                <a:sym typeface="+mn-lt"/>
              </a:rPr>
              <a:t>学院</a:t>
            </a:r>
            <a:r>
              <a:rPr lang="en-US" altLang="zh-CN" dirty="0" smtClean="0">
                <a:cs typeface="+mn-ea"/>
                <a:sym typeface="+mn-lt"/>
              </a:rPr>
              <a:t>XXXX</a:t>
            </a:r>
            <a:r>
              <a:rPr lang="zh-CN" altLang="en-US" dirty="0" smtClean="0">
                <a:cs typeface="+mn-ea"/>
                <a:sym typeface="+mn-lt"/>
              </a:rPr>
              <a:t>系 </a:t>
            </a:r>
            <a:r>
              <a:rPr lang="en-US" altLang="zh-CN" dirty="0" smtClean="0">
                <a:cs typeface="+mn-ea"/>
                <a:sym typeface="+mn-lt"/>
              </a:rPr>
              <a:t>2015</a:t>
            </a:r>
            <a:r>
              <a:rPr lang="zh-CN" altLang="en-US" dirty="0" smtClean="0">
                <a:cs typeface="+mn-ea"/>
                <a:sym typeface="+mn-lt"/>
              </a:rPr>
              <a:t>级</a:t>
            </a:r>
            <a:r>
              <a:rPr lang="en-US" altLang="zh-CN" dirty="0" smtClean="0">
                <a:cs typeface="+mn-ea"/>
                <a:sym typeface="+mn-lt"/>
              </a:rPr>
              <a:t>1</a:t>
            </a:r>
            <a:r>
              <a:rPr lang="zh-CN" altLang="en-US" dirty="0" smtClean="0">
                <a:cs typeface="+mn-ea"/>
                <a:sym typeface="+mn-lt"/>
              </a:rPr>
              <a:t>班</a:t>
            </a:r>
            <a:endParaRPr lang="zh-CN" altLang="en-US" dirty="0">
              <a:cs typeface="+mn-ea"/>
              <a:sym typeface="+mn-lt"/>
            </a:endParaRPr>
          </a:p>
        </p:txBody>
      </p:sp>
      <p:sp>
        <p:nvSpPr>
          <p:cNvPr id="4" name="TextBox 3"/>
          <p:cNvSpPr txBox="1"/>
          <p:nvPr/>
        </p:nvSpPr>
        <p:spPr>
          <a:xfrm>
            <a:off x="3203848" y="2266408"/>
            <a:ext cx="1512168" cy="344710"/>
          </a:xfrm>
          <a:prstGeom prst="rect">
            <a:avLst/>
          </a:prstGeom>
          <a:noFill/>
        </p:spPr>
        <p:txBody>
          <a:bodyPr wrap="square" rtlCol="0">
            <a:spAutoFit/>
          </a:bodyPr>
          <a:lstStyle/>
          <a:p>
            <a:pPr>
              <a:lnSpc>
                <a:spcPct val="130000"/>
              </a:lnSpc>
            </a:pPr>
            <a:r>
              <a:rPr lang="zh-CN" altLang="en-US" sz="1400" b="1" dirty="0" smtClean="0">
                <a:cs typeface="+mn-ea"/>
                <a:sym typeface="+mn-lt"/>
              </a:rPr>
              <a:t>答辩人：</a:t>
            </a:r>
            <a:r>
              <a:rPr lang="zh-CN" altLang="en-US" sz="1400" dirty="0" smtClean="0">
                <a:cs typeface="+mn-ea"/>
                <a:sym typeface="+mn-lt"/>
              </a:rPr>
              <a:t>某某某</a:t>
            </a:r>
          </a:p>
        </p:txBody>
      </p:sp>
      <p:sp>
        <p:nvSpPr>
          <p:cNvPr id="5" name="TextBox 4"/>
          <p:cNvSpPr txBox="1"/>
          <p:nvPr/>
        </p:nvSpPr>
        <p:spPr>
          <a:xfrm>
            <a:off x="4585391" y="2269866"/>
            <a:ext cx="1282753" cy="372410"/>
          </a:xfrm>
          <a:prstGeom prst="rect">
            <a:avLst/>
          </a:prstGeom>
          <a:noFill/>
        </p:spPr>
        <p:txBody>
          <a:bodyPr wrap="square" rtlCol="0">
            <a:spAutoFit/>
          </a:bodyPr>
          <a:lstStyle/>
          <a:p>
            <a:pPr>
              <a:lnSpc>
                <a:spcPct val="130000"/>
              </a:lnSpc>
            </a:pPr>
            <a:r>
              <a:rPr lang="zh-CN" altLang="en-US" sz="1400" b="1" dirty="0" smtClean="0">
                <a:cs typeface="+mn-ea"/>
                <a:sym typeface="+mn-lt"/>
              </a:rPr>
              <a:t>导师：</a:t>
            </a:r>
            <a:r>
              <a:rPr lang="zh-CN" altLang="en-US" sz="1400" dirty="0" smtClean="0">
                <a:cs typeface="+mn-ea"/>
                <a:sym typeface="+mn-lt"/>
              </a:rPr>
              <a:t>某某某</a:t>
            </a:r>
          </a:p>
        </p:txBody>
      </p:sp>
      <p:grpSp>
        <p:nvGrpSpPr>
          <p:cNvPr id="8" name="组合 7"/>
          <p:cNvGrpSpPr/>
          <p:nvPr/>
        </p:nvGrpSpPr>
        <p:grpSpPr>
          <a:xfrm>
            <a:off x="84512" y="987574"/>
            <a:ext cx="1463152" cy="1271635"/>
            <a:chOff x="611560" y="483519"/>
            <a:chExt cx="1008112" cy="1008112"/>
          </a:xfrm>
        </p:grpSpPr>
        <p:sp>
          <p:nvSpPr>
            <p:cNvPr id="6" name="矩形 5"/>
            <p:cNvSpPr/>
            <p:nvPr/>
          </p:nvSpPr>
          <p:spPr>
            <a:xfrm>
              <a:off x="611560" y="483519"/>
              <a:ext cx="1008112" cy="10081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8264" y="540223"/>
              <a:ext cx="894705" cy="894705"/>
            </a:xfrm>
            <a:prstGeom prst="rect">
              <a:avLst/>
            </a:prstGeom>
          </p:spPr>
        </p:pic>
      </p:grpSp>
    </p:spTree>
    <p:extLst>
      <p:ext uri="{BB962C8B-B14F-4D97-AF65-F5344CB8AC3E}">
        <p14:creationId xmlns:p14="http://schemas.microsoft.com/office/powerpoint/2010/main" val="1821043963"/>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ppt_x</p:attrName>
                                        </p:attrNameLst>
                                      </p:cBhvr>
                                      <p:tavLst>
                                        <p:tav tm="0">
                                          <p:val>
                                            <p:strVal val="#ppt_x"/>
                                          </p:val>
                                        </p:tav>
                                        <p:tav tm="100000">
                                          <p:val>
                                            <p:strVal val="#ppt_x"/>
                                          </p:val>
                                        </p:tav>
                                      </p:tavLst>
                                    </p:anim>
                                    <p:anim calcmode="lin" valueType="num">
                                      <p:cBhvr>
                                        <p:cTn id="9" dur="1801" decel="100000" fill="hold"/>
                                        <p:tgtEl>
                                          <p:spTgt spid="8"/>
                                        </p:tgtEl>
                                        <p:attrNameLst>
                                          <p:attrName>ppt_y</p:attrName>
                                        </p:attrNameLst>
                                      </p:cBhvr>
                                      <p:tavLst>
                                        <p:tav tm="0">
                                          <p:val>
                                            <p:strVal val="#ppt_y+1"/>
                                          </p:val>
                                        </p:tav>
                                        <p:tav tm="100000">
                                          <p:val>
                                            <p:strVal val="#ppt_y-.03"/>
                                          </p:val>
                                        </p:tav>
                                      </p:tavLst>
                                    </p:anim>
                                    <p:anim calcmode="lin" valueType="num">
                                      <p:cBhvr>
                                        <p:cTn id="10" dur="199" accel="100000" fill="hold">
                                          <p:stCondLst>
                                            <p:cond delay="1801"/>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3500"/>
                            </p:stCondLst>
                            <p:childTnLst>
                              <p:par>
                                <p:cTn id="12" presetID="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1000" fill="hold"/>
                                        <p:tgtEl>
                                          <p:spTgt spid="10"/>
                                        </p:tgtEl>
                                        <p:attrNameLst>
                                          <p:attrName>ppt_x</p:attrName>
                                        </p:attrNameLst>
                                      </p:cBhvr>
                                      <p:tavLst>
                                        <p:tav tm="0">
                                          <p:val>
                                            <p:strVal val="0-#ppt_w/2"/>
                                          </p:val>
                                        </p:tav>
                                        <p:tav tm="100000">
                                          <p:val>
                                            <p:strVal val="#ppt_x"/>
                                          </p:val>
                                        </p:tav>
                                      </p:tavLst>
                                    </p:anim>
                                    <p:anim calcmode="lin" valueType="num">
                                      <p:cBhvr additive="base">
                                        <p:cTn id="15" dur="10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fill="hold"/>
                                        <p:tgtEl>
                                          <p:spTgt spid="9"/>
                                        </p:tgtEl>
                                        <p:attrNameLst>
                                          <p:attrName>ppt_x</p:attrName>
                                        </p:attrNameLst>
                                      </p:cBhvr>
                                      <p:tavLst>
                                        <p:tav tm="0">
                                          <p:val>
                                            <p:strVal val="1+#ppt_w/2"/>
                                          </p:val>
                                        </p:tav>
                                        <p:tav tm="100000">
                                          <p:val>
                                            <p:strVal val="#ppt_x"/>
                                          </p:val>
                                        </p:tav>
                                      </p:tavLst>
                                    </p:anim>
                                    <p:anim calcmode="lin" valueType="num">
                                      <p:cBhvr additive="base">
                                        <p:cTn id="19" dur="1000" fill="hold"/>
                                        <p:tgtEl>
                                          <p:spTgt spid="9"/>
                                        </p:tgtEl>
                                        <p:attrNameLst>
                                          <p:attrName>ppt_y</p:attrName>
                                        </p:attrNameLst>
                                      </p:cBhvr>
                                      <p:tavLst>
                                        <p:tav tm="0">
                                          <p:val>
                                            <p:strVal val="#ppt_y"/>
                                          </p:val>
                                        </p:tav>
                                        <p:tav tm="100000">
                                          <p:val>
                                            <p:strVal val="#ppt_y"/>
                                          </p:val>
                                        </p:tav>
                                      </p:tavLst>
                                    </p:anim>
                                  </p:childTnLst>
                                </p:cTn>
                              </p:par>
                            </p:childTnLst>
                          </p:cTn>
                        </p:par>
                        <p:par>
                          <p:cTn id="20" fill="hold">
                            <p:stCondLst>
                              <p:cond delay="4500"/>
                            </p:stCondLst>
                            <p:childTnLst>
                              <p:par>
                                <p:cTn id="21" presetID="10" presetClass="entr" presetSubtype="0" fill="hold" grpId="0" nodeType="afterEffect">
                                  <p:stCondLst>
                                    <p:cond delay="0"/>
                                  </p:stCondLst>
                                  <p:iterate type="lt">
                                    <p:tmPct val="20000"/>
                                  </p:iterate>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childTnLst>
                                </p:cTn>
                              </p:par>
                              <p:par>
                                <p:cTn id="24" presetID="53" presetClass="entr" presetSubtype="16" fill="hold" grpId="0" nodeType="withEffect">
                                  <p:stCondLst>
                                    <p:cond delay="2000"/>
                                  </p:stCondLst>
                                  <p:childTnLst>
                                    <p:set>
                                      <p:cBhvr>
                                        <p:cTn id="25" dur="1" fill="hold">
                                          <p:stCondLst>
                                            <p:cond delay="0"/>
                                          </p:stCondLst>
                                        </p:cTn>
                                        <p:tgtEl>
                                          <p:spTgt spid="3">
                                            <p:txEl>
                                              <p:pRg st="0" end="0"/>
                                            </p:txEl>
                                          </p:spTgt>
                                        </p:tgtEl>
                                        <p:attrNameLst>
                                          <p:attrName>style.visibility</p:attrName>
                                        </p:attrNameLst>
                                      </p:cBhvr>
                                      <p:to>
                                        <p:strVal val="visible"/>
                                      </p:to>
                                    </p:set>
                                    <p:anim calcmode="lin" valueType="num">
                                      <p:cBhvr>
                                        <p:cTn id="26"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7"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8" dur="2000"/>
                                        <p:tgtEl>
                                          <p:spTgt spid="3">
                                            <p:txEl>
                                              <p:pRg st="0" end="0"/>
                                            </p:txEl>
                                          </p:spTgt>
                                        </p:tgtEl>
                                      </p:cBhvr>
                                    </p:animEffect>
                                  </p:childTnLst>
                                </p:cTn>
                              </p:par>
                              <p:par>
                                <p:cTn id="29" presetID="37" presetClass="entr" presetSubtype="0" fill="hold" grpId="0" nodeType="withEffect">
                                  <p:stCondLst>
                                    <p:cond delay="30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2000"/>
                                        <p:tgtEl>
                                          <p:spTgt spid="4"/>
                                        </p:tgtEl>
                                      </p:cBhvr>
                                    </p:animEffect>
                                    <p:anim calcmode="lin" valueType="num">
                                      <p:cBhvr>
                                        <p:cTn id="32" dur="2000" fill="hold"/>
                                        <p:tgtEl>
                                          <p:spTgt spid="4"/>
                                        </p:tgtEl>
                                        <p:attrNameLst>
                                          <p:attrName>ppt_x</p:attrName>
                                        </p:attrNameLst>
                                      </p:cBhvr>
                                      <p:tavLst>
                                        <p:tav tm="0">
                                          <p:val>
                                            <p:strVal val="#ppt_x"/>
                                          </p:val>
                                        </p:tav>
                                        <p:tav tm="100000">
                                          <p:val>
                                            <p:strVal val="#ppt_x"/>
                                          </p:val>
                                        </p:tav>
                                      </p:tavLst>
                                    </p:anim>
                                    <p:anim calcmode="lin" valueType="num">
                                      <p:cBhvr>
                                        <p:cTn id="33" dur="1801" decel="100000" fill="hold"/>
                                        <p:tgtEl>
                                          <p:spTgt spid="4"/>
                                        </p:tgtEl>
                                        <p:attrNameLst>
                                          <p:attrName>ppt_y</p:attrName>
                                        </p:attrNameLst>
                                      </p:cBhvr>
                                      <p:tavLst>
                                        <p:tav tm="0">
                                          <p:val>
                                            <p:strVal val="#ppt_y+1"/>
                                          </p:val>
                                        </p:tav>
                                        <p:tav tm="100000">
                                          <p:val>
                                            <p:strVal val="#ppt_y-.03"/>
                                          </p:val>
                                        </p:tav>
                                      </p:tavLst>
                                    </p:anim>
                                    <p:anim calcmode="lin" valueType="num">
                                      <p:cBhvr>
                                        <p:cTn id="34" dur="199" accel="100000" fill="hold">
                                          <p:stCondLst>
                                            <p:cond delay="1801"/>
                                          </p:stCondLst>
                                        </p:cTn>
                                        <p:tgtEl>
                                          <p:spTgt spid="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4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2000"/>
                                        <p:tgtEl>
                                          <p:spTgt spid="5"/>
                                        </p:tgtEl>
                                      </p:cBhvr>
                                    </p:animEffect>
                                    <p:anim calcmode="lin" valueType="num">
                                      <p:cBhvr>
                                        <p:cTn id="38" dur="2000" fill="hold"/>
                                        <p:tgtEl>
                                          <p:spTgt spid="5"/>
                                        </p:tgtEl>
                                        <p:attrNameLst>
                                          <p:attrName>ppt_x</p:attrName>
                                        </p:attrNameLst>
                                      </p:cBhvr>
                                      <p:tavLst>
                                        <p:tav tm="0">
                                          <p:val>
                                            <p:strVal val="#ppt_x"/>
                                          </p:val>
                                        </p:tav>
                                        <p:tav tm="100000">
                                          <p:val>
                                            <p:strVal val="#ppt_x"/>
                                          </p:val>
                                        </p:tav>
                                      </p:tavLst>
                                    </p:anim>
                                    <p:anim calcmode="lin" valueType="num">
                                      <p:cBhvr>
                                        <p:cTn id="39" dur="1801" decel="100000" fill="hold"/>
                                        <p:tgtEl>
                                          <p:spTgt spid="5"/>
                                        </p:tgtEl>
                                        <p:attrNameLst>
                                          <p:attrName>ppt_y</p:attrName>
                                        </p:attrNameLst>
                                      </p:cBhvr>
                                      <p:tavLst>
                                        <p:tav tm="0">
                                          <p:val>
                                            <p:strVal val="#ppt_y+1"/>
                                          </p:val>
                                        </p:tav>
                                        <p:tav tm="100000">
                                          <p:val>
                                            <p:strVal val="#ppt_y-.03"/>
                                          </p:val>
                                        </p:tav>
                                      </p:tavLst>
                                    </p:anim>
                                    <p:anim calcmode="lin" valueType="num">
                                      <p:cBhvr>
                                        <p:cTn id="40" dur="199" accel="100000" fill="hold">
                                          <p:stCondLst>
                                            <p:cond delay="1801"/>
                                          </p:stCondLst>
                                        </p:cTn>
                                        <p:tgtEl>
                                          <p:spTgt spid="5"/>
                                        </p:tgtEl>
                                        <p:attrNameLst>
                                          <p:attrName>ppt_y</p:attrName>
                                        </p:attrNameLst>
                                      </p:cBhvr>
                                      <p:tavLst>
                                        <p:tav tm="0">
                                          <p:val>
                                            <p:strVal val="#ppt_y-.03"/>
                                          </p:val>
                                        </p:tav>
                                        <p:tav tm="100000">
                                          <p:val>
                                            <p:strVal val="#ppt_y"/>
                                          </p:val>
                                        </p:tav>
                                      </p:tavLst>
                                    </p:anim>
                                  </p:childTnLst>
                                </p:cTn>
                              </p:par>
                            </p:childTnLst>
                          </p:cTn>
                        </p:par>
                        <p:par>
                          <p:cTn id="41" fill="hold">
                            <p:stCondLst>
                              <p:cond delay="10500"/>
                            </p:stCondLst>
                            <p:childTnLst>
                              <p:par>
                                <p:cTn id="42" presetID="14" presetClass="entr" presetSubtype="1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randombar(horizontal)">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06381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矩形 10"/>
          <p:cNvSpPr/>
          <p:nvPr/>
        </p:nvSpPr>
        <p:spPr>
          <a:xfrm>
            <a:off x="2590961" y="2465102"/>
            <a:ext cx="3960444" cy="504056"/>
          </a:xfrm>
          <a:custGeom>
            <a:avLst/>
            <a:gdLst/>
            <a:ahLst/>
            <a:cxnLst/>
            <a:rect l="l" t="t" r="r" b="b"/>
            <a:pathLst>
              <a:path w="3960444" h="504056">
                <a:moveTo>
                  <a:pt x="2" y="0"/>
                </a:moveTo>
                <a:lnTo>
                  <a:pt x="3960440" y="0"/>
                </a:lnTo>
                <a:lnTo>
                  <a:pt x="3708414" y="252026"/>
                </a:lnTo>
                <a:lnTo>
                  <a:pt x="3960444" y="504056"/>
                </a:lnTo>
                <a:lnTo>
                  <a:pt x="0" y="504056"/>
                </a:lnTo>
                <a:lnTo>
                  <a:pt x="252029" y="25202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TextBox 24"/>
          <p:cNvSpPr txBox="1"/>
          <p:nvPr/>
        </p:nvSpPr>
        <p:spPr>
          <a:xfrm>
            <a:off x="2990032" y="2517074"/>
            <a:ext cx="3163937" cy="400110"/>
          </a:xfrm>
          <a:prstGeom prst="rect">
            <a:avLst/>
          </a:prstGeom>
          <a:noFill/>
        </p:spPr>
        <p:txBody>
          <a:bodyPr wrap="square" rtlCol="0">
            <a:spAutoFit/>
          </a:bodyPr>
          <a:lstStyle/>
          <a:p>
            <a:pPr algn="ctr"/>
            <a:r>
              <a:rPr lang="zh-CN" altLang="en-US" sz="2000" b="1" spc="300" dirty="0" smtClean="0">
                <a:solidFill>
                  <a:schemeClr val="bg1"/>
                </a:solidFill>
                <a:cs typeface="+mn-ea"/>
                <a:sym typeface="+mn-lt"/>
              </a:rPr>
              <a:t>绪 论</a:t>
            </a:r>
            <a:endParaRPr lang="zh-CN" altLang="en-US" sz="2000" b="1" spc="300" dirty="0">
              <a:solidFill>
                <a:schemeClr val="bg1"/>
              </a:solidFill>
              <a:cs typeface="+mn-ea"/>
              <a:sym typeface="+mn-lt"/>
            </a:endParaRPr>
          </a:p>
        </p:txBody>
      </p:sp>
      <p:sp>
        <p:nvSpPr>
          <p:cNvPr id="18" name="椭圆 11"/>
          <p:cNvSpPr/>
          <p:nvPr/>
        </p:nvSpPr>
        <p:spPr>
          <a:xfrm>
            <a:off x="4097564" y="1059583"/>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chemeClr val="bg1"/>
                </a:solidFill>
                <a:latin typeface="Impact" panose="020B0806030902050204" pitchFamily="34" charset="0"/>
                <a:cs typeface="+mn-ea"/>
                <a:sym typeface="+mn-lt"/>
              </a:rPr>
              <a:t>01</a:t>
            </a:r>
            <a:endParaRPr lang="zh-CN" altLang="en-US" sz="3600" dirty="0">
              <a:solidFill>
                <a:schemeClr val="bg1"/>
              </a:solidFill>
              <a:latin typeface="Impact" panose="020B0806030902050204" pitchFamily="34" charset="0"/>
              <a:cs typeface="+mn-ea"/>
              <a:sym typeface="+mn-lt"/>
            </a:endParaRPr>
          </a:p>
        </p:txBody>
      </p:sp>
      <p:cxnSp>
        <p:nvCxnSpPr>
          <p:cNvPr id="3" name="直接连接符 2"/>
          <p:cNvCxnSpPr/>
          <p:nvPr/>
        </p:nvCxnSpPr>
        <p:spPr>
          <a:xfrm>
            <a:off x="4531891" y="3113804"/>
            <a:ext cx="0" cy="14810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750104" y="3113807"/>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选题背景</a:t>
            </a:r>
            <a:endParaRPr lang="zh-CN" altLang="en-US" sz="1200" dirty="0">
              <a:cs typeface="+mn-ea"/>
              <a:sym typeface="+mn-lt"/>
            </a:endParaRPr>
          </a:p>
        </p:txBody>
      </p:sp>
      <p:sp>
        <p:nvSpPr>
          <p:cNvPr id="13" name="TextBox 12"/>
          <p:cNvSpPr txBox="1"/>
          <p:nvPr/>
        </p:nvSpPr>
        <p:spPr>
          <a:xfrm>
            <a:off x="4750104" y="4317819"/>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主要贡献与创新</a:t>
            </a:r>
            <a:endParaRPr lang="zh-CN" altLang="en-US" sz="1200" dirty="0">
              <a:cs typeface="+mn-ea"/>
              <a:sym typeface="+mn-lt"/>
            </a:endParaRPr>
          </a:p>
        </p:txBody>
      </p:sp>
      <p:sp>
        <p:nvSpPr>
          <p:cNvPr id="14" name="TextBox 13"/>
          <p:cNvSpPr txBox="1"/>
          <p:nvPr/>
        </p:nvSpPr>
        <p:spPr>
          <a:xfrm>
            <a:off x="4750104" y="3414810"/>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研究意义</a:t>
            </a:r>
            <a:endParaRPr lang="zh-CN" altLang="en-US" sz="1200" dirty="0">
              <a:cs typeface="+mn-ea"/>
              <a:sym typeface="+mn-lt"/>
            </a:endParaRPr>
          </a:p>
        </p:txBody>
      </p:sp>
      <p:sp>
        <p:nvSpPr>
          <p:cNvPr id="15" name="TextBox 14"/>
          <p:cNvSpPr txBox="1"/>
          <p:nvPr/>
        </p:nvSpPr>
        <p:spPr>
          <a:xfrm>
            <a:off x="4750104" y="3715813"/>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国内外相关研究综述</a:t>
            </a:r>
            <a:endParaRPr lang="zh-CN" altLang="en-US" sz="1200" dirty="0">
              <a:cs typeface="+mn-ea"/>
              <a:sym typeface="+mn-lt"/>
            </a:endParaRPr>
          </a:p>
        </p:txBody>
      </p:sp>
      <p:sp>
        <p:nvSpPr>
          <p:cNvPr id="16" name="TextBox 15"/>
          <p:cNvSpPr txBox="1"/>
          <p:nvPr/>
        </p:nvSpPr>
        <p:spPr>
          <a:xfrm>
            <a:off x="4750104" y="4016816"/>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理论基础与文献综述</a:t>
            </a:r>
            <a:endParaRPr lang="zh-CN" altLang="en-US" sz="1200" dirty="0">
              <a:cs typeface="+mn-ea"/>
              <a:sym typeface="+mn-lt"/>
            </a:endParaRPr>
          </a:p>
        </p:txBody>
      </p:sp>
      <p:sp>
        <p:nvSpPr>
          <p:cNvPr id="17" name="KSO_Shape"/>
          <p:cNvSpPr>
            <a:spLocks/>
          </p:cNvSpPr>
          <p:nvPr/>
        </p:nvSpPr>
        <p:spPr bwMode="auto">
          <a:xfrm>
            <a:off x="3707904" y="3544781"/>
            <a:ext cx="449760" cy="610534"/>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spTree>
    <p:extLst>
      <p:ext uri="{BB962C8B-B14F-4D97-AF65-F5344CB8AC3E}">
        <p14:creationId xmlns:p14="http://schemas.microsoft.com/office/powerpoint/2010/main" val="239619663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934"/>
                                        <p:tgtEl>
                                          <p:spTgt spid="18"/>
                                        </p:tgtEl>
                                      </p:cBhvr>
                                    </p:animEffect>
                                    <p:anim calcmode="lin" valueType="num">
                                      <p:cBhvr>
                                        <p:cTn id="8" dur="934" fill="hold"/>
                                        <p:tgtEl>
                                          <p:spTgt spid="18"/>
                                        </p:tgtEl>
                                        <p:attrNameLst>
                                          <p:attrName>ppt_x</p:attrName>
                                        </p:attrNameLst>
                                      </p:cBhvr>
                                      <p:tavLst>
                                        <p:tav tm="0">
                                          <p:val>
                                            <p:strVal val="#ppt_x"/>
                                          </p:val>
                                        </p:tav>
                                        <p:tav tm="100000">
                                          <p:val>
                                            <p:strVal val="#ppt_x"/>
                                          </p:val>
                                        </p:tav>
                                      </p:tavLst>
                                    </p:anim>
                                    <p:anim calcmode="lin" valueType="num">
                                      <p:cBhvr>
                                        <p:cTn id="9" dur="841" decel="100000" fill="hold"/>
                                        <p:tgtEl>
                                          <p:spTgt spid="18"/>
                                        </p:tgtEl>
                                        <p:attrNameLst>
                                          <p:attrName>ppt_y</p:attrName>
                                        </p:attrNameLst>
                                      </p:cBhvr>
                                      <p:tavLst>
                                        <p:tav tm="0">
                                          <p:val>
                                            <p:strVal val="#ppt_y+1"/>
                                          </p:val>
                                        </p:tav>
                                        <p:tav tm="100000">
                                          <p:val>
                                            <p:strVal val="#ppt_y-.03"/>
                                          </p:val>
                                        </p:tav>
                                      </p:tavLst>
                                    </p:anim>
                                    <p:anim calcmode="lin" valueType="num">
                                      <p:cBhvr>
                                        <p:cTn id="10" dur="93" accel="100000" fill="hold">
                                          <p:stCondLst>
                                            <p:cond delay="841"/>
                                          </p:stCondLst>
                                        </p:cTn>
                                        <p:tgtEl>
                                          <p:spTgt spid="18"/>
                                        </p:tgtEl>
                                        <p:attrNameLst>
                                          <p:attrName>ppt_y</p:attrName>
                                        </p:attrNameLst>
                                      </p:cBhvr>
                                      <p:tavLst>
                                        <p:tav tm="0">
                                          <p:val>
                                            <p:strVal val="#ppt_y-.03"/>
                                          </p:val>
                                        </p:tav>
                                        <p:tav tm="100000">
                                          <p:val>
                                            <p:strVal val="#ppt_y"/>
                                          </p:val>
                                        </p:tav>
                                      </p:tavLst>
                                    </p:anim>
                                  </p:childTnLst>
                                </p:cTn>
                              </p:par>
                            </p:childTnLst>
                          </p:cTn>
                        </p:par>
                        <p:par>
                          <p:cTn id="11" fill="hold">
                            <p:stCondLst>
                              <p:cond delay="934"/>
                            </p:stCondLst>
                            <p:childTnLst>
                              <p:par>
                                <p:cTn id="12" presetID="23" presetClass="entr" presetSubtype="272"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2/3*#ppt_w"/>
                                          </p:val>
                                        </p:tav>
                                        <p:tav tm="100000">
                                          <p:val>
                                            <p:strVal val="#ppt_w"/>
                                          </p:val>
                                        </p:tav>
                                      </p:tavLst>
                                    </p:anim>
                                    <p:anim calcmode="lin" valueType="num">
                                      <p:cBhvr>
                                        <p:cTn id="15" dur="1000" fill="hold"/>
                                        <p:tgtEl>
                                          <p:spTgt spid="11"/>
                                        </p:tgtEl>
                                        <p:attrNameLst>
                                          <p:attrName>ppt_h</p:attrName>
                                        </p:attrNameLst>
                                      </p:cBhvr>
                                      <p:tavLst>
                                        <p:tav tm="0">
                                          <p:val>
                                            <p:strVal val="2/3*#ppt_h"/>
                                          </p:val>
                                        </p:tav>
                                        <p:tav tm="100000">
                                          <p:val>
                                            <p:strVal val="#ppt_h"/>
                                          </p:val>
                                        </p:tav>
                                      </p:tavLst>
                                    </p:anim>
                                  </p:childTnLst>
                                </p:cTn>
                              </p:par>
                              <p:par>
                                <p:cTn id="16" presetID="22" presetClass="entr" presetSubtype="8" fill="hold" grpId="0" nodeType="withEffect">
                                  <p:stCondLst>
                                    <p:cond delay="50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1250"/>
                                        <p:tgtEl>
                                          <p:spTgt spid="25"/>
                                        </p:tgtEl>
                                      </p:cBhvr>
                                    </p:animEffect>
                                  </p:childTnLst>
                                </p:cTn>
                              </p:par>
                            </p:childTnLst>
                          </p:cTn>
                        </p:par>
                        <p:par>
                          <p:cTn id="19" fill="hold">
                            <p:stCondLst>
                              <p:cond delay="2684"/>
                            </p:stCondLst>
                            <p:childTnLst>
                              <p:par>
                                <p:cTn id="20" presetID="12" presetClass="entr" presetSubtype="2"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p:tgtEl>
                                          <p:spTgt spid="17"/>
                                        </p:tgtEl>
                                        <p:attrNameLst>
                                          <p:attrName>ppt_x</p:attrName>
                                        </p:attrNameLst>
                                      </p:cBhvr>
                                      <p:tavLst>
                                        <p:tav tm="0">
                                          <p:val>
                                            <p:strVal val="#ppt_x+#ppt_w*1.125000"/>
                                          </p:val>
                                        </p:tav>
                                        <p:tav tm="100000">
                                          <p:val>
                                            <p:strVal val="#ppt_x"/>
                                          </p:val>
                                        </p:tav>
                                      </p:tavLst>
                                    </p:anim>
                                    <p:animEffect transition="in" filter="wipe(left)">
                                      <p:cBhvr>
                                        <p:cTn id="23" dur="500"/>
                                        <p:tgtEl>
                                          <p:spTgt spid="17"/>
                                        </p:tgtEl>
                                      </p:cBhvr>
                                    </p:animEffect>
                                  </p:childTnLst>
                                </p:cTn>
                              </p:par>
                              <p:par>
                                <p:cTn id="24" presetID="16" presetClass="entr" presetSubtype="42"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outHorizontal)">
                                      <p:cBhvr>
                                        <p:cTn id="26" dur="500"/>
                                        <p:tgtEl>
                                          <p:spTgt spid="3"/>
                                        </p:tgtEl>
                                      </p:cBhvr>
                                    </p:animEffect>
                                  </p:childTnLst>
                                </p:cTn>
                              </p:par>
                            </p:childTnLst>
                          </p:cTn>
                        </p:par>
                        <p:par>
                          <p:cTn id="27" fill="hold">
                            <p:stCondLst>
                              <p:cond delay="3184"/>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1000"/>
                                        <p:tgtEl>
                                          <p:spTgt spid="10"/>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1000"/>
                                        <p:tgtEl>
                                          <p:spTgt spid="14"/>
                                        </p:tgtEl>
                                      </p:cBhvr>
                                    </p:animEffect>
                                  </p:childTnLst>
                                </p:cTn>
                              </p:par>
                              <p:par>
                                <p:cTn id="34" presetID="22" presetClass="entr" presetSubtype="8" fill="hold" grpId="0" nodeType="withEffect">
                                  <p:stCondLst>
                                    <p:cond delay="750"/>
                                  </p:stCondLst>
                                  <p:childTnLst>
                                    <p:set>
                                      <p:cBhvr>
                                        <p:cTn id="35" dur="1" fill="hold">
                                          <p:stCondLst>
                                            <p:cond delay="0"/>
                                          </p:stCondLst>
                                        </p:cTn>
                                        <p:tgtEl>
                                          <p:spTgt spid="15"/>
                                        </p:tgtEl>
                                        <p:attrNameLst>
                                          <p:attrName>style.visibility</p:attrName>
                                        </p:attrNameLst>
                                      </p:cBhvr>
                                      <p:to>
                                        <p:strVal val="visible"/>
                                      </p:to>
                                    </p:set>
                                    <p:animEffect transition="in" filter="wipe(left)">
                                      <p:cBhvr>
                                        <p:cTn id="36" dur="1000"/>
                                        <p:tgtEl>
                                          <p:spTgt spid="15"/>
                                        </p:tgtEl>
                                      </p:cBhvr>
                                    </p:animEffect>
                                  </p:childTnLst>
                                </p:cTn>
                              </p:par>
                              <p:par>
                                <p:cTn id="37" presetID="22" presetClass="entr" presetSubtype="8" fill="hold" grpId="0" nodeType="withEffect">
                                  <p:stCondLst>
                                    <p:cond delay="100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1000"/>
                                        <p:tgtEl>
                                          <p:spTgt spid="16"/>
                                        </p:tgtEl>
                                      </p:cBhvr>
                                    </p:animEffect>
                                  </p:childTnLst>
                                </p:cTn>
                              </p:par>
                              <p:par>
                                <p:cTn id="40" presetID="22" presetClass="entr" presetSubtype="8" fill="hold" grpId="0" nodeType="withEffect">
                                  <p:stCondLst>
                                    <p:cond delay="125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5" grpId="0"/>
      <p:bldP spid="18" grpId="0" animBg="1"/>
      <p:bldP spid="10" grpId="0"/>
      <p:bldP spid="13" grpId="0"/>
      <p:bldP spid="14" grpId="0"/>
      <p:bldP spid="15" grpId="0"/>
      <p:bldP spid="16" grpId="0"/>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150723" y="2739598"/>
            <a:ext cx="1658570" cy="1572506"/>
            <a:chOff x="3065829" y="2668267"/>
            <a:chExt cx="1872107" cy="1761728"/>
          </a:xfrm>
        </p:grpSpPr>
        <p:sp>
          <p:nvSpPr>
            <p:cNvPr id="9" name="椭圆 8"/>
            <p:cNvSpPr/>
            <p:nvPr/>
          </p:nvSpPr>
          <p:spPr>
            <a:xfrm>
              <a:off x="3115072" y="2668267"/>
              <a:ext cx="1761728" cy="1761728"/>
            </a:xfrm>
            <a:prstGeom prst="ellipse">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椭圆 9"/>
            <p:cNvSpPr/>
            <p:nvPr/>
          </p:nvSpPr>
          <p:spPr>
            <a:xfrm>
              <a:off x="4442509" y="2761135"/>
              <a:ext cx="119507" cy="119507"/>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endParaRPr>
            </a:p>
          </p:txBody>
        </p:sp>
        <p:sp>
          <p:nvSpPr>
            <p:cNvPr id="11" name="椭圆 10"/>
            <p:cNvSpPr/>
            <p:nvPr/>
          </p:nvSpPr>
          <p:spPr>
            <a:xfrm>
              <a:off x="3439209" y="2761135"/>
              <a:ext cx="119507" cy="119507"/>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endParaRPr>
            </a:p>
          </p:txBody>
        </p:sp>
        <p:sp>
          <p:nvSpPr>
            <p:cNvPr id="12" name="椭圆 11"/>
            <p:cNvSpPr/>
            <p:nvPr/>
          </p:nvSpPr>
          <p:spPr>
            <a:xfrm>
              <a:off x="3065829" y="3492655"/>
              <a:ext cx="119507" cy="119507"/>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endParaRPr>
            </a:p>
          </p:txBody>
        </p:sp>
        <p:sp>
          <p:nvSpPr>
            <p:cNvPr id="13" name="椭圆 12"/>
            <p:cNvSpPr/>
            <p:nvPr/>
          </p:nvSpPr>
          <p:spPr>
            <a:xfrm>
              <a:off x="4818429" y="3492655"/>
              <a:ext cx="119507" cy="119507"/>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endParaRPr>
            </a:p>
          </p:txBody>
        </p:sp>
        <p:sp>
          <p:nvSpPr>
            <p:cNvPr id="14" name="椭圆 13"/>
            <p:cNvSpPr/>
            <p:nvPr/>
          </p:nvSpPr>
          <p:spPr>
            <a:xfrm>
              <a:off x="4442509" y="4224175"/>
              <a:ext cx="119507" cy="119507"/>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endParaRPr>
            </a:p>
          </p:txBody>
        </p:sp>
        <p:sp>
          <p:nvSpPr>
            <p:cNvPr id="15" name="椭圆 14"/>
            <p:cNvSpPr/>
            <p:nvPr/>
          </p:nvSpPr>
          <p:spPr>
            <a:xfrm>
              <a:off x="3439209" y="4201315"/>
              <a:ext cx="119507" cy="119507"/>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endParaRPr>
            </a:p>
          </p:txBody>
        </p:sp>
        <p:grpSp>
          <p:nvGrpSpPr>
            <p:cNvPr id="16" name="组合 15"/>
            <p:cNvGrpSpPr/>
            <p:nvPr/>
          </p:nvGrpSpPr>
          <p:grpSpPr>
            <a:xfrm>
              <a:off x="3269293" y="2943616"/>
              <a:ext cx="1465545" cy="1202499"/>
              <a:chOff x="3269293" y="2943616"/>
              <a:chExt cx="1465545" cy="1202499"/>
            </a:xfrm>
          </p:grpSpPr>
          <p:sp>
            <p:nvSpPr>
              <p:cNvPr id="17" name="任意多边形 16"/>
              <p:cNvSpPr/>
              <p:nvPr/>
            </p:nvSpPr>
            <p:spPr>
              <a:xfrm>
                <a:off x="4008329" y="2956142"/>
                <a:ext cx="425885" cy="588724"/>
              </a:xfrm>
              <a:custGeom>
                <a:avLst/>
                <a:gdLst>
                  <a:gd name="connsiteX0" fmla="*/ 0 w 425885"/>
                  <a:gd name="connsiteY0" fmla="*/ 588724 h 588724"/>
                  <a:gd name="connsiteX1" fmla="*/ 425885 w 425885"/>
                  <a:gd name="connsiteY1" fmla="*/ 0 h 588724"/>
                </a:gdLst>
                <a:ahLst/>
                <a:cxnLst>
                  <a:cxn ang="0">
                    <a:pos x="connsiteX0" y="connsiteY0"/>
                  </a:cxn>
                  <a:cxn ang="0">
                    <a:pos x="connsiteX1" y="connsiteY1"/>
                  </a:cxn>
                </a:cxnLst>
                <a:rect l="l" t="t" r="r" b="b"/>
                <a:pathLst>
                  <a:path w="425885" h="588724">
                    <a:moveTo>
                      <a:pt x="0" y="588724"/>
                    </a:moveTo>
                    <a:lnTo>
                      <a:pt x="425885" y="0"/>
                    </a:lnTo>
                  </a:path>
                </a:pathLst>
              </a:custGeom>
              <a:noFill/>
              <a:ln w="38100">
                <a:solidFill>
                  <a:schemeClr val="bg1">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任意多边形 17"/>
              <p:cNvSpPr/>
              <p:nvPr/>
            </p:nvSpPr>
            <p:spPr>
              <a:xfrm>
                <a:off x="3995803" y="3544866"/>
                <a:ext cx="739035" cy="0"/>
              </a:xfrm>
              <a:custGeom>
                <a:avLst/>
                <a:gdLst>
                  <a:gd name="connsiteX0" fmla="*/ 0 w 739035"/>
                  <a:gd name="connsiteY0" fmla="*/ 0 h 0"/>
                  <a:gd name="connsiteX1" fmla="*/ 739035 w 739035"/>
                  <a:gd name="connsiteY1" fmla="*/ 0 h 0"/>
                </a:gdLst>
                <a:ahLst/>
                <a:cxnLst>
                  <a:cxn ang="0">
                    <a:pos x="connsiteX0" y="connsiteY0"/>
                  </a:cxn>
                  <a:cxn ang="0">
                    <a:pos x="connsiteX1" y="connsiteY1"/>
                  </a:cxn>
                </a:cxnLst>
                <a:rect l="l" t="t" r="r" b="b"/>
                <a:pathLst>
                  <a:path w="739035">
                    <a:moveTo>
                      <a:pt x="0" y="0"/>
                    </a:moveTo>
                    <a:lnTo>
                      <a:pt x="739035" y="0"/>
                    </a:lnTo>
                  </a:path>
                </a:pathLst>
              </a:custGeom>
              <a:noFill/>
              <a:ln w="38100">
                <a:solidFill>
                  <a:schemeClr val="bg1">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任意多边形 18"/>
              <p:cNvSpPr/>
              <p:nvPr/>
            </p:nvSpPr>
            <p:spPr>
              <a:xfrm>
                <a:off x="3594970" y="2943616"/>
                <a:ext cx="413359" cy="588724"/>
              </a:xfrm>
              <a:custGeom>
                <a:avLst/>
                <a:gdLst>
                  <a:gd name="connsiteX0" fmla="*/ 413359 w 413359"/>
                  <a:gd name="connsiteY0" fmla="*/ 588724 h 588724"/>
                  <a:gd name="connsiteX1" fmla="*/ 0 w 413359"/>
                  <a:gd name="connsiteY1" fmla="*/ 0 h 588724"/>
                </a:gdLst>
                <a:ahLst/>
                <a:cxnLst>
                  <a:cxn ang="0">
                    <a:pos x="connsiteX0" y="connsiteY0"/>
                  </a:cxn>
                  <a:cxn ang="0">
                    <a:pos x="connsiteX1" y="connsiteY1"/>
                  </a:cxn>
                </a:cxnLst>
                <a:rect l="l" t="t" r="r" b="b"/>
                <a:pathLst>
                  <a:path w="413359" h="588724">
                    <a:moveTo>
                      <a:pt x="413359" y="588724"/>
                    </a:moveTo>
                    <a:lnTo>
                      <a:pt x="0" y="0"/>
                    </a:lnTo>
                  </a:path>
                </a:pathLst>
              </a:custGeom>
              <a:noFill/>
              <a:ln w="38100">
                <a:solidFill>
                  <a:schemeClr val="bg1">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任意多边形 19"/>
              <p:cNvSpPr/>
              <p:nvPr/>
            </p:nvSpPr>
            <p:spPr>
              <a:xfrm>
                <a:off x="3269293" y="3557392"/>
                <a:ext cx="726510" cy="0"/>
              </a:xfrm>
              <a:custGeom>
                <a:avLst/>
                <a:gdLst>
                  <a:gd name="connsiteX0" fmla="*/ 726510 w 726510"/>
                  <a:gd name="connsiteY0" fmla="*/ 0 h 0"/>
                  <a:gd name="connsiteX1" fmla="*/ 0 w 726510"/>
                  <a:gd name="connsiteY1" fmla="*/ 0 h 0"/>
                </a:gdLst>
                <a:ahLst/>
                <a:cxnLst>
                  <a:cxn ang="0">
                    <a:pos x="connsiteX0" y="connsiteY0"/>
                  </a:cxn>
                  <a:cxn ang="0">
                    <a:pos x="connsiteX1" y="connsiteY1"/>
                  </a:cxn>
                </a:cxnLst>
                <a:rect l="l" t="t" r="r" b="b"/>
                <a:pathLst>
                  <a:path w="726510">
                    <a:moveTo>
                      <a:pt x="726510" y="0"/>
                    </a:moveTo>
                    <a:lnTo>
                      <a:pt x="0" y="0"/>
                    </a:lnTo>
                  </a:path>
                </a:pathLst>
              </a:custGeom>
              <a:noFill/>
              <a:ln w="38100">
                <a:solidFill>
                  <a:schemeClr val="bg1">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任意多边形 20"/>
              <p:cNvSpPr/>
              <p:nvPr/>
            </p:nvSpPr>
            <p:spPr>
              <a:xfrm>
                <a:off x="3582444" y="3569918"/>
                <a:ext cx="425885" cy="576197"/>
              </a:xfrm>
              <a:custGeom>
                <a:avLst/>
                <a:gdLst>
                  <a:gd name="connsiteX0" fmla="*/ 425885 w 425885"/>
                  <a:gd name="connsiteY0" fmla="*/ 0 h 576197"/>
                  <a:gd name="connsiteX1" fmla="*/ 0 w 425885"/>
                  <a:gd name="connsiteY1" fmla="*/ 576197 h 576197"/>
                </a:gdLst>
                <a:ahLst/>
                <a:cxnLst>
                  <a:cxn ang="0">
                    <a:pos x="connsiteX0" y="connsiteY0"/>
                  </a:cxn>
                  <a:cxn ang="0">
                    <a:pos x="connsiteX1" y="connsiteY1"/>
                  </a:cxn>
                </a:cxnLst>
                <a:rect l="l" t="t" r="r" b="b"/>
                <a:pathLst>
                  <a:path w="425885" h="576197">
                    <a:moveTo>
                      <a:pt x="425885" y="0"/>
                    </a:moveTo>
                    <a:lnTo>
                      <a:pt x="0" y="576197"/>
                    </a:lnTo>
                  </a:path>
                </a:pathLst>
              </a:custGeom>
              <a:noFill/>
              <a:ln w="38100">
                <a:solidFill>
                  <a:schemeClr val="bg1">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任意多边形 27"/>
              <p:cNvSpPr/>
              <p:nvPr/>
            </p:nvSpPr>
            <p:spPr>
              <a:xfrm>
                <a:off x="4020855" y="3569918"/>
                <a:ext cx="388307" cy="576197"/>
              </a:xfrm>
              <a:custGeom>
                <a:avLst/>
                <a:gdLst>
                  <a:gd name="connsiteX0" fmla="*/ 0 w 388307"/>
                  <a:gd name="connsiteY0" fmla="*/ 0 h 576197"/>
                  <a:gd name="connsiteX1" fmla="*/ 388307 w 388307"/>
                  <a:gd name="connsiteY1" fmla="*/ 576197 h 576197"/>
                </a:gdLst>
                <a:ahLst/>
                <a:cxnLst>
                  <a:cxn ang="0">
                    <a:pos x="connsiteX0" y="connsiteY0"/>
                  </a:cxn>
                  <a:cxn ang="0">
                    <a:pos x="connsiteX1" y="connsiteY1"/>
                  </a:cxn>
                </a:cxnLst>
                <a:rect l="l" t="t" r="r" b="b"/>
                <a:pathLst>
                  <a:path w="388307" h="576197">
                    <a:moveTo>
                      <a:pt x="0" y="0"/>
                    </a:moveTo>
                    <a:lnTo>
                      <a:pt x="388307" y="576197"/>
                    </a:lnTo>
                  </a:path>
                </a:pathLst>
              </a:custGeom>
              <a:noFill/>
              <a:ln w="38100">
                <a:solidFill>
                  <a:schemeClr val="bg1">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grpSp>
        <p:nvGrpSpPr>
          <p:cNvPr id="29" name="组合 28"/>
          <p:cNvGrpSpPr/>
          <p:nvPr/>
        </p:nvGrpSpPr>
        <p:grpSpPr>
          <a:xfrm>
            <a:off x="2046490" y="1302913"/>
            <a:ext cx="6345323" cy="1512949"/>
            <a:chOff x="2954339" y="1279908"/>
            <a:chExt cx="7162269" cy="1695008"/>
          </a:xfrm>
        </p:grpSpPr>
        <p:sp>
          <p:nvSpPr>
            <p:cNvPr id="30" name="矩形 29"/>
            <p:cNvSpPr>
              <a:spLocks noChangeArrowheads="1"/>
            </p:cNvSpPr>
            <p:nvPr/>
          </p:nvSpPr>
          <p:spPr bwMode="auto">
            <a:xfrm>
              <a:off x="2954339" y="1694800"/>
              <a:ext cx="7162269" cy="128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050" dirty="0">
                <a:solidFill>
                  <a:sysClr val="windowText" lastClr="000000"/>
                </a:solidFill>
                <a:latin typeface="微软雅黑" pitchFamily="34" charset="-122"/>
                <a:ea typeface="微软雅黑" pitchFamily="34" charset="-122"/>
              </a:endParaRPr>
            </a:p>
            <a:p>
              <a:pPr>
                <a:lnSpc>
                  <a:spcPct val="130000"/>
                </a:lnSpc>
              </a:pPr>
              <a:endParaRPr lang="en-US" altLang="zh-CN" sz="1050" dirty="0">
                <a:solidFill>
                  <a:sysClr val="windowText" lastClr="000000"/>
                </a:solidFill>
                <a:latin typeface="微软雅黑" pitchFamily="34" charset="-122"/>
                <a:ea typeface="微软雅黑" pitchFamily="34" charset="-122"/>
              </a:endParaRPr>
            </a:p>
          </p:txBody>
        </p:sp>
        <p:sp>
          <p:nvSpPr>
            <p:cNvPr id="31" name="矩形 30"/>
            <p:cNvSpPr/>
            <p:nvPr/>
          </p:nvSpPr>
          <p:spPr>
            <a:xfrm>
              <a:off x="2963100" y="1279908"/>
              <a:ext cx="1076946" cy="362053"/>
            </a:xfrm>
            <a:prstGeom prst="rect">
              <a:avLst/>
            </a:prstGeom>
          </p:spPr>
          <p:txBody>
            <a:bodyPr wrap="none">
              <a:spAutoFit/>
            </a:bodyPr>
            <a:lstStyle/>
            <a:p>
              <a:r>
                <a:rPr lang="zh-CN" altLang="en-US" sz="1500" dirty="0">
                  <a:latin typeface="微软雅黑" pitchFamily="34" charset="-122"/>
                  <a:ea typeface="微软雅黑" pitchFamily="34" charset="-122"/>
                </a:rPr>
                <a:t>选题背景</a:t>
              </a:r>
            </a:p>
          </p:txBody>
        </p:sp>
      </p:grpSp>
      <p:grpSp>
        <p:nvGrpSpPr>
          <p:cNvPr id="32" name="组合 31"/>
          <p:cNvGrpSpPr/>
          <p:nvPr/>
        </p:nvGrpSpPr>
        <p:grpSpPr>
          <a:xfrm>
            <a:off x="4560074" y="3108071"/>
            <a:ext cx="829330" cy="835560"/>
            <a:chOff x="3254772" y="2872916"/>
            <a:chExt cx="936104" cy="936104"/>
          </a:xfrm>
        </p:grpSpPr>
        <p:sp>
          <p:nvSpPr>
            <p:cNvPr id="33" name="椭圆 32"/>
            <p:cNvSpPr/>
            <p:nvPr/>
          </p:nvSpPr>
          <p:spPr>
            <a:xfrm>
              <a:off x="3254772" y="2872916"/>
              <a:ext cx="936104" cy="936104"/>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矩形 33"/>
            <p:cNvSpPr/>
            <p:nvPr/>
          </p:nvSpPr>
          <p:spPr>
            <a:xfrm>
              <a:off x="3469764" y="3187079"/>
              <a:ext cx="631838" cy="323262"/>
            </a:xfrm>
            <a:prstGeom prst="rect">
              <a:avLst/>
            </a:prstGeom>
          </p:spPr>
          <p:txBody>
            <a:bodyPr wrap="none">
              <a:spAutoFit/>
            </a:bodyPr>
            <a:lstStyle/>
            <a:p>
              <a:r>
                <a:rPr lang="zh-CN" altLang="en-US" sz="1275" dirty="0">
                  <a:solidFill>
                    <a:schemeClr val="bg1"/>
                  </a:solidFill>
                  <a:latin typeface="微软雅黑" pitchFamily="34" charset="-122"/>
                  <a:ea typeface="微软雅黑" pitchFamily="34" charset="-122"/>
                </a:rPr>
                <a:t>标题</a:t>
              </a:r>
              <a:r>
                <a:rPr lang="en-US" altLang="zh-CN" sz="1275" dirty="0">
                  <a:solidFill>
                    <a:schemeClr val="bg1"/>
                  </a:solidFill>
                  <a:latin typeface="微软雅黑" pitchFamily="34" charset="-122"/>
                  <a:ea typeface="微软雅黑" pitchFamily="34" charset="-122"/>
                </a:rPr>
                <a:t> </a:t>
              </a:r>
              <a:endParaRPr lang="zh-CN" altLang="en-US" sz="1275" dirty="0">
                <a:solidFill>
                  <a:schemeClr val="bg1"/>
                </a:solidFill>
                <a:latin typeface="微软雅黑" pitchFamily="34" charset="-122"/>
                <a:ea typeface="微软雅黑" pitchFamily="34" charset="-122"/>
              </a:endParaRPr>
            </a:p>
          </p:txBody>
        </p:sp>
      </p:grpSp>
      <p:grpSp>
        <p:nvGrpSpPr>
          <p:cNvPr id="35" name="组合 34"/>
          <p:cNvGrpSpPr/>
          <p:nvPr/>
        </p:nvGrpSpPr>
        <p:grpSpPr>
          <a:xfrm>
            <a:off x="5984236" y="3097840"/>
            <a:ext cx="1759429" cy="1279067"/>
            <a:chOff x="789157" y="3505487"/>
            <a:chExt cx="1985951" cy="1432978"/>
          </a:xfrm>
        </p:grpSpPr>
        <p:sp>
          <p:nvSpPr>
            <p:cNvPr id="36" name="TextBox 35"/>
            <p:cNvSpPr txBox="1"/>
            <p:nvPr/>
          </p:nvSpPr>
          <p:spPr>
            <a:xfrm>
              <a:off x="789157" y="3505487"/>
              <a:ext cx="990096" cy="336191"/>
            </a:xfrm>
            <a:prstGeom prst="rect">
              <a:avLst/>
            </a:prstGeom>
            <a:noFill/>
          </p:spPr>
          <p:txBody>
            <a:bodyPr wrap="none" rtlCol="0">
              <a:spAutoFit/>
            </a:bodyPr>
            <a:lstStyle/>
            <a:p>
              <a:r>
                <a:rPr lang="zh-CN" altLang="en-US" sz="1350" dirty="0">
                  <a:latin typeface="微软雅黑" pitchFamily="34" charset="-122"/>
                  <a:ea typeface="微软雅黑" pitchFamily="34" charset="-122"/>
                </a:rPr>
                <a:t>添加标题</a:t>
              </a:r>
            </a:p>
          </p:txBody>
        </p:sp>
        <p:sp>
          <p:nvSpPr>
            <p:cNvPr id="37" name="矩形 36"/>
            <p:cNvSpPr/>
            <p:nvPr/>
          </p:nvSpPr>
          <p:spPr>
            <a:xfrm>
              <a:off x="812496" y="3800586"/>
              <a:ext cx="1962612" cy="1137879"/>
            </a:xfrm>
            <a:prstGeom prst="rect">
              <a:avLst/>
            </a:prstGeom>
          </p:spPr>
          <p:txBody>
            <a:bodyPr wrap="square">
              <a:spAutoFit/>
            </a:bodyPr>
            <a:lstStyle/>
            <a:p>
              <a:pPr algn="r">
                <a:lnSpc>
                  <a:spcPts val="1776"/>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您的内容打在这里，或者通过复制您的文本后，在此框中选择粘贴，并选择只保留</a:t>
              </a:r>
              <a:endParaRPr lang="en-US" altLang="zh-CN" sz="1050" dirty="0">
                <a:solidFill>
                  <a:schemeClr val="tx1">
                    <a:lumMod val="75000"/>
                    <a:lumOff val="25000"/>
                  </a:schemeClr>
                </a:solidFill>
                <a:latin typeface="Arial" charset="0"/>
              </a:endParaRPr>
            </a:p>
          </p:txBody>
        </p:sp>
      </p:grpSp>
      <p:grpSp>
        <p:nvGrpSpPr>
          <p:cNvPr id="38" name="组合 37"/>
          <p:cNvGrpSpPr/>
          <p:nvPr/>
        </p:nvGrpSpPr>
        <p:grpSpPr>
          <a:xfrm>
            <a:off x="2154160" y="3106308"/>
            <a:ext cx="1738751" cy="1270598"/>
            <a:chOff x="812496" y="3514973"/>
            <a:chExt cx="1962612" cy="1423492"/>
          </a:xfrm>
        </p:grpSpPr>
        <p:sp>
          <p:nvSpPr>
            <p:cNvPr id="39" name="TextBox 38"/>
            <p:cNvSpPr txBox="1"/>
            <p:nvPr/>
          </p:nvSpPr>
          <p:spPr>
            <a:xfrm>
              <a:off x="864408" y="3514973"/>
              <a:ext cx="990096" cy="336192"/>
            </a:xfrm>
            <a:prstGeom prst="rect">
              <a:avLst/>
            </a:prstGeom>
            <a:noFill/>
          </p:spPr>
          <p:txBody>
            <a:bodyPr wrap="none" rtlCol="0">
              <a:spAutoFit/>
            </a:bodyPr>
            <a:lstStyle/>
            <a:p>
              <a:r>
                <a:rPr lang="zh-CN" altLang="en-US" sz="1350" dirty="0">
                  <a:latin typeface="微软雅黑" pitchFamily="34" charset="-122"/>
                  <a:ea typeface="微软雅黑" pitchFamily="34" charset="-122"/>
                </a:rPr>
                <a:t>添加标题</a:t>
              </a:r>
            </a:p>
          </p:txBody>
        </p:sp>
        <p:sp>
          <p:nvSpPr>
            <p:cNvPr id="40" name="矩形 39"/>
            <p:cNvSpPr/>
            <p:nvPr/>
          </p:nvSpPr>
          <p:spPr>
            <a:xfrm>
              <a:off x="812496" y="3800585"/>
              <a:ext cx="1962612" cy="1137880"/>
            </a:xfrm>
            <a:prstGeom prst="rect">
              <a:avLst/>
            </a:prstGeom>
          </p:spPr>
          <p:txBody>
            <a:bodyPr wrap="square">
              <a:spAutoFit/>
            </a:bodyPr>
            <a:lstStyle/>
            <a:p>
              <a:pPr algn="r">
                <a:lnSpc>
                  <a:spcPts val="1776"/>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您的内容打在这里，或者通过复制您的文本后，在此框中选择粘贴，并选择只保留</a:t>
              </a:r>
              <a:endParaRPr lang="en-US" altLang="zh-CN" sz="1050" dirty="0">
                <a:solidFill>
                  <a:schemeClr val="tx1">
                    <a:lumMod val="75000"/>
                    <a:lumOff val="25000"/>
                  </a:schemeClr>
                </a:solidFill>
                <a:latin typeface="Arial" charset="0"/>
              </a:endParaRPr>
            </a:p>
          </p:txBody>
        </p:sp>
      </p:grpSp>
    </p:spTree>
    <p:extLst>
      <p:ext uri="{BB962C8B-B14F-4D97-AF65-F5344CB8AC3E}">
        <p14:creationId xmlns:p14="http://schemas.microsoft.com/office/powerpoint/2010/main" val="633393051"/>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strips(downRight)">
                                      <p:cBhvr>
                                        <p:cTn id="7" dur="1000"/>
                                        <p:tgtEl>
                                          <p:spTgt spid="29"/>
                                        </p:tgtEl>
                                      </p:cBhvr>
                                    </p:animEffect>
                                  </p:childTnLst>
                                </p:cTn>
                              </p:par>
                              <p:par>
                                <p:cTn id="8" presetID="49" presetClass="entr" presetSubtype="0" decel="100000"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 calcmode="lin" valueType="num">
                                      <p:cBhvr>
                                        <p:cTn id="10" dur="1000" fill="hold"/>
                                        <p:tgtEl>
                                          <p:spTgt spid="8"/>
                                        </p:tgtEl>
                                        <p:attrNameLst>
                                          <p:attrName>ppt_w</p:attrName>
                                        </p:attrNameLst>
                                      </p:cBhvr>
                                      <p:tavLst>
                                        <p:tav tm="0">
                                          <p:val>
                                            <p:fltVal val="0"/>
                                          </p:val>
                                        </p:tav>
                                        <p:tav tm="100000">
                                          <p:val>
                                            <p:strVal val="#ppt_w"/>
                                          </p:val>
                                        </p:tav>
                                      </p:tavLst>
                                    </p:anim>
                                    <p:anim calcmode="lin" valueType="num">
                                      <p:cBhvr>
                                        <p:cTn id="11" dur="1000" fill="hold"/>
                                        <p:tgtEl>
                                          <p:spTgt spid="8"/>
                                        </p:tgtEl>
                                        <p:attrNameLst>
                                          <p:attrName>ppt_h</p:attrName>
                                        </p:attrNameLst>
                                      </p:cBhvr>
                                      <p:tavLst>
                                        <p:tav tm="0">
                                          <p:val>
                                            <p:fltVal val="0"/>
                                          </p:val>
                                        </p:tav>
                                        <p:tav tm="100000">
                                          <p:val>
                                            <p:strVal val="#ppt_h"/>
                                          </p:val>
                                        </p:tav>
                                      </p:tavLst>
                                    </p:anim>
                                    <p:anim calcmode="lin" valueType="num">
                                      <p:cBhvr>
                                        <p:cTn id="12" dur="1000" fill="hold"/>
                                        <p:tgtEl>
                                          <p:spTgt spid="8"/>
                                        </p:tgtEl>
                                        <p:attrNameLst>
                                          <p:attrName>style.rotation</p:attrName>
                                        </p:attrNameLst>
                                      </p:cBhvr>
                                      <p:tavLst>
                                        <p:tav tm="0">
                                          <p:val>
                                            <p:fltVal val="360"/>
                                          </p:val>
                                        </p:tav>
                                        <p:tav tm="100000">
                                          <p:val>
                                            <p:fltVal val="0"/>
                                          </p:val>
                                        </p:tav>
                                      </p:tavLst>
                                    </p:anim>
                                    <p:animEffect transition="in" filter="fade">
                                      <p:cBhvr>
                                        <p:cTn id="13" dur="1000"/>
                                        <p:tgtEl>
                                          <p:spTgt spid="8"/>
                                        </p:tgtEl>
                                      </p:cBhvr>
                                    </p:animEffect>
                                  </p:childTnLst>
                                </p:cTn>
                              </p:par>
                              <p:par>
                                <p:cTn id="14" presetID="49" presetClass="entr" presetSubtype="0" decel="100000" fill="hold" nodeType="withEffect">
                                  <p:stCondLst>
                                    <p:cond delay="1100"/>
                                  </p:stCondLst>
                                  <p:childTnLst>
                                    <p:set>
                                      <p:cBhvr>
                                        <p:cTn id="15" dur="1" fill="hold">
                                          <p:stCondLst>
                                            <p:cond delay="0"/>
                                          </p:stCondLst>
                                        </p:cTn>
                                        <p:tgtEl>
                                          <p:spTgt spid="32"/>
                                        </p:tgtEl>
                                        <p:attrNameLst>
                                          <p:attrName>style.visibility</p:attrName>
                                        </p:attrNameLst>
                                      </p:cBhvr>
                                      <p:to>
                                        <p:strVal val="visible"/>
                                      </p:to>
                                    </p:set>
                                    <p:anim calcmode="lin" valueType="num">
                                      <p:cBhvr>
                                        <p:cTn id="16" dur="1000" fill="hold"/>
                                        <p:tgtEl>
                                          <p:spTgt spid="32"/>
                                        </p:tgtEl>
                                        <p:attrNameLst>
                                          <p:attrName>ppt_w</p:attrName>
                                        </p:attrNameLst>
                                      </p:cBhvr>
                                      <p:tavLst>
                                        <p:tav tm="0">
                                          <p:val>
                                            <p:fltVal val="0"/>
                                          </p:val>
                                        </p:tav>
                                        <p:tav tm="100000">
                                          <p:val>
                                            <p:strVal val="#ppt_w"/>
                                          </p:val>
                                        </p:tav>
                                      </p:tavLst>
                                    </p:anim>
                                    <p:anim calcmode="lin" valueType="num">
                                      <p:cBhvr>
                                        <p:cTn id="17" dur="1000" fill="hold"/>
                                        <p:tgtEl>
                                          <p:spTgt spid="32"/>
                                        </p:tgtEl>
                                        <p:attrNameLst>
                                          <p:attrName>ppt_h</p:attrName>
                                        </p:attrNameLst>
                                      </p:cBhvr>
                                      <p:tavLst>
                                        <p:tav tm="0">
                                          <p:val>
                                            <p:fltVal val="0"/>
                                          </p:val>
                                        </p:tav>
                                        <p:tav tm="100000">
                                          <p:val>
                                            <p:strVal val="#ppt_h"/>
                                          </p:val>
                                        </p:tav>
                                      </p:tavLst>
                                    </p:anim>
                                    <p:anim calcmode="lin" valueType="num">
                                      <p:cBhvr>
                                        <p:cTn id="18" dur="1000" fill="hold"/>
                                        <p:tgtEl>
                                          <p:spTgt spid="32"/>
                                        </p:tgtEl>
                                        <p:attrNameLst>
                                          <p:attrName>style.rotation</p:attrName>
                                        </p:attrNameLst>
                                      </p:cBhvr>
                                      <p:tavLst>
                                        <p:tav tm="0">
                                          <p:val>
                                            <p:fltVal val="360"/>
                                          </p:val>
                                        </p:tav>
                                        <p:tav tm="100000">
                                          <p:val>
                                            <p:fltVal val="0"/>
                                          </p:val>
                                        </p:tav>
                                      </p:tavLst>
                                    </p:anim>
                                    <p:animEffect transition="in" filter="fade">
                                      <p:cBhvr>
                                        <p:cTn id="19" dur="1000"/>
                                        <p:tgtEl>
                                          <p:spTgt spid="32"/>
                                        </p:tgtEl>
                                      </p:cBhvr>
                                    </p:animEffect>
                                  </p:childTnLst>
                                </p:cTn>
                              </p:par>
                              <p:par>
                                <p:cTn id="20" presetID="22" presetClass="entr" presetSubtype="2" fill="hold" nodeType="withEffect">
                                  <p:stCondLst>
                                    <p:cond delay="2000"/>
                                  </p:stCondLst>
                                  <p:childTnLst>
                                    <p:set>
                                      <p:cBhvr>
                                        <p:cTn id="21" dur="1" fill="hold">
                                          <p:stCondLst>
                                            <p:cond delay="0"/>
                                          </p:stCondLst>
                                        </p:cTn>
                                        <p:tgtEl>
                                          <p:spTgt spid="38"/>
                                        </p:tgtEl>
                                        <p:attrNameLst>
                                          <p:attrName>style.visibility</p:attrName>
                                        </p:attrNameLst>
                                      </p:cBhvr>
                                      <p:to>
                                        <p:strVal val="visible"/>
                                      </p:to>
                                    </p:set>
                                    <p:animEffect transition="in" filter="wipe(right)">
                                      <p:cBhvr>
                                        <p:cTn id="22" dur="500"/>
                                        <p:tgtEl>
                                          <p:spTgt spid="38"/>
                                        </p:tgtEl>
                                      </p:cBhvr>
                                    </p:animEffect>
                                  </p:childTnLst>
                                </p:cTn>
                              </p:par>
                              <p:par>
                                <p:cTn id="23" presetID="22" presetClass="entr" presetSubtype="8" fill="hold" nodeType="withEffect">
                                  <p:stCondLst>
                                    <p:cond delay="200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3622273" y="1357745"/>
            <a:ext cx="3945149" cy="891769"/>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27" name="矩形 26"/>
          <p:cNvSpPr/>
          <p:nvPr/>
        </p:nvSpPr>
        <p:spPr>
          <a:xfrm>
            <a:off x="4138185" y="1225612"/>
            <a:ext cx="2906434" cy="28658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350">
                <a:latin typeface="微软雅黑" pitchFamily="34" charset="-122"/>
                <a:ea typeface="微软雅黑" pitchFamily="34" charset="-122"/>
              </a:rPr>
              <a:t>点击添加标题</a:t>
            </a:r>
          </a:p>
        </p:txBody>
      </p:sp>
      <p:sp>
        <p:nvSpPr>
          <p:cNvPr id="28" name="六边形 27"/>
          <p:cNvSpPr/>
          <p:nvPr/>
        </p:nvSpPr>
        <p:spPr>
          <a:xfrm>
            <a:off x="2080637" y="2338549"/>
            <a:ext cx="984289" cy="845831"/>
          </a:xfrm>
          <a:prstGeom prst="hexagon">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950">
                <a:latin typeface="微软雅黑" pitchFamily="34" charset="-122"/>
                <a:ea typeface="微软雅黑" pitchFamily="34" charset="-122"/>
              </a:rPr>
              <a:t>研究意义</a:t>
            </a:r>
          </a:p>
        </p:txBody>
      </p:sp>
      <p:cxnSp>
        <p:nvCxnSpPr>
          <p:cNvPr id="29" name="直接箭头连接符 28"/>
          <p:cNvCxnSpPr>
            <a:stCxn id="28" idx="5"/>
          </p:cNvCxnSpPr>
          <p:nvPr/>
        </p:nvCxnSpPr>
        <p:spPr>
          <a:xfrm flipV="1">
            <a:off x="2852795" y="1759821"/>
            <a:ext cx="769478" cy="57872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a:stCxn id="28" idx="0"/>
          </p:cNvCxnSpPr>
          <p:nvPr/>
        </p:nvCxnSpPr>
        <p:spPr>
          <a:xfrm>
            <a:off x="3064926" y="2761463"/>
            <a:ext cx="557347"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a:stCxn id="28" idx="1"/>
          </p:cNvCxnSpPr>
          <p:nvPr/>
        </p:nvCxnSpPr>
        <p:spPr>
          <a:xfrm>
            <a:off x="2852795" y="3184379"/>
            <a:ext cx="769478" cy="57872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756251" y="1537234"/>
            <a:ext cx="3751374" cy="642353"/>
          </a:xfrm>
          <a:prstGeom prst="rect">
            <a:avLst/>
          </a:prstGeom>
          <a:noFill/>
        </p:spPr>
        <p:txBody>
          <a:bodyPr wrap="square" lIns="56640" tIns="28320" rIns="56640" bIns="28320" rtlCol="0">
            <a:spAutoFit/>
          </a:bodyPr>
          <a:lstStyle/>
          <a:p>
            <a:pPr>
              <a:lnSpc>
                <a:spcPct val="130000"/>
              </a:lnSpc>
            </a:pPr>
            <a:r>
              <a:rPr lang="zh-CN" altLang="en-US" sz="975"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3" name="矩形 32"/>
          <p:cNvSpPr/>
          <p:nvPr/>
        </p:nvSpPr>
        <p:spPr>
          <a:xfrm>
            <a:off x="3622273" y="2470681"/>
            <a:ext cx="3945149" cy="891769"/>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34" name="矩形 33"/>
          <p:cNvSpPr/>
          <p:nvPr/>
        </p:nvSpPr>
        <p:spPr>
          <a:xfrm>
            <a:off x="4138185" y="2338549"/>
            <a:ext cx="2906434" cy="28658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350">
                <a:latin typeface="微软雅黑" pitchFamily="34" charset="-122"/>
                <a:ea typeface="微软雅黑" pitchFamily="34" charset="-122"/>
              </a:rPr>
              <a:t>点击添加标题</a:t>
            </a:r>
          </a:p>
        </p:txBody>
      </p:sp>
      <p:sp>
        <p:nvSpPr>
          <p:cNvPr id="35" name="TextBox 34"/>
          <p:cNvSpPr txBox="1"/>
          <p:nvPr/>
        </p:nvSpPr>
        <p:spPr>
          <a:xfrm>
            <a:off x="3756251" y="2650170"/>
            <a:ext cx="3751374" cy="642353"/>
          </a:xfrm>
          <a:prstGeom prst="rect">
            <a:avLst/>
          </a:prstGeom>
          <a:noFill/>
        </p:spPr>
        <p:txBody>
          <a:bodyPr wrap="square" lIns="56640" tIns="28320" rIns="56640" bIns="28320" rtlCol="0">
            <a:spAutoFit/>
          </a:bodyPr>
          <a:lstStyle/>
          <a:p>
            <a:pPr>
              <a:lnSpc>
                <a:spcPct val="130000"/>
              </a:lnSpc>
            </a:pPr>
            <a:r>
              <a:rPr lang="zh-CN" altLang="en-US" sz="975"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矩形 35"/>
          <p:cNvSpPr/>
          <p:nvPr/>
        </p:nvSpPr>
        <p:spPr>
          <a:xfrm>
            <a:off x="3622273" y="3583617"/>
            <a:ext cx="3945149" cy="891769"/>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endParaRPr lang="zh-CN" altLang="en-US" sz="1350"/>
          </a:p>
        </p:txBody>
      </p:sp>
      <p:sp>
        <p:nvSpPr>
          <p:cNvPr id="37" name="矩形 36"/>
          <p:cNvSpPr/>
          <p:nvPr/>
        </p:nvSpPr>
        <p:spPr>
          <a:xfrm>
            <a:off x="4138185" y="3451485"/>
            <a:ext cx="2906434" cy="28658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a:r>
              <a:rPr lang="zh-CN" altLang="en-US" sz="1350">
                <a:latin typeface="微软雅黑" pitchFamily="34" charset="-122"/>
                <a:ea typeface="微软雅黑" pitchFamily="34" charset="-122"/>
              </a:rPr>
              <a:t>点击添加标题</a:t>
            </a:r>
          </a:p>
        </p:txBody>
      </p:sp>
      <p:sp>
        <p:nvSpPr>
          <p:cNvPr id="38" name="TextBox 37"/>
          <p:cNvSpPr txBox="1"/>
          <p:nvPr/>
        </p:nvSpPr>
        <p:spPr>
          <a:xfrm>
            <a:off x="3756251" y="3763106"/>
            <a:ext cx="3751374" cy="642353"/>
          </a:xfrm>
          <a:prstGeom prst="rect">
            <a:avLst/>
          </a:prstGeom>
          <a:noFill/>
        </p:spPr>
        <p:txBody>
          <a:bodyPr wrap="square" lIns="56640" tIns="28320" rIns="56640" bIns="28320" rtlCol="0">
            <a:spAutoFit/>
          </a:bodyPr>
          <a:lstStyle/>
          <a:p>
            <a:pPr>
              <a:lnSpc>
                <a:spcPct val="130000"/>
              </a:lnSpc>
            </a:pPr>
            <a:r>
              <a:rPr lang="zh-CN" altLang="en-US" sz="975"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975">
                <a:solidFill>
                  <a:sysClr val="windowText" lastClr="000000"/>
                </a:solidFill>
                <a:latin typeface="微软雅黑" pitchFamily="34" charset="-122"/>
                <a:ea typeface="微软雅黑" pitchFamily="34" charset="-122"/>
              </a:rPr>
              <a:t>文字。</a:t>
            </a:r>
          </a:p>
        </p:txBody>
      </p:sp>
    </p:spTree>
    <p:extLst>
      <p:ext uri="{BB962C8B-B14F-4D97-AF65-F5344CB8AC3E}">
        <p14:creationId xmlns:p14="http://schemas.microsoft.com/office/powerpoint/2010/main" val="1676240229"/>
      </p:ext>
    </p:extLst>
  </p:cSld>
  <p:clrMapOvr>
    <a:masterClrMapping/>
  </p:clrMapOvr>
  <p:transition spd="slow" advClick="0" advTm="300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par>
                                    <p:cTn id="12" presetID="22" presetClass="entr" presetSubtype="8" fill="hold"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500"/>
                                            <p:tgtEl>
                                              <p:spTgt spid="30"/>
                                            </p:tgtEl>
                                          </p:cBhvr>
                                        </p:animEffect>
                                      </p:childTnLst>
                                    </p:cTn>
                                  </p:par>
                                  <p:par>
                                    <p:cTn id="15" presetID="22" presetClass="entr" presetSubtype="8"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arn(outVertical)">
                                          <p:cBhvr>
                                            <p:cTn id="21" dur="500"/>
                                            <p:tgtEl>
                                              <p:spTgt spid="27"/>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14:bounceEnd="50000">
                                          <p:cBhvr additive="base">
                                            <p:cTn id="25" dur="500" fill="hold"/>
                                            <p:tgtEl>
                                              <p:spTgt spid="26"/>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32"/>
                                            </p:tgtEl>
                                            <p:attrNameLst>
                                              <p:attrName>style.visibility</p:attrName>
                                            </p:attrNameLst>
                                          </p:cBhvr>
                                          <p:to>
                                            <p:strVal val="visible"/>
                                          </p:to>
                                        </p:set>
                                        <p:animEffect transition="in" filter="wipe(left)">
                                          <p:cBhvr>
                                            <p:cTn id="30" dur="100"/>
                                            <p:tgtEl>
                                              <p:spTgt spid="32"/>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32"/>
                                            </p:tgtEl>
                                          </p:cBhvr>
                                          <p:to x="80000" y="100000"/>
                                        </p:animScale>
                                        <p:anim by="(#ppt_w*0.10)" calcmode="lin" valueType="num">
                                          <p:cBhvr>
                                            <p:cTn id="33" dur="50" autoRev="1" fill="hold">
                                              <p:stCondLst>
                                                <p:cond delay="0"/>
                                              </p:stCondLst>
                                            </p:cTn>
                                            <p:tgtEl>
                                              <p:spTgt spid="32"/>
                                            </p:tgtEl>
                                            <p:attrNameLst>
                                              <p:attrName>ppt_x</p:attrName>
                                            </p:attrNameLst>
                                          </p:cBhvr>
                                        </p:anim>
                                        <p:anim by="(-#ppt_w*0.10)" calcmode="lin" valueType="num">
                                          <p:cBhvr>
                                            <p:cTn id="34" dur="50" autoRev="1" fill="hold">
                                              <p:stCondLst>
                                                <p:cond delay="0"/>
                                              </p:stCondLst>
                                            </p:cTn>
                                            <p:tgtEl>
                                              <p:spTgt spid="32"/>
                                            </p:tgtEl>
                                            <p:attrNameLst>
                                              <p:attrName>ppt_y</p:attrName>
                                            </p:attrNameLst>
                                          </p:cBhvr>
                                        </p:anim>
                                        <p:animRot by="-480000">
                                          <p:cBhvr>
                                            <p:cTn id="35" dur="50" autoRev="1" fill="hold">
                                              <p:stCondLst>
                                                <p:cond delay="0"/>
                                              </p:stCondLst>
                                            </p:cTn>
                                            <p:tgtEl>
                                              <p:spTgt spid="32"/>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barn(outVertical)">
                                          <p:cBhvr>
                                            <p:cTn id="39" dur="500"/>
                                            <p:tgtEl>
                                              <p:spTgt spid="34"/>
                                            </p:tgtEl>
                                          </p:cBhvr>
                                        </p:animEffect>
                                      </p:childTnLst>
                                    </p:cTn>
                                  </p:par>
                                </p:childTnLst>
                              </p:cTn>
                            </p:par>
                            <p:par>
                              <p:cTn id="40" fill="hold">
                                <p:stCondLst>
                                  <p:cond delay="49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14:bounceEnd="50000">
                                          <p:cBhvr additive="base">
                                            <p:cTn id="43" dur="5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33"/>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35"/>
                                            </p:tgtEl>
                                            <p:attrNameLst>
                                              <p:attrName>style.visibility</p:attrName>
                                            </p:attrNameLst>
                                          </p:cBhvr>
                                          <p:to>
                                            <p:strVal val="visible"/>
                                          </p:to>
                                        </p:set>
                                        <p:animEffect transition="in" filter="wipe(left)">
                                          <p:cBhvr>
                                            <p:cTn id="48" dur="100"/>
                                            <p:tgtEl>
                                              <p:spTgt spid="35"/>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35"/>
                                            </p:tgtEl>
                                          </p:cBhvr>
                                          <p:to x="80000" y="100000"/>
                                        </p:animScale>
                                        <p:anim by="(#ppt_w*0.10)" calcmode="lin" valueType="num">
                                          <p:cBhvr>
                                            <p:cTn id="51" dur="50" autoRev="1" fill="hold">
                                              <p:stCondLst>
                                                <p:cond delay="0"/>
                                              </p:stCondLst>
                                            </p:cTn>
                                            <p:tgtEl>
                                              <p:spTgt spid="35"/>
                                            </p:tgtEl>
                                            <p:attrNameLst>
                                              <p:attrName>ppt_x</p:attrName>
                                            </p:attrNameLst>
                                          </p:cBhvr>
                                        </p:anim>
                                        <p:anim by="(-#ppt_w*0.10)" calcmode="lin" valueType="num">
                                          <p:cBhvr>
                                            <p:cTn id="52" dur="50" autoRev="1" fill="hold">
                                              <p:stCondLst>
                                                <p:cond delay="0"/>
                                              </p:stCondLst>
                                            </p:cTn>
                                            <p:tgtEl>
                                              <p:spTgt spid="35"/>
                                            </p:tgtEl>
                                            <p:attrNameLst>
                                              <p:attrName>ppt_y</p:attrName>
                                            </p:attrNameLst>
                                          </p:cBhvr>
                                        </p:anim>
                                        <p:animRot by="-480000">
                                          <p:cBhvr>
                                            <p:cTn id="53" dur="50" autoRev="1" fill="hold">
                                              <p:stCondLst>
                                                <p:cond delay="0"/>
                                              </p:stCondLst>
                                            </p:cTn>
                                            <p:tgtEl>
                                              <p:spTgt spid="35"/>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barn(outVertical)">
                                          <p:cBhvr>
                                            <p:cTn id="57" dur="500"/>
                                            <p:tgtEl>
                                              <p:spTgt spid="37"/>
                                            </p:tgtEl>
                                          </p:cBhvr>
                                        </p:animEffect>
                                      </p:childTnLst>
                                    </p:cTn>
                                  </p:par>
                                </p:childTnLst>
                              </p:cTn>
                            </p:par>
                            <p:par>
                              <p:cTn id="58" fill="hold">
                                <p:stCondLst>
                                  <p:cond delay="83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14:bounceEnd="50000">
                                          <p:cBhvr additive="base">
                                            <p:cTn id="61"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36"/>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38"/>
                                            </p:tgtEl>
                                            <p:attrNameLst>
                                              <p:attrName>style.visibility</p:attrName>
                                            </p:attrNameLst>
                                          </p:cBhvr>
                                          <p:to>
                                            <p:strVal val="visible"/>
                                          </p:to>
                                        </p:set>
                                        <p:animEffect transition="in" filter="wipe(left)">
                                          <p:cBhvr>
                                            <p:cTn id="66" dur="100"/>
                                            <p:tgtEl>
                                              <p:spTgt spid="38"/>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38"/>
                                            </p:tgtEl>
                                          </p:cBhvr>
                                          <p:to x="80000" y="100000"/>
                                        </p:animScale>
                                        <p:anim by="(#ppt_w*0.10)" calcmode="lin" valueType="num">
                                          <p:cBhvr>
                                            <p:cTn id="69" dur="50" autoRev="1" fill="hold">
                                              <p:stCondLst>
                                                <p:cond delay="0"/>
                                              </p:stCondLst>
                                            </p:cTn>
                                            <p:tgtEl>
                                              <p:spTgt spid="38"/>
                                            </p:tgtEl>
                                            <p:attrNameLst>
                                              <p:attrName>ppt_x</p:attrName>
                                            </p:attrNameLst>
                                          </p:cBhvr>
                                        </p:anim>
                                        <p:anim by="(-#ppt_w*0.10)" calcmode="lin" valueType="num">
                                          <p:cBhvr>
                                            <p:cTn id="70" dur="50" autoRev="1" fill="hold">
                                              <p:stCondLst>
                                                <p:cond delay="0"/>
                                              </p:stCondLst>
                                            </p:cTn>
                                            <p:tgtEl>
                                              <p:spTgt spid="38"/>
                                            </p:tgtEl>
                                            <p:attrNameLst>
                                              <p:attrName>ppt_y</p:attrName>
                                            </p:attrNameLst>
                                          </p:cBhvr>
                                        </p:anim>
                                        <p:animRot by="-480000">
                                          <p:cBhvr>
                                            <p:cTn id="71" dur="50" autoRev="1" fill="hold">
                                              <p:stCondLst>
                                                <p:cond delay="0"/>
                                              </p:stCondLst>
                                            </p:cTn>
                                            <p:tgtEl>
                                              <p:spTgt spid="3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2" grpId="0"/>
          <p:bldP spid="32" grpId="1"/>
          <p:bldP spid="33" grpId="0" animBg="1"/>
          <p:bldP spid="34" grpId="0" animBg="1"/>
          <p:bldP spid="35" grpId="0"/>
          <p:bldP spid="35" grpId="1"/>
          <p:bldP spid="36" grpId="0" animBg="1"/>
          <p:bldP spid="37" grpId="0" animBg="1"/>
          <p:bldP spid="38" grpId="0"/>
          <p:bldP spid="38"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par>
                                    <p:cTn id="12" presetID="22" presetClass="entr" presetSubtype="8" fill="hold"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500"/>
                                            <p:tgtEl>
                                              <p:spTgt spid="30"/>
                                            </p:tgtEl>
                                          </p:cBhvr>
                                        </p:animEffect>
                                      </p:childTnLst>
                                    </p:cTn>
                                  </p:par>
                                  <p:par>
                                    <p:cTn id="15" presetID="22" presetClass="entr" presetSubtype="8"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arn(outVertical)">
                                          <p:cBhvr>
                                            <p:cTn id="21" dur="500"/>
                                            <p:tgtEl>
                                              <p:spTgt spid="27"/>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32"/>
                                            </p:tgtEl>
                                            <p:attrNameLst>
                                              <p:attrName>style.visibility</p:attrName>
                                            </p:attrNameLst>
                                          </p:cBhvr>
                                          <p:to>
                                            <p:strVal val="visible"/>
                                          </p:to>
                                        </p:set>
                                        <p:animEffect transition="in" filter="wipe(left)">
                                          <p:cBhvr>
                                            <p:cTn id="30" dur="100"/>
                                            <p:tgtEl>
                                              <p:spTgt spid="32"/>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32"/>
                                            </p:tgtEl>
                                          </p:cBhvr>
                                          <p:to x="80000" y="100000"/>
                                        </p:animScale>
                                        <p:anim by="(#ppt_w*0.10)" calcmode="lin" valueType="num">
                                          <p:cBhvr>
                                            <p:cTn id="33" dur="50" autoRev="1" fill="hold">
                                              <p:stCondLst>
                                                <p:cond delay="0"/>
                                              </p:stCondLst>
                                            </p:cTn>
                                            <p:tgtEl>
                                              <p:spTgt spid="32"/>
                                            </p:tgtEl>
                                            <p:attrNameLst>
                                              <p:attrName>ppt_x</p:attrName>
                                            </p:attrNameLst>
                                          </p:cBhvr>
                                        </p:anim>
                                        <p:anim by="(-#ppt_w*0.10)" calcmode="lin" valueType="num">
                                          <p:cBhvr>
                                            <p:cTn id="34" dur="50" autoRev="1" fill="hold">
                                              <p:stCondLst>
                                                <p:cond delay="0"/>
                                              </p:stCondLst>
                                            </p:cTn>
                                            <p:tgtEl>
                                              <p:spTgt spid="32"/>
                                            </p:tgtEl>
                                            <p:attrNameLst>
                                              <p:attrName>ppt_y</p:attrName>
                                            </p:attrNameLst>
                                          </p:cBhvr>
                                        </p:anim>
                                        <p:animRot by="-480000">
                                          <p:cBhvr>
                                            <p:cTn id="35" dur="50" autoRev="1" fill="hold">
                                              <p:stCondLst>
                                                <p:cond delay="0"/>
                                              </p:stCondLst>
                                            </p:cTn>
                                            <p:tgtEl>
                                              <p:spTgt spid="32"/>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barn(outVertical)">
                                          <p:cBhvr>
                                            <p:cTn id="39" dur="500"/>
                                            <p:tgtEl>
                                              <p:spTgt spid="34"/>
                                            </p:tgtEl>
                                          </p:cBhvr>
                                        </p:animEffect>
                                      </p:childTnLst>
                                    </p:cTn>
                                  </p:par>
                                </p:childTnLst>
                              </p:cTn>
                            </p:par>
                            <p:par>
                              <p:cTn id="40" fill="hold">
                                <p:stCondLst>
                                  <p:cond delay="4910"/>
                                </p:stCondLst>
                                <p:childTnLst>
                                  <p:par>
                                    <p:cTn id="41" presetID="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ppt_x"/>
                                              </p:val>
                                            </p:tav>
                                            <p:tav tm="100000">
                                              <p:val>
                                                <p:strVal val="#ppt_x"/>
                                              </p:val>
                                            </p:tav>
                                          </p:tavLst>
                                        </p:anim>
                                        <p:anim calcmode="lin" valueType="num">
                                          <p:cBhvr additive="base">
                                            <p:cTn id="44" dur="500" fill="hold"/>
                                            <p:tgtEl>
                                              <p:spTgt spid="33"/>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35"/>
                                            </p:tgtEl>
                                            <p:attrNameLst>
                                              <p:attrName>style.visibility</p:attrName>
                                            </p:attrNameLst>
                                          </p:cBhvr>
                                          <p:to>
                                            <p:strVal val="visible"/>
                                          </p:to>
                                        </p:set>
                                        <p:animEffect transition="in" filter="wipe(left)">
                                          <p:cBhvr>
                                            <p:cTn id="48" dur="100"/>
                                            <p:tgtEl>
                                              <p:spTgt spid="35"/>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35"/>
                                            </p:tgtEl>
                                          </p:cBhvr>
                                          <p:to x="80000" y="100000"/>
                                        </p:animScale>
                                        <p:anim by="(#ppt_w*0.10)" calcmode="lin" valueType="num">
                                          <p:cBhvr>
                                            <p:cTn id="51" dur="50" autoRev="1" fill="hold">
                                              <p:stCondLst>
                                                <p:cond delay="0"/>
                                              </p:stCondLst>
                                            </p:cTn>
                                            <p:tgtEl>
                                              <p:spTgt spid="35"/>
                                            </p:tgtEl>
                                            <p:attrNameLst>
                                              <p:attrName>ppt_x</p:attrName>
                                            </p:attrNameLst>
                                          </p:cBhvr>
                                        </p:anim>
                                        <p:anim by="(-#ppt_w*0.10)" calcmode="lin" valueType="num">
                                          <p:cBhvr>
                                            <p:cTn id="52" dur="50" autoRev="1" fill="hold">
                                              <p:stCondLst>
                                                <p:cond delay="0"/>
                                              </p:stCondLst>
                                            </p:cTn>
                                            <p:tgtEl>
                                              <p:spTgt spid="35"/>
                                            </p:tgtEl>
                                            <p:attrNameLst>
                                              <p:attrName>ppt_y</p:attrName>
                                            </p:attrNameLst>
                                          </p:cBhvr>
                                        </p:anim>
                                        <p:animRot by="-480000">
                                          <p:cBhvr>
                                            <p:cTn id="53" dur="50" autoRev="1" fill="hold">
                                              <p:stCondLst>
                                                <p:cond delay="0"/>
                                              </p:stCondLst>
                                            </p:cTn>
                                            <p:tgtEl>
                                              <p:spTgt spid="35"/>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barn(outVertical)">
                                          <p:cBhvr>
                                            <p:cTn id="57" dur="500"/>
                                            <p:tgtEl>
                                              <p:spTgt spid="37"/>
                                            </p:tgtEl>
                                          </p:cBhvr>
                                        </p:animEffect>
                                      </p:childTnLst>
                                    </p:cTn>
                                  </p:par>
                                </p:childTnLst>
                              </p:cTn>
                            </p:par>
                            <p:par>
                              <p:cTn id="58" fill="hold">
                                <p:stCondLst>
                                  <p:cond delay="8320"/>
                                </p:stCondLst>
                                <p:childTnLst>
                                  <p:par>
                                    <p:cTn id="59" presetID="2" presetClass="entr" presetSubtype="1"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ppt_x"/>
                                              </p:val>
                                            </p:tav>
                                            <p:tav tm="100000">
                                              <p:val>
                                                <p:strVal val="#ppt_x"/>
                                              </p:val>
                                            </p:tav>
                                          </p:tavLst>
                                        </p:anim>
                                        <p:anim calcmode="lin" valueType="num">
                                          <p:cBhvr additive="base">
                                            <p:cTn id="62" dur="500" fill="hold"/>
                                            <p:tgtEl>
                                              <p:spTgt spid="36"/>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38"/>
                                            </p:tgtEl>
                                            <p:attrNameLst>
                                              <p:attrName>style.visibility</p:attrName>
                                            </p:attrNameLst>
                                          </p:cBhvr>
                                          <p:to>
                                            <p:strVal val="visible"/>
                                          </p:to>
                                        </p:set>
                                        <p:animEffect transition="in" filter="wipe(left)">
                                          <p:cBhvr>
                                            <p:cTn id="66" dur="100"/>
                                            <p:tgtEl>
                                              <p:spTgt spid="38"/>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38"/>
                                            </p:tgtEl>
                                          </p:cBhvr>
                                          <p:to x="80000" y="100000"/>
                                        </p:animScale>
                                        <p:anim by="(#ppt_w*0.10)" calcmode="lin" valueType="num">
                                          <p:cBhvr>
                                            <p:cTn id="69" dur="50" autoRev="1" fill="hold">
                                              <p:stCondLst>
                                                <p:cond delay="0"/>
                                              </p:stCondLst>
                                            </p:cTn>
                                            <p:tgtEl>
                                              <p:spTgt spid="38"/>
                                            </p:tgtEl>
                                            <p:attrNameLst>
                                              <p:attrName>ppt_x</p:attrName>
                                            </p:attrNameLst>
                                          </p:cBhvr>
                                        </p:anim>
                                        <p:anim by="(-#ppt_w*0.10)" calcmode="lin" valueType="num">
                                          <p:cBhvr>
                                            <p:cTn id="70" dur="50" autoRev="1" fill="hold">
                                              <p:stCondLst>
                                                <p:cond delay="0"/>
                                              </p:stCondLst>
                                            </p:cTn>
                                            <p:tgtEl>
                                              <p:spTgt spid="38"/>
                                            </p:tgtEl>
                                            <p:attrNameLst>
                                              <p:attrName>ppt_y</p:attrName>
                                            </p:attrNameLst>
                                          </p:cBhvr>
                                        </p:anim>
                                        <p:animRot by="-480000">
                                          <p:cBhvr>
                                            <p:cTn id="71" dur="50" autoRev="1" fill="hold">
                                              <p:stCondLst>
                                                <p:cond delay="0"/>
                                              </p:stCondLst>
                                            </p:cTn>
                                            <p:tgtEl>
                                              <p:spTgt spid="3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2" grpId="0"/>
          <p:bldP spid="32" grpId="1"/>
          <p:bldP spid="33" grpId="0" animBg="1"/>
          <p:bldP spid="34" grpId="0" animBg="1"/>
          <p:bldP spid="35" grpId="0"/>
          <p:bldP spid="35" grpId="1"/>
          <p:bldP spid="36" grpId="0" animBg="1"/>
          <p:bldP spid="37" grpId="0" animBg="1"/>
          <p:bldP spid="38" grpId="0"/>
          <p:bldP spid="38"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2"/>
          <p:cNvSpPr>
            <a:spLocks/>
          </p:cNvSpPr>
          <p:nvPr/>
        </p:nvSpPr>
        <p:spPr bwMode="blackWhite">
          <a:xfrm>
            <a:off x="4839102" y="1804959"/>
            <a:ext cx="1000247" cy="2066645"/>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rgbClr val="414455"/>
          </a:solidFill>
          <a:ln w="25400" cap="flat" cmpd="sng" algn="ctr">
            <a:noFill/>
            <a:prstDash val="solid"/>
          </a:ln>
          <a:effectLst/>
        </p:spPr>
        <p:txBody>
          <a:bodyPr lIns="62163" tIns="31082" rIns="62163" bIns="31082" anchor="ctr"/>
          <a:lstStyle/>
          <a:p>
            <a:pPr>
              <a:lnSpc>
                <a:spcPct val="120000"/>
              </a:lnSpc>
              <a:defRPr/>
            </a:pPr>
            <a:endParaRPr lang="zh-CN" altLang="en-US" sz="2700" b="1" kern="0">
              <a:solidFill>
                <a:sysClr val="window" lastClr="FFFFFF"/>
              </a:solidFill>
              <a:latin typeface="微软雅黑" pitchFamily="34" charset="-122"/>
              <a:ea typeface="微软雅黑" pitchFamily="34" charset="-122"/>
            </a:endParaRPr>
          </a:p>
        </p:txBody>
      </p:sp>
      <p:sp>
        <p:nvSpPr>
          <p:cNvPr id="45" name="Freeform 3"/>
          <p:cNvSpPr>
            <a:spLocks/>
          </p:cNvSpPr>
          <p:nvPr/>
        </p:nvSpPr>
        <p:spPr bwMode="blackWhite">
          <a:xfrm rot="1118702">
            <a:off x="4199515" y="1482086"/>
            <a:ext cx="2359857" cy="891494"/>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chemeClr val="bg1">
              <a:lumMod val="95000"/>
            </a:schemeClr>
          </a:solidFill>
          <a:ln w="3175" cap="flat" cmpd="sng" algn="ctr">
            <a:solidFill>
              <a:schemeClr val="bg1">
                <a:lumMod val="85000"/>
              </a:schemeClr>
            </a:solidFill>
            <a:prstDash val="solid"/>
          </a:ln>
          <a:effectLst/>
        </p:spPr>
        <p:txBody>
          <a:bodyPr lIns="62163" tIns="31082" rIns="62163" bIns="31082" anchor="ctr"/>
          <a:lstStyle/>
          <a:p>
            <a:pPr>
              <a:lnSpc>
                <a:spcPct val="120000"/>
              </a:lnSpc>
              <a:defRPr/>
            </a:pPr>
            <a:endParaRPr lang="zh-CN" altLang="en-US" sz="825" kern="0">
              <a:solidFill>
                <a:srgbClr val="4D4D4D"/>
              </a:solidFill>
              <a:latin typeface="微软雅黑" pitchFamily="34" charset="-122"/>
              <a:ea typeface="微软雅黑" pitchFamily="34" charset="-122"/>
            </a:endParaRPr>
          </a:p>
        </p:txBody>
      </p:sp>
      <p:sp>
        <p:nvSpPr>
          <p:cNvPr id="46" name="Oval 4"/>
          <p:cNvSpPr>
            <a:spLocks noChangeArrowheads="1"/>
          </p:cNvSpPr>
          <p:nvPr/>
        </p:nvSpPr>
        <p:spPr bwMode="blackWhite">
          <a:xfrm>
            <a:off x="5277602" y="1776202"/>
            <a:ext cx="123247" cy="120260"/>
          </a:xfrm>
          <a:prstGeom prst="ellipse">
            <a:avLst/>
          </a:prstGeom>
          <a:solidFill>
            <a:srgbClr val="414455"/>
          </a:solidFill>
          <a:ln w="25400" cap="flat" cmpd="sng" algn="ctr">
            <a:noFill/>
            <a:prstDash val="solid"/>
          </a:ln>
          <a:effectLst/>
        </p:spPr>
        <p:txBody>
          <a:bodyPr lIns="62163" tIns="31082" rIns="62163" bIns="31082" anchor="ctr"/>
          <a:lstStyle/>
          <a:p>
            <a:pPr>
              <a:lnSpc>
                <a:spcPct val="120000"/>
              </a:lnSpc>
              <a:defRPr/>
            </a:pPr>
            <a:endParaRPr lang="zh-CN" altLang="en-US" sz="2700" b="1" kern="0">
              <a:solidFill>
                <a:sysClr val="window" lastClr="FFFFFF"/>
              </a:solidFill>
              <a:latin typeface="微软雅黑" pitchFamily="34" charset="-122"/>
              <a:ea typeface="微软雅黑" pitchFamily="34" charset="-122"/>
            </a:endParaRPr>
          </a:p>
        </p:txBody>
      </p:sp>
      <p:grpSp>
        <p:nvGrpSpPr>
          <p:cNvPr id="47" name="组合 46"/>
          <p:cNvGrpSpPr/>
          <p:nvPr/>
        </p:nvGrpSpPr>
        <p:grpSpPr>
          <a:xfrm>
            <a:off x="5970380" y="1965184"/>
            <a:ext cx="960030" cy="1313713"/>
            <a:chOff x="7028729" y="2636912"/>
            <a:chExt cx="1445030" cy="1962393"/>
          </a:xfrm>
        </p:grpSpPr>
        <p:sp>
          <p:nvSpPr>
            <p:cNvPr id="48" name="Line 5"/>
            <p:cNvSpPr>
              <a:spLocks noChangeShapeType="1"/>
            </p:cNvSpPr>
            <p:nvPr/>
          </p:nvSpPr>
          <p:spPr bwMode="blackWhite">
            <a:xfrm>
              <a:off x="7796157" y="2636912"/>
              <a:ext cx="638547" cy="1532813"/>
            </a:xfrm>
            <a:prstGeom prst="line">
              <a:avLst/>
            </a:prstGeom>
            <a:gradFill>
              <a:gsLst>
                <a:gs pos="33000">
                  <a:srgbClr val="F9F9F9"/>
                </a:gs>
                <a:gs pos="100000">
                  <a:srgbClr val="D7D7D7"/>
                </a:gs>
              </a:gsLst>
              <a:lin ang="5400000" scaled="0"/>
            </a:gradFill>
            <a:ln w="3175" cap="flat" cmpd="sng" algn="ctr">
              <a:solidFill>
                <a:srgbClr val="595959"/>
              </a:solidFill>
              <a:prstDash val="solid"/>
            </a:ln>
            <a:effectLst/>
            <a:extLst/>
          </p:spPr>
          <p:txBody>
            <a:bodyPr lIns="69972" tIns="34986" rIns="69972" bIns="34986" anchor="ctr"/>
            <a:lstStyle/>
            <a:p>
              <a:pPr>
                <a:lnSpc>
                  <a:spcPct val="120000"/>
                </a:lnSpc>
                <a:defRPr/>
              </a:pPr>
              <a:endParaRPr lang="zh-CN" altLang="en-US" sz="825" kern="0">
                <a:solidFill>
                  <a:srgbClr val="4D4D4D"/>
                </a:solidFill>
                <a:latin typeface="微软雅黑" pitchFamily="34" charset="-122"/>
                <a:ea typeface="微软雅黑" pitchFamily="34" charset="-122"/>
              </a:endParaRPr>
            </a:p>
          </p:txBody>
        </p:sp>
        <p:sp>
          <p:nvSpPr>
            <p:cNvPr id="49" name="Line 6"/>
            <p:cNvSpPr>
              <a:spLocks noChangeShapeType="1"/>
            </p:cNvSpPr>
            <p:nvPr/>
          </p:nvSpPr>
          <p:spPr bwMode="blackWhite">
            <a:xfrm>
              <a:off x="7782487" y="2636912"/>
              <a:ext cx="0" cy="1523050"/>
            </a:xfrm>
            <a:prstGeom prst="line">
              <a:avLst/>
            </a:prstGeom>
            <a:gradFill>
              <a:gsLst>
                <a:gs pos="33000">
                  <a:srgbClr val="F9F9F9"/>
                </a:gs>
                <a:gs pos="100000">
                  <a:srgbClr val="D7D7D7"/>
                </a:gs>
              </a:gsLst>
              <a:lin ang="5400000" scaled="0"/>
            </a:gradFill>
            <a:ln w="3175" cap="flat" cmpd="sng" algn="ctr">
              <a:solidFill>
                <a:srgbClr val="595959"/>
              </a:solidFill>
              <a:prstDash val="solid"/>
            </a:ln>
            <a:effectLst/>
            <a:extLst/>
          </p:spPr>
          <p:txBody>
            <a:bodyPr lIns="69972" tIns="34986" rIns="69972" bIns="34986" anchor="ctr"/>
            <a:lstStyle/>
            <a:p>
              <a:pPr>
                <a:lnSpc>
                  <a:spcPct val="120000"/>
                </a:lnSpc>
                <a:defRPr/>
              </a:pPr>
              <a:endParaRPr lang="zh-CN" altLang="en-US" sz="825" kern="0">
                <a:solidFill>
                  <a:srgbClr val="4D4D4D"/>
                </a:solidFill>
                <a:latin typeface="微软雅黑" pitchFamily="34" charset="-122"/>
                <a:ea typeface="微软雅黑" pitchFamily="34" charset="-122"/>
              </a:endParaRPr>
            </a:p>
          </p:txBody>
        </p:sp>
        <p:sp>
          <p:nvSpPr>
            <p:cNvPr id="50" name="Line 7"/>
            <p:cNvSpPr>
              <a:spLocks noChangeShapeType="1"/>
            </p:cNvSpPr>
            <p:nvPr/>
          </p:nvSpPr>
          <p:spPr bwMode="blackWhite">
            <a:xfrm flipH="1">
              <a:off x="7108791" y="2640818"/>
              <a:ext cx="665886" cy="1483997"/>
            </a:xfrm>
            <a:prstGeom prst="line">
              <a:avLst/>
            </a:prstGeom>
            <a:gradFill>
              <a:gsLst>
                <a:gs pos="33000">
                  <a:srgbClr val="F9F9F9"/>
                </a:gs>
                <a:gs pos="100000">
                  <a:srgbClr val="D7D7D7"/>
                </a:gs>
              </a:gsLst>
              <a:lin ang="5400000" scaled="0"/>
            </a:gradFill>
            <a:ln w="3175" cap="flat" cmpd="sng" algn="ctr">
              <a:solidFill>
                <a:srgbClr val="595959"/>
              </a:solidFill>
              <a:prstDash val="solid"/>
            </a:ln>
            <a:effectLst/>
            <a:extLst/>
          </p:spPr>
          <p:txBody>
            <a:bodyPr lIns="69972" tIns="34986" rIns="69972" bIns="34986" anchor="ctr"/>
            <a:lstStyle/>
            <a:p>
              <a:pPr>
                <a:lnSpc>
                  <a:spcPct val="120000"/>
                </a:lnSpc>
                <a:defRPr/>
              </a:pPr>
              <a:endParaRPr lang="zh-CN" altLang="en-US" sz="825" kern="0">
                <a:solidFill>
                  <a:srgbClr val="4D4D4D"/>
                </a:solidFill>
                <a:latin typeface="微软雅黑" pitchFamily="34" charset="-122"/>
                <a:ea typeface="微软雅黑" pitchFamily="34" charset="-122"/>
              </a:endParaRPr>
            </a:p>
          </p:txBody>
        </p:sp>
        <p:sp>
          <p:nvSpPr>
            <p:cNvPr id="51" name="Freeform 8"/>
            <p:cNvSpPr>
              <a:spLocks/>
            </p:cNvSpPr>
            <p:nvPr/>
          </p:nvSpPr>
          <p:spPr bwMode="blackWhite">
            <a:xfrm>
              <a:off x="7028729" y="4134580"/>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414455"/>
            </a:solidFill>
            <a:ln w="3175" cap="flat" cmpd="sng" algn="ctr">
              <a:noFill/>
              <a:prstDash val="solid"/>
            </a:ln>
            <a:effectLst/>
          </p:spPr>
          <p:txBody>
            <a:bodyPr lIns="69972" tIns="34986" rIns="69972" bIns="34986" anchor="ctr"/>
            <a:lstStyle/>
            <a:p>
              <a:pPr>
                <a:lnSpc>
                  <a:spcPct val="120000"/>
                </a:lnSpc>
                <a:defRPr/>
              </a:pPr>
              <a:endParaRPr lang="zh-CN" altLang="en-US" sz="825" kern="0">
                <a:solidFill>
                  <a:srgbClr val="4D4D4D"/>
                </a:solidFill>
                <a:latin typeface="微软雅黑" pitchFamily="34" charset="-122"/>
                <a:ea typeface="微软雅黑" pitchFamily="34" charset="-122"/>
              </a:endParaRPr>
            </a:p>
          </p:txBody>
        </p:sp>
      </p:grpSp>
      <p:grpSp>
        <p:nvGrpSpPr>
          <p:cNvPr id="52" name="组合 51"/>
          <p:cNvGrpSpPr/>
          <p:nvPr/>
        </p:nvGrpSpPr>
        <p:grpSpPr>
          <a:xfrm>
            <a:off x="3801233" y="1965184"/>
            <a:ext cx="960030" cy="1312405"/>
            <a:chOff x="3763742" y="2636912"/>
            <a:chExt cx="1445030" cy="1960439"/>
          </a:xfrm>
        </p:grpSpPr>
        <p:sp>
          <p:nvSpPr>
            <p:cNvPr id="53" name="Line 9"/>
            <p:cNvSpPr>
              <a:spLocks noChangeShapeType="1"/>
            </p:cNvSpPr>
            <p:nvPr/>
          </p:nvSpPr>
          <p:spPr bwMode="blackWhite">
            <a:xfrm>
              <a:off x="4529217" y="2636912"/>
              <a:ext cx="638546" cy="1530861"/>
            </a:xfrm>
            <a:prstGeom prst="line">
              <a:avLst/>
            </a:prstGeom>
            <a:gradFill>
              <a:gsLst>
                <a:gs pos="33000">
                  <a:srgbClr val="F9F9F9"/>
                </a:gs>
                <a:gs pos="100000">
                  <a:srgbClr val="D7D7D7"/>
                </a:gs>
              </a:gsLst>
              <a:lin ang="5400000" scaled="0"/>
            </a:gradFill>
            <a:ln w="3175" cap="flat" cmpd="sng" algn="ctr">
              <a:solidFill>
                <a:srgbClr val="595959"/>
              </a:solidFill>
              <a:prstDash val="solid"/>
            </a:ln>
            <a:effectLst/>
            <a:extLst/>
          </p:spPr>
          <p:txBody>
            <a:bodyPr lIns="69972" tIns="34986" rIns="69972" bIns="34986" anchor="ctr"/>
            <a:lstStyle/>
            <a:p>
              <a:pPr>
                <a:lnSpc>
                  <a:spcPct val="120000"/>
                </a:lnSpc>
                <a:defRPr/>
              </a:pPr>
              <a:endParaRPr lang="zh-CN" altLang="en-US" sz="825" kern="0">
                <a:solidFill>
                  <a:srgbClr val="4D4D4D"/>
                </a:solidFill>
                <a:latin typeface="微软雅黑" pitchFamily="34" charset="-122"/>
                <a:ea typeface="微软雅黑" pitchFamily="34" charset="-122"/>
              </a:endParaRPr>
            </a:p>
          </p:txBody>
        </p:sp>
        <p:sp>
          <p:nvSpPr>
            <p:cNvPr id="54" name="Line 10"/>
            <p:cNvSpPr>
              <a:spLocks noChangeShapeType="1"/>
            </p:cNvSpPr>
            <p:nvPr/>
          </p:nvSpPr>
          <p:spPr bwMode="blackWhite">
            <a:xfrm>
              <a:off x="4519452" y="2636912"/>
              <a:ext cx="0" cy="1523050"/>
            </a:xfrm>
            <a:prstGeom prst="line">
              <a:avLst/>
            </a:prstGeom>
            <a:gradFill>
              <a:gsLst>
                <a:gs pos="33000">
                  <a:srgbClr val="F9F9F9"/>
                </a:gs>
                <a:gs pos="100000">
                  <a:srgbClr val="D7D7D7"/>
                </a:gs>
              </a:gsLst>
              <a:lin ang="5400000" scaled="0"/>
            </a:gradFill>
            <a:ln w="3175" cap="flat" cmpd="sng" algn="ctr">
              <a:solidFill>
                <a:srgbClr val="595959"/>
              </a:solidFill>
              <a:prstDash val="solid"/>
            </a:ln>
            <a:effectLst/>
            <a:extLst/>
          </p:spPr>
          <p:txBody>
            <a:bodyPr lIns="69972" tIns="34986" rIns="69972" bIns="34986" anchor="ctr"/>
            <a:lstStyle/>
            <a:p>
              <a:pPr>
                <a:lnSpc>
                  <a:spcPct val="120000"/>
                </a:lnSpc>
                <a:defRPr/>
              </a:pPr>
              <a:endParaRPr lang="zh-CN" altLang="en-US" sz="825" kern="0">
                <a:solidFill>
                  <a:srgbClr val="4D4D4D"/>
                </a:solidFill>
                <a:latin typeface="微软雅黑" pitchFamily="34" charset="-122"/>
                <a:ea typeface="微软雅黑" pitchFamily="34" charset="-122"/>
              </a:endParaRPr>
            </a:p>
          </p:txBody>
        </p:sp>
        <p:sp>
          <p:nvSpPr>
            <p:cNvPr id="55" name="Line 11"/>
            <p:cNvSpPr>
              <a:spLocks noChangeShapeType="1"/>
            </p:cNvSpPr>
            <p:nvPr/>
          </p:nvSpPr>
          <p:spPr bwMode="blackWhite">
            <a:xfrm flipH="1">
              <a:off x="3834040" y="2638864"/>
              <a:ext cx="675650" cy="1493761"/>
            </a:xfrm>
            <a:prstGeom prst="line">
              <a:avLst/>
            </a:prstGeom>
            <a:gradFill>
              <a:gsLst>
                <a:gs pos="33000">
                  <a:srgbClr val="F9F9F9"/>
                </a:gs>
                <a:gs pos="100000">
                  <a:srgbClr val="D7D7D7"/>
                </a:gs>
              </a:gsLst>
              <a:lin ang="5400000" scaled="0"/>
            </a:gradFill>
            <a:ln w="3175" cap="flat" cmpd="sng" algn="ctr">
              <a:solidFill>
                <a:srgbClr val="595959"/>
              </a:solidFill>
              <a:prstDash val="solid"/>
            </a:ln>
            <a:effectLst/>
            <a:extLst/>
          </p:spPr>
          <p:txBody>
            <a:bodyPr lIns="69972" tIns="34986" rIns="69972" bIns="34986" anchor="ctr"/>
            <a:lstStyle/>
            <a:p>
              <a:pPr>
                <a:lnSpc>
                  <a:spcPct val="120000"/>
                </a:lnSpc>
                <a:defRPr/>
              </a:pPr>
              <a:endParaRPr lang="zh-CN" altLang="en-US" sz="825" kern="0">
                <a:solidFill>
                  <a:srgbClr val="4D4D4D"/>
                </a:solidFill>
                <a:latin typeface="微软雅黑" pitchFamily="34" charset="-122"/>
                <a:ea typeface="微软雅黑" pitchFamily="34" charset="-122"/>
              </a:endParaRPr>
            </a:p>
          </p:txBody>
        </p:sp>
        <p:sp>
          <p:nvSpPr>
            <p:cNvPr id="56" name="Freeform 12"/>
            <p:cNvSpPr>
              <a:spLocks/>
            </p:cNvSpPr>
            <p:nvPr/>
          </p:nvSpPr>
          <p:spPr bwMode="blackWhite">
            <a:xfrm>
              <a:off x="3763742" y="4132626"/>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414455"/>
            </a:solidFill>
            <a:ln w="3175" cap="flat" cmpd="sng" algn="ctr">
              <a:noFill/>
              <a:prstDash val="solid"/>
            </a:ln>
            <a:effectLst/>
          </p:spPr>
          <p:txBody>
            <a:bodyPr lIns="69972" tIns="34986" rIns="69972" bIns="34986" anchor="ctr"/>
            <a:lstStyle/>
            <a:p>
              <a:pPr>
                <a:lnSpc>
                  <a:spcPct val="120000"/>
                </a:lnSpc>
                <a:defRPr/>
              </a:pPr>
              <a:endParaRPr lang="zh-CN" altLang="en-US" sz="825" kern="0">
                <a:solidFill>
                  <a:srgbClr val="4D4D4D"/>
                </a:solidFill>
                <a:latin typeface="微软雅黑" pitchFamily="34" charset="-122"/>
                <a:ea typeface="微软雅黑" pitchFamily="34" charset="-122"/>
              </a:endParaRPr>
            </a:p>
          </p:txBody>
        </p:sp>
      </p:grpSp>
      <p:sp>
        <p:nvSpPr>
          <p:cNvPr id="57" name="TextBox 53"/>
          <p:cNvSpPr txBox="1">
            <a:spLocks noChangeArrowheads="1"/>
          </p:cNvSpPr>
          <p:nvPr/>
        </p:nvSpPr>
        <p:spPr bwMode="auto">
          <a:xfrm>
            <a:off x="7247582" y="2779015"/>
            <a:ext cx="1412351" cy="27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2163" tIns="31082" rIns="62163" bIns="31082" numCol="1" anchor="t" anchorCtr="0" compatLnSpc="1">
            <a:prstTxWarp prst="textNoShape">
              <a:avLst/>
            </a:prstTxWarp>
            <a:spAutoFit/>
          </a:bodyPr>
          <a:lstStyle/>
          <a:p>
            <a:pPr algn="ctr" defTabSz="621632"/>
            <a:r>
              <a:rPr lang="zh-CN" altLang="en-US" sz="1350" dirty="0">
                <a:latin typeface="微软雅黑" pitchFamily="34" charset="-122"/>
                <a:ea typeface="微软雅黑" pitchFamily="34" charset="-122"/>
                <a:cs typeface="宋体" pitchFamily="2" charset="-122"/>
              </a:rPr>
              <a:t>国内研究综述</a:t>
            </a:r>
          </a:p>
        </p:txBody>
      </p:sp>
      <p:sp>
        <p:nvSpPr>
          <p:cNvPr id="58" name="TextBox 57"/>
          <p:cNvSpPr txBox="1"/>
          <p:nvPr/>
        </p:nvSpPr>
        <p:spPr bwMode="auto">
          <a:xfrm>
            <a:off x="7086148" y="3068937"/>
            <a:ext cx="1753273" cy="1032267"/>
          </a:xfrm>
          <a:prstGeom prst="rect">
            <a:avLst/>
          </a:prstGeom>
          <a:noFill/>
        </p:spPr>
        <p:txBody>
          <a:bodyPr vert="horz" wrap="square" lIns="62163" tIns="31082" rIns="62163" bIns="31082" numCol="1" anchor="t" anchorCtr="0" compatLnSpc="1">
            <a:prstTxWarp prst="textNoShape">
              <a:avLst/>
            </a:prstTxWarp>
            <a:spAutoFit/>
          </a:bodyPr>
          <a:lstStyle/>
          <a:p>
            <a:pPr defTabSz="621632">
              <a:lnSpc>
                <a:spcPct val="150000"/>
              </a:lnSpc>
              <a:defRPr/>
            </a:pPr>
            <a:r>
              <a:rPr lang="zh-CN" altLang="en-US" sz="1050" dirty="0">
                <a:latin typeface="微软雅黑" pitchFamily="34" charset="-122"/>
                <a:ea typeface="微软雅黑" pitchFamily="34" charset="-122"/>
              </a:rPr>
              <a:t>单击此处添加段落文本单击此处添加段落文本单击此处添加段落文本单击此处添加段落文本</a:t>
            </a:r>
          </a:p>
        </p:txBody>
      </p:sp>
      <p:sp>
        <p:nvSpPr>
          <p:cNvPr id="59" name="TextBox 58"/>
          <p:cNvSpPr txBox="1">
            <a:spLocks noChangeArrowheads="1"/>
          </p:cNvSpPr>
          <p:nvPr/>
        </p:nvSpPr>
        <p:spPr bwMode="auto">
          <a:xfrm>
            <a:off x="2163358" y="1621892"/>
            <a:ext cx="1412351" cy="27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2163" tIns="31082" rIns="62163" bIns="31082" numCol="1" anchor="t" anchorCtr="0" compatLnSpc="1">
            <a:prstTxWarp prst="textNoShape">
              <a:avLst/>
            </a:prstTxWarp>
            <a:spAutoFit/>
          </a:bodyPr>
          <a:lstStyle/>
          <a:p>
            <a:pPr algn="ctr" defTabSz="621632"/>
            <a:r>
              <a:rPr lang="zh-CN" altLang="en-US" sz="1350" dirty="0">
                <a:latin typeface="微软雅黑" pitchFamily="34" charset="-122"/>
                <a:ea typeface="微软雅黑" pitchFamily="34" charset="-122"/>
                <a:cs typeface="宋体" pitchFamily="2" charset="-122"/>
              </a:rPr>
              <a:t>国外研究综述</a:t>
            </a:r>
          </a:p>
        </p:txBody>
      </p:sp>
      <p:sp>
        <p:nvSpPr>
          <p:cNvPr id="60" name="TextBox 59"/>
          <p:cNvSpPr txBox="1"/>
          <p:nvPr/>
        </p:nvSpPr>
        <p:spPr bwMode="auto">
          <a:xfrm>
            <a:off x="2001923" y="1911814"/>
            <a:ext cx="1753273" cy="1032267"/>
          </a:xfrm>
          <a:prstGeom prst="rect">
            <a:avLst/>
          </a:prstGeom>
          <a:noFill/>
        </p:spPr>
        <p:txBody>
          <a:bodyPr vert="horz" wrap="square" lIns="62163" tIns="31082" rIns="62163" bIns="31082" numCol="1" anchor="t" anchorCtr="0" compatLnSpc="1">
            <a:prstTxWarp prst="textNoShape">
              <a:avLst/>
            </a:prstTxWarp>
            <a:spAutoFit/>
          </a:bodyPr>
          <a:lstStyle/>
          <a:p>
            <a:pPr defTabSz="621632">
              <a:lnSpc>
                <a:spcPct val="150000"/>
              </a:lnSpc>
              <a:defRPr/>
            </a:pPr>
            <a:r>
              <a:rPr lang="zh-CN" altLang="en-US" sz="1050" dirty="0">
                <a:latin typeface="微软雅黑" pitchFamily="34" charset="-122"/>
                <a:ea typeface="微软雅黑" pitchFamily="34" charset="-122"/>
              </a:rPr>
              <a:t>单击此处添加段落文本单击此处添加段落文本单击此处添加段落文本单击此处添加段落文本</a:t>
            </a:r>
          </a:p>
        </p:txBody>
      </p:sp>
    </p:spTree>
    <p:extLst>
      <p:ext uri="{BB962C8B-B14F-4D97-AF65-F5344CB8AC3E}">
        <p14:creationId xmlns:p14="http://schemas.microsoft.com/office/powerpoint/2010/main" val="1544894883"/>
      </p:ext>
    </p:extLst>
  </p:cSld>
  <p:clrMapOvr>
    <a:masterClrMapping/>
  </p:clrMapOvr>
  <p:transition spd="slow" advClick="0" advTm="300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000"/>
                                            <p:tgtEl>
                                              <p:spTgt spid="46"/>
                                            </p:tgtEl>
                                          </p:cBhvr>
                                        </p:animEffect>
                                        <p:anim calcmode="lin" valueType="num">
                                          <p:cBhvr>
                                            <p:cTn id="8" dur="2000" fill="hold"/>
                                            <p:tgtEl>
                                              <p:spTgt spid="46"/>
                                            </p:tgtEl>
                                            <p:attrNameLst>
                                              <p:attrName>ppt_w</p:attrName>
                                            </p:attrNameLst>
                                          </p:cBhvr>
                                          <p:tavLst>
                                            <p:tav tm="0" fmla="#ppt_w*sin(2.5*pi*$)">
                                              <p:val>
                                                <p:fltVal val="0"/>
                                              </p:val>
                                            </p:tav>
                                            <p:tav tm="100000">
                                              <p:val>
                                                <p:fltVal val="1"/>
                                              </p:val>
                                            </p:tav>
                                          </p:tavLst>
                                        </p:anim>
                                        <p:anim calcmode="lin" valueType="num">
                                          <p:cBhvr>
                                            <p:cTn id="9" dur="20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2000"/>
                                            <p:tgtEl>
                                              <p:spTgt spid="44"/>
                                            </p:tgtEl>
                                          </p:cBhvr>
                                        </p:animEffect>
                                        <p:anim calcmode="lin" valueType="num">
                                          <p:cBhvr>
                                            <p:cTn id="13" dur="2000" fill="hold"/>
                                            <p:tgtEl>
                                              <p:spTgt spid="44"/>
                                            </p:tgtEl>
                                            <p:attrNameLst>
                                              <p:attrName>ppt_w</p:attrName>
                                            </p:attrNameLst>
                                          </p:cBhvr>
                                          <p:tavLst>
                                            <p:tav tm="0" fmla="#ppt_w*sin(2.5*pi*$)">
                                              <p:val>
                                                <p:fltVal val="0"/>
                                              </p:val>
                                            </p:tav>
                                            <p:tav tm="100000">
                                              <p:val>
                                                <p:fltVal val="1"/>
                                              </p:val>
                                            </p:tav>
                                          </p:tavLst>
                                        </p:anim>
                                        <p:anim calcmode="lin" valueType="num">
                                          <p:cBhvr>
                                            <p:cTn id="14" dur="2000" fill="hold"/>
                                            <p:tgtEl>
                                              <p:spTgt spid="44"/>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2000"/>
                                            <p:tgtEl>
                                              <p:spTgt spid="45"/>
                                            </p:tgtEl>
                                          </p:cBhvr>
                                        </p:animEffect>
                                        <p:anim calcmode="lin" valueType="num">
                                          <p:cBhvr>
                                            <p:cTn id="18" dur="2000" fill="hold"/>
                                            <p:tgtEl>
                                              <p:spTgt spid="45"/>
                                            </p:tgtEl>
                                            <p:attrNameLst>
                                              <p:attrName>ppt_w</p:attrName>
                                            </p:attrNameLst>
                                          </p:cBhvr>
                                          <p:tavLst>
                                            <p:tav tm="0" fmla="#ppt_w*sin(2.5*pi*$)">
                                              <p:val>
                                                <p:fltVal val="0"/>
                                              </p:val>
                                            </p:tav>
                                            <p:tav tm="100000">
                                              <p:val>
                                                <p:fltVal val="1"/>
                                              </p:val>
                                            </p:tav>
                                          </p:tavLst>
                                        </p:anim>
                                        <p:anim calcmode="lin" valueType="num">
                                          <p:cBhvr>
                                            <p:cTn id="19" dur="2000" fill="hold"/>
                                            <p:tgtEl>
                                              <p:spTgt spid="45"/>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par>
                                    <p:cTn id="24" presetID="22" presetClass="entr" presetSubtype="1"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up)">
                                          <p:cBhvr>
                                            <p:cTn id="26" dur="500"/>
                                            <p:tgtEl>
                                              <p:spTgt spid="52"/>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1000"/>
                                            <p:tgtEl>
                                              <p:spTgt spid="59"/>
                                            </p:tgtEl>
                                          </p:cBhvr>
                                        </p:animEffect>
                                        <p:anim calcmode="lin" valueType="num">
                                          <p:cBhvr>
                                            <p:cTn id="31" dur="1000" fill="hold"/>
                                            <p:tgtEl>
                                              <p:spTgt spid="59"/>
                                            </p:tgtEl>
                                            <p:attrNameLst>
                                              <p:attrName>ppt_x</p:attrName>
                                            </p:attrNameLst>
                                          </p:cBhvr>
                                          <p:tavLst>
                                            <p:tav tm="0">
                                              <p:val>
                                                <p:strVal val="#ppt_x"/>
                                              </p:val>
                                            </p:tav>
                                            <p:tav tm="100000">
                                              <p:val>
                                                <p:strVal val="#ppt_x"/>
                                              </p:val>
                                            </p:tav>
                                          </p:tavLst>
                                        </p:anim>
                                        <p:anim calcmode="lin" valueType="num">
                                          <p:cBhvr>
                                            <p:cTn id="32" dur="1000" fill="hold"/>
                                            <p:tgtEl>
                                              <p:spTgt spid="59"/>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anim calcmode="lin" valueType="num">
                                          <p:cBhvr>
                                            <p:cTn id="36" dur="1000" fill="hold"/>
                                            <p:tgtEl>
                                              <p:spTgt spid="60"/>
                                            </p:tgtEl>
                                            <p:attrNameLst>
                                              <p:attrName>ppt_x</p:attrName>
                                            </p:attrNameLst>
                                          </p:cBhvr>
                                          <p:tavLst>
                                            <p:tav tm="0">
                                              <p:val>
                                                <p:strVal val="#ppt_x"/>
                                              </p:val>
                                            </p:tav>
                                            <p:tav tm="100000">
                                              <p:val>
                                                <p:strVal val="#ppt_x"/>
                                              </p:val>
                                            </p:tav>
                                          </p:tavLst>
                                        </p:anim>
                                        <p:anim calcmode="lin" valueType="num">
                                          <p:cBhvr>
                                            <p:cTn id="37" dur="1000" fill="hold"/>
                                            <p:tgtEl>
                                              <p:spTgt spid="60"/>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1000"/>
                                            <p:tgtEl>
                                              <p:spTgt spid="57"/>
                                            </p:tgtEl>
                                          </p:cBhvr>
                                        </p:animEffect>
                                        <p:anim calcmode="lin" valueType="num">
                                          <p:cBhvr>
                                            <p:cTn id="41" dur="1000" fill="hold"/>
                                            <p:tgtEl>
                                              <p:spTgt spid="57"/>
                                            </p:tgtEl>
                                            <p:attrNameLst>
                                              <p:attrName>ppt_x</p:attrName>
                                            </p:attrNameLst>
                                          </p:cBhvr>
                                          <p:tavLst>
                                            <p:tav tm="0">
                                              <p:val>
                                                <p:strVal val="#ppt_x"/>
                                              </p:val>
                                            </p:tav>
                                            <p:tav tm="100000">
                                              <p:val>
                                                <p:strVal val="#ppt_x"/>
                                              </p:val>
                                            </p:tav>
                                          </p:tavLst>
                                        </p:anim>
                                        <p:anim calcmode="lin" valueType="num">
                                          <p:cBhvr>
                                            <p:cTn id="42" dur="1000" fill="hold"/>
                                            <p:tgtEl>
                                              <p:spTgt spid="5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path" presetSubtype="0" fill="hold" nodeType="afterEffect" p14:presetBounceEnd="35000">
                                      <p:stCondLst>
                                        <p:cond delay="0"/>
                                      </p:stCondLst>
                                      <p:childTnLst>
                                        <p:animMotion origin="layout" path="M 1.38614E-6 3.7037E-6 L 1.38614E-6 0.06689 " pathEditMode="relative" rAng="0" ptsTypes="AA" p14:bounceEnd="35000">
                                          <p:cBhvr>
                                            <p:cTn id="50" dur="2000" fill="hold"/>
                                            <p:tgtEl>
                                              <p:spTgt spid="47"/>
                                            </p:tgtEl>
                                            <p:attrNameLst>
                                              <p:attrName>ppt_x</p:attrName>
                                              <p:attrName>ppt_y</p:attrName>
                                            </p:attrNameLst>
                                          </p:cBhvr>
                                          <p:rCtr x="0" y="3333"/>
                                        </p:animMotion>
                                      </p:childTnLst>
                                    </p:cTn>
                                  </p:par>
                                  <p:par>
                                    <p:cTn id="51" presetID="42" presetClass="path" presetSubtype="0" fill="hold" nodeType="withEffect" p14:presetBounceEnd="35000">
                                      <p:stCondLst>
                                        <p:cond delay="0"/>
                                      </p:stCondLst>
                                      <p:childTnLst>
                                        <p:animMotion origin="layout" path="M 1.25E-6 -4.81481E-6 L 1.25E-6 -0.06921 " pathEditMode="relative" rAng="0" ptsTypes="AA" p14:bounceEnd="35000">
                                          <p:cBhvr>
                                            <p:cTn id="52" dur="2000" fill="hold"/>
                                            <p:tgtEl>
                                              <p:spTgt spid="52"/>
                                            </p:tgtEl>
                                            <p:attrNameLst>
                                              <p:attrName>ppt_x</p:attrName>
                                              <p:attrName>ppt_y</p:attrName>
                                            </p:attrNameLst>
                                          </p:cBhvr>
                                          <p:rCtr x="0" y="-3472"/>
                                        </p:animMotion>
                                      </p:childTnLst>
                                    </p:cTn>
                                  </p:par>
                                  <p:par>
                                    <p:cTn id="53" presetID="8" presetClass="emph" presetSubtype="0" fill="hold" grpId="1" nodeType="withEffect">
                                      <p:stCondLst>
                                        <p:cond delay="0"/>
                                      </p:stCondLst>
                                      <p:childTnLst>
                                        <p:animRot by="900000">
                                          <p:cBhvr>
                                            <p:cTn id="54" dur="1300" fill="hold"/>
                                            <p:tgtEl>
                                              <p:spTgt spid="4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5" grpId="1" animBg="1"/>
          <p:bldP spid="46" grpId="0" animBg="1"/>
          <p:bldP spid="57" grpId="0"/>
          <p:bldP spid="58" grpId="0"/>
          <p:bldP spid="59" grpId="0"/>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000"/>
                                            <p:tgtEl>
                                              <p:spTgt spid="46"/>
                                            </p:tgtEl>
                                          </p:cBhvr>
                                        </p:animEffect>
                                        <p:anim calcmode="lin" valueType="num">
                                          <p:cBhvr>
                                            <p:cTn id="8" dur="2000" fill="hold"/>
                                            <p:tgtEl>
                                              <p:spTgt spid="46"/>
                                            </p:tgtEl>
                                            <p:attrNameLst>
                                              <p:attrName>ppt_w</p:attrName>
                                            </p:attrNameLst>
                                          </p:cBhvr>
                                          <p:tavLst>
                                            <p:tav tm="0" fmla="#ppt_w*sin(2.5*pi*$)">
                                              <p:val>
                                                <p:fltVal val="0"/>
                                              </p:val>
                                            </p:tav>
                                            <p:tav tm="100000">
                                              <p:val>
                                                <p:fltVal val="1"/>
                                              </p:val>
                                            </p:tav>
                                          </p:tavLst>
                                        </p:anim>
                                        <p:anim calcmode="lin" valueType="num">
                                          <p:cBhvr>
                                            <p:cTn id="9" dur="20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2000"/>
                                            <p:tgtEl>
                                              <p:spTgt spid="44"/>
                                            </p:tgtEl>
                                          </p:cBhvr>
                                        </p:animEffect>
                                        <p:anim calcmode="lin" valueType="num">
                                          <p:cBhvr>
                                            <p:cTn id="13" dur="2000" fill="hold"/>
                                            <p:tgtEl>
                                              <p:spTgt spid="44"/>
                                            </p:tgtEl>
                                            <p:attrNameLst>
                                              <p:attrName>ppt_w</p:attrName>
                                            </p:attrNameLst>
                                          </p:cBhvr>
                                          <p:tavLst>
                                            <p:tav tm="0" fmla="#ppt_w*sin(2.5*pi*$)">
                                              <p:val>
                                                <p:fltVal val="0"/>
                                              </p:val>
                                            </p:tav>
                                            <p:tav tm="100000">
                                              <p:val>
                                                <p:fltVal val="1"/>
                                              </p:val>
                                            </p:tav>
                                          </p:tavLst>
                                        </p:anim>
                                        <p:anim calcmode="lin" valueType="num">
                                          <p:cBhvr>
                                            <p:cTn id="14" dur="2000" fill="hold"/>
                                            <p:tgtEl>
                                              <p:spTgt spid="44"/>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2000"/>
                                            <p:tgtEl>
                                              <p:spTgt spid="45"/>
                                            </p:tgtEl>
                                          </p:cBhvr>
                                        </p:animEffect>
                                        <p:anim calcmode="lin" valueType="num">
                                          <p:cBhvr>
                                            <p:cTn id="18" dur="2000" fill="hold"/>
                                            <p:tgtEl>
                                              <p:spTgt spid="45"/>
                                            </p:tgtEl>
                                            <p:attrNameLst>
                                              <p:attrName>ppt_w</p:attrName>
                                            </p:attrNameLst>
                                          </p:cBhvr>
                                          <p:tavLst>
                                            <p:tav tm="0" fmla="#ppt_w*sin(2.5*pi*$)">
                                              <p:val>
                                                <p:fltVal val="0"/>
                                              </p:val>
                                            </p:tav>
                                            <p:tav tm="100000">
                                              <p:val>
                                                <p:fltVal val="1"/>
                                              </p:val>
                                            </p:tav>
                                          </p:tavLst>
                                        </p:anim>
                                        <p:anim calcmode="lin" valueType="num">
                                          <p:cBhvr>
                                            <p:cTn id="19" dur="2000" fill="hold"/>
                                            <p:tgtEl>
                                              <p:spTgt spid="45"/>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par>
                                    <p:cTn id="24" presetID="22" presetClass="entr" presetSubtype="1"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up)">
                                          <p:cBhvr>
                                            <p:cTn id="26" dur="500"/>
                                            <p:tgtEl>
                                              <p:spTgt spid="52"/>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1000"/>
                                            <p:tgtEl>
                                              <p:spTgt spid="59"/>
                                            </p:tgtEl>
                                          </p:cBhvr>
                                        </p:animEffect>
                                        <p:anim calcmode="lin" valueType="num">
                                          <p:cBhvr>
                                            <p:cTn id="31" dur="1000" fill="hold"/>
                                            <p:tgtEl>
                                              <p:spTgt spid="59"/>
                                            </p:tgtEl>
                                            <p:attrNameLst>
                                              <p:attrName>ppt_x</p:attrName>
                                            </p:attrNameLst>
                                          </p:cBhvr>
                                          <p:tavLst>
                                            <p:tav tm="0">
                                              <p:val>
                                                <p:strVal val="#ppt_x"/>
                                              </p:val>
                                            </p:tav>
                                            <p:tav tm="100000">
                                              <p:val>
                                                <p:strVal val="#ppt_x"/>
                                              </p:val>
                                            </p:tav>
                                          </p:tavLst>
                                        </p:anim>
                                        <p:anim calcmode="lin" valueType="num">
                                          <p:cBhvr>
                                            <p:cTn id="32" dur="1000" fill="hold"/>
                                            <p:tgtEl>
                                              <p:spTgt spid="59"/>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anim calcmode="lin" valueType="num">
                                          <p:cBhvr>
                                            <p:cTn id="36" dur="1000" fill="hold"/>
                                            <p:tgtEl>
                                              <p:spTgt spid="60"/>
                                            </p:tgtEl>
                                            <p:attrNameLst>
                                              <p:attrName>ppt_x</p:attrName>
                                            </p:attrNameLst>
                                          </p:cBhvr>
                                          <p:tavLst>
                                            <p:tav tm="0">
                                              <p:val>
                                                <p:strVal val="#ppt_x"/>
                                              </p:val>
                                            </p:tav>
                                            <p:tav tm="100000">
                                              <p:val>
                                                <p:strVal val="#ppt_x"/>
                                              </p:val>
                                            </p:tav>
                                          </p:tavLst>
                                        </p:anim>
                                        <p:anim calcmode="lin" valueType="num">
                                          <p:cBhvr>
                                            <p:cTn id="37" dur="1000" fill="hold"/>
                                            <p:tgtEl>
                                              <p:spTgt spid="60"/>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1000"/>
                                            <p:tgtEl>
                                              <p:spTgt spid="57"/>
                                            </p:tgtEl>
                                          </p:cBhvr>
                                        </p:animEffect>
                                        <p:anim calcmode="lin" valueType="num">
                                          <p:cBhvr>
                                            <p:cTn id="41" dur="1000" fill="hold"/>
                                            <p:tgtEl>
                                              <p:spTgt spid="57"/>
                                            </p:tgtEl>
                                            <p:attrNameLst>
                                              <p:attrName>ppt_x</p:attrName>
                                            </p:attrNameLst>
                                          </p:cBhvr>
                                          <p:tavLst>
                                            <p:tav tm="0">
                                              <p:val>
                                                <p:strVal val="#ppt_x"/>
                                              </p:val>
                                            </p:tav>
                                            <p:tav tm="100000">
                                              <p:val>
                                                <p:strVal val="#ppt_x"/>
                                              </p:val>
                                            </p:tav>
                                          </p:tavLst>
                                        </p:anim>
                                        <p:anim calcmode="lin" valueType="num">
                                          <p:cBhvr>
                                            <p:cTn id="42" dur="1000" fill="hold"/>
                                            <p:tgtEl>
                                              <p:spTgt spid="5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path" presetSubtype="0" fill="hold" nodeType="afterEffect">
                                      <p:stCondLst>
                                        <p:cond delay="0"/>
                                      </p:stCondLst>
                                      <p:childTnLst>
                                        <p:animMotion origin="layout" path="M 1.38614E-6 3.7037E-6 L 1.38614E-6 0.06689 " pathEditMode="relative" rAng="0" ptsTypes="AA">
                                          <p:cBhvr>
                                            <p:cTn id="50" dur="2000" fill="hold"/>
                                            <p:tgtEl>
                                              <p:spTgt spid="47"/>
                                            </p:tgtEl>
                                            <p:attrNameLst>
                                              <p:attrName>ppt_x</p:attrName>
                                              <p:attrName>ppt_y</p:attrName>
                                            </p:attrNameLst>
                                          </p:cBhvr>
                                          <p:rCtr x="0" y="3333"/>
                                        </p:animMotion>
                                      </p:childTnLst>
                                    </p:cTn>
                                  </p:par>
                                  <p:par>
                                    <p:cTn id="51" presetID="42" presetClass="path" presetSubtype="0" fill="hold" nodeType="withEffect">
                                      <p:stCondLst>
                                        <p:cond delay="0"/>
                                      </p:stCondLst>
                                      <p:childTnLst>
                                        <p:animMotion origin="layout" path="M 1.25E-6 -4.81481E-6 L 1.25E-6 -0.06921 " pathEditMode="relative" rAng="0" ptsTypes="AA">
                                          <p:cBhvr>
                                            <p:cTn id="52" dur="2000" fill="hold"/>
                                            <p:tgtEl>
                                              <p:spTgt spid="52"/>
                                            </p:tgtEl>
                                            <p:attrNameLst>
                                              <p:attrName>ppt_x</p:attrName>
                                              <p:attrName>ppt_y</p:attrName>
                                            </p:attrNameLst>
                                          </p:cBhvr>
                                          <p:rCtr x="0" y="-3472"/>
                                        </p:animMotion>
                                      </p:childTnLst>
                                    </p:cTn>
                                  </p:par>
                                  <p:par>
                                    <p:cTn id="53" presetID="8" presetClass="emph" presetSubtype="0" fill="hold" grpId="1" nodeType="withEffect">
                                      <p:stCondLst>
                                        <p:cond delay="0"/>
                                      </p:stCondLst>
                                      <p:childTnLst>
                                        <p:animRot by="900000">
                                          <p:cBhvr>
                                            <p:cTn id="54" dur="1300" fill="hold"/>
                                            <p:tgtEl>
                                              <p:spTgt spid="4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5" grpId="1" animBg="1"/>
          <p:bldP spid="46" grpId="0" animBg="1"/>
          <p:bldP spid="57" grpId="0"/>
          <p:bldP spid="58" grpId="0"/>
          <p:bldP spid="59" grpId="0"/>
          <p:bldP spid="60"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矩形 10"/>
          <p:cNvSpPr/>
          <p:nvPr/>
        </p:nvSpPr>
        <p:spPr>
          <a:xfrm>
            <a:off x="2590961" y="2465102"/>
            <a:ext cx="3960444" cy="504056"/>
          </a:xfrm>
          <a:custGeom>
            <a:avLst/>
            <a:gdLst/>
            <a:ahLst/>
            <a:cxnLst/>
            <a:rect l="l" t="t" r="r" b="b"/>
            <a:pathLst>
              <a:path w="3960444" h="504056">
                <a:moveTo>
                  <a:pt x="2" y="0"/>
                </a:moveTo>
                <a:lnTo>
                  <a:pt x="3960440" y="0"/>
                </a:lnTo>
                <a:lnTo>
                  <a:pt x="3708414" y="252026"/>
                </a:lnTo>
                <a:lnTo>
                  <a:pt x="3960444" y="504056"/>
                </a:lnTo>
                <a:lnTo>
                  <a:pt x="0" y="504056"/>
                </a:lnTo>
                <a:lnTo>
                  <a:pt x="252029" y="25202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TextBox 24"/>
          <p:cNvSpPr txBox="1"/>
          <p:nvPr/>
        </p:nvSpPr>
        <p:spPr>
          <a:xfrm>
            <a:off x="2990032" y="2517074"/>
            <a:ext cx="3163937" cy="400110"/>
          </a:xfrm>
          <a:prstGeom prst="rect">
            <a:avLst/>
          </a:prstGeom>
          <a:noFill/>
        </p:spPr>
        <p:txBody>
          <a:bodyPr wrap="square" rtlCol="0">
            <a:spAutoFit/>
          </a:bodyPr>
          <a:lstStyle/>
          <a:p>
            <a:pPr algn="ctr"/>
            <a:r>
              <a:rPr lang="zh-CN" altLang="en-US" sz="2000" b="1" spc="300" dirty="0">
                <a:solidFill>
                  <a:schemeClr val="bg1"/>
                </a:solidFill>
                <a:cs typeface="+mn-ea"/>
                <a:sym typeface="+mn-lt"/>
              </a:rPr>
              <a:t>研究方法与思路</a:t>
            </a:r>
          </a:p>
        </p:txBody>
      </p:sp>
      <p:sp>
        <p:nvSpPr>
          <p:cNvPr id="18" name="椭圆 11"/>
          <p:cNvSpPr/>
          <p:nvPr/>
        </p:nvSpPr>
        <p:spPr>
          <a:xfrm>
            <a:off x="4097566" y="1059583"/>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chemeClr val="bg1"/>
                </a:solidFill>
                <a:latin typeface="Impact" panose="020B0806030902050204" pitchFamily="34" charset="0"/>
                <a:cs typeface="+mn-ea"/>
                <a:sym typeface="+mn-lt"/>
              </a:rPr>
              <a:t>02</a:t>
            </a:r>
            <a:endParaRPr lang="zh-CN" altLang="en-US" sz="3600" dirty="0">
              <a:solidFill>
                <a:schemeClr val="bg1"/>
              </a:solidFill>
              <a:latin typeface="Impact" panose="020B0806030902050204" pitchFamily="34" charset="0"/>
              <a:cs typeface="+mn-ea"/>
              <a:sym typeface="+mn-lt"/>
            </a:endParaRPr>
          </a:p>
        </p:txBody>
      </p:sp>
      <p:cxnSp>
        <p:nvCxnSpPr>
          <p:cNvPr id="3" name="直接连接符 2"/>
          <p:cNvCxnSpPr/>
          <p:nvPr/>
        </p:nvCxnSpPr>
        <p:spPr>
          <a:xfrm>
            <a:off x="4499992" y="3113804"/>
            <a:ext cx="0" cy="10415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750104" y="3204913"/>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研究思路</a:t>
            </a:r>
          </a:p>
        </p:txBody>
      </p:sp>
      <p:sp>
        <p:nvSpPr>
          <p:cNvPr id="14" name="TextBox 13"/>
          <p:cNvSpPr txBox="1"/>
          <p:nvPr/>
        </p:nvSpPr>
        <p:spPr>
          <a:xfrm>
            <a:off x="4750104" y="3505916"/>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研究方案</a:t>
            </a:r>
          </a:p>
        </p:txBody>
      </p:sp>
      <p:sp>
        <p:nvSpPr>
          <p:cNvPr id="15" name="TextBox 14"/>
          <p:cNvSpPr txBox="1"/>
          <p:nvPr/>
        </p:nvSpPr>
        <p:spPr>
          <a:xfrm>
            <a:off x="4750104" y="3806919"/>
            <a:ext cx="1728000" cy="27699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smtClean="0">
                <a:cs typeface="+mn-ea"/>
                <a:sym typeface="+mn-lt"/>
              </a:rPr>
              <a:t>研究方案可行性说明</a:t>
            </a:r>
          </a:p>
        </p:txBody>
      </p:sp>
      <p:sp>
        <p:nvSpPr>
          <p:cNvPr id="19" name="KSO_Shape"/>
          <p:cNvSpPr>
            <a:spLocks/>
          </p:cNvSpPr>
          <p:nvPr/>
        </p:nvSpPr>
        <p:spPr bwMode="auto">
          <a:xfrm>
            <a:off x="3779912" y="3300758"/>
            <a:ext cx="421702" cy="667602"/>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spTree>
    <p:extLst>
      <p:ext uri="{BB962C8B-B14F-4D97-AF65-F5344CB8AC3E}">
        <p14:creationId xmlns:p14="http://schemas.microsoft.com/office/powerpoint/2010/main" val="264478339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934"/>
                                        <p:tgtEl>
                                          <p:spTgt spid="18"/>
                                        </p:tgtEl>
                                      </p:cBhvr>
                                    </p:animEffect>
                                    <p:anim calcmode="lin" valueType="num">
                                      <p:cBhvr>
                                        <p:cTn id="8" dur="934" fill="hold"/>
                                        <p:tgtEl>
                                          <p:spTgt spid="18"/>
                                        </p:tgtEl>
                                        <p:attrNameLst>
                                          <p:attrName>ppt_x</p:attrName>
                                        </p:attrNameLst>
                                      </p:cBhvr>
                                      <p:tavLst>
                                        <p:tav tm="0">
                                          <p:val>
                                            <p:strVal val="#ppt_x"/>
                                          </p:val>
                                        </p:tav>
                                        <p:tav tm="100000">
                                          <p:val>
                                            <p:strVal val="#ppt_x"/>
                                          </p:val>
                                        </p:tav>
                                      </p:tavLst>
                                    </p:anim>
                                    <p:anim calcmode="lin" valueType="num">
                                      <p:cBhvr>
                                        <p:cTn id="9" dur="841" decel="100000" fill="hold"/>
                                        <p:tgtEl>
                                          <p:spTgt spid="18"/>
                                        </p:tgtEl>
                                        <p:attrNameLst>
                                          <p:attrName>ppt_y</p:attrName>
                                        </p:attrNameLst>
                                      </p:cBhvr>
                                      <p:tavLst>
                                        <p:tav tm="0">
                                          <p:val>
                                            <p:strVal val="#ppt_y+1"/>
                                          </p:val>
                                        </p:tav>
                                        <p:tav tm="100000">
                                          <p:val>
                                            <p:strVal val="#ppt_y-.03"/>
                                          </p:val>
                                        </p:tav>
                                      </p:tavLst>
                                    </p:anim>
                                    <p:anim calcmode="lin" valueType="num">
                                      <p:cBhvr>
                                        <p:cTn id="10" dur="93" accel="100000" fill="hold">
                                          <p:stCondLst>
                                            <p:cond delay="841"/>
                                          </p:stCondLst>
                                        </p:cTn>
                                        <p:tgtEl>
                                          <p:spTgt spid="18"/>
                                        </p:tgtEl>
                                        <p:attrNameLst>
                                          <p:attrName>ppt_y</p:attrName>
                                        </p:attrNameLst>
                                      </p:cBhvr>
                                      <p:tavLst>
                                        <p:tav tm="0">
                                          <p:val>
                                            <p:strVal val="#ppt_y-.03"/>
                                          </p:val>
                                        </p:tav>
                                        <p:tav tm="100000">
                                          <p:val>
                                            <p:strVal val="#ppt_y"/>
                                          </p:val>
                                        </p:tav>
                                      </p:tavLst>
                                    </p:anim>
                                  </p:childTnLst>
                                </p:cTn>
                              </p:par>
                            </p:childTnLst>
                          </p:cTn>
                        </p:par>
                        <p:par>
                          <p:cTn id="11" fill="hold">
                            <p:stCondLst>
                              <p:cond delay="934"/>
                            </p:stCondLst>
                            <p:childTnLst>
                              <p:par>
                                <p:cTn id="12" presetID="23" presetClass="entr" presetSubtype="272"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2/3*#ppt_w"/>
                                          </p:val>
                                        </p:tav>
                                        <p:tav tm="100000">
                                          <p:val>
                                            <p:strVal val="#ppt_w"/>
                                          </p:val>
                                        </p:tav>
                                      </p:tavLst>
                                    </p:anim>
                                    <p:anim calcmode="lin" valueType="num">
                                      <p:cBhvr>
                                        <p:cTn id="15" dur="1000" fill="hold"/>
                                        <p:tgtEl>
                                          <p:spTgt spid="11"/>
                                        </p:tgtEl>
                                        <p:attrNameLst>
                                          <p:attrName>ppt_h</p:attrName>
                                        </p:attrNameLst>
                                      </p:cBhvr>
                                      <p:tavLst>
                                        <p:tav tm="0">
                                          <p:val>
                                            <p:strVal val="2/3*#ppt_h"/>
                                          </p:val>
                                        </p:tav>
                                        <p:tav tm="100000">
                                          <p:val>
                                            <p:strVal val="#ppt_h"/>
                                          </p:val>
                                        </p:tav>
                                      </p:tavLst>
                                    </p:anim>
                                  </p:childTnLst>
                                </p:cTn>
                              </p:par>
                              <p:par>
                                <p:cTn id="16" presetID="22" presetClass="entr" presetSubtype="8" fill="hold" grpId="0" nodeType="withEffect">
                                  <p:stCondLst>
                                    <p:cond delay="50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1250"/>
                                        <p:tgtEl>
                                          <p:spTgt spid="25"/>
                                        </p:tgtEl>
                                      </p:cBhvr>
                                    </p:animEffect>
                                  </p:childTnLst>
                                </p:cTn>
                              </p:par>
                            </p:childTnLst>
                          </p:cTn>
                        </p:par>
                        <p:par>
                          <p:cTn id="19" fill="hold">
                            <p:stCondLst>
                              <p:cond delay="2684"/>
                            </p:stCondLst>
                            <p:childTnLst>
                              <p:par>
                                <p:cTn id="20" presetID="12" presetClass="entr" presetSubtype="2"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p:tgtEl>
                                          <p:spTgt spid="19"/>
                                        </p:tgtEl>
                                        <p:attrNameLst>
                                          <p:attrName>ppt_x</p:attrName>
                                        </p:attrNameLst>
                                      </p:cBhvr>
                                      <p:tavLst>
                                        <p:tav tm="0">
                                          <p:val>
                                            <p:strVal val="#ppt_x+#ppt_w*1.125000"/>
                                          </p:val>
                                        </p:tav>
                                        <p:tav tm="100000">
                                          <p:val>
                                            <p:strVal val="#ppt_x"/>
                                          </p:val>
                                        </p:tav>
                                      </p:tavLst>
                                    </p:anim>
                                    <p:animEffect transition="in" filter="wipe(left)">
                                      <p:cBhvr>
                                        <p:cTn id="23" dur="500"/>
                                        <p:tgtEl>
                                          <p:spTgt spid="19"/>
                                        </p:tgtEl>
                                      </p:cBhvr>
                                    </p:animEffect>
                                  </p:childTnLst>
                                </p:cTn>
                              </p:par>
                              <p:par>
                                <p:cTn id="24" presetID="16" presetClass="entr" presetSubtype="42"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outHorizontal)">
                                      <p:cBhvr>
                                        <p:cTn id="26" dur="500"/>
                                        <p:tgtEl>
                                          <p:spTgt spid="3"/>
                                        </p:tgtEl>
                                      </p:cBhvr>
                                    </p:animEffect>
                                  </p:childTnLst>
                                </p:cTn>
                              </p:par>
                            </p:childTnLst>
                          </p:cTn>
                        </p:par>
                        <p:par>
                          <p:cTn id="27" fill="hold">
                            <p:stCondLst>
                              <p:cond delay="3184"/>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1000"/>
                                        <p:tgtEl>
                                          <p:spTgt spid="10"/>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1000"/>
                                        <p:tgtEl>
                                          <p:spTgt spid="14"/>
                                        </p:tgtEl>
                                      </p:cBhvr>
                                    </p:animEffect>
                                  </p:childTnLst>
                                </p:cTn>
                              </p:par>
                              <p:par>
                                <p:cTn id="34" presetID="22" presetClass="entr" presetSubtype="8" fill="hold" grpId="0" nodeType="withEffect">
                                  <p:stCondLst>
                                    <p:cond delay="750"/>
                                  </p:stCondLst>
                                  <p:childTnLst>
                                    <p:set>
                                      <p:cBhvr>
                                        <p:cTn id="35" dur="1" fill="hold">
                                          <p:stCondLst>
                                            <p:cond delay="0"/>
                                          </p:stCondLst>
                                        </p:cTn>
                                        <p:tgtEl>
                                          <p:spTgt spid="15"/>
                                        </p:tgtEl>
                                        <p:attrNameLst>
                                          <p:attrName>style.visibility</p:attrName>
                                        </p:attrNameLst>
                                      </p:cBhvr>
                                      <p:to>
                                        <p:strVal val="visible"/>
                                      </p:to>
                                    </p:set>
                                    <p:animEffect transition="in" filter="wipe(left)">
                                      <p:cBhvr>
                                        <p:cTn id="3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5" grpId="0"/>
      <p:bldP spid="18" grpId="0" animBg="1"/>
      <p:bldP spid="10" grpId="0"/>
      <p:bldP spid="14" grpId="0"/>
      <p:bldP spid="15" grpId="0"/>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utoShape 5"/>
          <p:cNvSpPr>
            <a:spLocks noChangeArrowheads="1"/>
          </p:cNvSpPr>
          <p:nvPr/>
        </p:nvSpPr>
        <p:spPr bwMode="auto">
          <a:xfrm rot="10800000">
            <a:off x="2218147" y="2782692"/>
            <a:ext cx="2276819" cy="63392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1">
              <a:lumMod val="50000"/>
              <a:lumOff val="50000"/>
            </a:schemeClr>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60926" tIns="30464" rIns="60926" bIns="30464" rtlCol="0" anchor="ctr"/>
          <a:lstStyle/>
          <a:p>
            <a:pPr algn="ctr"/>
            <a:endParaRPr lang="zh-CN" altLang="en-US" sz="1350" dirty="0"/>
          </a:p>
        </p:txBody>
      </p:sp>
      <p:sp>
        <p:nvSpPr>
          <p:cNvPr id="15" name="AutoShape 3"/>
          <p:cNvSpPr>
            <a:spLocks noChangeArrowheads="1"/>
          </p:cNvSpPr>
          <p:nvPr/>
        </p:nvSpPr>
        <p:spPr bwMode="auto">
          <a:xfrm rot="10800000">
            <a:off x="2893243" y="1916641"/>
            <a:ext cx="926627" cy="256688"/>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60926" tIns="30464" rIns="60926" bIns="30464" rtlCol="0" anchor="ctr"/>
          <a:lstStyle/>
          <a:p>
            <a:pPr algn="ctr"/>
            <a:endParaRPr lang="zh-CN" altLang="en-US" sz="1350" dirty="0"/>
          </a:p>
        </p:txBody>
      </p:sp>
      <p:sp>
        <p:nvSpPr>
          <p:cNvPr id="16" name="AutoShape 6"/>
          <p:cNvSpPr>
            <a:spLocks noChangeArrowheads="1"/>
          </p:cNvSpPr>
          <p:nvPr/>
        </p:nvSpPr>
        <p:spPr bwMode="auto">
          <a:xfrm>
            <a:off x="3066470" y="1351705"/>
            <a:ext cx="580171" cy="490358"/>
          </a:xfrm>
          <a:prstGeom prst="triangle">
            <a:avLst>
              <a:gd name="adj" fmla="val 50000"/>
            </a:avLst>
          </a:prstGeom>
          <a:solidFill>
            <a:schemeClr val="bg1">
              <a:lumMod val="75000"/>
            </a:schemeClr>
          </a:solidFill>
          <a:ln>
            <a:noFill/>
          </a:ln>
          <a:extLst/>
        </p:spPr>
        <p:style>
          <a:lnRef idx="2">
            <a:schemeClr val="dk1">
              <a:shade val="50000"/>
            </a:schemeClr>
          </a:lnRef>
          <a:fillRef idx="1">
            <a:schemeClr val="dk1"/>
          </a:fillRef>
          <a:effectRef idx="0">
            <a:schemeClr val="dk1"/>
          </a:effectRef>
          <a:fontRef idx="minor">
            <a:schemeClr val="lt1"/>
          </a:fontRef>
        </p:style>
        <p:txBody>
          <a:bodyPr lIns="60926" tIns="30464" rIns="60926" bIns="30464" rtlCol="0" anchor="ctr"/>
          <a:lstStyle/>
          <a:p>
            <a:pPr algn="ctr"/>
            <a:endParaRPr lang="zh-CN" altLang="en-US" sz="1350" dirty="0"/>
          </a:p>
        </p:txBody>
      </p:sp>
      <p:sp>
        <p:nvSpPr>
          <p:cNvPr id="17" name="AutoShape 4"/>
          <p:cNvSpPr>
            <a:spLocks noChangeArrowheads="1"/>
          </p:cNvSpPr>
          <p:nvPr/>
        </p:nvSpPr>
        <p:spPr bwMode="auto">
          <a:xfrm rot="10800000">
            <a:off x="2616238" y="2275554"/>
            <a:ext cx="1480637" cy="41298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50000"/>
            </a:schemeClr>
          </a:solidFill>
          <a:ln>
            <a:noFill/>
          </a:ln>
          <a:extLst/>
        </p:spPr>
        <p:style>
          <a:lnRef idx="2">
            <a:schemeClr val="dk1">
              <a:shade val="50000"/>
            </a:schemeClr>
          </a:lnRef>
          <a:fillRef idx="1">
            <a:schemeClr val="dk1"/>
          </a:fillRef>
          <a:effectRef idx="0">
            <a:schemeClr val="dk1"/>
          </a:effectRef>
          <a:fontRef idx="minor">
            <a:schemeClr val="lt1"/>
          </a:fontRef>
        </p:style>
        <p:txBody>
          <a:bodyPr lIns="60926" tIns="30464" rIns="60926" bIns="30464" rtlCol="0" anchor="ctr"/>
          <a:lstStyle/>
          <a:p>
            <a:pPr algn="ctr"/>
            <a:endParaRPr lang="zh-CN" altLang="en-US" sz="1350" dirty="0"/>
          </a:p>
        </p:txBody>
      </p:sp>
      <p:sp>
        <p:nvSpPr>
          <p:cNvPr id="18" name="AutoShape 5"/>
          <p:cNvSpPr>
            <a:spLocks noChangeArrowheads="1"/>
          </p:cNvSpPr>
          <p:nvPr/>
        </p:nvSpPr>
        <p:spPr bwMode="auto">
          <a:xfrm rot="10800000">
            <a:off x="1844240" y="3497428"/>
            <a:ext cx="3024632" cy="59434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tx1">
              <a:lumMod val="65000"/>
              <a:lumOff val="35000"/>
            </a:schemeClr>
          </a:solidFill>
          <a:ln>
            <a:noFill/>
          </a:ln>
          <a:extLst/>
        </p:spPr>
        <p:style>
          <a:lnRef idx="2">
            <a:schemeClr val="dk1">
              <a:shade val="50000"/>
            </a:schemeClr>
          </a:lnRef>
          <a:fillRef idx="1">
            <a:schemeClr val="dk1"/>
          </a:fillRef>
          <a:effectRef idx="0">
            <a:schemeClr val="dk1"/>
          </a:effectRef>
          <a:fontRef idx="minor">
            <a:schemeClr val="lt1"/>
          </a:fontRef>
        </p:style>
        <p:txBody>
          <a:bodyPr lIns="60926" tIns="30464" rIns="60926" bIns="30464" rtlCol="0" anchor="ctr"/>
          <a:lstStyle/>
          <a:p>
            <a:pPr algn="ctr"/>
            <a:endParaRPr lang="zh-CN" altLang="en-US" sz="1350" dirty="0"/>
          </a:p>
        </p:txBody>
      </p:sp>
      <p:cxnSp>
        <p:nvCxnSpPr>
          <p:cNvPr id="19" name="直接连接符 18"/>
          <p:cNvCxnSpPr/>
          <p:nvPr/>
        </p:nvCxnSpPr>
        <p:spPr>
          <a:xfrm>
            <a:off x="3378483" y="1620849"/>
            <a:ext cx="239095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0" name="直接连接符 19"/>
          <p:cNvCxnSpPr/>
          <p:nvPr/>
        </p:nvCxnSpPr>
        <p:spPr>
          <a:xfrm>
            <a:off x="3369235" y="2044118"/>
            <a:ext cx="2400203"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p:nvPr/>
        </p:nvCxnSpPr>
        <p:spPr>
          <a:xfrm>
            <a:off x="3378483" y="2483261"/>
            <a:ext cx="239095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p:nvPr/>
        </p:nvCxnSpPr>
        <p:spPr>
          <a:xfrm>
            <a:off x="3356556" y="3125917"/>
            <a:ext cx="2412882"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3356556" y="3762171"/>
            <a:ext cx="2412882"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TextBox 23"/>
          <p:cNvSpPr txBox="1"/>
          <p:nvPr/>
        </p:nvSpPr>
        <p:spPr>
          <a:xfrm>
            <a:off x="5884100" y="3646190"/>
            <a:ext cx="2565060" cy="421622"/>
          </a:xfrm>
          <a:prstGeom prst="rect">
            <a:avLst/>
          </a:prstGeom>
          <a:noFill/>
        </p:spPr>
        <p:txBody>
          <a:bodyPr wrap="square" lIns="60926" tIns="30464" rIns="60926" bIns="30464" rtlCol="0">
            <a:spAutoFit/>
          </a:bodyPr>
          <a:lstStyle/>
          <a:p>
            <a:pPr>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900">
                <a:solidFill>
                  <a:schemeClr val="tx1">
                    <a:lumMod val="75000"/>
                    <a:lumOff val="25000"/>
                  </a:schemeClr>
                </a:solidFill>
                <a:latin typeface="微软雅黑" pitchFamily="34" charset="-122"/>
                <a:ea typeface="微软雅黑" pitchFamily="34" charset="-122"/>
              </a:rPr>
              <a:t>选择粘贴，并选择只保留文字。</a:t>
            </a:r>
          </a:p>
        </p:txBody>
      </p:sp>
      <p:sp>
        <p:nvSpPr>
          <p:cNvPr id="25" name="TextBox 24"/>
          <p:cNvSpPr txBox="1"/>
          <p:nvPr/>
        </p:nvSpPr>
        <p:spPr>
          <a:xfrm>
            <a:off x="5009141" y="3451244"/>
            <a:ext cx="815539" cy="269272"/>
          </a:xfrm>
          <a:prstGeom prst="rect">
            <a:avLst/>
          </a:prstGeom>
          <a:noFill/>
        </p:spPr>
        <p:txBody>
          <a:bodyPr wrap="none" lIns="60926" tIns="30464" rIns="60926" bIns="30464" rtlCol="0">
            <a:spAutoFit/>
          </a:bodyPr>
          <a:lstStyle/>
          <a:p>
            <a:pPr algn="ctr"/>
            <a:r>
              <a:rPr lang="zh-CN" altLang="en-US" sz="1350">
                <a:solidFill>
                  <a:schemeClr val="tx1">
                    <a:lumMod val="75000"/>
                    <a:lumOff val="25000"/>
                  </a:schemeClr>
                </a:solidFill>
                <a:latin typeface="微软雅黑" pitchFamily="34" charset="-122"/>
                <a:ea typeface="微软雅黑" pitchFamily="34" charset="-122"/>
              </a:rPr>
              <a:t>添加标题</a:t>
            </a:r>
          </a:p>
        </p:txBody>
      </p:sp>
      <p:sp>
        <p:nvSpPr>
          <p:cNvPr id="26" name="TextBox 25"/>
          <p:cNvSpPr txBox="1"/>
          <p:nvPr/>
        </p:nvSpPr>
        <p:spPr>
          <a:xfrm>
            <a:off x="5884100" y="3013795"/>
            <a:ext cx="2565060" cy="421622"/>
          </a:xfrm>
          <a:prstGeom prst="rect">
            <a:avLst/>
          </a:prstGeom>
          <a:noFill/>
        </p:spPr>
        <p:txBody>
          <a:bodyPr wrap="square" lIns="60926" tIns="30464" rIns="60926" bIns="30464" rtlCol="0">
            <a:spAutoFit/>
          </a:bodyPr>
          <a:lstStyle/>
          <a:p>
            <a:pPr>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900">
                <a:solidFill>
                  <a:schemeClr val="tx1">
                    <a:lumMod val="75000"/>
                    <a:lumOff val="25000"/>
                  </a:schemeClr>
                </a:solidFill>
                <a:latin typeface="微软雅黑" pitchFamily="34" charset="-122"/>
                <a:ea typeface="微软雅黑" pitchFamily="34" charset="-122"/>
              </a:rPr>
              <a:t>选择粘贴，并选择只保留文字。</a:t>
            </a:r>
          </a:p>
        </p:txBody>
      </p:sp>
      <p:sp>
        <p:nvSpPr>
          <p:cNvPr id="28" name="TextBox 27"/>
          <p:cNvSpPr txBox="1"/>
          <p:nvPr/>
        </p:nvSpPr>
        <p:spPr>
          <a:xfrm>
            <a:off x="5009141" y="2824574"/>
            <a:ext cx="815539" cy="269272"/>
          </a:xfrm>
          <a:prstGeom prst="rect">
            <a:avLst/>
          </a:prstGeom>
          <a:noFill/>
        </p:spPr>
        <p:txBody>
          <a:bodyPr wrap="none" lIns="60926" tIns="30464" rIns="60926" bIns="30464" rtlCol="0">
            <a:spAutoFit/>
          </a:bodyPr>
          <a:lstStyle/>
          <a:p>
            <a:pPr algn="ctr"/>
            <a:r>
              <a:rPr lang="zh-CN" altLang="en-US" sz="1350">
                <a:solidFill>
                  <a:schemeClr val="tx1">
                    <a:lumMod val="75000"/>
                    <a:lumOff val="25000"/>
                  </a:schemeClr>
                </a:solidFill>
                <a:latin typeface="微软雅黑" pitchFamily="34" charset="-122"/>
                <a:ea typeface="微软雅黑" pitchFamily="34" charset="-122"/>
              </a:rPr>
              <a:t>添加标题</a:t>
            </a:r>
          </a:p>
        </p:txBody>
      </p:sp>
      <p:sp>
        <p:nvSpPr>
          <p:cNvPr id="30" name="TextBox 29"/>
          <p:cNvSpPr txBox="1"/>
          <p:nvPr/>
        </p:nvSpPr>
        <p:spPr>
          <a:xfrm>
            <a:off x="5884100" y="2396576"/>
            <a:ext cx="2565060" cy="421622"/>
          </a:xfrm>
          <a:prstGeom prst="rect">
            <a:avLst/>
          </a:prstGeom>
          <a:noFill/>
        </p:spPr>
        <p:txBody>
          <a:bodyPr wrap="square" lIns="60926" tIns="30464" rIns="60926" bIns="30464" rtlCol="0">
            <a:spAutoFit/>
          </a:bodyPr>
          <a:lstStyle/>
          <a:p>
            <a:pPr>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900">
                <a:solidFill>
                  <a:schemeClr val="tx1">
                    <a:lumMod val="75000"/>
                    <a:lumOff val="25000"/>
                  </a:schemeClr>
                </a:solidFill>
                <a:latin typeface="微软雅黑" pitchFamily="34" charset="-122"/>
                <a:ea typeface="微软雅黑" pitchFamily="34" charset="-122"/>
              </a:rPr>
              <a:t>选择粘贴，并选择只保留文字。</a:t>
            </a:r>
          </a:p>
        </p:txBody>
      </p:sp>
      <p:sp>
        <p:nvSpPr>
          <p:cNvPr id="32" name="TextBox 31"/>
          <p:cNvSpPr txBox="1"/>
          <p:nvPr/>
        </p:nvSpPr>
        <p:spPr>
          <a:xfrm>
            <a:off x="5009141" y="2188222"/>
            <a:ext cx="815539" cy="269272"/>
          </a:xfrm>
          <a:prstGeom prst="rect">
            <a:avLst/>
          </a:prstGeom>
          <a:noFill/>
        </p:spPr>
        <p:txBody>
          <a:bodyPr wrap="none" lIns="60926" tIns="30464" rIns="60926" bIns="30464" rtlCol="0">
            <a:spAutoFit/>
          </a:bodyPr>
          <a:lstStyle/>
          <a:p>
            <a:pPr algn="ctr"/>
            <a:r>
              <a:rPr lang="zh-CN" altLang="en-US" sz="1350">
                <a:solidFill>
                  <a:schemeClr val="tx1">
                    <a:lumMod val="75000"/>
                    <a:lumOff val="25000"/>
                  </a:schemeClr>
                </a:solidFill>
                <a:latin typeface="微软雅黑" pitchFamily="34" charset="-122"/>
                <a:ea typeface="微软雅黑" pitchFamily="34" charset="-122"/>
              </a:rPr>
              <a:t>添加标题</a:t>
            </a:r>
          </a:p>
        </p:txBody>
      </p:sp>
      <p:sp>
        <p:nvSpPr>
          <p:cNvPr id="34" name="TextBox 33"/>
          <p:cNvSpPr txBox="1"/>
          <p:nvPr/>
        </p:nvSpPr>
        <p:spPr>
          <a:xfrm>
            <a:off x="5884100" y="1929011"/>
            <a:ext cx="2565060" cy="421622"/>
          </a:xfrm>
          <a:prstGeom prst="rect">
            <a:avLst/>
          </a:prstGeom>
          <a:noFill/>
        </p:spPr>
        <p:txBody>
          <a:bodyPr wrap="square" lIns="60926" tIns="30464" rIns="60926" bIns="30464" rtlCol="0">
            <a:spAutoFit/>
          </a:bodyPr>
          <a:lstStyle/>
          <a:p>
            <a:pPr>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900">
                <a:solidFill>
                  <a:schemeClr val="tx1">
                    <a:lumMod val="75000"/>
                    <a:lumOff val="25000"/>
                  </a:schemeClr>
                </a:solidFill>
                <a:latin typeface="微软雅黑" pitchFamily="34" charset="-122"/>
                <a:ea typeface="微软雅黑" pitchFamily="34" charset="-122"/>
              </a:rPr>
              <a:t>选择粘贴，并选择只保留文字。</a:t>
            </a:r>
          </a:p>
        </p:txBody>
      </p:sp>
      <p:sp>
        <p:nvSpPr>
          <p:cNvPr id="36" name="TextBox 35"/>
          <p:cNvSpPr txBox="1"/>
          <p:nvPr/>
        </p:nvSpPr>
        <p:spPr>
          <a:xfrm>
            <a:off x="5009141" y="1755862"/>
            <a:ext cx="815539" cy="269272"/>
          </a:xfrm>
          <a:prstGeom prst="rect">
            <a:avLst/>
          </a:prstGeom>
          <a:noFill/>
        </p:spPr>
        <p:txBody>
          <a:bodyPr wrap="none" lIns="60926" tIns="30464" rIns="60926" bIns="30464" rtlCol="0">
            <a:spAutoFit/>
          </a:bodyPr>
          <a:lstStyle/>
          <a:p>
            <a:pPr algn="ctr"/>
            <a:r>
              <a:rPr lang="zh-CN" altLang="en-US" sz="1350">
                <a:solidFill>
                  <a:schemeClr val="tx1">
                    <a:lumMod val="75000"/>
                    <a:lumOff val="25000"/>
                  </a:schemeClr>
                </a:solidFill>
                <a:latin typeface="微软雅黑" pitchFamily="34" charset="-122"/>
                <a:ea typeface="微软雅黑" pitchFamily="34" charset="-122"/>
              </a:rPr>
              <a:t>添加标题</a:t>
            </a:r>
          </a:p>
        </p:txBody>
      </p:sp>
      <p:sp>
        <p:nvSpPr>
          <p:cNvPr id="39" name="TextBox 38"/>
          <p:cNvSpPr txBox="1"/>
          <p:nvPr/>
        </p:nvSpPr>
        <p:spPr>
          <a:xfrm>
            <a:off x="5884100" y="1492208"/>
            <a:ext cx="2565060" cy="421622"/>
          </a:xfrm>
          <a:prstGeom prst="rect">
            <a:avLst/>
          </a:prstGeom>
          <a:noFill/>
        </p:spPr>
        <p:txBody>
          <a:bodyPr wrap="square" lIns="60926" tIns="30464" rIns="60926" bIns="30464" rtlCol="0">
            <a:spAutoFit/>
          </a:bodyPr>
          <a:lstStyle/>
          <a:p>
            <a:pPr>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40" name="TextBox 39"/>
          <p:cNvSpPr txBox="1"/>
          <p:nvPr/>
        </p:nvSpPr>
        <p:spPr>
          <a:xfrm>
            <a:off x="5009141" y="1319059"/>
            <a:ext cx="815539" cy="269272"/>
          </a:xfrm>
          <a:prstGeom prst="rect">
            <a:avLst/>
          </a:prstGeom>
          <a:noFill/>
        </p:spPr>
        <p:txBody>
          <a:bodyPr wrap="none" lIns="60926" tIns="30464" rIns="60926" bIns="30464" rtlCol="0">
            <a:spAutoFit/>
          </a:bodyPr>
          <a:lstStyle/>
          <a:p>
            <a:pPr algn="ctr"/>
            <a:r>
              <a:rPr lang="zh-CN" altLang="en-US" sz="1350">
                <a:solidFill>
                  <a:schemeClr val="tx1">
                    <a:lumMod val="75000"/>
                    <a:lumOff val="2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284617264"/>
      </p:ext>
    </p:extLst>
  </p:cSld>
  <p:clrMapOvr>
    <a:masterClrMapping/>
  </p:clrMapOvr>
  <p:transition spd="slow" advClick="0" advTm="300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64000">
                                          <p:cBhvr additive="base">
                                            <p:cTn id="7" dur="10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14:bounceEnd="64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14:bounceEnd="64000">
                                          <p:cBhvr additive="base">
                                            <p:cTn id="15" dur="1000" fill="hold"/>
                                            <p:tgtEl>
                                              <p:spTgt spid="17"/>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15"/>
                                            </p:tgtEl>
                                            <p:attrNameLst>
                                              <p:attrName>style.visibility</p:attrName>
                                            </p:attrNameLst>
                                          </p:cBhvr>
                                          <p:to>
                                            <p:strVal val="visible"/>
                                          </p:to>
                                        </p:set>
                                        <p:anim calcmode="lin" valueType="num" p14:bounceEnd="64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16"/>
                                            </p:tgtEl>
                                            <p:attrNameLst>
                                              <p:attrName>style.visibility</p:attrName>
                                            </p:attrNameLst>
                                          </p:cBhvr>
                                          <p:to>
                                            <p:strVal val="visible"/>
                                          </p:to>
                                        </p:set>
                                        <p:anim calcmode="lin" valueType="num" p14:bounceEnd="64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16"/>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22" presetClass="entr" presetSubtype="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par>
                                    <p:cTn id="32" presetID="22" presetClass="entr" presetSubtype="8"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0"/>
                                            </p:tgtEl>
                                            <p:attrNameLst>
                                              <p:attrName>style.visibility</p:attrName>
                                            </p:attrNameLst>
                                          </p:cBhvr>
                                          <p:to>
                                            <p:strVal val="visible"/>
                                          </p:to>
                                        </p:set>
                                        <p:anim calcmode="lin" valueType="num">
                                          <p:cBhvr>
                                            <p:cTn id="44" dur="250" fill="hold"/>
                                            <p:tgtEl>
                                              <p:spTgt spid="40"/>
                                            </p:tgtEl>
                                            <p:attrNameLst>
                                              <p:attrName>ppt_x</p:attrName>
                                            </p:attrNameLst>
                                          </p:cBhvr>
                                          <p:tavLst>
                                            <p:tav tm="0">
                                              <p:val>
                                                <p:strVal val="#ppt_x"/>
                                              </p:val>
                                            </p:tav>
                                            <p:tav tm="100000">
                                              <p:val>
                                                <p:strVal val="#ppt_x"/>
                                              </p:val>
                                            </p:tav>
                                          </p:tavLst>
                                        </p:anim>
                                        <p:anim calcmode="lin" valueType="num">
                                          <p:cBhvr>
                                            <p:cTn id="45" dur="250" fill="hold"/>
                                            <p:tgtEl>
                                              <p:spTgt spid="40"/>
                                            </p:tgtEl>
                                            <p:attrNameLst>
                                              <p:attrName>ppt_y</p:attrName>
                                            </p:attrNameLst>
                                          </p:cBhvr>
                                          <p:tavLst>
                                            <p:tav tm="0">
                                              <p:val>
                                                <p:strVal val="#ppt_y-#ppt_h/2"/>
                                              </p:val>
                                            </p:tav>
                                            <p:tav tm="100000">
                                              <p:val>
                                                <p:strVal val="#ppt_y"/>
                                              </p:val>
                                            </p:tav>
                                          </p:tavLst>
                                        </p:anim>
                                        <p:anim calcmode="lin" valueType="num">
                                          <p:cBhvr>
                                            <p:cTn id="46" dur="250" fill="hold"/>
                                            <p:tgtEl>
                                              <p:spTgt spid="40"/>
                                            </p:tgtEl>
                                            <p:attrNameLst>
                                              <p:attrName>ppt_w</p:attrName>
                                            </p:attrNameLst>
                                          </p:cBhvr>
                                          <p:tavLst>
                                            <p:tav tm="0">
                                              <p:val>
                                                <p:strVal val="#ppt_w"/>
                                              </p:val>
                                            </p:tav>
                                            <p:tav tm="100000">
                                              <p:val>
                                                <p:strVal val="#ppt_w"/>
                                              </p:val>
                                            </p:tav>
                                          </p:tavLst>
                                        </p:anim>
                                        <p:anim calcmode="lin" valueType="num">
                                          <p:cBhvr>
                                            <p:cTn id="47" dur="250" fill="hold"/>
                                            <p:tgtEl>
                                              <p:spTgt spid="40"/>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6"/>
                                            </p:tgtEl>
                                            <p:attrNameLst>
                                              <p:attrName>style.visibility</p:attrName>
                                            </p:attrNameLst>
                                          </p:cBhvr>
                                          <p:to>
                                            <p:strVal val="visible"/>
                                          </p:to>
                                        </p:set>
                                        <p:anim calcmode="lin" valueType="num">
                                          <p:cBhvr>
                                            <p:cTn id="50" dur="250" fill="hold"/>
                                            <p:tgtEl>
                                              <p:spTgt spid="36"/>
                                            </p:tgtEl>
                                            <p:attrNameLst>
                                              <p:attrName>ppt_x</p:attrName>
                                            </p:attrNameLst>
                                          </p:cBhvr>
                                          <p:tavLst>
                                            <p:tav tm="0">
                                              <p:val>
                                                <p:strVal val="#ppt_x"/>
                                              </p:val>
                                            </p:tav>
                                            <p:tav tm="100000">
                                              <p:val>
                                                <p:strVal val="#ppt_x"/>
                                              </p:val>
                                            </p:tav>
                                          </p:tavLst>
                                        </p:anim>
                                        <p:anim calcmode="lin" valueType="num">
                                          <p:cBhvr>
                                            <p:cTn id="51" dur="250" fill="hold"/>
                                            <p:tgtEl>
                                              <p:spTgt spid="36"/>
                                            </p:tgtEl>
                                            <p:attrNameLst>
                                              <p:attrName>ppt_y</p:attrName>
                                            </p:attrNameLst>
                                          </p:cBhvr>
                                          <p:tavLst>
                                            <p:tav tm="0">
                                              <p:val>
                                                <p:strVal val="#ppt_y-#ppt_h/2"/>
                                              </p:val>
                                            </p:tav>
                                            <p:tav tm="100000">
                                              <p:val>
                                                <p:strVal val="#ppt_y"/>
                                              </p:val>
                                            </p:tav>
                                          </p:tavLst>
                                        </p:anim>
                                        <p:anim calcmode="lin" valueType="num">
                                          <p:cBhvr>
                                            <p:cTn id="52" dur="250" fill="hold"/>
                                            <p:tgtEl>
                                              <p:spTgt spid="36"/>
                                            </p:tgtEl>
                                            <p:attrNameLst>
                                              <p:attrName>ppt_w</p:attrName>
                                            </p:attrNameLst>
                                          </p:cBhvr>
                                          <p:tavLst>
                                            <p:tav tm="0">
                                              <p:val>
                                                <p:strVal val="#ppt_w"/>
                                              </p:val>
                                            </p:tav>
                                            <p:tav tm="100000">
                                              <p:val>
                                                <p:strVal val="#ppt_w"/>
                                              </p:val>
                                            </p:tav>
                                          </p:tavLst>
                                        </p:anim>
                                        <p:anim calcmode="lin" valueType="num">
                                          <p:cBhvr>
                                            <p:cTn id="53" dur="250" fill="hold"/>
                                            <p:tgtEl>
                                              <p:spTgt spid="36"/>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ppt_x</p:attrName>
                                            </p:attrNameLst>
                                          </p:cBhvr>
                                          <p:tavLst>
                                            <p:tav tm="0">
                                              <p:val>
                                                <p:strVal val="#ppt_x"/>
                                              </p:val>
                                            </p:tav>
                                            <p:tav tm="100000">
                                              <p:val>
                                                <p:strVal val="#ppt_x"/>
                                              </p:val>
                                            </p:tav>
                                          </p:tavLst>
                                        </p:anim>
                                        <p:anim calcmode="lin" valueType="num">
                                          <p:cBhvr>
                                            <p:cTn id="57" dur="250" fill="hold"/>
                                            <p:tgtEl>
                                              <p:spTgt spid="32"/>
                                            </p:tgtEl>
                                            <p:attrNameLst>
                                              <p:attrName>ppt_y</p:attrName>
                                            </p:attrNameLst>
                                          </p:cBhvr>
                                          <p:tavLst>
                                            <p:tav tm="0">
                                              <p:val>
                                                <p:strVal val="#ppt_y-#ppt_h/2"/>
                                              </p:val>
                                            </p:tav>
                                            <p:tav tm="100000">
                                              <p:val>
                                                <p:strVal val="#ppt_y"/>
                                              </p:val>
                                            </p:tav>
                                          </p:tavLst>
                                        </p:anim>
                                        <p:anim calcmode="lin" valueType="num">
                                          <p:cBhvr>
                                            <p:cTn id="58" dur="250" fill="hold"/>
                                            <p:tgtEl>
                                              <p:spTgt spid="32"/>
                                            </p:tgtEl>
                                            <p:attrNameLst>
                                              <p:attrName>ppt_w</p:attrName>
                                            </p:attrNameLst>
                                          </p:cBhvr>
                                          <p:tavLst>
                                            <p:tav tm="0">
                                              <p:val>
                                                <p:strVal val="#ppt_w"/>
                                              </p:val>
                                            </p:tav>
                                            <p:tav tm="100000">
                                              <p:val>
                                                <p:strVal val="#ppt_w"/>
                                              </p:val>
                                            </p:tav>
                                          </p:tavLst>
                                        </p:anim>
                                        <p:anim calcmode="lin" valueType="num">
                                          <p:cBhvr>
                                            <p:cTn id="59" dur="250" fill="hold"/>
                                            <p:tgtEl>
                                              <p:spTgt spid="32"/>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28"/>
                                            </p:tgtEl>
                                            <p:attrNameLst>
                                              <p:attrName>style.visibility</p:attrName>
                                            </p:attrNameLst>
                                          </p:cBhvr>
                                          <p:to>
                                            <p:strVal val="visible"/>
                                          </p:to>
                                        </p:set>
                                        <p:anim calcmode="lin" valueType="num">
                                          <p:cBhvr>
                                            <p:cTn id="62" dur="250" fill="hold"/>
                                            <p:tgtEl>
                                              <p:spTgt spid="28"/>
                                            </p:tgtEl>
                                            <p:attrNameLst>
                                              <p:attrName>ppt_x</p:attrName>
                                            </p:attrNameLst>
                                          </p:cBhvr>
                                          <p:tavLst>
                                            <p:tav tm="0">
                                              <p:val>
                                                <p:strVal val="#ppt_x"/>
                                              </p:val>
                                            </p:tav>
                                            <p:tav tm="100000">
                                              <p:val>
                                                <p:strVal val="#ppt_x"/>
                                              </p:val>
                                            </p:tav>
                                          </p:tavLst>
                                        </p:anim>
                                        <p:anim calcmode="lin" valueType="num">
                                          <p:cBhvr>
                                            <p:cTn id="63" dur="250" fill="hold"/>
                                            <p:tgtEl>
                                              <p:spTgt spid="28"/>
                                            </p:tgtEl>
                                            <p:attrNameLst>
                                              <p:attrName>ppt_y</p:attrName>
                                            </p:attrNameLst>
                                          </p:cBhvr>
                                          <p:tavLst>
                                            <p:tav tm="0">
                                              <p:val>
                                                <p:strVal val="#ppt_y-#ppt_h/2"/>
                                              </p:val>
                                            </p:tav>
                                            <p:tav tm="100000">
                                              <p:val>
                                                <p:strVal val="#ppt_y"/>
                                              </p:val>
                                            </p:tav>
                                          </p:tavLst>
                                        </p:anim>
                                        <p:anim calcmode="lin" valueType="num">
                                          <p:cBhvr>
                                            <p:cTn id="64" dur="250" fill="hold"/>
                                            <p:tgtEl>
                                              <p:spTgt spid="28"/>
                                            </p:tgtEl>
                                            <p:attrNameLst>
                                              <p:attrName>ppt_w</p:attrName>
                                            </p:attrNameLst>
                                          </p:cBhvr>
                                          <p:tavLst>
                                            <p:tav tm="0">
                                              <p:val>
                                                <p:strVal val="#ppt_w"/>
                                              </p:val>
                                            </p:tav>
                                            <p:tav tm="100000">
                                              <p:val>
                                                <p:strVal val="#ppt_w"/>
                                              </p:val>
                                            </p:tav>
                                          </p:tavLst>
                                        </p:anim>
                                        <p:anim calcmode="lin" valueType="num">
                                          <p:cBhvr>
                                            <p:cTn id="65" dur="250" fill="hold"/>
                                            <p:tgtEl>
                                              <p:spTgt spid="2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25"/>
                                            </p:tgtEl>
                                            <p:attrNameLst>
                                              <p:attrName>style.visibility</p:attrName>
                                            </p:attrNameLst>
                                          </p:cBhvr>
                                          <p:to>
                                            <p:strVal val="visible"/>
                                          </p:to>
                                        </p:set>
                                        <p:anim calcmode="lin" valueType="num">
                                          <p:cBhvr>
                                            <p:cTn id="68" dur="250" fill="hold"/>
                                            <p:tgtEl>
                                              <p:spTgt spid="25"/>
                                            </p:tgtEl>
                                            <p:attrNameLst>
                                              <p:attrName>ppt_x</p:attrName>
                                            </p:attrNameLst>
                                          </p:cBhvr>
                                          <p:tavLst>
                                            <p:tav tm="0">
                                              <p:val>
                                                <p:strVal val="#ppt_x"/>
                                              </p:val>
                                            </p:tav>
                                            <p:tav tm="100000">
                                              <p:val>
                                                <p:strVal val="#ppt_x"/>
                                              </p:val>
                                            </p:tav>
                                          </p:tavLst>
                                        </p:anim>
                                        <p:anim calcmode="lin" valueType="num">
                                          <p:cBhvr>
                                            <p:cTn id="69" dur="250" fill="hold"/>
                                            <p:tgtEl>
                                              <p:spTgt spid="25"/>
                                            </p:tgtEl>
                                            <p:attrNameLst>
                                              <p:attrName>ppt_y</p:attrName>
                                            </p:attrNameLst>
                                          </p:cBhvr>
                                          <p:tavLst>
                                            <p:tav tm="0">
                                              <p:val>
                                                <p:strVal val="#ppt_y-#ppt_h/2"/>
                                              </p:val>
                                            </p:tav>
                                            <p:tav tm="100000">
                                              <p:val>
                                                <p:strVal val="#ppt_y"/>
                                              </p:val>
                                            </p:tav>
                                          </p:tavLst>
                                        </p:anim>
                                        <p:anim calcmode="lin" valueType="num">
                                          <p:cBhvr>
                                            <p:cTn id="70" dur="250" fill="hold"/>
                                            <p:tgtEl>
                                              <p:spTgt spid="25"/>
                                            </p:tgtEl>
                                            <p:attrNameLst>
                                              <p:attrName>ppt_w</p:attrName>
                                            </p:attrNameLst>
                                          </p:cBhvr>
                                          <p:tavLst>
                                            <p:tav tm="0">
                                              <p:val>
                                                <p:strVal val="#ppt_w"/>
                                              </p:val>
                                            </p:tav>
                                            <p:tav tm="100000">
                                              <p:val>
                                                <p:strVal val="#ppt_w"/>
                                              </p:val>
                                            </p:tav>
                                          </p:tavLst>
                                        </p:anim>
                                        <p:anim calcmode="lin" valueType="num">
                                          <p:cBhvr>
                                            <p:cTn id="71" dur="250" fill="hold"/>
                                            <p:tgtEl>
                                              <p:spTgt spid="25"/>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4"/>
                                            </p:tgtEl>
                                            <p:attrNameLst>
                                              <p:attrName>style.visibility</p:attrName>
                                            </p:attrNameLst>
                                          </p:cBhvr>
                                          <p:to>
                                            <p:strVal val="visible"/>
                                          </p:to>
                                        </p:set>
                                        <p:animEffect transition="in" filter="wipe(left)">
                                          <p:cBhvr>
                                            <p:cTn id="78" dur="500"/>
                                            <p:tgtEl>
                                              <p:spTgt spid="34"/>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500"/>
                                            <p:tgtEl>
                                              <p:spTgt spid="30"/>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24" grpId="0"/>
          <p:bldP spid="25" grpId="0"/>
          <p:bldP spid="26" grpId="0"/>
          <p:bldP spid="28" grpId="0"/>
          <p:bldP spid="30" grpId="0"/>
          <p:bldP spid="32" grpId="0"/>
          <p:bldP spid="34" grpId="0"/>
          <p:bldP spid="36"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22" presetClass="entr" presetSubtype="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par>
                                    <p:cTn id="32" presetID="22" presetClass="entr" presetSubtype="8"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0"/>
                                            </p:tgtEl>
                                            <p:attrNameLst>
                                              <p:attrName>style.visibility</p:attrName>
                                            </p:attrNameLst>
                                          </p:cBhvr>
                                          <p:to>
                                            <p:strVal val="visible"/>
                                          </p:to>
                                        </p:set>
                                        <p:anim calcmode="lin" valueType="num">
                                          <p:cBhvr>
                                            <p:cTn id="44" dur="250" fill="hold"/>
                                            <p:tgtEl>
                                              <p:spTgt spid="40"/>
                                            </p:tgtEl>
                                            <p:attrNameLst>
                                              <p:attrName>ppt_x</p:attrName>
                                            </p:attrNameLst>
                                          </p:cBhvr>
                                          <p:tavLst>
                                            <p:tav tm="0">
                                              <p:val>
                                                <p:strVal val="#ppt_x"/>
                                              </p:val>
                                            </p:tav>
                                            <p:tav tm="100000">
                                              <p:val>
                                                <p:strVal val="#ppt_x"/>
                                              </p:val>
                                            </p:tav>
                                          </p:tavLst>
                                        </p:anim>
                                        <p:anim calcmode="lin" valueType="num">
                                          <p:cBhvr>
                                            <p:cTn id="45" dur="250" fill="hold"/>
                                            <p:tgtEl>
                                              <p:spTgt spid="40"/>
                                            </p:tgtEl>
                                            <p:attrNameLst>
                                              <p:attrName>ppt_y</p:attrName>
                                            </p:attrNameLst>
                                          </p:cBhvr>
                                          <p:tavLst>
                                            <p:tav tm="0">
                                              <p:val>
                                                <p:strVal val="#ppt_y-#ppt_h/2"/>
                                              </p:val>
                                            </p:tav>
                                            <p:tav tm="100000">
                                              <p:val>
                                                <p:strVal val="#ppt_y"/>
                                              </p:val>
                                            </p:tav>
                                          </p:tavLst>
                                        </p:anim>
                                        <p:anim calcmode="lin" valueType="num">
                                          <p:cBhvr>
                                            <p:cTn id="46" dur="250" fill="hold"/>
                                            <p:tgtEl>
                                              <p:spTgt spid="40"/>
                                            </p:tgtEl>
                                            <p:attrNameLst>
                                              <p:attrName>ppt_w</p:attrName>
                                            </p:attrNameLst>
                                          </p:cBhvr>
                                          <p:tavLst>
                                            <p:tav tm="0">
                                              <p:val>
                                                <p:strVal val="#ppt_w"/>
                                              </p:val>
                                            </p:tav>
                                            <p:tav tm="100000">
                                              <p:val>
                                                <p:strVal val="#ppt_w"/>
                                              </p:val>
                                            </p:tav>
                                          </p:tavLst>
                                        </p:anim>
                                        <p:anim calcmode="lin" valueType="num">
                                          <p:cBhvr>
                                            <p:cTn id="47" dur="250" fill="hold"/>
                                            <p:tgtEl>
                                              <p:spTgt spid="40"/>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6"/>
                                            </p:tgtEl>
                                            <p:attrNameLst>
                                              <p:attrName>style.visibility</p:attrName>
                                            </p:attrNameLst>
                                          </p:cBhvr>
                                          <p:to>
                                            <p:strVal val="visible"/>
                                          </p:to>
                                        </p:set>
                                        <p:anim calcmode="lin" valueType="num">
                                          <p:cBhvr>
                                            <p:cTn id="50" dur="250" fill="hold"/>
                                            <p:tgtEl>
                                              <p:spTgt spid="36"/>
                                            </p:tgtEl>
                                            <p:attrNameLst>
                                              <p:attrName>ppt_x</p:attrName>
                                            </p:attrNameLst>
                                          </p:cBhvr>
                                          <p:tavLst>
                                            <p:tav tm="0">
                                              <p:val>
                                                <p:strVal val="#ppt_x"/>
                                              </p:val>
                                            </p:tav>
                                            <p:tav tm="100000">
                                              <p:val>
                                                <p:strVal val="#ppt_x"/>
                                              </p:val>
                                            </p:tav>
                                          </p:tavLst>
                                        </p:anim>
                                        <p:anim calcmode="lin" valueType="num">
                                          <p:cBhvr>
                                            <p:cTn id="51" dur="250" fill="hold"/>
                                            <p:tgtEl>
                                              <p:spTgt spid="36"/>
                                            </p:tgtEl>
                                            <p:attrNameLst>
                                              <p:attrName>ppt_y</p:attrName>
                                            </p:attrNameLst>
                                          </p:cBhvr>
                                          <p:tavLst>
                                            <p:tav tm="0">
                                              <p:val>
                                                <p:strVal val="#ppt_y-#ppt_h/2"/>
                                              </p:val>
                                            </p:tav>
                                            <p:tav tm="100000">
                                              <p:val>
                                                <p:strVal val="#ppt_y"/>
                                              </p:val>
                                            </p:tav>
                                          </p:tavLst>
                                        </p:anim>
                                        <p:anim calcmode="lin" valueType="num">
                                          <p:cBhvr>
                                            <p:cTn id="52" dur="250" fill="hold"/>
                                            <p:tgtEl>
                                              <p:spTgt spid="36"/>
                                            </p:tgtEl>
                                            <p:attrNameLst>
                                              <p:attrName>ppt_w</p:attrName>
                                            </p:attrNameLst>
                                          </p:cBhvr>
                                          <p:tavLst>
                                            <p:tav tm="0">
                                              <p:val>
                                                <p:strVal val="#ppt_w"/>
                                              </p:val>
                                            </p:tav>
                                            <p:tav tm="100000">
                                              <p:val>
                                                <p:strVal val="#ppt_w"/>
                                              </p:val>
                                            </p:tav>
                                          </p:tavLst>
                                        </p:anim>
                                        <p:anim calcmode="lin" valueType="num">
                                          <p:cBhvr>
                                            <p:cTn id="53" dur="250" fill="hold"/>
                                            <p:tgtEl>
                                              <p:spTgt spid="36"/>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ppt_x</p:attrName>
                                            </p:attrNameLst>
                                          </p:cBhvr>
                                          <p:tavLst>
                                            <p:tav tm="0">
                                              <p:val>
                                                <p:strVal val="#ppt_x"/>
                                              </p:val>
                                            </p:tav>
                                            <p:tav tm="100000">
                                              <p:val>
                                                <p:strVal val="#ppt_x"/>
                                              </p:val>
                                            </p:tav>
                                          </p:tavLst>
                                        </p:anim>
                                        <p:anim calcmode="lin" valueType="num">
                                          <p:cBhvr>
                                            <p:cTn id="57" dur="250" fill="hold"/>
                                            <p:tgtEl>
                                              <p:spTgt spid="32"/>
                                            </p:tgtEl>
                                            <p:attrNameLst>
                                              <p:attrName>ppt_y</p:attrName>
                                            </p:attrNameLst>
                                          </p:cBhvr>
                                          <p:tavLst>
                                            <p:tav tm="0">
                                              <p:val>
                                                <p:strVal val="#ppt_y-#ppt_h/2"/>
                                              </p:val>
                                            </p:tav>
                                            <p:tav tm="100000">
                                              <p:val>
                                                <p:strVal val="#ppt_y"/>
                                              </p:val>
                                            </p:tav>
                                          </p:tavLst>
                                        </p:anim>
                                        <p:anim calcmode="lin" valueType="num">
                                          <p:cBhvr>
                                            <p:cTn id="58" dur="250" fill="hold"/>
                                            <p:tgtEl>
                                              <p:spTgt spid="32"/>
                                            </p:tgtEl>
                                            <p:attrNameLst>
                                              <p:attrName>ppt_w</p:attrName>
                                            </p:attrNameLst>
                                          </p:cBhvr>
                                          <p:tavLst>
                                            <p:tav tm="0">
                                              <p:val>
                                                <p:strVal val="#ppt_w"/>
                                              </p:val>
                                            </p:tav>
                                            <p:tav tm="100000">
                                              <p:val>
                                                <p:strVal val="#ppt_w"/>
                                              </p:val>
                                            </p:tav>
                                          </p:tavLst>
                                        </p:anim>
                                        <p:anim calcmode="lin" valueType="num">
                                          <p:cBhvr>
                                            <p:cTn id="59" dur="250" fill="hold"/>
                                            <p:tgtEl>
                                              <p:spTgt spid="32"/>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28"/>
                                            </p:tgtEl>
                                            <p:attrNameLst>
                                              <p:attrName>style.visibility</p:attrName>
                                            </p:attrNameLst>
                                          </p:cBhvr>
                                          <p:to>
                                            <p:strVal val="visible"/>
                                          </p:to>
                                        </p:set>
                                        <p:anim calcmode="lin" valueType="num">
                                          <p:cBhvr>
                                            <p:cTn id="62" dur="250" fill="hold"/>
                                            <p:tgtEl>
                                              <p:spTgt spid="28"/>
                                            </p:tgtEl>
                                            <p:attrNameLst>
                                              <p:attrName>ppt_x</p:attrName>
                                            </p:attrNameLst>
                                          </p:cBhvr>
                                          <p:tavLst>
                                            <p:tav tm="0">
                                              <p:val>
                                                <p:strVal val="#ppt_x"/>
                                              </p:val>
                                            </p:tav>
                                            <p:tav tm="100000">
                                              <p:val>
                                                <p:strVal val="#ppt_x"/>
                                              </p:val>
                                            </p:tav>
                                          </p:tavLst>
                                        </p:anim>
                                        <p:anim calcmode="lin" valueType="num">
                                          <p:cBhvr>
                                            <p:cTn id="63" dur="250" fill="hold"/>
                                            <p:tgtEl>
                                              <p:spTgt spid="28"/>
                                            </p:tgtEl>
                                            <p:attrNameLst>
                                              <p:attrName>ppt_y</p:attrName>
                                            </p:attrNameLst>
                                          </p:cBhvr>
                                          <p:tavLst>
                                            <p:tav tm="0">
                                              <p:val>
                                                <p:strVal val="#ppt_y-#ppt_h/2"/>
                                              </p:val>
                                            </p:tav>
                                            <p:tav tm="100000">
                                              <p:val>
                                                <p:strVal val="#ppt_y"/>
                                              </p:val>
                                            </p:tav>
                                          </p:tavLst>
                                        </p:anim>
                                        <p:anim calcmode="lin" valueType="num">
                                          <p:cBhvr>
                                            <p:cTn id="64" dur="250" fill="hold"/>
                                            <p:tgtEl>
                                              <p:spTgt spid="28"/>
                                            </p:tgtEl>
                                            <p:attrNameLst>
                                              <p:attrName>ppt_w</p:attrName>
                                            </p:attrNameLst>
                                          </p:cBhvr>
                                          <p:tavLst>
                                            <p:tav tm="0">
                                              <p:val>
                                                <p:strVal val="#ppt_w"/>
                                              </p:val>
                                            </p:tav>
                                            <p:tav tm="100000">
                                              <p:val>
                                                <p:strVal val="#ppt_w"/>
                                              </p:val>
                                            </p:tav>
                                          </p:tavLst>
                                        </p:anim>
                                        <p:anim calcmode="lin" valueType="num">
                                          <p:cBhvr>
                                            <p:cTn id="65" dur="250" fill="hold"/>
                                            <p:tgtEl>
                                              <p:spTgt spid="2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25"/>
                                            </p:tgtEl>
                                            <p:attrNameLst>
                                              <p:attrName>style.visibility</p:attrName>
                                            </p:attrNameLst>
                                          </p:cBhvr>
                                          <p:to>
                                            <p:strVal val="visible"/>
                                          </p:to>
                                        </p:set>
                                        <p:anim calcmode="lin" valueType="num">
                                          <p:cBhvr>
                                            <p:cTn id="68" dur="250" fill="hold"/>
                                            <p:tgtEl>
                                              <p:spTgt spid="25"/>
                                            </p:tgtEl>
                                            <p:attrNameLst>
                                              <p:attrName>ppt_x</p:attrName>
                                            </p:attrNameLst>
                                          </p:cBhvr>
                                          <p:tavLst>
                                            <p:tav tm="0">
                                              <p:val>
                                                <p:strVal val="#ppt_x"/>
                                              </p:val>
                                            </p:tav>
                                            <p:tav tm="100000">
                                              <p:val>
                                                <p:strVal val="#ppt_x"/>
                                              </p:val>
                                            </p:tav>
                                          </p:tavLst>
                                        </p:anim>
                                        <p:anim calcmode="lin" valueType="num">
                                          <p:cBhvr>
                                            <p:cTn id="69" dur="250" fill="hold"/>
                                            <p:tgtEl>
                                              <p:spTgt spid="25"/>
                                            </p:tgtEl>
                                            <p:attrNameLst>
                                              <p:attrName>ppt_y</p:attrName>
                                            </p:attrNameLst>
                                          </p:cBhvr>
                                          <p:tavLst>
                                            <p:tav tm="0">
                                              <p:val>
                                                <p:strVal val="#ppt_y-#ppt_h/2"/>
                                              </p:val>
                                            </p:tav>
                                            <p:tav tm="100000">
                                              <p:val>
                                                <p:strVal val="#ppt_y"/>
                                              </p:val>
                                            </p:tav>
                                          </p:tavLst>
                                        </p:anim>
                                        <p:anim calcmode="lin" valueType="num">
                                          <p:cBhvr>
                                            <p:cTn id="70" dur="250" fill="hold"/>
                                            <p:tgtEl>
                                              <p:spTgt spid="25"/>
                                            </p:tgtEl>
                                            <p:attrNameLst>
                                              <p:attrName>ppt_w</p:attrName>
                                            </p:attrNameLst>
                                          </p:cBhvr>
                                          <p:tavLst>
                                            <p:tav tm="0">
                                              <p:val>
                                                <p:strVal val="#ppt_w"/>
                                              </p:val>
                                            </p:tav>
                                            <p:tav tm="100000">
                                              <p:val>
                                                <p:strVal val="#ppt_w"/>
                                              </p:val>
                                            </p:tav>
                                          </p:tavLst>
                                        </p:anim>
                                        <p:anim calcmode="lin" valueType="num">
                                          <p:cBhvr>
                                            <p:cTn id="71" dur="250" fill="hold"/>
                                            <p:tgtEl>
                                              <p:spTgt spid="25"/>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4"/>
                                            </p:tgtEl>
                                            <p:attrNameLst>
                                              <p:attrName>style.visibility</p:attrName>
                                            </p:attrNameLst>
                                          </p:cBhvr>
                                          <p:to>
                                            <p:strVal val="visible"/>
                                          </p:to>
                                        </p:set>
                                        <p:animEffect transition="in" filter="wipe(left)">
                                          <p:cBhvr>
                                            <p:cTn id="78" dur="500"/>
                                            <p:tgtEl>
                                              <p:spTgt spid="34"/>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500"/>
                                            <p:tgtEl>
                                              <p:spTgt spid="30"/>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24" grpId="0"/>
          <p:bldP spid="25" grpId="0"/>
          <p:bldP spid="26" grpId="0"/>
          <p:bldP spid="28" grpId="0"/>
          <p:bldP spid="30" grpId="0"/>
          <p:bldP spid="32" grpId="0"/>
          <p:bldP spid="34" grpId="0"/>
          <p:bldP spid="36" grpId="0"/>
          <p:bldP spid="39" grpId="0"/>
          <p:bldP spid="40"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右箭头 38"/>
          <p:cNvSpPr>
            <a:spLocks noChangeArrowheads="1"/>
          </p:cNvSpPr>
          <p:nvPr/>
        </p:nvSpPr>
        <p:spPr bwMode="auto">
          <a:xfrm>
            <a:off x="3759290" y="1891100"/>
            <a:ext cx="3012564" cy="331474"/>
          </a:xfrm>
          <a:prstGeom prst="rightArrow">
            <a:avLst>
              <a:gd name="adj1" fmla="val 50000"/>
              <a:gd name="adj2" fmla="val 50092"/>
            </a:avLst>
          </a:prstGeom>
          <a:solidFill>
            <a:srgbClr val="414455"/>
          </a:solidFill>
          <a:ln>
            <a:noFill/>
          </a:ln>
          <a:effectLst>
            <a:outerShdw dist="38100" algn="l" rotWithShape="0">
              <a:srgbClr val="000000">
                <a:alpha val="39999"/>
              </a:srgbClr>
            </a:outerShdw>
          </a:effectLst>
          <a:extLst/>
        </p:spPr>
        <p:txBody>
          <a:bodyPr lIns="81212" tIns="40606" rIns="81212" bIns="40606" anchor="ctr"/>
          <a:lstStyle/>
          <a:p>
            <a:pPr>
              <a:lnSpc>
                <a:spcPct val="120000"/>
              </a:lnSpc>
              <a:defRPr/>
            </a:pPr>
            <a:endParaRPr lang="zh-CN" altLang="en-US" sz="1575" b="1" kern="0" dirty="0">
              <a:solidFill>
                <a:sysClr val="window" lastClr="FFFFFF"/>
              </a:solidFill>
              <a:latin typeface="微软雅黑" pitchFamily="34" charset="-122"/>
              <a:ea typeface="微软雅黑" pitchFamily="34" charset="-122"/>
            </a:endParaRPr>
          </a:p>
        </p:txBody>
      </p:sp>
      <p:sp>
        <p:nvSpPr>
          <p:cNvPr id="40" name="右箭头 39"/>
          <p:cNvSpPr>
            <a:spLocks noChangeArrowheads="1"/>
          </p:cNvSpPr>
          <p:nvPr/>
        </p:nvSpPr>
        <p:spPr bwMode="auto">
          <a:xfrm flipH="1">
            <a:off x="3870397" y="2388309"/>
            <a:ext cx="3119453" cy="330058"/>
          </a:xfrm>
          <a:prstGeom prst="rightArrow">
            <a:avLst>
              <a:gd name="adj1" fmla="val 50000"/>
              <a:gd name="adj2" fmla="val 50064"/>
            </a:avLst>
          </a:prstGeom>
          <a:solidFill>
            <a:srgbClr val="414455"/>
          </a:solidFill>
          <a:ln>
            <a:noFill/>
          </a:ln>
          <a:effectLst>
            <a:outerShdw dist="38100" algn="l" rotWithShape="0">
              <a:srgbClr val="000000">
                <a:alpha val="39999"/>
              </a:srgbClr>
            </a:outerShdw>
          </a:effectLst>
          <a:extLst/>
        </p:spPr>
        <p:txBody>
          <a:bodyPr lIns="81212" tIns="40606" rIns="81212" bIns="40606" anchor="ctr"/>
          <a:lstStyle/>
          <a:p>
            <a:pPr>
              <a:lnSpc>
                <a:spcPct val="120000"/>
              </a:lnSpc>
              <a:defRPr/>
            </a:pPr>
            <a:endParaRPr lang="zh-CN" altLang="en-US" sz="1575" b="1" kern="0" dirty="0">
              <a:solidFill>
                <a:sysClr val="window" lastClr="FFFFFF"/>
              </a:solidFill>
              <a:latin typeface="微软雅黑" pitchFamily="34" charset="-122"/>
              <a:ea typeface="微软雅黑" pitchFamily="34" charset="-122"/>
            </a:endParaRPr>
          </a:p>
        </p:txBody>
      </p:sp>
      <p:sp>
        <p:nvSpPr>
          <p:cNvPr id="41" name="椭圆 40"/>
          <p:cNvSpPr>
            <a:spLocks noChangeArrowheads="1"/>
          </p:cNvSpPr>
          <p:nvPr/>
        </p:nvSpPr>
        <p:spPr bwMode="auto">
          <a:xfrm>
            <a:off x="2282543" y="1477467"/>
            <a:ext cx="1587855" cy="1599289"/>
          </a:xfrm>
          <a:prstGeom prst="ellipse">
            <a:avLst/>
          </a:prstGeom>
          <a:solidFill>
            <a:srgbClr val="414455"/>
          </a:solidFill>
          <a:ln>
            <a:noFill/>
          </a:ln>
          <a:effectLst>
            <a:outerShdw dist="38100" algn="l" rotWithShape="0">
              <a:srgbClr val="000000">
                <a:alpha val="39999"/>
              </a:srgbClr>
            </a:outerShdw>
          </a:effectLst>
          <a:extLst/>
        </p:spPr>
        <p:txBody>
          <a:bodyPr lIns="81212" tIns="40606" rIns="81212" bIns="40606" anchor="ctr"/>
          <a:lstStyle/>
          <a:p>
            <a:pPr>
              <a:lnSpc>
                <a:spcPct val="120000"/>
              </a:lnSpc>
              <a:defRPr/>
            </a:pPr>
            <a:r>
              <a:rPr lang="zh-CN" altLang="en-US" sz="1575" kern="0" dirty="0">
                <a:solidFill>
                  <a:srgbClr val="FFFFFF"/>
                </a:solidFill>
                <a:latin typeface="微软雅黑" pitchFamily="34" charset="-122"/>
                <a:ea typeface="微软雅黑" pitchFamily="34" charset="-122"/>
              </a:rPr>
              <a:t>  研究思路</a:t>
            </a:r>
          </a:p>
        </p:txBody>
      </p:sp>
      <p:sp>
        <p:nvSpPr>
          <p:cNvPr id="42" name="椭圆 41"/>
          <p:cNvSpPr>
            <a:spLocks noChangeArrowheads="1"/>
          </p:cNvSpPr>
          <p:nvPr/>
        </p:nvSpPr>
        <p:spPr bwMode="auto">
          <a:xfrm>
            <a:off x="6825299" y="1477467"/>
            <a:ext cx="1589261" cy="1599289"/>
          </a:xfrm>
          <a:prstGeom prst="ellipse">
            <a:avLst/>
          </a:prstGeom>
          <a:solidFill>
            <a:srgbClr val="414455"/>
          </a:solidFill>
          <a:ln>
            <a:noFill/>
          </a:ln>
          <a:effectLst>
            <a:outerShdw dist="38100" algn="l" rotWithShape="0">
              <a:srgbClr val="000000">
                <a:alpha val="39999"/>
              </a:srgbClr>
            </a:outerShdw>
          </a:effectLst>
          <a:extLst/>
        </p:spPr>
        <p:txBody>
          <a:bodyPr lIns="81212" tIns="40606" rIns="81212" bIns="40606" anchor="ctr"/>
          <a:lstStyle/>
          <a:p>
            <a:pPr>
              <a:lnSpc>
                <a:spcPct val="120000"/>
              </a:lnSpc>
              <a:defRPr/>
            </a:pPr>
            <a:r>
              <a:rPr lang="zh-CN" altLang="en-US" sz="1575" kern="0" dirty="0">
                <a:solidFill>
                  <a:srgbClr val="FFFFFF"/>
                </a:solidFill>
                <a:latin typeface="微软雅黑" pitchFamily="34" charset="-122"/>
                <a:ea typeface="微软雅黑" pitchFamily="34" charset="-122"/>
              </a:rPr>
              <a:t>  研究思路</a:t>
            </a:r>
          </a:p>
        </p:txBody>
      </p:sp>
      <p:sp>
        <p:nvSpPr>
          <p:cNvPr id="43" name="矩形 42"/>
          <p:cNvSpPr/>
          <p:nvPr/>
        </p:nvSpPr>
        <p:spPr>
          <a:xfrm>
            <a:off x="4608772" y="1782025"/>
            <a:ext cx="1258751" cy="104683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81212" tIns="40606" rIns="81212" bIns="40606" anchor="ctr"/>
          <a:lstStyle/>
          <a:p>
            <a:pPr>
              <a:lnSpc>
                <a:spcPct val="120000"/>
              </a:lnSpc>
              <a:defRPr/>
            </a:pPr>
            <a:r>
              <a:rPr lang="zh-CN" altLang="en-US" sz="1500" kern="0" dirty="0">
                <a:solidFill>
                  <a:srgbClr val="414455"/>
                </a:solidFill>
                <a:latin typeface="微软雅黑" pitchFamily="34" charset="-122"/>
                <a:ea typeface="微软雅黑" pitchFamily="34" charset="-122"/>
              </a:rPr>
              <a:t>   研究方法</a:t>
            </a:r>
          </a:p>
        </p:txBody>
      </p:sp>
      <p:sp>
        <p:nvSpPr>
          <p:cNvPr id="49" name="下箭头 48"/>
          <p:cNvSpPr>
            <a:spLocks noChangeArrowheads="1"/>
          </p:cNvSpPr>
          <p:nvPr/>
        </p:nvSpPr>
        <p:spPr bwMode="auto">
          <a:xfrm>
            <a:off x="4904121" y="3109336"/>
            <a:ext cx="713059" cy="495794"/>
          </a:xfrm>
          <a:prstGeom prst="downArrow">
            <a:avLst>
              <a:gd name="adj1" fmla="val 50000"/>
              <a:gd name="adj2" fmla="val 50000"/>
            </a:avLst>
          </a:prstGeom>
          <a:solidFill>
            <a:srgbClr val="414455"/>
          </a:solidFill>
          <a:ln>
            <a:noFill/>
          </a:ln>
          <a:effectLst>
            <a:outerShdw dist="38100" algn="l" rotWithShape="0">
              <a:srgbClr val="000000">
                <a:alpha val="39999"/>
              </a:srgbClr>
            </a:outerShdw>
          </a:effectLst>
          <a:extLst/>
        </p:spPr>
        <p:txBody>
          <a:bodyPr lIns="81212" tIns="40606" rIns="81212" bIns="40606" anchor="ctr"/>
          <a:lstStyle/>
          <a:p>
            <a:pPr>
              <a:lnSpc>
                <a:spcPct val="120000"/>
              </a:lnSpc>
              <a:defRPr/>
            </a:pPr>
            <a:endParaRPr lang="zh-CN" altLang="en-US" sz="1575" b="1" kern="0" dirty="0">
              <a:solidFill>
                <a:sysClr val="window" lastClr="FFFFFF"/>
              </a:solidFill>
              <a:latin typeface="微软雅黑" pitchFamily="34" charset="-122"/>
              <a:ea typeface="微软雅黑" pitchFamily="34" charset="-122"/>
            </a:endParaRPr>
          </a:p>
        </p:txBody>
      </p:sp>
      <p:sp>
        <p:nvSpPr>
          <p:cNvPr id="50" name="TextBox 49"/>
          <p:cNvSpPr txBox="1"/>
          <p:nvPr/>
        </p:nvSpPr>
        <p:spPr bwMode="auto">
          <a:xfrm>
            <a:off x="2371261" y="3245325"/>
            <a:ext cx="1313602" cy="1132293"/>
          </a:xfrm>
          <a:prstGeom prst="rect">
            <a:avLst/>
          </a:prstGeom>
          <a:noFill/>
        </p:spPr>
        <p:txBody>
          <a:bodyPr lIns="81212" tIns="40606" rIns="81212" bIns="40606">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51" name="TextBox 50"/>
          <p:cNvSpPr txBox="1"/>
          <p:nvPr/>
        </p:nvSpPr>
        <p:spPr bwMode="auto">
          <a:xfrm>
            <a:off x="6963241" y="3299154"/>
            <a:ext cx="1315009" cy="1132293"/>
          </a:xfrm>
          <a:prstGeom prst="rect">
            <a:avLst/>
          </a:prstGeom>
          <a:noFill/>
        </p:spPr>
        <p:txBody>
          <a:bodyPr lIns="81212" tIns="40606" rIns="81212" bIns="40606">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52" name="TextBox 19"/>
          <p:cNvSpPr txBox="1">
            <a:spLocks noChangeArrowheads="1"/>
          </p:cNvSpPr>
          <p:nvPr/>
        </p:nvSpPr>
        <p:spPr bwMode="auto">
          <a:xfrm>
            <a:off x="4826909" y="3766617"/>
            <a:ext cx="997156" cy="580603"/>
          </a:xfrm>
          <a:prstGeom prst="rect">
            <a:avLst/>
          </a:prstGeom>
          <a:noFill/>
          <a:ln>
            <a:noFill/>
          </a:ln>
          <a:extLst/>
        </p:spPr>
        <p:txBody>
          <a:bodyPr lIns="81212" tIns="40606" rIns="81212" bIns="406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1350" kern="0" dirty="0">
                <a:solidFill>
                  <a:srgbClr val="4D4D4D"/>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2102856172"/>
      </p:ext>
    </p:extLst>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 calcmode="lin" valueType="num">
                                      <p:cBhvr>
                                        <p:cTn id="15" dur="500" fill="hold"/>
                                        <p:tgtEl>
                                          <p:spTgt spid="42"/>
                                        </p:tgtEl>
                                        <p:attrNameLst>
                                          <p:attrName>style.rotation</p:attrName>
                                        </p:attrNameLst>
                                      </p:cBhvr>
                                      <p:tavLst>
                                        <p:tav tm="0">
                                          <p:val>
                                            <p:fltVal val="360"/>
                                          </p:val>
                                        </p:tav>
                                        <p:tav tm="100000">
                                          <p:val>
                                            <p:fltVal val="0"/>
                                          </p:val>
                                        </p:tav>
                                      </p:tavLst>
                                    </p:anim>
                                    <p:animEffect transition="in" filter="fade">
                                      <p:cBhvr>
                                        <p:cTn id="16" dur="500"/>
                                        <p:tgtEl>
                                          <p:spTgt spid="42"/>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slide(fromLeft)">
                                      <p:cBhvr>
                                        <p:cTn id="20" dur="500"/>
                                        <p:tgtEl>
                                          <p:spTgt spid="39"/>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slide(fromRight)">
                                      <p:cBhvr>
                                        <p:cTn id="23" dur="500"/>
                                        <p:tgtEl>
                                          <p:spTgt spid="40"/>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diamond(in)">
                                      <p:cBhvr>
                                        <p:cTn id="38" dur="500"/>
                                        <p:tgtEl>
                                          <p:spTgt spid="52"/>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diamond(in)">
                                      <p:cBhvr>
                                        <p:cTn id="41" dur="500"/>
                                        <p:tgtEl>
                                          <p:spTgt spid="50"/>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diamond(in)">
                                      <p:cBhvr>
                                        <p:cTn id="4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9" grpId="0" animBg="1"/>
      <p:bldP spid="50" grpId="0"/>
      <p:bldP spid="51" grpId="0"/>
      <p:bldP spid="5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373">
      <a:dk1>
        <a:srgbClr val="5F5F5F"/>
      </a:dk1>
      <a:lt1>
        <a:srgbClr val="FFFFFF"/>
      </a:lt1>
      <a:dk2>
        <a:srgbClr val="5F5F5F"/>
      </a:dk2>
      <a:lt2>
        <a:srgbClr val="FFFFFF"/>
      </a:lt2>
      <a:accent1>
        <a:srgbClr val="64606D"/>
      </a:accent1>
      <a:accent2>
        <a:srgbClr val="B99179"/>
      </a:accent2>
      <a:accent3>
        <a:srgbClr val="9994A6"/>
      </a:accent3>
      <a:accent4>
        <a:srgbClr val="CDB7CD"/>
      </a:accent4>
      <a:accent5>
        <a:srgbClr val="B9D9E7"/>
      </a:accent5>
      <a:accent6>
        <a:srgbClr val="FFC000"/>
      </a:accent6>
      <a:hlink>
        <a:srgbClr val="00B0F0"/>
      </a:hlink>
      <a:folHlink>
        <a:srgbClr val="AFB2B4"/>
      </a:folHlink>
    </a:clrScheme>
    <a:fontScheme name="Temp">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A000120150302A07KPBG</Template>
  <TotalTime>543</TotalTime>
  <Words>3614</Words>
  <Application>Microsoft Office PowerPoint</Application>
  <PresentationFormat>全屏显示(16:9)</PresentationFormat>
  <Paragraphs>248</Paragraphs>
  <Slides>27</Slides>
  <Notes>8</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27</vt:i4>
      </vt:variant>
    </vt:vector>
  </HeadingPairs>
  <TitlesOfParts>
    <vt:vector size="39" baseType="lpstr">
      <vt:lpstr>Arial</vt:lpstr>
      <vt:lpstr>宋体</vt:lpstr>
      <vt:lpstr>微软雅黑</vt:lpstr>
      <vt:lpstr>华文黑体</vt:lpstr>
      <vt:lpstr>굴림</vt:lpstr>
      <vt:lpstr>Wingdings</vt:lpstr>
      <vt:lpstr>Calibri</vt:lpstr>
      <vt:lpstr>Bebas</vt:lpstr>
      <vt:lpstr>黑体</vt:lpstr>
      <vt:lpstr>Impact</vt:lpstr>
      <vt:lpstr>第一PPT，www.1ppt.com</vt:lpstr>
      <vt:lpstr>Office 主题</vt:lpstr>
      <vt:lpstr>毕业论文答辩PPT模板</vt:lpstr>
      <vt:lpstr>目 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感谢批评指正</vt:lpstr>
      <vt:lpstr>PowerPoint 演示文稿</vt:lpstr>
    </vt:vector>
  </TitlesOfParts>
  <Company>mycomputer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第一PPT模板网-WWW.1PPT.COM</dc:creator>
  <cp:keywords>第一PPT模板网-WWW.1PPT.COM</cp:keywords>
  <cp:lastModifiedBy>Windows User</cp:lastModifiedBy>
  <cp:revision>59</cp:revision>
  <dcterms:created xsi:type="dcterms:W3CDTF">2015-12-01T00:32:54Z</dcterms:created>
  <dcterms:modified xsi:type="dcterms:W3CDTF">2018-01-31T01:36:41Z</dcterms:modified>
</cp:coreProperties>
</file>