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06" r:id="rId2"/>
  </p:sldMasterIdLst>
  <p:notesMasterIdLst>
    <p:notesMasterId r:id="rId26"/>
  </p:notesMasterIdLst>
  <p:handoutMasterIdLst>
    <p:handoutMasterId r:id="rId27"/>
  </p:handoutMasterIdLst>
  <p:sldIdLst>
    <p:sldId id="3363" r:id="rId3"/>
    <p:sldId id="3378" r:id="rId4"/>
    <p:sldId id="3379" r:id="rId5"/>
    <p:sldId id="3377" r:id="rId6"/>
    <p:sldId id="3389" r:id="rId7"/>
    <p:sldId id="3391" r:id="rId8"/>
    <p:sldId id="3392" r:id="rId9"/>
    <p:sldId id="3382" r:id="rId10"/>
    <p:sldId id="3383" r:id="rId11"/>
    <p:sldId id="3384" r:id="rId12"/>
    <p:sldId id="3385" r:id="rId13"/>
    <p:sldId id="3386" r:id="rId14"/>
    <p:sldId id="3381" r:id="rId15"/>
    <p:sldId id="3396" r:id="rId16"/>
    <p:sldId id="3387" r:id="rId17"/>
    <p:sldId id="3390" r:id="rId18"/>
    <p:sldId id="3394" r:id="rId19"/>
    <p:sldId id="3380" r:id="rId20"/>
    <p:sldId id="3388" r:id="rId21"/>
    <p:sldId id="3393" r:id="rId22"/>
    <p:sldId id="3395" r:id="rId23"/>
    <p:sldId id="3397" r:id="rId24"/>
    <p:sldId id="3398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2744"/>
    <a:srgbClr val="0673AE"/>
    <a:srgbClr val="FE5817"/>
    <a:srgbClr val="5ED1E5"/>
    <a:srgbClr val="FFC000"/>
    <a:srgbClr val="F2F2F2"/>
    <a:srgbClr val="C00000"/>
    <a:srgbClr val="F59817"/>
    <a:srgbClr val="33AE7F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08" autoAdjust="0"/>
    <p:restoredTop sz="95317" autoAdjust="0"/>
  </p:normalViewPr>
  <p:slideViewPr>
    <p:cSldViewPr>
      <p:cViewPr>
        <p:scale>
          <a:sx n="50" d="100"/>
          <a:sy n="50" d="100"/>
        </p:scale>
        <p:origin x="-210" y="-1698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2055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2018/1/31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457785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44360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877697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65105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FF5570-FE69-4FDF-99DA-8CDE436443CD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19271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45899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462681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391448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915610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FF5570-FE69-4FDF-99DA-8CDE436443CD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339538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19211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789868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464737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060768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90861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FF5570-FE69-4FDF-99DA-8CDE436443CD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85170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66886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0929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97679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52321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FF5570-FE69-4FDF-99DA-8CDE436443CD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0745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18380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2018/1/31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54181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86678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66927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3222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39671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86915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63700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44763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3226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3862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7191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1631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2018/1/31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2018/1/31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05660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notesSlide" Target="../notesSlides/notesSlide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0"/>
            <a:ext cx="6667499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6667500" y="0"/>
            <a:ext cx="6191250" cy="72326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7149455" y="3040261"/>
            <a:ext cx="526042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Reporting On Activities Report PPT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7149455" y="3507180"/>
            <a:ext cx="526042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zh-CN" altLang="en-US" sz="36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述职报告</a:t>
            </a:r>
            <a:r>
              <a:rPr lang="en-US" altLang="zh-CN" sz="36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POWERPOINT</a:t>
            </a:r>
            <a:endParaRPr lang="zh-CN" altLang="en-US" sz="36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7492545" y="4856352"/>
            <a:ext cx="491733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zh-CN" altLang="en-US" sz="1600" dirty="0" smtClean="0">
                <a:solidFill>
                  <a:schemeClr val="bg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600" dirty="0" smtClean="0">
                <a:solidFill>
                  <a:schemeClr val="bg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600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r>
              <a:rPr lang="zh-CN" altLang="en-US" sz="1600" dirty="0" smtClean="0">
                <a:solidFill>
                  <a:schemeClr val="bg1"/>
                </a:solidFill>
                <a:cs typeface="Arial" panose="020B0604020202020204" pitchFamily="34" charset="0"/>
              </a:rPr>
              <a:t>  </a:t>
            </a:r>
            <a:r>
              <a:rPr lang="en-US" altLang="zh-CN" sz="1600" dirty="0" smtClean="0">
                <a:solidFill>
                  <a:schemeClr val="bg1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600" dirty="0" smtClean="0">
                <a:solidFill>
                  <a:schemeClr val="bg1"/>
                </a:solidFill>
                <a:cs typeface="Arial" panose="020B0604020202020204" pitchFamily="34" charset="0"/>
              </a:rPr>
              <a:t>www.1ppt.com</a:t>
            </a:r>
            <a:endParaRPr lang="zh-CN" altLang="en-US" sz="16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799240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450"/>
                            </p:stCondLst>
                            <p:childTnLst>
                              <p:par>
                                <p:cTn id="2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950"/>
                            </p:stCondLst>
                            <p:childTnLst>
                              <p:par>
                                <p:cTn id="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100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600"/>
                            </p:stCondLst>
                            <p:childTnLst>
                              <p:par>
                                <p:cTn id="4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750"/>
                            </p:stCondLst>
                            <p:childTnLst>
                              <p:par>
                                <p:cTn id="4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9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  <p:bldP spid="7" grpId="0"/>
      <p:bldP spid="7" grpId="1"/>
      <p:bldP spid="8" grpId="0"/>
      <p:bldP spid="8" grpId="1"/>
      <p:bldP spid="10" grpId="0"/>
      <p:bldP spid="10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410611" y="2968253"/>
            <a:ext cx="1708318" cy="1708316"/>
            <a:chOff x="1336945" y="2133708"/>
            <a:chExt cx="1619916" cy="1619915"/>
          </a:xfrm>
        </p:grpSpPr>
        <p:grpSp>
          <p:nvGrpSpPr>
            <p:cNvPr id="6" name="Group 5"/>
            <p:cNvGrpSpPr/>
            <p:nvPr/>
          </p:nvGrpSpPr>
          <p:grpSpPr>
            <a:xfrm>
              <a:off x="1336945" y="2133708"/>
              <a:ext cx="1619916" cy="1619915"/>
              <a:chOff x="2488916" y="3076243"/>
              <a:chExt cx="1619916" cy="1619915"/>
            </a:xfrm>
          </p:grpSpPr>
          <p:sp>
            <p:nvSpPr>
              <p:cNvPr id="4" name="Rectangle 3"/>
              <p:cNvSpPr/>
              <p:nvPr/>
            </p:nvSpPr>
            <p:spPr>
              <a:xfrm>
                <a:off x="2488917" y="3076243"/>
                <a:ext cx="1619915" cy="1619915"/>
              </a:xfrm>
              <a:prstGeom prst="rect">
                <a:avLst/>
              </a:prstGeom>
              <a:blipFill dpi="0" rotWithShape="1"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GB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" name="Rectangle 4"/>
              <p:cNvSpPr/>
              <p:nvPr/>
            </p:nvSpPr>
            <p:spPr>
              <a:xfrm>
                <a:off x="2488916" y="4220308"/>
                <a:ext cx="1619915" cy="475849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20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8" name="TextBox 7"/>
            <p:cNvSpPr txBox="1"/>
            <p:nvPr/>
          </p:nvSpPr>
          <p:spPr>
            <a:xfrm>
              <a:off x="1718094" y="2272332"/>
              <a:ext cx="857613" cy="5328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2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54%</a:t>
              </a:r>
              <a:endParaRPr lang="en-GB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187015" y="2965780"/>
            <a:ext cx="1708318" cy="1708316"/>
            <a:chOff x="3972681" y="2131362"/>
            <a:chExt cx="1619916" cy="1619915"/>
          </a:xfrm>
        </p:grpSpPr>
        <p:grpSp>
          <p:nvGrpSpPr>
            <p:cNvPr id="12" name="Group 11"/>
            <p:cNvGrpSpPr/>
            <p:nvPr/>
          </p:nvGrpSpPr>
          <p:grpSpPr>
            <a:xfrm>
              <a:off x="3972681" y="2131362"/>
              <a:ext cx="1619916" cy="1619915"/>
              <a:chOff x="2488916" y="3076243"/>
              <a:chExt cx="1619916" cy="1619915"/>
            </a:xfrm>
          </p:grpSpPr>
          <p:sp>
            <p:nvSpPr>
              <p:cNvPr id="14" name="Rectangle 13"/>
              <p:cNvSpPr/>
              <p:nvPr/>
            </p:nvSpPr>
            <p:spPr>
              <a:xfrm>
                <a:off x="2488917" y="3076243"/>
                <a:ext cx="1619915" cy="1619915"/>
              </a:xfrm>
              <a:prstGeom prst="rect">
                <a:avLst/>
              </a:prstGeom>
              <a:blipFill dpi="0" rotWithShape="1"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GB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2488916" y="4220308"/>
                <a:ext cx="1619915" cy="475849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20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4353828" y="2269986"/>
              <a:ext cx="857613" cy="5328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2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953304" y="2974393"/>
            <a:ext cx="1718430" cy="1708316"/>
            <a:chOff x="6594320" y="2139530"/>
            <a:chExt cx="1629505" cy="1619915"/>
          </a:xfrm>
        </p:grpSpPr>
        <p:grpSp>
          <p:nvGrpSpPr>
            <p:cNvPr id="17" name="Group 16"/>
            <p:cNvGrpSpPr/>
            <p:nvPr/>
          </p:nvGrpSpPr>
          <p:grpSpPr>
            <a:xfrm>
              <a:off x="6594320" y="2139530"/>
              <a:ext cx="1629505" cy="1619915"/>
              <a:chOff x="2479326" y="3076243"/>
              <a:chExt cx="1629505" cy="1619915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2479326" y="3076243"/>
                <a:ext cx="1619915" cy="1619915"/>
              </a:xfrm>
              <a:prstGeom prst="rect">
                <a:avLst/>
              </a:prstGeom>
              <a:blipFill dpi="0" rotWithShape="1">
                <a:blip r:embed="rId5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GB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2488916" y="4220308"/>
                <a:ext cx="1619915" cy="475849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20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6985059" y="2278154"/>
              <a:ext cx="857613" cy="5328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2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72%</a:t>
              </a:r>
              <a:endParaRPr lang="en-GB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9739823" y="2965779"/>
            <a:ext cx="1708318" cy="1708316"/>
            <a:chOff x="9235139" y="2131361"/>
            <a:chExt cx="1619916" cy="1619915"/>
          </a:xfrm>
        </p:grpSpPr>
        <p:grpSp>
          <p:nvGrpSpPr>
            <p:cNvPr id="22" name="Group 21"/>
            <p:cNvGrpSpPr/>
            <p:nvPr/>
          </p:nvGrpSpPr>
          <p:grpSpPr>
            <a:xfrm>
              <a:off x="9235139" y="2131361"/>
              <a:ext cx="1619916" cy="1619915"/>
              <a:chOff x="2488916" y="3076243"/>
              <a:chExt cx="1619916" cy="1619915"/>
            </a:xfrm>
          </p:grpSpPr>
          <p:sp>
            <p:nvSpPr>
              <p:cNvPr id="24" name="Rectangle 23"/>
              <p:cNvSpPr/>
              <p:nvPr/>
            </p:nvSpPr>
            <p:spPr>
              <a:xfrm>
                <a:off x="2488917" y="3076243"/>
                <a:ext cx="1619915" cy="1619915"/>
              </a:xfrm>
              <a:prstGeom prst="rect">
                <a:avLst/>
              </a:prstGeom>
              <a:blipFill dpi="0" rotWithShape="1">
                <a:blip r:embed="rId6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GB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2488916" y="4220308"/>
                <a:ext cx="1619915" cy="475849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20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>
              <a:off x="9616288" y="2269985"/>
              <a:ext cx="857613" cy="5328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2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  <a:endParaRPr lang="en-GB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Rectangle 23"/>
          <p:cNvSpPr/>
          <p:nvPr/>
        </p:nvSpPr>
        <p:spPr>
          <a:xfrm>
            <a:off x="1321802" y="5089877"/>
            <a:ext cx="1872208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Rectangle 24"/>
          <p:cNvSpPr/>
          <p:nvPr/>
        </p:nvSpPr>
        <p:spPr>
          <a:xfrm>
            <a:off x="4054801" y="2315925"/>
            <a:ext cx="1872208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Rectangle 25"/>
          <p:cNvSpPr/>
          <p:nvPr/>
        </p:nvSpPr>
        <p:spPr>
          <a:xfrm>
            <a:off x="6906656" y="5089877"/>
            <a:ext cx="1872208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26"/>
          <p:cNvSpPr/>
          <p:nvPr/>
        </p:nvSpPr>
        <p:spPr>
          <a:xfrm>
            <a:off x="9671425" y="2315925"/>
            <a:ext cx="1872208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27"/>
          <p:cNvSpPr txBox="1"/>
          <p:nvPr/>
        </p:nvSpPr>
        <p:spPr>
          <a:xfrm>
            <a:off x="1332448" y="483953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28"/>
          <p:cNvSpPr txBox="1"/>
          <p:nvPr/>
        </p:nvSpPr>
        <p:spPr>
          <a:xfrm>
            <a:off x="4065448" y="206558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29"/>
          <p:cNvSpPr txBox="1"/>
          <p:nvPr/>
        </p:nvSpPr>
        <p:spPr>
          <a:xfrm>
            <a:off x="6917303" y="483953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30"/>
          <p:cNvSpPr txBox="1"/>
          <p:nvPr/>
        </p:nvSpPr>
        <p:spPr>
          <a:xfrm>
            <a:off x="9682072" y="206558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5029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61563" y="1636615"/>
            <a:ext cx="10601230" cy="4639424"/>
            <a:chOff x="1100786" y="1551735"/>
            <a:chExt cx="10052640" cy="4399344"/>
          </a:xfrm>
        </p:grpSpPr>
        <p:sp>
          <p:nvSpPr>
            <p:cNvPr id="22" name="Freeform 21"/>
            <p:cNvSpPr/>
            <p:nvPr/>
          </p:nvSpPr>
          <p:spPr>
            <a:xfrm rot="19805282">
              <a:off x="1456384" y="1551735"/>
              <a:ext cx="9350488" cy="4399344"/>
            </a:xfrm>
            <a:custGeom>
              <a:avLst/>
              <a:gdLst>
                <a:gd name="connsiteX0" fmla="*/ 9210674 w 9350488"/>
                <a:gd name="connsiteY0" fmla="*/ 3819266 h 4399344"/>
                <a:gd name="connsiteX1" fmla="*/ 9350488 w 9350488"/>
                <a:gd name="connsiteY1" fmla="*/ 4082226 h 4399344"/>
                <a:gd name="connsiteX2" fmla="*/ 9033370 w 9350488"/>
                <a:gd name="connsiteY2" fmla="*/ 4399344 h 4399344"/>
                <a:gd name="connsiteX3" fmla="*/ 6852320 w 9350488"/>
                <a:gd name="connsiteY3" fmla="*/ 4399344 h 4399344"/>
                <a:gd name="connsiteX4" fmla="*/ 6844759 w 9350488"/>
                <a:gd name="connsiteY4" fmla="*/ 4398581 h 4399344"/>
                <a:gd name="connsiteX5" fmla="*/ 6831730 w 9350488"/>
                <a:gd name="connsiteY5" fmla="*/ 4398964 h 4399344"/>
                <a:gd name="connsiteX6" fmla="*/ 6805150 w 9350488"/>
                <a:gd name="connsiteY6" fmla="*/ 4394589 h 4399344"/>
                <a:gd name="connsiteX7" fmla="*/ 6788410 w 9350488"/>
                <a:gd name="connsiteY7" fmla="*/ 4392901 h 4399344"/>
                <a:gd name="connsiteX8" fmla="*/ 6781081 w 9350488"/>
                <a:gd name="connsiteY8" fmla="*/ 4390626 h 4399344"/>
                <a:gd name="connsiteX9" fmla="*/ 6771692 w 9350488"/>
                <a:gd name="connsiteY9" fmla="*/ 4389080 h 4399344"/>
                <a:gd name="connsiteX10" fmla="*/ 6748678 w 9350488"/>
                <a:gd name="connsiteY10" fmla="*/ 4380567 h 4399344"/>
                <a:gd name="connsiteX11" fmla="*/ 6728884 w 9350488"/>
                <a:gd name="connsiteY11" fmla="*/ 4374423 h 4399344"/>
                <a:gd name="connsiteX12" fmla="*/ 6722076 w 9350488"/>
                <a:gd name="connsiteY12" fmla="*/ 4370728 h 4399344"/>
                <a:gd name="connsiteX13" fmla="*/ 6714626 w 9350488"/>
                <a:gd name="connsiteY13" fmla="*/ 4367972 h 4399344"/>
                <a:gd name="connsiteX14" fmla="*/ 6695104 w 9350488"/>
                <a:gd name="connsiteY14" fmla="*/ 4356088 h 4399344"/>
                <a:gd name="connsiteX15" fmla="*/ 6675017 w 9350488"/>
                <a:gd name="connsiteY15" fmla="*/ 4345185 h 4399344"/>
                <a:gd name="connsiteX16" fmla="*/ 6668890 w 9350488"/>
                <a:gd name="connsiteY16" fmla="*/ 4340130 h 4399344"/>
                <a:gd name="connsiteX17" fmla="*/ 6662274 w 9350488"/>
                <a:gd name="connsiteY17" fmla="*/ 4336102 h 4399344"/>
                <a:gd name="connsiteX18" fmla="*/ 6647012 w 9350488"/>
                <a:gd name="connsiteY18" fmla="*/ 4322079 h 4399344"/>
                <a:gd name="connsiteX19" fmla="*/ 6628085 w 9350488"/>
                <a:gd name="connsiteY19" fmla="*/ 4306462 h 4399344"/>
                <a:gd name="connsiteX20" fmla="*/ 6622029 w 9350488"/>
                <a:gd name="connsiteY20" fmla="*/ 4299122 h 4399344"/>
                <a:gd name="connsiteX21" fmla="*/ 6616378 w 9350488"/>
                <a:gd name="connsiteY21" fmla="*/ 4293931 h 4399344"/>
                <a:gd name="connsiteX22" fmla="*/ 6606505 w 9350488"/>
                <a:gd name="connsiteY22" fmla="*/ 4280307 h 4399344"/>
                <a:gd name="connsiteX23" fmla="*/ 6589361 w 9350488"/>
                <a:gd name="connsiteY23" fmla="*/ 4259529 h 4399344"/>
                <a:gd name="connsiteX24" fmla="*/ 6583143 w 9350488"/>
                <a:gd name="connsiteY24" fmla="*/ 4248073 h 4399344"/>
                <a:gd name="connsiteX25" fmla="*/ 6578683 w 9350488"/>
                <a:gd name="connsiteY25" fmla="*/ 4241920 h 4399344"/>
                <a:gd name="connsiteX26" fmla="*/ 5577164 w 9350488"/>
                <a:gd name="connsiteY26" fmla="*/ 2519482 h 4399344"/>
                <a:gd name="connsiteX27" fmla="*/ 3584720 w 9350488"/>
                <a:gd name="connsiteY27" fmla="*/ 2519482 h 4399344"/>
                <a:gd name="connsiteX28" fmla="*/ 3577151 w 9350488"/>
                <a:gd name="connsiteY28" fmla="*/ 2518719 h 4399344"/>
                <a:gd name="connsiteX29" fmla="*/ 3564128 w 9350488"/>
                <a:gd name="connsiteY29" fmla="*/ 2519102 h 4399344"/>
                <a:gd name="connsiteX30" fmla="*/ 3537559 w 9350488"/>
                <a:gd name="connsiteY30" fmla="*/ 2514728 h 4399344"/>
                <a:gd name="connsiteX31" fmla="*/ 3520810 w 9350488"/>
                <a:gd name="connsiteY31" fmla="*/ 2513039 h 4399344"/>
                <a:gd name="connsiteX32" fmla="*/ 3513476 w 9350488"/>
                <a:gd name="connsiteY32" fmla="*/ 2510763 h 4399344"/>
                <a:gd name="connsiteX33" fmla="*/ 3504091 w 9350488"/>
                <a:gd name="connsiteY33" fmla="*/ 2509217 h 4399344"/>
                <a:gd name="connsiteX34" fmla="*/ 3481082 w 9350488"/>
                <a:gd name="connsiteY34" fmla="*/ 2500707 h 4399344"/>
                <a:gd name="connsiteX35" fmla="*/ 3461284 w 9350488"/>
                <a:gd name="connsiteY35" fmla="*/ 2494561 h 4399344"/>
                <a:gd name="connsiteX36" fmla="*/ 3454474 w 9350488"/>
                <a:gd name="connsiteY36" fmla="*/ 2490865 h 4399344"/>
                <a:gd name="connsiteX37" fmla="*/ 3447024 w 9350488"/>
                <a:gd name="connsiteY37" fmla="*/ 2488109 h 4399344"/>
                <a:gd name="connsiteX38" fmla="*/ 3427503 w 9350488"/>
                <a:gd name="connsiteY38" fmla="*/ 2476226 h 4399344"/>
                <a:gd name="connsiteX39" fmla="*/ 3407416 w 9350488"/>
                <a:gd name="connsiteY39" fmla="*/ 2465323 h 4399344"/>
                <a:gd name="connsiteX40" fmla="*/ 3401290 w 9350488"/>
                <a:gd name="connsiteY40" fmla="*/ 2460268 h 4399344"/>
                <a:gd name="connsiteX41" fmla="*/ 3394672 w 9350488"/>
                <a:gd name="connsiteY41" fmla="*/ 2456239 h 4399344"/>
                <a:gd name="connsiteX42" fmla="*/ 3379407 w 9350488"/>
                <a:gd name="connsiteY42" fmla="*/ 2442213 h 4399344"/>
                <a:gd name="connsiteX43" fmla="*/ 3360484 w 9350488"/>
                <a:gd name="connsiteY43" fmla="*/ 2426600 h 4399344"/>
                <a:gd name="connsiteX44" fmla="*/ 3354430 w 9350488"/>
                <a:gd name="connsiteY44" fmla="*/ 2419263 h 4399344"/>
                <a:gd name="connsiteX45" fmla="*/ 3348776 w 9350488"/>
                <a:gd name="connsiteY45" fmla="*/ 2414068 h 4399344"/>
                <a:gd name="connsiteX46" fmla="*/ 3338897 w 9350488"/>
                <a:gd name="connsiteY46" fmla="*/ 2400437 h 4399344"/>
                <a:gd name="connsiteX47" fmla="*/ 3321761 w 9350488"/>
                <a:gd name="connsiteY47" fmla="*/ 2379667 h 4399344"/>
                <a:gd name="connsiteX48" fmla="*/ 3315545 w 9350488"/>
                <a:gd name="connsiteY48" fmla="*/ 2368216 h 4399344"/>
                <a:gd name="connsiteX49" fmla="*/ 3311081 w 9350488"/>
                <a:gd name="connsiteY49" fmla="*/ 2362057 h 4399344"/>
                <a:gd name="connsiteX50" fmla="*/ 2309562 w 9350488"/>
                <a:gd name="connsiteY50" fmla="*/ 639619 h 4399344"/>
                <a:gd name="connsiteX51" fmla="*/ 317118 w 9350488"/>
                <a:gd name="connsiteY51" fmla="*/ 639619 h 4399344"/>
                <a:gd name="connsiteX52" fmla="*/ 1 w 9350488"/>
                <a:gd name="connsiteY52" fmla="*/ 322501 h 4399344"/>
                <a:gd name="connsiteX53" fmla="*/ 317119 w 9350488"/>
                <a:gd name="connsiteY53" fmla="*/ 5383 h 4399344"/>
                <a:gd name="connsiteX54" fmla="*/ 2436279 w 9350488"/>
                <a:gd name="connsiteY54" fmla="*/ 5383 h 4399344"/>
                <a:gd name="connsiteX55" fmla="*/ 2448735 w 9350488"/>
                <a:gd name="connsiteY55" fmla="*/ 2523 h 4399344"/>
                <a:gd name="connsiteX56" fmla="*/ 2627103 w 9350488"/>
                <a:gd name="connsiteY56" fmla="*/ 31715 h 4399344"/>
                <a:gd name="connsiteX57" fmla="*/ 2650943 w 9350488"/>
                <a:gd name="connsiteY57" fmla="*/ 46228 h 4399344"/>
                <a:gd name="connsiteX58" fmla="*/ 2675472 w 9350488"/>
                <a:gd name="connsiteY58" fmla="*/ 59542 h 4399344"/>
                <a:gd name="connsiteX59" fmla="*/ 2790366 w 9350488"/>
                <a:gd name="connsiteY59" fmla="*/ 199065 h 4399344"/>
                <a:gd name="connsiteX60" fmla="*/ 2794154 w 9350488"/>
                <a:gd name="connsiteY60" fmla="*/ 211270 h 4399344"/>
                <a:gd name="connsiteX61" fmla="*/ 3767495 w 9350488"/>
                <a:gd name="connsiteY61" fmla="*/ 1885246 h 4399344"/>
                <a:gd name="connsiteX62" fmla="*/ 5703881 w 9350488"/>
                <a:gd name="connsiteY62" fmla="*/ 1885246 h 4399344"/>
                <a:gd name="connsiteX63" fmla="*/ 5716337 w 9350488"/>
                <a:gd name="connsiteY63" fmla="*/ 1882386 h 4399344"/>
                <a:gd name="connsiteX64" fmla="*/ 5894704 w 9350488"/>
                <a:gd name="connsiteY64" fmla="*/ 1911577 h 4399344"/>
                <a:gd name="connsiteX65" fmla="*/ 5930433 w 9350488"/>
                <a:gd name="connsiteY65" fmla="*/ 1933328 h 4399344"/>
                <a:gd name="connsiteX66" fmla="*/ 5943074 w 9350488"/>
                <a:gd name="connsiteY66" fmla="*/ 1939405 h 4399344"/>
                <a:gd name="connsiteX67" fmla="*/ 6044613 w 9350488"/>
                <a:gd name="connsiteY67" fmla="*/ 2051207 h 4399344"/>
                <a:gd name="connsiteX68" fmla="*/ 6057322 w 9350488"/>
                <a:gd name="connsiteY68" fmla="*/ 2083506 h 4399344"/>
                <a:gd name="connsiteX69" fmla="*/ 7035096 w 9350488"/>
                <a:gd name="connsiteY69" fmla="*/ 3765107 h 4399344"/>
                <a:gd name="connsiteX70" fmla="*/ 9033370 w 9350488"/>
                <a:gd name="connsiteY70" fmla="*/ 3765107 h 4399344"/>
                <a:gd name="connsiteX71" fmla="*/ 9210674 w 9350488"/>
                <a:gd name="connsiteY71" fmla="*/ 3819266 h 4399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9350488" h="4399344">
                  <a:moveTo>
                    <a:pt x="9210674" y="3819266"/>
                  </a:moveTo>
                  <a:cubicBezTo>
                    <a:pt x="9295028" y="3876255"/>
                    <a:pt x="9350488" y="3972763"/>
                    <a:pt x="9350488" y="4082226"/>
                  </a:cubicBezTo>
                  <a:cubicBezTo>
                    <a:pt x="9350488" y="4257365"/>
                    <a:pt x="9208509" y="4399344"/>
                    <a:pt x="9033370" y="4399344"/>
                  </a:cubicBezTo>
                  <a:lnTo>
                    <a:pt x="6852320" y="4399344"/>
                  </a:lnTo>
                  <a:lnTo>
                    <a:pt x="6844759" y="4398581"/>
                  </a:lnTo>
                  <a:lnTo>
                    <a:pt x="6831730" y="4398964"/>
                  </a:lnTo>
                  <a:lnTo>
                    <a:pt x="6805150" y="4394589"/>
                  </a:lnTo>
                  <a:lnTo>
                    <a:pt x="6788410" y="4392901"/>
                  </a:lnTo>
                  <a:lnTo>
                    <a:pt x="6781081" y="4390626"/>
                  </a:lnTo>
                  <a:lnTo>
                    <a:pt x="6771692" y="4389080"/>
                  </a:lnTo>
                  <a:lnTo>
                    <a:pt x="6748678" y="4380567"/>
                  </a:lnTo>
                  <a:lnTo>
                    <a:pt x="6728884" y="4374423"/>
                  </a:lnTo>
                  <a:lnTo>
                    <a:pt x="6722076" y="4370728"/>
                  </a:lnTo>
                  <a:lnTo>
                    <a:pt x="6714626" y="4367972"/>
                  </a:lnTo>
                  <a:lnTo>
                    <a:pt x="6695104" y="4356088"/>
                  </a:lnTo>
                  <a:lnTo>
                    <a:pt x="6675017" y="4345185"/>
                  </a:lnTo>
                  <a:lnTo>
                    <a:pt x="6668890" y="4340130"/>
                  </a:lnTo>
                  <a:lnTo>
                    <a:pt x="6662274" y="4336102"/>
                  </a:lnTo>
                  <a:lnTo>
                    <a:pt x="6647012" y="4322079"/>
                  </a:lnTo>
                  <a:lnTo>
                    <a:pt x="6628085" y="4306462"/>
                  </a:lnTo>
                  <a:lnTo>
                    <a:pt x="6622029" y="4299122"/>
                  </a:lnTo>
                  <a:lnTo>
                    <a:pt x="6616378" y="4293931"/>
                  </a:lnTo>
                  <a:lnTo>
                    <a:pt x="6606505" y="4280307"/>
                  </a:lnTo>
                  <a:lnTo>
                    <a:pt x="6589361" y="4259529"/>
                  </a:lnTo>
                  <a:lnTo>
                    <a:pt x="6583143" y="4248073"/>
                  </a:lnTo>
                  <a:lnTo>
                    <a:pt x="6578683" y="4241920"/>
                  </a:lnTo>
                  <a:lnTo>
                    <a:pt x="5577164" y="2519482"/>
                  </a:lnTo>
                  <a:lnTo>
                    <a:pt x="3584720" y="2519482"/>
                  </a:lnTo>
                  <a:lnTo>
                    <a:pt x="3577151" y="2518719"/>
                  </a:lnTo>
                  <a:lnTo>
                    <a:pt x="3564128" y="2519102"/>
                  </a:lnTo>
                  <a:lnTo>
                    <a:pt x="3537559" y="2514728"/>
                  </a:lnTo>
                  <a:lnTo>
                    <a:pt x="3520810" y="2513039"/>
                  </a:lnTo>
                  <a:lnTo>
                    <a:pt x="3513476" y="2510763"/>
                  </a:lnTo>
                  <a:lnTo>
                    <a:pt x="3504091" y="2509217"/>
                  </a:lnTo>
                  <a:lnTo>
                    <a:pt x="3481082" y="2500707"/>
                  </a:lnTo>
                  <a:lnTo>
                    <a:pt x="3461284" y="2494561"/>
                  </a:lnTo>
                  <a:lnTo>
                    <a:pt x="3454474" y="2490865"/>
                  </a:lnTo>
                  <a:lnTo>
                    <a:pt x="3447024" y="2488109"/>
                  </a:lnTo>
                  <a:lnTo>
                    <a:pt x="3427503" y="2476226"/>
                  </a:lnTo>
                  <a:lnTo>
                    <a:pt x="3407416" y="2465323"/>
                  </a:lnTo>
                  <a:lnTo>
                    <a:pt x="3401290" y="2460268"/>
                  </a:lnTo>
                  <a:lnTo>
                    <a:pt x="3394672" y="2456239"/>
                  </a:lnTo>
                  <a:lnTo>
                    <a:pt x="3379407" y="2442213"/>
                  </a:lnTo>
                  <a:lnTo>
                    <a:pt x="3360484" y="2426600"/>
                  </a:lnTo>
                  <a:lnTo>
                    <a:pt x="3354430" y="2419263"/>
                  </a:lnTo>
                  <a:lnTo>
                    <a:pt x="3348776" y="2414068"/>
                  </a:lnTo>
                  <a:lnTo>
                    <a:pt x="3338897" y="2400437"/>
                  </a:lnTo>
                  <a:lnTo>
                    <a:pt x="3321761" y="2379667"/>
                  </a:lnTo>
                  <a:lnTo>
                    <a:pt x="3315545" y="2368216"/>
                  </a:lnTo>
                  <a:lnTo>
                    <a:pt x="3311081" y="2362057"/>
                  </a:lnTo>
                  <a:lnTo>
                    <a:pt x="2309562" y="639619"/>
                  </a:lnTo>
                  <a:lnTo>
                    <a:pt x="317118" y="639619"/>
                  </a:lnTo>
                  <a:cubicBezTo>
                    <a:pt x="141979" y="639619"/>
                    <a:pt x="0" y="497640"/>
                    <a:pt x="1" y="322501"/>
                  </a:cubicBezTo>
                  <a:cubicBezTo>
                    <a:pt x="0" y="147362"/>
                    <a:pt x="141979" y="5383"/>
                    <a:pt x="317119" y="5383"/>
                  </a:cubicBezTo>
                  <a:lnTo>
                    <a:pt x="2436279" y="5383"/>
                  </a:lnTo>
                  <a:lnTo>
                    <a:pt x="2448735" y="2523"/>
                  </a:lnTo>
                  <a:cubicBezTo>
                    <a:pt x="2510031" y="-5274"/>
                    <a:pt x="2572102" y="5149"/>
                    <a:pt x="2627103" y="31715"/>
                  </a:cubicBezTo>
                  <a:lnTo>
                    <a:pt x="2650943" y="46228"/>
                  </a:lnTo>
                  <a:lnTo>
                    <a:pt x="2675472" y="59542"/>
                  </a:lnTo>
                  <a:cubicBezTo>
                    <a:pt x="2726084" y="93735"/>
                    <a:pt x="2766295" y="142156"/>
                    <a:pt x="2790366" y="199065"/>
                  </a:cubicBezTo>
                  <a:lnTo>
                    <a:pt x="2794154" y="211270"/>
                  </a:lnTo>
                  <a:lnTo>
                    <a:pt x="3767495" y="1885246"/>
                  </a:lnTo>
                  <a:lnTo>
                    <a:pt x="5703881" y="1885246"/>
                  </a:lnTo>
                  <a:lnTo>
                    <a:pt x="5716337" y="1882386"/>
                  </a:lnTo>
                  <a:cubicBezTo>
                    <a:pt x="5777633" y="1874589"/>
                    <a:pt x="5839704" y="1885011"/>
                    <a:pt x="5894704" y="1911577"/>
                  </a:cubicBezTo>
                  <a:lnTo>
                    <a:pt x="5930433" y="1933328"/>
                  </a:lnTo>
                  <a:lnTo>
                    <a:pt x="5943074" y="1939405"/>
                  </a:lnTo>
                  <a:cubicBezTo>
                    <a:pt x="5985251" y="1967899"/>
                    <a:pt x="6020204" y="2006273"/>
                    <a:pt x="6044613" y="2051207"/>
                  </a:cubicBezTo>
                  <a:lnTo>
                    <a:pt x="6057322" y="2083506"/>
                  </a:lnTo>
                  <a:lnTo>
                    <a:pt x="7035096" y="3765107"/>
                  </a:lnTo>
                  <a:lnTo>
                    <a:pt x="9033370" y="3765107"/>
                  </a:lnTo>
                  <a:cubicBezTo>
                    <a:pt x="9099047" y="3765107"/>
                    <a:pt x="9160061" y="3785073"/>
                    <a:pt x="9210674" y="381926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 rot="19805282">
              <a:off x="1100786" y="3962064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 rot="19805282">
              <a:off x="2976655" y="2907046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 rot="19805282">
              <a:off x="4856481" y="3966200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 rot="19805282">
              <a:off x="6750373" y="2907049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 rot="19805282">
              <a:off x="10518517" y="2907047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 rot="19805282">
              <a:off x="8614859" y="3962065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3100417" y="3031426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6878905" y="3031426"/>
              <a:ext cx="377843" cy="362576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5005051" y="4114114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8773924" y="4087398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8" name="Straight Arrow Connector 37"/>
          <p:cNvCxnSpPr/>
          <p:nvPr/>
        </p:nvCxnSpPr>
        <p:spPr>
          <a:xfrm>
            <a:off x="3474579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7454235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9440759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5476570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2205729" y="5176348"/>
            <a:ext cx="2537702" cy="824682"/>
            <a:chOff x="1929542" y="4908274"/>
            <a:chExt cx="2729132" cy="782003"/>
          </a:xfrm>
        </p:grpSpPr>
        <p:sp>
          <p:nvSpPr>
            <p:cNvPr id="44" name="TextBox 43"/>
            <p:cNvSpPr txBox="1"/>
            <p:nvPr/>
          </p:nvSpPr>
          <p:spPr>
            <a:xfrm>
              <a:off x="2519031" y="4908274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929542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185385" y="5201374"/>
            <a:ext cx="2537702" cy="799656"/>
            <a:chOff x="5703260" y="4932005"/>
            <a:chExt cx="2729132" cy="758272"/>
          </a:xfrm>
        </p:grpSpPr>
        <p:sp>
          <p:nvSpPr>
            <p:cNvPr id="48" name="TextBox 47"/>
            <p:cNvSpPr txBox="1"/>
            <p:nvPr/>
          </p:nvSpPr>
          <p:spPr>
            <a:xfrm>
              <a:off x="6292750" y="4932005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5703260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168723" y="1709795"/>
            <a:ext cx="2611174" cy="815016"/>
            <a:chOff x="4038291" y="1621125"/>
            <a:chExt cx="2304129" cy="772840"/>
          </a:xfrm>
        </p:grpSpPr>
        <p:sp>
          <p:nvSpPr>
            <p:cNvPr id="50" name="TextBox 49"/>
            <p:cNvSpPr txBox="1"/>
            <p:nvPr/>
          </p:nvSpPr>
          <p:spPr>
            <a:xfrm>
              <a:off x="4554393" y="1621125"/>
              <a:ext cx="127192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038291" y="1899037"/>
              <a:ext cx="2304129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114883" y="1721694"/>
            <a:ext cx="2611174" cy="803111"/>
            <a:chOff x="7780247" y="1632414"/>
            <a:chExt cx="2304129" cy="761553"/>
          </a:xfrm>
        </p:grpSpPr>
        <p:sp>
          <p:nvSpPr>
            <p:cNvPr id="52" name="TextBox 51"/>
            <p:cNvSpPr txBox="1"/>
            <p:nvPr/>
          </p:nvSpPr>
          <p:spPr>
            <a:xfrm>
              <a:off x="8296348" y="1632414"/>
              <a:ext cx="1271925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7780247" y="1899037"/>
              <a:ext cx="23041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0081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5408617" y="1765611"/>
            <a:ext cx="489569" cy="546684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408619" y="2379507"/>
            <a:ext cx="3451700" cy="543268"/>
            <a:chOff x="5128064" y="2256183"/>
            <a:chExt cx="3273083" cy="515155"/>
          </a:xfrm>
        </p:grpSpPr>
        <p:sp>
          <p:nvSpPr>
            <p:cNvPr id="4" name="Pentagon 3"/>
            <p:cNvSpPr/>
            <p:nvPr/>
          </p:nvSpPr>
          <p:spPr>
            <a:xfrm>
              <a:off x="5128064" y="2256184"/>
              <a:ext cx="3273083" cy="515154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128064" y="2256183"/>
              <a:ext cx="464234" cy="51515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408619" y="3264225"/>
            <a:ext cx="3451700" cy="543268"/>
            <a:chOff x="5128064" y="3095119"/>
            <a:chExt cx="3273083" cy="515155"/>
          </a:xfrm>
        </p:grpSpPr>
        <p:sp>
          <p:nvSpPr>
            <p:cNvPr id="6" name="Pentagon 5"/>
            <p:cNvSpPr/>
            <p:nvPr/>
          </p:nvSpPr>
          <p:spPr>
            <a:xfrm>
              <a:off x="5128064" y="3095119"/>
              <a:ext cx="3273083" cy="515154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128064" y="3095119"/>
              <a:ext cx="464234" cy="5151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408619" y="4148941"/>
            <a:ext cx="3451700" cy="543268"/>
            <a:chOff x="5128064" y="3934054"/>
            <a:chExt cx="3273083" cy="515155"/>
          </a:xfrm>
        </p:grpSpPr>
        <p:sp>
          <p:nvSpPr>
            <p:cNvPr id="7" name="Pentagon 6"/>
            <p:cNvSpPr/>
            <p:nvPr/>
          </p:nvSpPr>
          <p:spPr>
            <a:xfrm>
              <a:off x="5128064" y="3934054"/>
              <a:ext cx="3273083" cy="515154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128064" y="3934054"/>
              <a:ext cx="464234" cy="51515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408618" y="5033658"/>
            <a:ext cx="3451701" cy="543269"/>
            <a:chOff x="5128064" y="4772988"/>
            <a:chExt cx="3273084" cy="515156"/>
          </a:xfrm>
        </p:grpSpPr>
        <p:sp>
          <p:nvSpPr>
            <p:cNvPr id="8" name="Pentagon 7"/>
            <p:cNvSpPr/>
            <p:nvPr/>
          </p:nvSpPr>
          <p:spPr>
            <a:xfrm>
              <a:off x="5128065" y="4772990"/>
              <a:ext cx="3273083" cy="515154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128064" y="4772988"/>
              <a:ext cx="464234" cy="5151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057322" y="2233528"/>
            <a:ext cx="2541032" cy="870320"/>
            <a:chOff x="8451509" y="2034687"/>
            <a:chExt cx="3254568" cy="825279"/>
          </a:xfrm>
        </p:grpSpPr>
        <p:sp>
          <p:nvSpPr>
            <p:cNvPr id="13" name="TextBox 12"/>
            <p:cNvSpPr txBox="1"/>
            <p:nvPr/>
          </p:nvSpPr>
          <p:spPr>
            <a:xfrm>
              <a:off x="8451509" y="2034687"/>
              <a:ext cx="1846179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9057322" y="3118243"/>
            <a:ext cx="2496908" cy="870320"/>
            <a:chOff x="8508022" y="2034687"/>
            <a:chExt cx="3198055" cy="825279"/>
          </a:xfrm>
        </p:grpSpPr>
        <p:sp>
          <p:nvSpPr>
            <p:cNvPr id="17" name="TextBox 16"/>
            <p:cNvSpPr txBox="1"/>
            <p:nvPr/>
          </p:nvSpPr>
          <p:spPr>
            <a:xfrm>
              <a:off x="8514715" y="2034687"/>
              <a:ext cx="184618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057322" y="4887675"/>
            <a:ext cx="2496909" cy="870319"/>
            <a:chOff x="8508022" y="2034687"/>
            <a:chExt cx="3198055" cy="825280"/>
          </a:xfrm>
        </p:grpSpPr>
        <p:sp>
          <p:nvSpPr>
            <p:cNvPr id="20" name="TextBox 19"/>
            <p:cNvSpPr txBox="1"/>
            <p:nvPr/>
          </p:nvSpPr>
          <p:spPr>
            <a:xfrm>
              <a:off x="8514343" y="2034687"/>
              <a:ext cx="184617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508022" y="2365039"/>
              <a:ext cx="319805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057322" y="4002958"/>
            <a:ext cx="2522171" cy="870320"/>
            <a:chOff x="8475665" y="2034687"/>
            <a:chExt cx="3230412" cy="825279"/>
          </a:xfrm>
        </p:grpSpPr>
        <p:sp>
          <p:nvSpPr>
            <p:cNvPr id="23" name="TextBox 22"/>
            <p:cNvSpPr txBox="1"/>
            <p:nvPr/>
          </p:nvSpPr>
          <p:spPr>
            <a:xfrm>
              <a:off x="8475665" y="2034687"/>
              <a:ext cx="1909828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341397" y="2379505"/>
            <a:ext cx="4064898" cy="3197420"/>
            <a:chOff x="689317" y="2256183"/>
            <a:chExt cx="3854548" cy="3031960"/>
          </a:xfrm>
        </p:grpSpPr>
        <p:sp>
          <p:nvSpPr>
            <p:cNvPr id="28" name="Rectangle 27"/>
            <p:cNvSpPr/>
            <p:nvPr/>
          </p:nvSpPr>
          <p:spPr>
            <a:xfrm>
              <a:off x="689317" y="2256183"/>
              <a:ext cx="3854548" cy="30319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103992" y="2777120"/>
              <a:ext cx="1455026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129140" y="3077845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129140" y="4123237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68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2684959" y="1600101"/>
            <a:ext cx="3341438" cy="394897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78" name="直接连接符 77"/>
          <p:cNvCxnSpPr/>
          <p:nvPr/>
        </p:nvCxnSpPr>
        <p:spPr>
          <a:xfrm>
            <a:off x="3247158" y="5006216"/>
            <a:ext cx="221704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13"/>
          <p:cNvSpPr txBox="1">
            <a:spLocks/>
          </p:cNvSpPr>
          <p:nvPr/>
        </p:nvSpPr>
        <p:spPr>
          <a:xfrm>
            <a:off x="3130692" y="4221373"/>
            <a:ext cx="2449974" cy="519373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sz="3375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PART</a:t>
            </a:r>
            <a:endParaRPr lang="en-US" sz="3375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TextBox 48"/>
          <p:cNvSpPr txBox="1"/>
          <p:nvPr/>
        </p:nvSpPr>
        <p:spPr>
          <a:xfrm>
            <a:off x="6933431" y="3040261"/>
            <a:ext cx="432048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  <a:endParaRPr lang="en-GB" altLang="zh-CN" sz="4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2901106" y="2011757"/>
            <a:ext cx="2909144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3800" cap="all" spc="300" dirty="0" smtClean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03</a:t>
            </a:r>
            <a:endParaRPr lang="zh-CN" altLang="en-US" sz="13800" cap="all" spc="300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879479" y="3992900"/>
            <a:ext cx="183744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939842" y="3992900"/>
            <a:ext cx="183744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11"/>
          <p:cNvSpPr txBox="1"/>
          <p:nvPr/>
        </p:nvSpPr>
        <p:spPr>
          <a:xfrm>
            <a:off x="6879479" y="4303831"/>
            <a:ext cx="183744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1"/>
          <p:cNvSpPr txBox="1"/>
          <p:nvPr/>
        </p:nvSpPr>
        <p:spPr>
          <a:xfrm>
            <a:off x="8939842" y="4303831"/>
            <a:ext cx="183744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905242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5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3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8" grpId="0"/>
      <p:bldP spid="11" grpId="0"/>
      <p:bldP spid="11" grpId="1"/>
      <p:bldP spid="12" grpId="0"/>
      <p:bldP spid="12" grpId="1"/>
      <p:bldP spid="13" grpId="0"/>
      <p:bldP spid="14" grpId="0"/>
      <p:bldP spid="15" grpId="0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组合 99"/>
          <p:cNvGrpSpPr/>
          <p:nvPr/>
        </p:nvGrpSpPr>
        <p:grpSpPr>
          <a:xfrm>
            <a:off x="3821326" y="4552429"/>
            <a:ext cx="2607421" cy="1359683"/>
            <a:chOff x="3821326" y="3817808"/>
            <a:chExt cx="2607421" cy="1359683"/>
          </a:xfrm>
        </p:grpSpPr>
        <p:sp>
          <p:nvSpPr>
            <p:cNvPr id="6" name="Freeform 3720"/>
            <p:cNvSpPr>
              <a:spLocks/>
            </p:cNvSpPr>
            <p:nvPr/>
          </p:nvSpPr>
          <p:spPr bwMode="auto">
            <a:xfrm>
              <a:off x="3821326" y="3846737"/>
              <a:ext cx="2607421" cy="1330754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6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3721"/>
            <p:cNvSpPr>
              <a:spLocks/>
            </p:cNvSpPr>
            <p:nvPr/>
          </p:nvSpPr>
          <p:spPr bwMode="auto">
            <a:xfrm>
              <a:off x="3821326" y="3817808"/>
              <a:ext cx="2607421" cy="1329495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5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4050244" y="2394042"/>
            <a:ext cx="2378502" cy="1241451"/>
            <a:chOff x="4050244" y="1659421"/>
            <a:chExt cx="2378502" cy="1241451"/>
          </a:xfrm>
        </p:grpSpPr>
        <p:sp>
          <p:nvSpPr>
            <p:cNvPr id="9" name="Freeform 3723"/>
            <p:cNvSpPr>
              <a:spLocks/>
            </p:cNvSpPr>
            <p:nvPr/>
          </p:nvSpPr>
          <p:spPr bwMode="auto">
            <a:xfrm>
              <a:off x="4050244" y="1685836"/>
              <a:ext cx="2378502" cy="1215036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5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3724"/>
            <p:cNvSpPr>
              <a:spLocks/>
            </p:cNvSpPr>
            <p:nvPr/>
          </p:nvSpPr>
          <p:spPr bwMode="auto">
            <a:xfrm>
              <a:off x="4050244" y="1659421"/>
              <a:ext cx="2378502" cy="1213777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4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3359712" y="3295884"/>
            <a:ext cx="3069033" cy="1601181"/>
            <a:chOff x="3359712" y="2561263"/>
            <a:chExt cx="3069033" cy="1601181"/>
          </a:xfrm>
        </p:grpSpPr>
        <p:sp>
          <p:nvSpPr>
            <p:cNvPr id="15" name="Freeform 3729"/>
            <p:cNvSpPr>
              <a:spLocks/>
            </p:cNvSpPr>
            <p:nvPr/>
          </p:nvSpPr>
          <p:spPr bwMode="auto">
            <a:xfrm>
              <a:off x="3359712" y="2593967"/>
              <a:ext cx="3069033" cy="1568477"/>
            </a:xfrm>
            <a:custGeom>
              <a:avLst/>
              <a:gdLst>
                <a:gd name="T0" fmla="*/ 1031 w 1031"/>
                <a:gd name="T1" fmla="*/ 181 h 527"/>
                <a:gd name="T2" fmla="*/ 938 w 1031"/>
                <a:gd name="T3" fmla="*/ 88 h 527"/>
                <a:gd name="T4" fmla="*/ 274 w 1031"/>
                <a:gd name="T5" fmla="*/ 88 h 527"/>
                <a:gd name="T6" fmla="*/ 274 w 1031"/>
                <a:gd name="T7" fmla="*/ 30 h 527"/>
                <a:gd name="T8" fmla="*/ 243 w 1031"/>
                <a:gd name="T9" fmla="*/ 16 h 527"/>
                <a:gd name="T10" fmla="*/ 17 w 1031"/>
                <a:gd name="T11" fmla="*/ 221 h 527"/>
                <a:gd name="T12" fmla="*/ 17 w 1031"/>
                <a:gd name="T13" fmla="*/ 277 h 527"/>
                <a:gd name="T14" fmla="*/ 243 w 1031"/>
                <a:gd name="T15" fmla="*/ 482 h 527"/>
                <a:gd name="T16" fmla="*/ 274 w 1031"/>
                <a:gd name="T17" fmla="*/ 468 h 527"/>
                <a:gd name="T18" fmla="*/ 274 w 1031"/>
                <a:gd name="T19" fmla="*/ 416 h 527"/>
                <a:gd name="T20" fmla="*/ 874 w 1031"/>
                <a:gd name="T21" fmla="*/ 416 h 527"/>
                <a:gd name="T22" fmla="*/ 912 w 1031"/>
                <a:gd name="T23" fmla="*/ 416 h 527"/>
                <a:gd name="T24" fmla="*/ 1031 w 1031"/>
                <a:gd name="T25" fmla="*/ 527 h 527"/>
                <a:gd name="T26" fmla="*/ 1031 w 1031"/>
                <a:gd name="T27" fmla="*/ 332 h 527"/>
                <a:gd name="T28" fmla="*/ 1031 w 1031"/>
                <a:gd name="T29" fmla="*/ 332 h 527"/>
                <a:gd name="T30" fmla="*/ 1031 w 1031"/>
                <a:gd name="T31" fmla="*/ 323 h 527"/>
                <a:gd name="T32" fmla="*/ 1031 w 1031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7">
                  <a:moveTo>
                    <a:pt x="1031" y="181"/>
                  </a:moveTo>
                  <a:cubicBezTo>
                    <a:pt x="1031" y="130"/>
                    <a:pt x="990" y="88"/>
                    <a:pt x="938" y="88"/>
                  </a:cubicBezTo>
                  <a:cubicBezTo>
                    <a:pt x="274" y="88"/>
                    <a:pt x="274" y="88"/>
                    <a:pt x="274" y="88"/>
                  </a:cubicBezTo>
                  <a:cubicBezTo>
                    <a:pt x="274" y="30"/>
                    <a:pt x="274" y="30"/>
                    <a:pt x="274" y="30"/>
                  </a:cubicBezTo>
                  <a:cubicBezTo>
                    <a:pt x="274" y="7"/>
                    <a:pt x="260" y="0"/>
                    <a:pt x="243" y="16"/>
                  </a:cubicBezTo>
                  <a:cubicBezTo>
                    <a:pt x="17" y="221"/>
                    <a:pt x="17" y="221"/>
                    <a:pt x="17" y="221"/>
                  </a:cubicBezTo>
                  <a:cubicBezTo>
                    <a:pt x="0" y="236"/>
                    <a:pt x="0" y="261"/>
                    <a:pt x="17" y="277"/>
                  </a:cubicBezTo>
                  <a:cubicBezTo>
                    <a:pt x="243" y="482"/>
                    <a:pt x="243" y="482"/>
                    <a:pt x="243" y="482"/>
                  </a:cubicBezTo>
                  <a:cubicBezTo>
                    <a:pt x="260" y="497"/>
                    <a:pt x="274" y="491"/>
                    <a:pt x="274" y="468"/>
                  </a:cubicBezTo>
                  <a:cubicBezTo>
                    <a:pt x="274" y="416"/>
                    <a:pt x="274" y="416"/>
                    <a:pt x="274" y="416"/>
                  </a:cubicBezTo>
                  <a:cubicBezTo>
                    <a:pt x="874" y="416"/>
                    <a:pt x="874" y="416"/>
                    <a:pt x="874" y="416"/>
                  </a:cubicBezTo>
                  <a:cubicBezTo>
                    <a:pt x="912" y="416"/>
                    <a:pt x="912" y="416"/>
                    <a:pt x="912" y="416"/>
                  </a:cubicBezTo>
                  <a:cubicBezTo>
                    <a:pt x="975" y="416"/>
                    <a:pt x="1027" y="465"/>
                    <a:pt x="1031" y="527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29"/>
                    <a:pt x="1031" y="326"/>
                    <a:pt x="1031" y="323"/>
                  </a:cubicBezTo>
                  <a:lnTo>
                    <a:pt x="1031" y="18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3730"/>
            <p:cNvSpPr>
              <a:spLocks/>
            </p:cNvSpPr>
            <p:nvPr/>
          </p:nvSpPr>
          <p:spPr bwMode="auto">
            <a:xfrm>
              <a:off x="3359712" y="2561263"/>
              <a:ext cx="3069033" cy="1565963"/>
            </a:xfrm>
            <a:custGeom>
              <a:avLst/>
              <a:gdLst>
                <a:gd name="T0" fmla="*/ 1031 w 1031"/>
                <a:gd name="T1" fmla="*/ 180 h 526"/>
                <a:gd name="T2" fmla="*/ 938 w 1031"/>
                <a:gd name="T3" fmla="*/ 87 h 526"/>
                <a:gd name="T4" fmla="*/ 274 w 1031"/>
                <a:gd name="T5" fmla="*/ 87 h 526"/>
                <a:gd name="T6" fmla="*/ 274 w 1031"/>
                <a:gd name="T7" fmla="*/ 29 h 526"/>
                <a:gd name="T8" fmla="*/ 243 w 1031"/>
                <a:gd name="T9" fmla="*/ 15 h 526"/>
                <a:gd name="T10" fmla="*/ 17 w 1031"/>
                <a:gd name="T11" fmla="*/ 220 h 526"/>
                <a:gd name="T12" fmla="*/ 17 w 1031"/>
                <a:gd name="T13" fmla="*/ 276 h 526"/>
                <a:gd name="T14" fmla="*/ 243 w 1031"/>
                <a:gd name="T15" fmla="*/ 481 h 526"/>
                <a:gd name="T16" fmla="*/ 274 w 1031"/>
                <a:gd name="T17" fmla="*/ 467 h 526"/>
                <a:gd name="T18" fmla="*/ 274 w 1031"/>
                <a:gd name="T19" fmla="*/ 415 h 526"/>
                <a:gd name="T20" fmla="*/ 874 w 1031"/>
                <a:gd name="T21" fmla="*/ 415 h 526"/>
                <a:gd name="T22" fmla="*/ 912 w 1031"/>
                <a:gd name="T23" fmla="*/ 415 h 526"/>
                <a:gd name="T24" fmla="*/ 1031 w 1031"/>
                <a:gd name="T25" fmla="*/ 526 h 526"/>
                <a:gd name="T26" fmla="*/ 1031 w 1031"/>
                <a:gd name="T27" fmla="*/ 331 h 526"/>
                <a:gd name="T28" fmla="*/ 1031 w 1031"/>
                <a:gd name="T29" fmla="*/ 331 h 526"/>
                <a:gd name="T30" fmla="*/ 1031 w 1031"/>
                <a:gd name="T31" fmla="*/ 322 h 526"/>
                <a:gd name="T32" fmla="*/ 1031 w 1031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6">
                  <a:moveTo>
                    <a:pt x="1031" y="180"/>
                  </a:moveTo>
                  <a:cubicBezTo>
                    <a:pt x="1031" y="129"/>
                    <a:pt x="990" y="87"/>
                    <a:pt x="938" y="87"/>
                  </a:cubicBezTo>
                  <a:cubicBezTo>
                    <a:pt x="274" y="87"/>
                    <a:pt x="274" y="87"/>
                    <a:pt x="274" y="87"/>
                  </a:cubicBezTo>
                  <a:cubicBezTo>
                    <a:pt x="274" y="29"/>
                    <a:pt x="274" y="29"/>
                    <a:pt x="274" y="29"/>
                  </a:cubicBezTo>
                  <a:cubicBezTo>
                    <a:pt x="274" y="6"/>
                    <a:pt x="260" y="0"/>
                    <a:pt x="243" y="15"/>
                  </a:cubicBezTo>
                  <a:cubicBezTo>
                    <a:pt x="17" y="220"/>
                    <a:pt x="17" y="220"/>
                    <a:pt x="17" y="220"/>
                  </a:cubicBezTo>
                  <a:cubicBezTo>
                    <a:pt x="0" y="235"/>
                    <a:pt x="0" y="261"/>
                    <a:pt x="17" y="276"/>
                  </a:cubicBezTo>
                  <a:cubicBezTo>
                    <a:pt x="243" y="481"/>
                    <a:pt x="243" y="481"/>
                    <a:pt x="243" y="481"/>
                  </a:cubicBezTo>
                  <a:cubicBezTo>
                    <a:pt x="260" y="496"/>
                    <a:pt x="274" y="490"/>
                    <a:pt x="274" y="467"/>
                  </a:cubicBezTo>
                  <a:cubicBezTo>
                    <a:pt x="274" y="415"/>
                    <a:pt x="274" y="415"/>
                    <a:pt x="274" y="415"/>
                  </a:cubicBezTo>
                  <a:cubicBezTo>
                    <a:pt x="874" y="415"/>
                    <a:pt x="874" y="415"/>
                    <a:pt x="874" y="415"/>
                  </a:cubicBezTo>
                  <a:cubicBezTo>
                    <a:pt x="912" y="415"/>
                    <a:pt x="912" y="415"/>
                    <a:pt x="912" y="415"/>
                  </a:cubicBezTo>
                  <a:cubicBezTo>
                    <a:pt x="975" y="415"/>
                    <a:pt x="1027" y="464"/>
                    <a:pt x="1031" y="526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28"/>
                    <a:pt x="1031" y="325"/>
                    <a:pt x="1031" y="322"/>
                  </a:cubicBezTo>
                  <a:lnTo>
                    <a:pt x="1031" y="18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6428745" y="4087043"/>
            <a:ext cx="2606163" cy="1360941"/>
            <a:chOff x="6428745" y="3352422"/>
            <a:chExt cx="2606163" cy="1360941"/>
          </a:xfrm>
        </p:grpSpPr>
        <p:sp>
          <p:nvSpPr>
            <p:cNvPr id="18" name="Freeform 3732"/>
            <p:cNvSpPr>
              <a:spLocks/>
            </p:cNvSpPr>
            <p:nvPr/>
          </p:nvSpPr>
          <p:spPr bwMode="auto">
            <a:xfrm>
              <a:off x="6428745" y="3382609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2 h 447"/>
                <a:gd name="T28" fmla="*/ 1 w 876"/>
                <a:gd name="T29" fmla="*/ 282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6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1" y="282"/>
                    <a:pt x="1" y="282"/>
                    <a:pt x="1" y="282"/>
                  </a:cubicBezTo>
                  <a:cubicBezTo>
                    <a:pt x="0" y="279"/>
                    <a:pt x="0" y="277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3733"/>
            <p:cNvSpPr>
              <a:spLocks/>
            </p:cNvSpPr>
            <p:nvPr/>
          </p:nvSpPr>
          <p:spPr bwMode="auto">
            <a:xfrm>
              <a:off x="6428745" y="3352422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1 h 447"/>
                <a:gd name="T28" fmla="*/ 1 w 876"/>
                <a:gd name="T29" fmla="*/ 281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5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1" y="281"/>
                    <a:pt x="1" y="281"/>
                    <a:pt x="1" y="281"/>
                  </a:cubicBezTo>
                  <a:cubicBezTo>
                    <a:pt x="0" y="279"/>
                    <a:pt x="0" y="276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6428745" y="1929915"/>
            <a:ext cx="2381016" cy="1241449"/>
            <a:chOff x="6428745" y="1195294"/>
            <a:chExt cx="2381016" cy="1241449"/>
          </a:xfrm>
        </p:grpSpPr>
        <p:sp>
          <p:nvSpPr>
            <p:cNvPr id="21" name="Freeform 3735"/>
            <p:cNvSpPr>
              <a:spLocks/>
            </p:cNvSpPr>
            <p:nvPr/>
          </p:nvSpPr>
          <p:spPr bwMode="auto">
            <a:xfrm>
              <a:off x="6428745" y="1221707"/>
              <a:ext cx="2381016" cy="1215036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5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3736"/>
            <p:cNvSpPr>
              <a:spLocks/>
            </p:cNvSpPr>
            <p:nvPr/>
          </p:nvSpPr>
          <p:spPr bwMode="auto">
            <a:xfrm>
              <a:off x="6428745" y="1195294"/>
              <a:ext cx="2381016" cy="1213777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4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6428747" y="2831757"/>
            <a:ext cx="3070292" cy="1601181"/>
            <a:chOff x="6428747" y="2097136"/>
            <a:chExt cx="3070292" cy="1601181"/>
          </a:xfrm>
        </p:grpSpPr>
        <p:sp>
          <p:nvSpPr>
            <p:cNvPr id="27" name="Freeform 3741"/>
            <p:cNvSpPr>
              <a:spLocks/>
            </p:cNvSpPr>
            <p:nvPr/>
          </p:nvSpPr>
          <p:spPr bwMode="auto">
            <a:xfrm>
              <a:off x="6428747" y="2129840"/>
              <a:ext cx="3070292" cy="1568477"/>
            </a:xfrm>
            <a:custGeom>
              <a:avLst/>
              <a:gdLst>
                <a:gd name="T0" fmla="*/ 0 w 1032"/>
                <a:gd name="T1" fmla="*/ 181 h 527"/>
                <a:gd name="T2" fmla="*/ 93 w 1032"/>
                <a:gd name="T3" fmla="*/ 88 h 527"/>
                <a:gd name="T4" fmla="*/ 757 w 1032"/>
                <a:gd name="T5" fmla="*/ 88 h 527"/>
                <a:gd name="T6" fmla="*/ 757 w 1032"/>
                <a:gd name="T7" fmla="*/ 30 h 527"/>
                <a:gd name="T8" fmla="*/ 788 w 1032"/>
                <a:gd name="T9" fmla="*/ 16 h 527"/>
                <a:gd name="T10" fmla="*/ 1014 w 1032"/>
                <a:gd name="T11" fmla="*/ 221 h 527"/>
                <a:gd name="T12" fmla="*/ 1014 w 1032"/>
                <a:gd name="T13" fmla="*/ 277 h 527"/>
                <a:gd name="T14" fmla="*/ 788 w 1032"/>
                <a:gd name="T15" fmla="*/ 482 h 527"/>
                <a:gd name="T16" fmla="*/ 757 w 1032"/>
                <a:gd name="T17" fmla="*/ 468 h 527"/>
                <a:gd name="T18" fmla="*/ 757 w 1032"/>
                <a:gd name="T19" fmla="*/ 416 h 527"/>
                <a:gd name="T20" fmla="*/ 157 w 1032"/>
                <a:gd name="T21" fmla="*/ 416 h 527"/>
                <a:gd name="T22" fmla="*/ 119 w 1032"/>
                <a:gd name="T23" fmla="*/ 416 h 527"/>
                <a:gd name="T24" fmla="*/ 0 w 1032"/>
                <a:gd name="T25" fmla="*/ 527 h 527"/>
                <a:gd name="T26" fmla="*/ 0 w 1032"/>
                <a:gd name="T27" fmla="*/ 332 h 527"/>
                <a:gd name="T28" fmla="*/ 1 w 1032"/>
                <a:gd name="T29" fmla="*/ 332 h 527"/>
                <a:gd name="T30" fmla="*/ 0 w 1032"/>
                <a:gd name="T31" fmla="*/ 323 h 527"/>
                <a:gd name="T32" fmla="*/ 0 w 1032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7">
                  <a:moveTo>
                    <a:pt x="0" y="181"/>
                  </a:moveTo>
                  <a:cubicBezTo>
                    <a:pt x="0" y="130"/>
                    <a:pt x="42" y="88"/>
                    <a:pt x="93" y="88"/>
                  </a:cubicBezTo>
                  <a:cubicBezTo>
                    <a:pt x="757" y="88"/>
                    <a:pt x="757" y="88"/>
                    <a:pt x="757" y="88"/>
                  </a:cubicBezTo>
                  <a:cubicBezTo>
                    <a:pt x="757" y="30"/>
                    <a:pt x="757" y="30"/>
                    <a:pt x="757" y="30"/>
                  </a:cubicBezTo>
                  <a:cubicBezTo>
                    <a:pt x="757" y="7"/>
                    <a:pt x="771" y="0"/>
                    <a:pt x="788" y="16"/>
                  </a:cubicBezTo>
                  <a:cubicBezTo>
                    <a:pt x="1014" y="221"/>
                    <a:pt x="1014" y="221"/>
                    <a:pt x="1014" y="221"/>
                  </a:cubicBezTo>
                  <a:cubicBezTo>
                    <a:pt x="1032" y="236"/>
                    <a:pt x="1032" y="261"/>
                    <a:pt x="1014" y="277"/>
                  </a:cubicBezTo>
                  <a:cubicBezTo>
                    <a:pt x="788" y="482"/>
                    <a:pt x="788" y="482"/>
                    <a:pt x="788" y="482"/>
                  </a:cubicBezTo>
                  <a:cubicBezTo>
                    <a:pt x="771" y="497"/>
                    <a:pt x="757" y="491"/>
                    <a:pt x="757" y="468"/>
                  </a:cubicBezTo>
                  <a:cubicBezTo>
                    <a:pt x="757" y="416"/>
                    <a:pt x="757" y="416"/>
                    <a:pt x="757" y="416"/>
                  </a:cubicBezTo>
                  <a:cubicBezTo>
                    <a:pt x="157" y="416"/>
                    <a:pt x="157" y="416"/>
                    <a:pt x="157" y="416"/>
                  </a:cubicBezTo>
                  <a:cubicBezTo>
                    <a:pt x="119" y="416"/>
                    <a:pt x="119" y="416"/>
                    <a:pt x="119" y="416"/>
                  </a:cubicBezTo>
                  <a:cubicBezTo>
                    <a:pt x="56" y="416"/>
                    <a:pt x="4" y="465"/>
                    <a:pt x="0" y="527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1" y="332"/>
                    <a:pt x="1" y="332"/>
                    <a:pt x="1" y="332"/>
                  </a:cubicBezTo>
                  <a:cubicBezTo>
                    <a:pt x="0" y="329"/>
                    <a:pt x="0" y="326"/>
                    <a:pt x="0" y="323"/>
                  </a:cubicBezTo>
                  <a:lnTo>
                    <a:pt x="0" y="18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3742"/>
            <p:cNvSpPr>
              <a:spLocks/>
            </p:cNvSpPr>
            <p:nvPr/>
          </p:nvSpPr>
          <p:spPr bwMode="auto">
            <a:xfrm>
              <a:off x="6428747" y="2097136"/>
              <a:ext cx="3070292" cy="1565963"/>
            </a:xfrm>
            <a:custGeom>
              <a:avLst/>
              <a:gdLst>
                <a:gd name="T0" fmla="*/ 0 w 1032"/>
                <a:gd name="T1" fmla="*/ 180 h 526"/>
                <a:gd name="T2" fmla="*/ 93 w 1032"/>
                <a:gd name="T3" fmla="*/ 87 h 526"/>
                <a:gd name="T4" fmla="*/ 757 w 1032"/>
                <a:gd name="T5" fmla="*/ 87 h 526"/>
                <a:gd name="T6" fmla="*/ 757 w 1032"/>
                <a:gd name="T7" fmla="*/ 29 h 526"/>
                <a:gd name="T8" fmla="*/ 788 w 1032"/>
                <a:gd name="T9" fmla="*/ 15 h 526"/>
                <a:gd name="T10" fmla="*/ 1014 w 1032"/>
                <a:gd name="T11" fmla="*/ 220 h 526"/>
                <a:gd name="T12" fmla="*/ 1014 w 1032"/>
                <a:gd name="T13" fmla="*/ 276 h 526"/>
                <a:gd name="T14" fmla="*/ 788 w 1032"/>
                <a:gd name="T15" fmla="*/ 481 h 526"/>
                <a:gd name="T16" fmla="*/ 757 w 1032"/>
                <a:gd name="T17" fmla="*/ 467 h 526"/>
                <a:gd name="T18" fmla="*/ 757 w 1032"/>
                <a:gd name="T19" fmla="*/ 415 h 526"/>
                <a:gd name="T20" fmla="*/ 157 w 1032"/>
                <a:gd name="T21" fmla="*/ 415 h 526"/>
                <a:gd name="T22" fmla="*/ 119 w 1032"/>
                <a:gd name="T23" fmla="*/ 415 h 526"/>
                <a:gd name="T24" fmla="*/ 0 w 1032"/>
                <a:gd name="T25" fmla="*/ 526 h 526"/>
                <a:gd name="T26" fmla="*/ 0 w 1032"/>
                <a:gd name="T27" fmla="*/ 331 h 526"/>
                <a:gd name="T28" fmla="*/ 1 w 1032"/>
                <a:gd name="T29" fmla="*/ 331 h 526"/>
                <a:gd name="T30" fmla="*/ 0 w 1032"/>
                <a:gd name="T31" fmla="*/ 322 h 526"/>
                <a:gd name="T32" fmla="*/ 0 w 1032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6">
                  <a:moveTo>
                    <a:pt x="0" y="180"/>
                  </a:moveTo>
                  <a:cubicBezTo>
                    <a:pt x="0" y="129"/>
                    <a:pt x="42" y="87"/>
                    <a:pt x="93" y="87"/>
                  </a:cubicBezTo>
                  <a:cubicBezTo>
                    <a:pt x="757" y="87"/>
                    <a:pt x="757" y="87"/>
                    <a:pt x="757" y="87"/>
                  </a:cubicBezTo>
                  <a:cubicBezTo>
                    <a:pt x="757" y="29"/>
                    <a:pt x="757" y="29"/>
                    <a:pt x="757" y="29"/>
                  </a:cubicBezTo>
                  <a:cubicBezTo>
                    <a:pt x="757" y="6"/>
                    <a:pt x="771" y="0"/>
                    <a:pt x="788" y="15"/>
                  </a:cubicBezTo>
                  <a:cubicBezTo>
                    <a:pt x="1014" y="220"/>
                    <a:pt x="1014" y="220"/>
                    <a:pt x="1014" y="220"/>
                  </a:cubicBezTo>
                  <a:cubicBezTo>
                    <a:pt x="1032" y="235"/>
                    <a:pt x="1032" y="261"/>
                    <a:pt x="1014" y="276"/>
                  </a:cubicBezTo>
                  <a:cubicBezTo>
                    <a:pt x="788" y="481"/>
                    <a:pt x="788" y="481"/>
                    <a:pt x="788" y="481"/>
                  </a:cubicBezTo>
                  <a:cubicBezTo>
                    <a:pt x="771" y="496"/>
                    <a:pt x="757" y="490"/>
                    <a:pt x="757" y="467"/>
                  </a:cubicBezTo>
                  <a:cubicBezTo>
                    <a:pt x="757" y="415"/>
                    <a:pt x="757" y="415"/>
                    <a:pt x="757" y="415"/>
                  </a:cubicBezTo>
                  <a:cubicBezTo>
                    <a:pt x="157" y="415"/>
                    <a:pt x="157" y="415"/>
                    <a:pt x="157" y="415"/>
                  </a:cubicBezTo>
                  <a:cubicBezTo>
                    <a:pt x="119" y="415"/>
                    <a:pt x="119" y="415"/>
                    <a:pt x="119" y="415"/>
                  </a:cubicBezTo>
                  <a:cubicBezTo>
                    <a:pt x="56" y="415"/>
                    <a:pt x="4" y="464"/>
                    <a:pt x="0" y="526"/>
                  </a:cubicBezTo>
                  <a:cubicBezTo>
                    <a:pt x="0" y="331"/>
                    <a:pt x="0" y="331"/>
                    <a:pt x="0" y="331"/>
                  </a:cubicBezTo>
                  <a:cubicBezTo>
                    <a:pt x="1" y="331"/>
                    <a:pt x="1" y="331"/>
                    <a:pt x="1" y="331"/>
                  </a:cubicBezTo>
                  <a:cubicBezTo>
                    <a:pt x="0" y="328"/>
                    <a:pt x="0" y="325"/>
                    <a:pt x="0" y="322"/>
                  </a:cubicBezTo>
                  <a:lnTo>
                    <a:pt x="0" y="1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4261556" y="2688368"/>
            <a:ext cx="586135" cy="586135"/>
            <a:chOff x="4261556" y="2688368"/>
            <a:chExt cx="586135" cy="586135"/>
          </a:xfrm>
        </p:grpSpPr>
        <p:sp>
          <p:nvSpPr>
            <p:cNvPr id="11" name="Oval 3725"/>
            <p:cNvSpPr>
              <a:spLocks noChangeArrowheads="1"/>
            </p:cNvSpPr>
            <p:nvPr/>
          </p:nvSpPr>
          <p:spPr bwMode="auto">
            <a:xfrm>
              <a:off x="4261556" y="2688368"/>
              <a:ext cx="586135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4" name="组合 73"/>
            <p:cNvGrpSpPr/>
            <p:nvPr/>
          </p:nvGrpSpPr>
          <p:grpSpPr>
            <a:xfrm>
              <a:off x="4392367" y="2733020"/>
              <a:ext cx="324513" cy="496831"/>
              <a:chOff x="4383563" y="2507028"/>
              <a:chExt cx="324513" cy="496831"/>
            </a:xfrm>
          </p:grpSpPr>
          <p:sp>
            <p:nvSpPr>
              <p:cNvPr id="30" name="Oval 3744"/>
              <p:cNvSpPr>
                <a:spLocks noChangeArrowheads="1"/>
              </p:cNvSpPr>
              <p:nvPr/>
            </p:nvSpPr>
            <p:spPr bwMode="auto">
              <a:xfrm>
                <a:off x="4529467" y="2714566"/>
                <a:ext cx="56601" cy="6037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Oval 3745"/>
              <p:cNvSpPr>
                <a:spLocks noChangeArrowheads="1"/>
              </p:cNvSpPr>
              <p:nvPr/>
            </p:nvSpPr>
            <p:spPr bwMode="auto">
              <a:xfrm>
                <a:off x="4518146" y="2598847"/>
                <a:ext cx="41508" cy="4150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Oval 3746"/>
              <p:cNvSpPr>
                <a:spLocks noChangeArrowheads="1"/>
              </p:cNvSpPr>
              <p:nvPr/>
            </p:nvSpPr>
            <p:spPr bwMode="auto">
              <a:xfrm>
                <a:off x="4538272" y="2522121"/>
                <a:ext cx="23899" cy="23899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3747"/>
              <p:cNvSpPr>
                <a:spLocks noEditPoints="1"/>
              </p:cNvSpPr>
              <p:nvPr/>
            </p:nvSpPr>
            <p:spPr bwMode="auto">
              <a:xfrm>
                <a:off x="4383563" y="2507028"/>
                <a:ext cx="324513" cy="496831"/>
              </a:xfrm>
              <a:custGeom>
                <a:avLst/>
                <a:gdLst>
                  <a:gd name="T0" fmla="*/ 75 w 109"/>
                  <a:gd name="T1" fmla="*/ 61 h 167"/>
                  <a:gd name="T2" fmla="*/ 75 w 109"/>
                  <a:gd name="T3" fmla="*/ 10 h 167"/>
                  <a:gd name="T4" fmla="*/ 75 w 109"/>
                  <a:gd name="T5" fmla="*/ 10 h 167"/>
                  <a:gd name="T6" fmla="*/ 76 w 109"/>
                  <a:gd name="T7" fmla="*/ 9 h 167"/>
                  <a:gd name="T8" fmla="*/ 76 w 109"/>
                  <a:gd name="T9" fmla="*/ 1 h 167"/>
                  <a:gd name="T10" fmla="*/ 75 w 109"/>
                  <a:gd name="T11" fmla="*/ 0 h 167"/>
                  <a:gd name="T12" fmla="*/ 74 w 109"/>
                  <a:gd name="T13" fmla="*/ 0 h 167"/>
                  <a:gd name="T14" fmla="*/ 35 w 109"/>
                  <a:gd name="T15" fmla="*/ 0 h 167"/>
                  <a:gd name="T16" fmla="*/ 34 w 109"/>
                  <a:gd name="T17" fmla="*/ 0 h 167"/>
                  <a:gd name="T18" fmla="*/ 33 w 109"/>
                  <a:gd name="T19" fmla="*/ 1 h 167"/>
                  <a:gd name="T20" fmla="*/ 33 w 109"/>
                  <a:gd name="T21" fmla="*/ 9 h 167"/>
                  <a:gd name="T22" fmla="*/ 34 w 109"/>
                  <a:gd name="T23" fmla="*/ 10 h 167"/>
                  <a:gd name="T24" fmla="*/ 35 w 109"/>
                  <a:gd name="T25" fmla="*/ 10 h 167"/>
                  <a:gd name="T26" fmla="*/ 35 w 109"/>
                  <a:gd name="T27" fmla="*/ 61 h 167"/>
                  <a:gd name="T28" fmla="*/ 0 w 109"/>
                  <a:gd name="T29" fmla="*/ 112 h 167"/>
                  <a:gd name="T30" fmla="*/ 55 w 109"/>
                  <a:gd name="T31" fmla="*/ 167 h 167"/>
                  <a:gd name="T32" fmla="*/ 109 w 109"/>
                  <a:gd name="T33" fmla="*/ 112 h 167"/>
                  <a:gd name="T34" fmla="*/ 75 w 109"/>
                  <a:gd name="T35" fmla="*/ 61 h 167"/>
                  <a:gd name="T36" fmla="*/ 42 w 109"/>
                  <a:gd name="T37" fmla="*/ 138 h 167"/>
                  <a:gd name="T38" fmla="*/ 35 w 109"/>
                  <a:gd name="T39" fmla="*/ 131 h 167"/>
                  <a:gd name="T40" fmla="*/ 42 w 109"/>
                  <a:gd name="T41" fmla="*/ 124 h 167"/>
                  <a:gd name="T42" fmla="*/ 49 w 109"/>
                  <a:gd name="T43" fmla="*/ 131 h 167"/>
                  <a:gd name="T44" fmla="*/ 42 w 109"/>
                  <a:gd name="T45" fmla="*/ 138 h 167"/>
                  <a:gd name="T46" fmla="*/ 47 w 109"/>
                  <a:gd name="T47" fmla="*/ 108 h 167"/>
                  <a:gd name="T48" fmla="*/ 51 w 109"/>
                  <a:gd name="T49" fmla="*/ 104 h 167"/>
                  <a:gd name="T50" fmla="*/ 55 w 109"/>
                  <a:gd name="T51" fmla="*/ 108 h 167"/>
                  <a:gd name="T52" fmla="*/ 51 w 109"/>
                  <a:gd name="T53" fmla="*/ 112 h 167"/>
                  <a:gd name="T54" fmla="*/ 47 w 109"/>
                  <a:gd name="T55" fmla="*/ 108 h 167"/>
                  <a:gd name="T56" fmla="*/ 59 w 109"/>
                  <a:gd name="T57" fmla="*/ 155 h 167"/>
                  <a:gd name="T58" fmla="*/ 52 w 109"/>
                  <a:gd name="T59" fmla="*/ 148 h 167"/>
                  <a:gd name="T60" fmla="*/ 59 w 109"/>
                  <a:gd name="T61" fmla="*/ 141 h 167"/>
                  <a:gd name="T62" fmla="*/ 66 w 109"/>
                  <a:gd name="T63" fmla="*/ 148 h 167"/>
                  <a:gd name="T64" fmla="*/ 59 w 109"/>
                  <a:gd name="T65" fmla="*/ 155 h 167"/>
                  <a:gd name="T66" fmla="*/ 70 w 109"/>
                  <a:gd name="T67" fmla="*/ 110 h 167"/>
                  <a:gd name="T68" fmla="*/ 66 w 109"/>
                  <a:gd name="T69" fmla="*/ 106 h 167"/>
                  <a:gd name="T70" fmla="*/ 70 w 109"/>
                  <a:gd name="T71" fmla="*/ 102 h 167"/>
                  <a:gd name="T72" fmla="*/ 74 w 109"/>
                  <a:gd name="T73" fmla="*/ 106 h 167"/>
                  <a:gd name="T74" fmla="*/ 70 w 109"/>
                  <a:gd name="T75" fmla="*/ 110 h 167"/>
                  <a:gd name="T76" fmla="*/ 9 w 109"/>
                  <a:gd name="T77" fmla="*/ 97 h 167"/>
                  <a:gd name="T78" fmla="*/ 41 w 109"/>
                  <a:gd name="T79" fmla="*/ 66 h 167"/>
                  <a:gd name="T80" fmla="*/ 41 w 109"/>
                  <a:gd name="T81" fmla="*/ 5 h 167"/>
                  <a:gd name="T82" fmla="*/ 42 w 109"/>
                  <a:gd name="T83" fmla="*/ 5 h 167"/>
                  <a:gd name="T84" fmla="*/ 68 w 109"/>
                  <a:gd name="T85" fmla="*/ 5 h 167"/>
                  <a:gd name="T86" fmla="*/ 68 w 109"/>
                  <a:gd name="T87" fmla="*/ 5 h 167"/>
                  <a:gd name="T88" fmla="*/ 68 w 109"/>
                  <a:gd name="T89" fmla="*/ 66 h 167"/>
                  <a:gd name="T90" fmla="*/ 100 w 109"/>
                  <a:gd name="T91" fmla="*/ 97 h 167"/>
                  <a:gd name="T92" fmla="*/ 9 w 109"/>
                  <a:gd name="T93" fmla="*/ 97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9" h="167">
                    <a:moveTo>
                      <a:pt x="75" y="61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5" y="10"/>
                      <a:pt x="75" y="10"/>
                      <a:pt x="75" y="10"/>
                    </a:cubicBezTo>
                    <a:cubicBezTo>
                      <a:pt x="76" y="10"/>
                      <a:pt x="76" y="10"/>
                      <a:pt x="76" y="9"/>
                    </a:cubicBezTo>
                    <a:cubicBezTo>
                      <a:pt x="76" y="1"/>
                      <a:pt x="76" y="1"/>
                      <a:pt x="76" y="1"/>
                    </a:cubicBezTo>
                    <a:cubicBezTo>
                      <a:pt x="76" y="0"/>
                      <a:pt x="76" y="0"/>
                      <a:pt x="75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33" y="0"/>
                      <a:pt x="33" y="1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3" y="10"/>
                      <a:pt x="34" y="10"/>
                      <a:pt x="34" y="10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35" y="61"/>
                      <a:pt x="35" y="61"/>
                      <a:pt x="35" y="61"/>
                    </a:cubicBezTo>
                    <a:cubicBezTo>
                      <a:pt x="15" y="69"/>
                      <a:pt x="0" y="89"/>
                      <a:pt x="0" y="112"/>
                    </a:cubicBezTo>
                    <a:cubicBezTo>
                      <a:pt x="0" y="142"/>
                      <a:pt x="25" y="167"/>
                      <a:pt x="55" y="167"/>
                    </a:cubicBezTo>
                    <a:cubicBezTo>
                      <a:pt x="85" y="167"/>
                      <a:pt x="109" y="142"/>
                      <a:pt x="109" y="112"/>
                    </a:cubicBezTo>
                    <a:cubicBezTo>
                      <a:pt x="109" y="89"/>
                      <a:pt x="95" y="69"/>
                      <a:pt x="75" y="61"/>
                    </a:cubicBezTo>
                    <a:close/>
                    <a:moveTo>
                      <a:pt x="42" y="138"/>
                    </a:moveTo>
                    <a:cubicBezTo>
                      <a:pt x="38" y="138"/>
                      <a:pt x="35" y="135"/>
                      <a:pt x="35" y="131"/>
                    </a:cubicBezTo>
                    <a:cubicBezTo>
                      <a:pt x="35" y="127"/>
                      <a:pt x="38" y="124"/>
                      <a:pt x="42" y="124"/>
                    </a:cubicBezTo>
                    <a:cubicBezTo>
                      <a:pt x="46" y="124"/>
                      <a:pt x="49" y="127"/>
                      <a:pt x="49" y="131"/>
                    </a:cubicBezTo>
                    <a:cubicBezTo>
                      <a:pt x="49" y="135"/>
                      <a:pt x="46" y="138"/>
                      <a:pt x="42" y="138"/>
                    </a:cubicBezTo>
                    <a:close/>
                    <a:moveTo>
                      <a:pt x="47" y="108"/>
                    </a:moveTo>
                    <a:cubicBezTo>
                      <a:pt x="47" y="106"/>
                      <a:pt x="48" y="104"/>
                      <a:pt x="51" y="104"/>
                    </a:cubicBezTo>
                    <a:cubicBezTo>
                      <a:pt x="53" y="104"/>
                      <a:pt x="55" y="106"/>
                      <a:pt x="55" y="108"/>
                    </a:cubicBezTo>
                    <a:cubicBezTo>
                      <a:pt x="55" y="110"/>
                      <a:pt x="53" y="112"/>
                      <a:pt x="51" y="112"/>
                    </a:cubicBezTo>
                    <a:cubicBezTo>
                      <a:pt x="48" y="112"/>
                      <a:pt x="47" y="110"/>
                      <a:pt x="47" y="108"/>
                    </a:cubicBezTo>
                    <a:close/>
                    <a:moveTo>
                      <a:pt x="59" y="155"/>
                    </a:moveTo>
                    <a:cubicBezTo>
                      <a:pt x="55" y="155"/>
                      <a:pt x="52" y="151"/>
                      <a:pt x="52" y="148"/>
                    </a:cubicBezTo>
                    <a:cubicBezTo>
                      <a:pt x="52" y="144"/>
                      <a:pt x="55" y="141"/>
                      <a:pt x="59" y="141"/>
                    </a:cubicBezTo>
                    <a:cubicBezTo>
                      <a:pt x="63" y="141"/>
                      <a:pt x="66" y="144"/>
                      <a:pt x="66" y="148"/>
                    </a:cubicBezTo>
                    <a:cubicBezTo>
                      <a:pt x="66" y="151"/>
                      <a:pt x="63" y="155"/>
                      <a:pt x="59" y="155"/>
                    </a:cubicBezTo>
                    <a:close/>
                    <a:moveTo>
                      <a:pt x="70" y="110"/>
                    </a:moveTo>
                    <a:cubicBezTo>
                      <a:pt x="68" y="110"/>
                      <a:pt x="66" y="108"/>
                      <a:pt x="66" y="106"/>
                    </a:cubicBezTo>
                    <a:cubicBezTo>
                      <a:pt x="66" y="104"/>
                      <a:pt x="68" y="102"/>
                      <a:pt x="70" y="102"/>
                    </a:cubicBezTo>
                    <a:cubicBezTo>
                      <a:pt x="72" y="102"/>
                      <a:pt x="74" y="104"/>
                      <a:pt x="74" y="106"/>
                    </a:cubicBezTo>
                    <a:cubicBezTo>
                      <a:pt x="74" y="108"/>
                      <a:pt x="72" y="110"/>
                      <a:pt x="70" y="110"/>
                    </a:cubicBezTo>
                    <a:close/>
                    <a:moveTo>
                      <a:pt x="9" y="97"/>
                    </a:moveTo>
                    <a:cubicBezTo>
                      <a:pt x="14" y="82"/>
                      <a:pt x="26" y="70"/>
                      <a:pt x="41" y="66"/>
                    </a:cubicBezTo>
                    <a:cubicBezTo>
                      <a:pt x="41" y="5"/>
                      <a:pt x="41" y="5"/>
                      <a:pt x="41" y="5"/>
                    </a:cubicBezTo>
                    <a:cubicBezTo>
                      <a:pt x="41" y="5"/>
                      <a:pt x="41" y="5"/>
                      <a:pt x="42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66"/>
                      <a:pt x="68" y="66"/>
                      <a:pt x="68" y="66"/>
                    </a:cubicBezTo>
                    <a:cubicBezTo>
                      <a:pt x="83" y="70"/>
                      <a:pt x="95" y="82"/>
                      <a:pt x="100" y="97"/>
                    </a:cubicBezTo>
                    <a:lnTo>
                      <a:pt x="9" y="9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3" name="组合 102"/>
          <p:cNvGrpSpPr/>
          <p:nvPr/>
        </p:nvGrpSpPr>
        <p:grpSpPr>
          <a:xfrm>
            <a:off x="8008544" y="2224241"/>
            <a:ext cx="589908" cy="586135"/>
            <a:chOff x="8008544" y="2224241"/>
            <a:chExt cx="589908" cy="586135"/>
          </a:xfrm>
        </p:grpSpPr>
        <p:sp>
          <p:nvSpPr>
            <p:cNvPr id="23" name="Oval 3737"/>
            <p:cNvSpPr>
              <a:spLocks noChangeArrowheads="1"/>
            </p:cNvSpPr>
            <p:nvPr/>
          </p:nvSpPr>
          <p:spPr bwMode="auto">
            <a:xfrm>
              <a:off x="8008544" y="2224241"/>
              <a:ext cx="589908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3765"/>
            <p:cNvSpPr>
              <a:spLocks noEditPoints="1"/>
            </p:cNvSpPr>
            <p:nvPr/>
          </p:nvSpPr>
          <p:spPr bwMode="auto">
            <a:xfrm>
              <a:off x="8208534" y="2244994"/>
              <a:ext cx="189928" cy="544628"/>
            </a:xfrm>
            <a:custGeom>
              <a:avLst/>
              <a:gdLst>
                <a:gd name="T0" fmla="*/ 32 w 64"/>
                <a:gd name="T1" fmla="*/ 28 h 183"/>
                <a:gd name="T2" fmla="*/ 46 w 64"/>
                <a:gd name="T3" fmla="*/ 14 h 183"/>
                <a:gd name="T4" fmla="*/ 32 w 64"/>
                <a:gd name="T5" fmla="*/ 0 h 183"/>
                <a:gd name="T6" fmla="*/ 19 w 64"/>
                <a:gd name="T7" fmla="*/ 14 h 183"/>
                <a:gd name="T8" fmla="*/ 32 w 64"/>
                <a:gd name="T9" fmla="*/ 28 h 183"/>
                <a:gd name="T10" fmla="*/ 64 w 64"/>
                <a:gd name="T11" fmla="*/ 45 h 183"/>
                <a:gd name="T12" fmla="*/ 51 w 64"/>
                <a:gd name="T13" fmla="*/ 33 h 183"/>
                <a:gd name="T14" fmla="*/ 13 w 64"/>
                <a:gd name="T15" fmla="*/ 33 h 183"/>
                <a:gd name="T16" fmla="*/ 0 w 64"/>
                <a:gd name="T17" fmla="*/ 45 h 183"/>
                <a:gd name="T18" fmla="*/ 0 w 64"/>
                <a:gd name="T19" fmla="*/ 96 h 183"/>
                <a:gd name="T20" fmla="*/ 5 w 64"/>
                <a:gd name="T21" fmla="*/ 102 h 183"/>
                <a:gd name="T22" fmla="*/ 11 w 64"/>
                <a:gd name="T23" fmla="*/ 96 h 183"/>
                <a:gd name="T24" fmla="*/ 11 w 64"/>
                <a:gd name="T25" fmla="*/ 50 h 183"/>
                <a:gd name="T26" fmla="*/ 13 w 64"/>
                <a:gd name="T27" fmla="*/ 50 h 183"/>
                <a:gd name="T28" fmla="*/ 13 w 64"/>
                <a:gd name="T29" fmla="*/ 174 h 183"/>
                <a:gd name="T30" fmla="*/ 22 w 64"/>
                <a:gd name="T31" fmla="*/ 183 h 183"/>
                <a:gd name="T32" fmla="*/ 30 w 64"/>
                <a:gd name="T33" fmla="*/ 174 h 183"/>
                <a:gd name="T34" fmla="*/ 30 w 64"/>
                <a:gd name="T35" fmla="*/ 106 h 183"/>
                <a:gd name="T36" fmla="*/ 34 w 64"/>
                <a:gd name="T37" fmla="*/ 106 h 183"/>
                <a:gd name="T38" fmla="*/ 34 w 64"/>
                <a:gd name="T39" fmla="*/ 174 h 183"/>
                <a:gd name="T40" fmla="*/ 43 w 64"/>
                <a:gd name="T41" fmla="*/ 183 h 183"/>
                <a:gd name="T42" fmla="*/ 51 w 64"/>
                <a:gd name="T43" fmla="*/ 174 h 183"/>
                <a:gd name="T44" fmla="*/ 51 w 64"/>
                <a:gd name="T45" fmla="*/ 50 h 183"/>
                <a:gd name="T46" fmla="*/ 53 w 64"/>
                <a:gd name="T47" fmla="*/ 50 h 183"/>
                <a:gd name="T48" fmla="*/ 53 w 64"/>
                <a:gd name="T49" fmla="*/ 96 h 183"/>
                <a:gd name="T50" fmla="*/ 59 w 64"/>
                <a:gd name="T51" fmla="*/ 102 h 183"/>
                <a:gd name="T52" fmla="*/ 64 w 64"/>
                <a:gd name="T53" fmla="*/ 96 h 183"/>
                <a:gd name="T54" fmla="*/ 64 w 64"/>
                <a:gd name="T55" fmla="*/ 4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4" h="183">
                  <a:moveTo>
                    <a:pt x="32" y="28"/>
                  </a:moveTo>
                  <a:cubicBezTo>
                    <a:pt x="40" y="28"/>
                    <a:pt x="46" y="21"/>
                    <a:pt x="46" y="14"/>
                  </a:cubicBezTo>
                  <a:cubicBezTo>
                    <a:pt x="46" y="6"/>
                    <a:pt x="40" y="0"/>
                    <a:pt x="32" y="0"/>
                  </a:cubicBezTo>
                  <a:cubicBezTo>
                    <a:pt x="25" y="0"/>
                    <a:pt x="19" y="6"/>
                    <a:pt x="19" y="14"/>
                  </a:cubicBezTo>
                  <a:cubicBezTo>
                    <a:pt x="19" y="21"/>
                    <a:pt x="25" y="28"/>
                    <a:pt x="32" y="28"/>
                  </a:cubicBezTo>
                  <a:moveTo>
                    <a:pt x="64" y="45"/>
                  </a:moveTo>
                  <a:cubicBezTo>
                    <a:pt x="64" y="38"/>
                    <a:pt x="58" y="33"/>
                    <a:pt x="51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6" y="33"/>
                    <a:pt x="0" y="38"/>
                    <a:pt x="0" y="45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9"/>
                    <a:pt x="2" y="102"/>
                    <a:pt x="5" y="102"/>
                  </a:cubicBezTo>
                  <a:cubicBezTo>
                    <a:pt x="9" y="102"/>
                    <a:pt x="11" y="99"/>
                    <a:pt x="11" y="9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174"/>
                    <a:pt x="13" y="174"/>
                    <a:pt x="13" y="174"/>
                  </a:cubicBezTo>
                  <a:cubicBezTo>
                    <a:pt x="13" y="179"/>
                    <a:pt x="17" y="183"/>
                    <a:pt x="22" y="183"/>
                  </a:cubicBezTo>
                  <a:cubicBezTo>
                    <a:pt x="26" y="183"/>
                    <a:pt x="30" y="179"/>
                    <a:pt x="30" y="174"/>
                  </a:cubicBezTo>
                  <a:cubicBezTo>
                    <a:pt x="30" y="106"/>
                    <a:pt x="30" y="106"/>
                    <a:pt x="30" y="106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4" y="174"/>
                    <a:pt x="34" y="174"/>
                    <a:pt x="34" y="174"/>
                  </a:cubicBezTo>
                  <a:cubicBezTo>
                    <a:pt x="34" y="179"/>
                    <a:pt x="38" y="183"/>
                    <a:pt x="43" y="183"/>
                  </a:cubicBezTo>
                  <a:cubicBezTo>
                    <a:pt x="47" y="183"/>
                    <a:pt x="51" y="179"/>
                    <a:pt x="51" y="174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53" y="96"/>
                    <a:pt x="53" y="96"/>
                    <a:pt x="53" y="96"/>
                  </a:cubicBezTo>
                  <a:cubicBezTo>
                    <a:pt x="53" y="99"/>
                    <a:pt x="56" y="102"/>
                    <a:pt x="59" y="102"/>
                  </a:cubicBezTo>
                  <a:cubicBezTo>
                    <a:pt x="62" y="102"/>
                    <a:pt x="64" y="99"/>
                    <a:pt x="64" y="96"/>
                  </a:cubicBezTo>
                  <a:lnTo>
                    <a:pt x="64" y="4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8160737" y="4409039"/>
            <a:ext cx="642736" cy="642736"/>
            <a:chOff x="8160737" y="4409039"/>
            <a:chExt cx="642736" cy="642736"/>
          </a:xfrm>
        </p:grpSpPr>
        <p:sp>
          <p:nvSpPr>
            <p:cNvPr id="20" name="Oval 3734"/>
            <p:cNvSpPr>
              <a:spLocks noChangeArrowheads="1"/>
            </p:cNvSpPr>
            <p:nvPr/>
          </p:nvSpPr>
          <p:spPr bwMode="auto">
            <a:xfrm>
              <a:off x="8160737" y="4409039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2" name="组合 91"/>
            <p:cNvGrpSpPr/>
            <p:nvPr/>
          </p:nvGrpSpPr>
          <p:grpSpPr>
            <a:xfrm>
              <a:off x="8288405" y="4480104"/>
              <a:ext cx="387401" cy="500606"/>
              <a:chOff x="8285261" y="4274238"/>
              <a:chExt cx="387401" cy="500606"/>
            </a:xfrm>
          </p:grpSpPr>
          <p:sp>
            <p:nvSpPr>
              <p:cNvPr id="52" name="Freeform 3766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3" name="Freeform 3767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4" name="Freeform 3768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3769"/>
              <p:cNvSpPr>
                <a:spLocks/>
              </p:cNvSpPr>
              <p:nvPr/>
            </p:nvSpPr>
            <p:spPr bwMode="auto">
              <a:xfrm>
                <a:off x="8374565" y="4646548"/>
                <a:ext cx="110687" cy="128296"/>
              </a:xfrm>
              <a:custGeom>
                <a:avLst/>
                <a:gdLst>
                  <a:gd name="T0" fmla="*/ 26 w 37"/>
                  <a:gd name="T1" fmla="*/ 2 h 43"/>
                  <a:gd name="T2" fmla="*/ 26 w 37"/>
                  <a:gd name="T3" fmla="*/ 16 h 43"/>
                  <a:gd name="T4" fmla="*/ 15 w 37"/>
                  <a:gd name="T5" fmla="*/ 25 h 43"/>
                  <a:gd name="T6" fmla="*/ 1 w 37"/>
                  <a:gd name="T7" fmla="*/ 35 h 43"/>
                  <a:gd name="T8" fmla="*/ 37 w 37"/>
                  <a:gd name="T9" fmla="*/ 43 h 43"/>
                  <a:gd name="T10" fmla="*/ 37 w 37"/>
                  <a:gd name="T11" fmla="*/ 0 h 43"/>
                  <a:gd name="T12" fmla="*/ 26 w 37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43">
                    <a:moveTo>
                      <a:pt x="26" y="2"/>
                    </a:move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6"/>
                      <a:pt x="22" y="22"/>
                      <a:pt x="15" y="25"/>
                    </a:cubicBezTo>
                    <a:cubicBezTo>
                      <a:pt x="7" y="27"/>
                      <a:pt x="0" y="31"/>
                      <a:pt x="1" y="35"/>
                    </a:cubicBezTo>
                    <a:cubicBezTo>
                      <a:pt x="2" y="39"/>
                      <a:pt x="11" y="43"/>
                      <a:pt x="37" y="43"/>
                    </a:cubicBezTo>
                    <a:cubicBezTo>
                      <a:pt x="37" y="0"/>
                      <a:pt x="37" y="0"/>
                      <a:pt x="37" y="0"/>
                    </a:cubicBezTo>
                    <a:lnTo>
                      <a:pt x="26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3770"/>
              <p:cNvSpPr>
                <a:spLocks/>
              </p:cNvSpPr>
              <p:nvPr/>
            </p:nvSpPr>
            <p:spPr bwMode="auto">
              <a:xfrm>
                <a:off x="8472672" y="4646548"/>
                <a:ext cx="101882" cy="128296"/>
              </a:xfrm>
              <a:custGeom>
                <a:avLst/>
                <a:gdLst>
                  <a:gd name="T0" fmla="*/ 8 w 34"/>
                  <a:gd name="T1" fmla="*/ 2 h 43"/>
                  <a:gd name="T2" fmla="*/ 8 w 34"/>
                  <a:gd name="T3" fmla="*/ 16 h 43"/>
                  <a:gd name="T4" fmla="*/ 18 w 34"/>
                  <a:gd name="T5" fmla="*/ 25 h 43"/>
                  <a:gd name="T6" fmla="*/ 34 w 34"/>
                  <a:gd name="T7" fmla="*/ 35 h 43"/>
                  <a:gd name="T8" fmla="*/ 0 w 34"/>
                  <a:gd name="T9" fmla="*/ 43 h 43"/>
                  <a:gd name="T10" fmla="*/ 0 w 34"/>
                  <a:gd name="T11" fmla="*/ 0 h 43"/>
                  <a:gd name="T12" fmla="*/ 8 w 34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43">
                    <a:moveTo>
                      <a:pt x="8" y="2"/>
                    </a:move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10" y="22"/>
                      <a:pt x="18" y="25"/>
                    </a:cubicBezTo>
                    <a:cubicBezTo>
                      <a:pt x="25" y="27"/>
                      <a:pt x="34" y="31"/>
                      <a:pt x="34" y="35"/>
                    </a:cubicBezTo>
                    <a:cubicBezTo>
                      <a:pt x="33" y="39"/>
                      <a:pt x="19" y="43"/>
                      <a:pt x="0" y="43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8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7" name="Freeform 3771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3772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9" name="Freeform 3773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7" name="组合 106"/>
          <p:cNvGrpSpPr/>
          <p:nvPr/>
        </p:nvGrpSpPr>
        <p:grpSpPr>
          <a:xfrm>
            <a:off x="4054018" y="4873168"/>
            <a:ext cx="642736" cy="642736"/>
            <a:chOff x="4054018" y="4873168"/>
            <a:chExt cx="642736" cy="642736"/>
          </a:xfrm>
        </p:grpSpPr>
        <p:sp>
          <p:nvSpPr>
            <p:cNvPr id="8" name="Oval 3722"/>
            <p:cNvSpPr>
              <a:spLocks noChangeArrowheads="1"/>
            </p:cNvSpPr>
            <p:nvPr/>
          </p:nvSpPr>
          <p:spPr bwMode="auto">
            <a:xfrm>
              <a:off x="4054018" y="4873168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4180427" y="4957442"/>
              <a:ext cx="389919" cy="474188"/>
              <a:chOff x="4187345" y="4696860"/>
              <a:chExt cx="389919" cy="474188"/>
            </a:xfrm>
          </p:grpSpPr>
          <p:sp>
            <p:nvSpPr>
              <p:cNvPr id="60" name="Freeform 3774"/>
              <p:cNvSpPr>
                <a:spLocks noEditPoints="1"/>
              </p:cNvSpPr>
              <p:nvPr/>
            </p:nvSpPr>
            <p:spPr bwMode="auto">
              <a:xfrm>
                <a:off x="4252753" y="4696860"/>
                <a:ext cx="217599" cy="221373"/>
              </a:xfrm>
              <a:custGeom>
                <a:avLst/>
                <a:gdLst>
                  <a:gd name="T0" fmla="*/ 137 w 173"/>
                  <a:gd name="T1" fmla="*/ 176 h 176"/>
                  <a:gd name="T2" fmla="*/ 119 w 173"/>
                  <a:gd name="T3" fmla="*/ 131 h 176"/>
                  <a:gd name="T4" fmla="*/ 55 w 173"/>
                  <a:gd name="T5" fmla="*/ 131 h 176"/>
                  <a:gd name="T6" fmla="*/ 36 w 173"/>
                  <a:gd name="T7" fmla="*/ 176 h 176"/>
                  <a:gd name="T8" fmla="*/ 0 w 173"/>
                  <a:gd name="T9" fmla="*/ 176 h 176"/>
                  <a:gd name="T10" fmla="*/ 74 w 173"/>
                  <a:gd name="T11" fmla="*/ 0 h 176"/>
                  <a:gd name="T12" fmla="*/ 100 w 173"/>
                  <a:gd name="T13" fmla="*/ 0 h 176"/>
                  <a:gd name="T14" fmla="*/ 173 w 173"/>
                  <a:gd name="T15" fmla="*/ 176 h 176"/>
                  <a:gd name="T16" fmla="*/ 137 w 173"/>
                  <a:gd name="T17" fmla="*/ 176 h 176"/>
                  <a:gd name="T18" fmla="*/ 85 w 173"/>
                  <a:gd name="T19" fmla="*/ 45 h 176"/>
                  <a:gd name="T20" fmla="*/ 67 w 173"/>
                  <a:gd name="T21" fmla="*/ 100 h 176"/>
                  <a:gd name="T22" fmla="*/ 104 w 173"/>
                  <a:gd name="T23" fmla="*/ 100 h 176"/>
                  <a:gd name="T24" fmla="*/ 85 w 173"/>
                  <a:gd name="T25" fmla="*/ 4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3" h="176">
                    <a:moveTo>
                      <a:pt x="137" y="176"/>
                    </a:moveTo>
                    <a:lnTo>
                      <a:pt x="119" y="131"/>
                    </a:lnTo>
                    <a:lnTo>
                      <a:pt x="55" y="131"/>
                    </a:lnTo>
                    <a:lnTo>
                      <a:pt x="36" y="176"/>
                    </a:lnTo>
                    <a:lnTo>
                      <a:pt x="0" y="176"/>
                    </a:lnTo>
                    <a:lnTo>
                      <a:pt x="74" y="0"/>
                    </a:lnTo>
                    <a:lnTo>
                      <a:pt x="100" y="0"/>
                    </a:lnTo>
                    <a:lnTo>
                      <a:pt x="173" y="176"/>
                    </a:lnTo>
                    <a:lnTo>
                      <a:pt x="137" y="176"/>
                    </a:lnTo>
                    <a:close/>
                    <a:moveTo>
                      <a:pt x="85" y="45"/>
                    </a:moveTo>
                    <a:lnTo>
                      <a:pt x="67" y="100"/>
                    </a:lnTo>
                    <a:lnTo>
                      <a:pt x="104" y="100"/>
                    </a:lnTo>
                    <a:lnTo>
                      <a:pt x="85" y="4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" name="Freeform 3775"/>
              <p:cNvSpPr>
                <a:spLocks noEditPoints="1"/>
              </p:cNvSpPr>
              <p:nvPr/>
            </p:nvSpPr>
            <p:spPr bwMode="auto">
              <a:xfrm>
                <a:off x="4187345" y="4944645"/>
                <a:ext cx="143390" cy="222631"/>
              </a:xfrm>
              <a:custGeom>
                <a:avLst/>
                <a:gdLst>
                  <a:gd name="T0" fmla="*/ 20 w 48"/>
                  <a:gd name="T1" fmla="*/ 75 h 75"/>
                  <a:gd name="T2" fmla="*/ 0 w 48"/>
                  <a:gd name="T3" fmla="*/ 75 h 75"/>
                  <a:gd name="T4" fmla="*/ 0 w 48"/>
                  <a:gd name="T5" fmla="*/ 0 h 75"/>
                  <a:gd name="T6" fmla="*/ 15 w 48"/>
                  <a:gd name="T7" fmla="*/ 0 h 75"/>
                  <a:gd name="T8" fmla="*/ 35 w 48"/>
                  <a:gd name="T9" fmla="*/ 4 h 75"/>
                  <a:gd name="T10" fmla="*/ 44 w 48"/>
                  <a:gd name="T11" fmla="*/ 20 h 75"/>
                  <a:gd name="T12" fmla="*/ 36 w 48"/>
                  <a:gd name="T13" fmla="*/ 34 h 75"/>
                  <a:gd name="T14" fmla="*/ 48 w 48"/>
                  <a:gd name="T15" fmla="*/ 53 h 75"/>
                  <a:gd name="T16" fmla="*/ 20 w 48"/>
                  <a:gd name="T17" fmla="*/ 75 h 75"/>
                  <a:gd name="T18" fmla="*/ 19 w 48"/>
                  <a:gd name="T19" fmla="*/ 14 h 75"/>
                  <a:gd name="T20" fmla="*/ 14 w 48"/>
                  <a:gd name="T21" fmla="*/ 14 h 75"/>
                  <a:gd name="T22" fmla="*/ 14 w 48"/>
                  <a:gd name="T23" fmla="*/ 29 h 75"/>
                  <a:gd name="T24" fmla="*/ 18 w 48"/>
                  <a:gd name="T25" fmla="*/ 29 h 75"/>
                  <a:gd name="T26" fmla="*/ 30 w 48"/>
                  <a:gd name="T27" fmla="*/ 21 h 75"/>
                  <a:gd name="T28" fmla="*/ 19 w 48"/>
                  <a:gd name="T29" fmla="*/ 14 h 75"/>
                  <a:gd name="T30" fmla="*/ 20 w 48"/>
                  <a:gd name="T31" fmla="*/ 43 h 75"/>
                  <a:gd name="T32" fmla="*/ 14 w 48"/>
                  <a:gd name="T33" fmla="*/ 43 h 75"/>
                  <a:gd name="T34" fmla="*/ 14 w 48"/>
                  <a:gd name="T35" fmla="*/ 62 h 75"/>
                  <a:gd name="T36" fmla="*/ 21 w 48"/>
                  <a:gd name="T37" fmla="*/ 62 h 75"/>
                  <a:gd name="T38" fmla="*/ 34 w 48"/>
                  <a:gd name="T39" fmla="*/ 52 h 75"/>
                  <a:gd name="T40" fmla="*/ 20 w 48"/>
                  <a:gd name="T41" fmla="*/ 4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8" h="75">
                    <a:moveTo>
                      <a:pt x="20" y="75"/>
                    </a:moveTo>
                    <a:cubicBezTo>
                      <a:pt x="0" y="75"/>
                      <a:pt x="0" y="75"/>
                      <a:pt x="0" y="7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26" y="0"/>
                      <a:pt x="31" y="1"/>
                      <a:pt x="35" y="4"/>
                    </a:cubicBezTo>
                    <a:cubicBezTo>
                      <a:pt x="41" y="7"/>
                      <a:pt x="44" y="13"/>
                      <a:pt x="44" y="20"/>
                    </a:cubicBezTo>
                    <a:cubicBezTo>
                      <a:pt x="44" y="27"/>
                      <a:pt x="42" y="31"/>
                      <a:pt x="36" y="34"/>
                    </a:cubicBezTo>
                    <a:cubicBezTo>
                      <a:pt x="45" y="38"/>
                      <a:pt x="48" y="44"/>
                      <a:pt x="48" y="53"/>
                    </a:cubicBezTo>
                    <a:cubicBezTo>
                      <a:pt x="48" y="66"/>
                      <a:pt x="39" y="75"/>
                      <a:pt x="20" y="75"/>
                    </a:cubicBezTo>
                    <a:close/>
                    <a:moveTo>
                      <a:pt x="19" y="14"/>
                    </a:moveTo>
                    <a:cubicBezTo>
                      <a:pt x="14" y="14"/>
                      <a:pt x="14" y="14"/>
                      <a:pt x="14" y="14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27" y="29"/>
                      <a:pt x="30" y="27"/>
                      <a:pt x="30" y="21"/>
                    </a:cubicBezTo>
                    <a:cubicBezTo>
                      <a:pt x="30" y="16"/>
                      <a:pt x="27" y="14"/>
                      <a:pt x="19" y="14"/>
                    </a:cubicBezTo>
                    <a:close/>
                    <a:moveTo>
                      <a:pt x="20" y="43"/>
                    </a:moveTo>
                    <a:cubicBezTo>
                      <a:pt x="14" y="43"/>
                      <a:pt x="14" y="43"/>
                      <a:pt x="14" y="43"/>
                    </a:cubicBezTo>
                    <a:cubicBezTo>
                      <a:pt x="14" y="62"/>
                      <a:pt x="14" y="62"/>
                      <a:pt x="14" y="62"/>
                    </a:cubicBezTo>
                    <a:cubicBezTo>
                      <a:pt x="21" y="62"/>
                      <a:pt x="21" y="62"/>
                      <a:pt x="21" y="62"/>
                    </a:cubicBezTo>
                    <a:cubicBezTo>
                      <a:pt x="30" y="62"/>
                      <a:pt x="34" y="59"/>
                      <a:pt x="34" y="52"/>
                    </a:cubicBezTo>
                    <a:cubicBezTo>
                      <a:pt x="34" y="46"/>
                      <a:pt x="30" y="43"/>
                      <a:pt x="20" y="4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3776"/>
              <p:cNvSpPr>
                <a:spLocks/>
              </p:cNvSpPr>
              <p:nvPr/>
            </p:nvSpPr>
            <p:spPr bwMode="auto">
              <a:xfrm>
                <a:off x="4357148" y="4940871"/>
                <a:ext cx="220116" cy="230177"/>
              </a:xfrm>
              <a:custGeom>
                <a:avLst/>
                <a:gdLst>
                  <a:gd name="T0" fmla="*/ 39 w 74"/>
                  <a:gd name="T1" fmla="*/ 77 h 77"/>
                  <a:gd name="T2" fmla="*/ 0 w 74"/>
                  <a:gd name="T3" fmla="*/ 38 h 77"/>
                  <a:gd name="T4" fmla="*/ 39 w 74"/>
                  <a:gd name="T5" fmla="*/ 0 h 77"/>
                  <a:gd name="T6" fmla="*/ 74 w 74"/>
                  <a:gd name="T7" fmla="*/ 23 h 77"/>
                  <a:gd name="T8" fmla="*/ 58 w 74"/>
                  <a:gd name="T9" fmla="*/ 23 h 77"/>
                  <a:gd name="T10" fmla="*/ 39 w 74"/>
                  <a:gd name="T11" fmla="*/ 13 h 77"/>
                  <a:gd name="T12" fmla="*/ 14 w 74"/>
                  <a:gd name="T13" fmla="*/ 38 h 77"/>
                  <a:gd name="T14" fmla="*/ 39 w 74"/>
                  <a:gd name="T15" fmla="*/ 64 h 77"/>
                  <a:gd name="T16" fmla="*/ 58 w 74"/>
                  <a:gd name="T17" fmla="*/ 55 h 77"/>
                  <a:gd name="T18" fmla="*/ 74 w 74"/>
                  <a:gd name="T19" fmla="*/ 55 h 77"/>
                  <a:gd name="T20" fmla="*/ 39 w 74"/>
                  <a:gd name="T21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4" h="77">
                    <a:moveTo>
                      <a:pt x="39" y="77"/>
                    </a:moveTo>
                    <a:cubicBezTo>
                      <a:pt x="18" y="77"/>
                      <a:pt x="0" y="60"/>
                      <a:pt x="0" y="38"/>
                    </a:cubicBezTo>
                    <a:cubicBezTo>
                      <a:pt x="0" y="17"/>
                      <a:pt x="17" y="0"/>
                      <a:pt x="39" y="0"/>
                    </a:cubicBezTo>
                    <a:cubicBezTo>
                      <a:pt x="54" y="0"/>
                      <a:pt x="67" y="8"/>
                      <a:pt x="74" y="23"/>
                    </a:cubicBezTo>
                    <a:cubicBezTo>
                      <a:pt x="58" y="23"/>
                      <a:pt x="58" y="23"/>
                      <a:pt x="58" y="23"/>
                    </a:cubicBezTo>
                    <a:cubicBezTo>
                      <a:pt x="53" y="16"/>
                      <a:pt x="48" y="13"/>
                      <a:pt x="39" y="13"/>
                    </a:cubicBezTo>
                    <a:cubicBezTo>
                      <a:pt x="25" y="13"/>
                      <a:pt x="14" y="24"/>
                      <a:pt x="14" y="38"/>
                    </a:cubicBezTo>
                    <a:cubicBezTo>
                      <a:pt x="14" y="52"/>
                      <a:pt x="25" y="64"/>
                      <a:pt x="39" y="64"/>
                    </a:cubicBezTo>
                    <a:cubicBezTo>
                      <a:pt x="46" y="64"/>
                      <a:pt x="52" y="61"/>
                      <a:pt x="58" y="55"/>
                    </a:cubicBezTo>
                    <a:cubicBezTo>
                      <a:pt x="74" y="55"/>
                      <a:pt x="74" y="55"/>
                      <a:pt x="74" y="55"/>
                    </a:cubicBezTo>
                    <a:cubicBezTo>
                      <a:pt x="68" y="69"/>
                      <a:pt x="55" y="77"/>
                      <a:pt x="39" y="7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4" name="组合 103"/>
          <p:cNvGrpSpPr/>
          <p:nvPr/>
        </p:nvGrpSpPr>
        <p:grpSpPr>
          <a:xfrm>
            <a:off x="8470157" y="3209097"/>
            <a:ext cx="755938" cy="755938"/>
            <a:chOff x="8470157" y="3209097"/>
            <a:chExt cx="755938" cy="755938"/>
          </a:xfrm>
        </p:grpSpPr>
        <p:sp>
          <p:nvSpPr>
            <p:cNvPr id="29" name="Oval 3743"/>
            <p:cNvSpPr>
              <a:spLocks noChangeArrowheads="1"/>
            </p:cNvSpPr>
            <p:nvPr/>
          </p:nvSpPr>
          <p:spPr bwMode="auto">
            <a:xfrm>
              <a:off x="8470157" y="3209097"/>
              <a:ext cx="755938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1" name="组合 90"/>
            <p:cNvGrpSpPr/>
            <p:nvPr/>
          </p:nvGrpSpPr>
          <p:grpSpPr>
            <a:xfrm>
              <a:off x="8593421" y="3417263"/>
              <a:ext cx="509410" cy="339606"/>
              <a:chOff x="8609773" y="3176177"/>
              <a:chExt cx="509410" cy="339606"/>
            </a:xfrm>
          </p:grpSpPr>
          <p:sp>
            <p:nvSpPr>
              <p:cNvPr id="63" name="Freeform 3777"/>
              <p:cNvSpPr>
                <a:spLocks noEditPoints="1"/>
              </p:cNvSpPr>
              <p:nvPr/>
            </p:nvSpPr>
            <p:spPr bwMode="auto">
              <a:xfrm>
                <a:off x="8609773" y="3176177"/>
                <a:ext cx="509410" cy="339606"/>
              </a:xfrm>
              <a:custGeom>
                <a:avLst/>
                <a:gdLst>
                  <a:gd name="T0" fmla="*/ 0 w 405"/>
                  <a:gd name="T1" fmla="*/ 0 h 270"/>
                  <a:gd name="T2" fmla="*/ 0 w 405"/>
                  <a:gd name="T3" fmla="*/ 270 h 270"/>
                  <a:gd name="T4" fmla="*/ 405 w 405"/>
                  <a:gd name="T5" fmla="*/ 270 h 270"/>
                  <a:gd name="T6" fmla="*/ 405 w 405"/>
                  <a:gd name="T7" fmla="*/ 0 h 270"/>
                  <a:gd name="T8" fmla="*/ 0 w 405"/>
                  <a:gd name="T9" fmla="*/ 0 h 270"/>
                  <a:gd name="T10" fmla="*/ 379 w 405"/>
                  <a:gd name="T11" fmla="*/ 246 h 270"/>
                  <a:gd name="T12" fmla="*/ 26 w 405"/>
                  <a:gd name="T13" fmla="*/ 246 h 270"/>
                  <a:gd name="T14" fmla="*/ 26 w 405"/>
                  <a:gd name="T15" fmla="*/ 24 h 270"/>
                  <a:gd name="T16" fmla="*/ 379 w 405"/>
                  <a:gd name="T17" fmla="*/ 24 h 270"/>
                  <a:gd name="T18" fmla="*/ 379 w 405"/>
                  <a:gd name="T19" fmla="*/ 246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5" h="270">
                    <a:moveTo>
                      <a:pt x="0" y="0"/>
                    </a:moveTo>
                    <a:lnTo>
                      <a:pt x="0" y="270"/>
                    </a:lnTo>
                    <a:lnTo>
                      <a:pt x="405" y="270"/>
                    </a:lnTo>
                    <a:lnTo>
                      <a:pt x="405" y="0"/>
                    </a:lnTo>
                    <a:lnTo>
                      <a:pt x="0" y="0"/>
                    </a:lnTo>
                    <a:close/>
                    <a:moveTo>
                      <a:pt x="379" y="246"/>
                    </a:moveTo>
                    <a:lnTo>
                      <a:pt x="26" y="246"/>
                    </a:lnTo>
                    <a:lnTo>
                      <a:pt x="26" y="24"/>
                    </a:lnTo>
                    <a:lnTo>
                      <a:pt x="379" y="24"/>
                    </a:lnTo>
                    <a:lnTo>
                      <a:pt x="379" y="24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4" name="Freeform 3778"/>
              <p:cNvSpPr>
                <a:spLocks/>
              </p:cNvSpPr>
              <p:nvPr/>
            </p:nvSpPr>
            <p:spPr bwMode="auto">
              <a:xfrm>
                <a:off x="8677694" y="3265481"/>
                <a:ext cx="47797" cy="152194"/>
              </a:xfrm>
              <a:custGeom>
                <a:avLst/>
                <a:gdLst>
                  <a:gd name="T0" fmla="*/ 17 w 38"/>
                  <a:gd name="T1" fmla="*/ 121 h 121"/>
                  <a:gd name="T2" fmla="*/ 17 w 38"/>
                  <a:gd name="T3" fmla="*/ 21 h 121"/>
                  <a:gd name="T4" fmla="*/ 0 w 38"/>
                  <a:gd name="T5" fmla="*/ 21 h 121"/>
                  <a:gd name="T6" fmla="*/ 0 w 38"/>
                  <a:gd name="T7" fmla="*/ 0 h 121"/>
                  <a:gd name="T8" fmla="*/ 38 w 38"/>
                  <a:gd name="T9" fmla="*/ 0 h 121"/>
                  <a:gd name="T10" fmla="*/ 38 w 38"/>
                  <a:gd name="T11" fmla="*/ 121 h 121"/>
                  <a:gd name="T12" fmla="*/ 17 w 38"/>
                  <a:gd name="T13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121">
                    <a:moveTo>
                      <a:pt x="17" y="121"/>
                    </a:moveTo>
                    <a:lnTo>
                      <a:pt x="17" y="21"/>
                    </a:lnTo>
                    <a:lnTo>
                      <a:pt x="0" y="21"/>
                    </a:lnTo>
                    <a:lnTo>
                      <a:pt x="0" y="0"/>
                    </a:lnTo>
                    <a:lnTo>
                      <a:pt x="38" y="0"/>
                    </a:lnTo>
                    <a:lnTo>
                      <a:pt x="38" y="121"/>
                    </a:lnTo>
                    <a:lnTo>
                      <a:pt x="17" y="12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5" name="Freeform 3779"/>
              <p:cNvSpPr>
                <a:spLocks/>
              </p:cNvSpPr>
              <p:nvPr/>
            </p:nvSpPr>
            <p:spPr bwMode="auto">
              <a:xfrm>
                <a:off x="8773287" y="3315794"/>
                <a:ext cx="101882" cy="101882"/>
              </a:xfrm>
              <a:custGeom>
                <a:avLst/>
                <a:gdLst>
                  <a:gd name="T0" fmla="*/ 52 w 81"/>
                  <a:gd name="T1" fmla="*/ 52 h 81"/>
                  <a:gd name="T2" fmla="*/ 52 w 81"/>
                  <a:gd name="T3" fmla="*/ 81 h 81"/>
                  <a:gd name="T4" fmla="*/ 31 w 81"/>
                  <a:gd name="T5" fmla="*/ 81 h 81"/>
                  <a:gd name="T6" fmla="*/ 31 w 81"/>
                  <a:gd name="T7" fmla="*/ 52 h 81"/>
                  <a:gd name="T8" fmla="*/ 0 w 81"/>
                  <a:gd name="T9" fmla="*/ 52 h 81"/>
                  <a:gd name="T10" fmla="*/ 0 w 81"/>
                  <a:gd name="T11" fmla="*/ 29 h 81"/>
                  <a:gd name="T12" fmla="*/ 31 w 81"/>
                  <a:gd name="T13" fmla="*/ 29 h 81"/>
                  <a:gd name="T14" fmla="*/ 31 w 81"/>
                  <a:gd name="T15" fmla="*/ 0 h 81"/>
                  <a:gd name="T16" fmla="*/ 52 w 81"/>
                  <a:gd name="T17" fmla="*/ 0 h 81"/>
                  <a:gd name="T18" fmla="*/ 52 w 81"/>
                  <a:gd name="T19" fmla="*/ 29 h 81"/>
                  <a:gd name="T20" fmla="*/ 81 w 81"/>
                  <a:gd name="T21" fmla="*/ 29 h 81"/>
                  <a:gd name="T22" fmla="*/ 81 w 81"/>
                  <a:gd name="T23" fmla="*/ 52 h 81"/>
                  <a:gd name="T24" fmla="*/ 52 w 81"/>
                  <a:gd name="T25" fmla="*/ 52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1" h="81">
                    <a:moveTo>
                      <a:pt x="52" y="52"/>
                    </a:moveTo>
                    <a:lnTo>
                      <a:pt x="52" y="81"/>
                    </a:lnTo>
                    <a:lnTo>
                      <a:pt x="31" y="81"/>
                    </a:lnTo>
                    <a:lnTo>
                      <a:pt x="31" y="52"/>
                    </a:lnTo>
                    <a:lnTo>
                      <a:pt x="0" y="52"/>
                    </a:lnTo>
                    <a:lnTo>
                      <a:pt x="0" y="29"/>
                    </a:lnTo>
                    <a:lnTo>
                      <a:pt x="31" y="29"/>
                    </a:lnTo>
                    <a:lnTo>
                      <a:pt x="31" y="0"/>
                    </a:lnTo>
                    <a:lnTo>
                      <a:pt x="52" y="0"/>
                    </a:lnTo>
                    <a:lnTo>
                      <a:pt x="52" y="29"/>
                    </a:lnTo>
                    <a:lnTo>
                      <a:pt x="81" y="29"/>
                    </a:lnTo>
                    <a:lnTo>
                      <a:pt x="81" y="52"/>
                    </a:lnTo>
                    <a:lnTo>
                      <a:pt x="52" y="5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6" name="Freeform 3780"/>
              <p:cNvSpPr>
                <a:spLocks/>
              </p:cNvSpPr>
              <p:nvPr/>
            </p:nvSpPr>
            <p:spPr bwMode="auto">
              <a:xfrm>
                <a:off x="8951895" y="3262965"/>
                <a:ext cx="74142" cy="154710"/>
              </a:xfrm>
              <a:custGeom>
                <a:avLst/>
                <a:gdLst>
                  <a:gd name="T0" fmla="*/ 24 w 34"/>
                  <a:gd name="T1" fmla="*/ 34 h 52"/>
                  <a:gd name="T2" fmla="*/ 13 w 34"/>
                  <a:gd name="T3" fmla="*/ 44 h 52"/>
                  <a:gd name="T4" fmla="*/ 34 w 34"/>
                  <a:gd name="T5" fmla="*/ 44 h 52"/>
                  <a:gd name="T6" fmla="*/ 34 w 34"/>
                  <a:gd name="T7" fmla="*/ 52 h 52"/>
                  <a:gd name="T8" fmla="*/ 0 w 34"/>
                  <a:gd name="T9" fmla="*/ 52 h 52"/>
                  <a:gd name="T10" fmla="*/ 0 w 34"/>
                  <a:gd name="T11" fmla="*/ 44 h 52"/>
                  <a:gd name="T12" fmla="*/ 19 w 34"/>
                  <a:gd name="T13" fmla="*/ 27 h 52"/>
                  <a:gd name="T14" fmla="*/ 25 w 34"/>
                  <a:gd name="T15" fmla="*/ 17 h 52"/>
                  <a:gd name="T16" fmla="*/ 17 w 34"/>
                  <a:gd name="T17" fmla="*/ 9 h 52"/>
                  <a:gd name="T18" fmla="*/ 9 w 34"/>
                  <a:gd name="T19" fmla="*/ 19 h 52"/>
                  <a:gd name="T20" fmla="*/ 0 w 34"/>
                  <a:gd name="T21" fmla="*/ 19 h 52"/>
                  <a:gd name="T22" fmla="*/ 17 w 34"/>
                  <a:gd name="T23" fmla="*/ 0 h 52"/>
                  <a:gd name="T24" fmla="*/ 34 w 34"/>
                  <a:gd name="T25" fmla="*/ 17 h 52"/>
                  <a:gd name="T26" fmla="*/ 24 w 34"/>
                  <a:gd name="T27" fmla="*/ 34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4" h="52">
                    <a:moveTo>
                      <a:pt x="24" y="34"/>
                    </a:moveTo>
                    <a:cubicBezTo>
                      <a:pt x="13" y="44"/>
                      <a:pt x="13" y="44"/>
                      <a:pt x="13" y="44"/>
                    </a:cubicBezTo>
                    <a:cubicBezTo>
                      <a:pt x="34" y="44"/>
                      <a:pt x="34" y="44"/>
                      <a:pt x="34" y="44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23" y="23"/>
                      <a:pt x="25" y="20"/>
                      <a:pt x="25" y="17"/>
                    </a:cubicBezTo>
                    <a:cubicBezTo>
                      <a:pt x="25" y="12"/>
                      <a:pt x="21" y="9"/>
                      <a:pt x="17" y="9"/>
                    </a:cubicBezTo>
                    <a:cubicBezTo>
                      <a:pt x="12" y="9"/>
                      <a:pt x="9" y="13"/>
                      <a:pt x="9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"/>
                      <a:pt x="7" y="0"/>
                      <a:pt x="17" y="0"/>
                    </a:cubicBezTo>
                    <a:cubicBezTo>
                      <a:pt x="27" y="0"/>
                      <a:pt x="34" y="7"/>
                      <a:pt x="34" y="17"/>
                    </a:cubicBezTo>
                    <a:cubicBezTo>
                      <a:pt x="34" y="23"/>
                      <a:pt x="32" y="27"/>
                      <a:pt x="24" y="3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5" name="组合 104"/>
          <p:cNvGrpSpPr/>
          <p:nvPr/>
        </p:nvGrpSpPr>
        <p:grpSpPr>
          <a:xfrm>
            <a:off x="3631397" y="3674484"/>
            <a:ext cx="758455" cy="755938"/>
            <a:chOff x="3631397" y="3674484"/>
            <a:chExt cx="758455" cy="755938"/>
          </a:xfrm>
        </p:grpSpPr>
        <p:sp>
          <p:nvSpPr>
            <p:cNvPr id="17" name="Oval 3731"/>
            <p:cNvSpPr>
              <a:spLocks noChangeArrowheads="1"/>
            </p:cNvSpPr>
            <p:nvPr/>
          </p:nvSpPr>
          <p:spPr bwMode="auto">
            <a:xfrm>
              <a:off x="3631397" y="3674484"/>
              <a:ext cx="758455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3690514" y="3895228"/>
              <a:ext cx="640221" cy="314450"/>
              <a:chOff x="3675420" y="3667978"/>
              <a:chExt cx="640221" cy="314450"/>
            </a:xfrm>
          </p:grpSpPr>
          <p:sp>
            <p:nvSpPr>
              <p:cNvPr id="72" name="Freeform 3786"/>
              <p:cNvSpPr>
                <a:spLocks/>
              </p:cNvSpPr>
              <p:nvPr/>
            </p:nvSpPr>
            <p:spPr bwMode="auto">
              <a:xfrm>
                <a:off x="3806231" y="3818914"/>
                <a:ext cx="381114" cy="163514"/>
              </a:xfrm>
              <a:custGeom>
                <a:avLst/>
                <a:gdLst>
                  <a:gd name="T0" fmla="*/ 63 w 128"/>
                  <a:gd name="T1" fmla="*/ 0 h 55"/>
                  <a:gd name="T2" fmla="*/ 0 w 128"/>
                  <a:gd name="T3" fmla="*/ 9 h 55"/>
                  <a:gd name="T4" fmla="*/ 0 w 128"/>
                  <a:gd name="T5" fmla="*/ 55 h 55"/>
                  <a:gd name="T6" fmla="*/ 64 w 128"/>
                  <a:gd name="T7" fmla="*/ 47 h 55"/>
                  <a:gd name="T8" fmla="*/ 64 w 128"/>
                  <a:gd name="T9" fmla="*/ 47 h 55"/>
                  <a:gd name="T10" fmla="*/ 117 w 128"/>
                  <a:gd name="T11" fmla="*/ 53 h 55"/>
                  <a:gd name="T12" fmla="*/ 128 w 128"/>
                  <a:gd name="T13" fmla="*/ 55 h 55"/>
                  <a:gd name="T14" fmla="*/ 128 w 128"/>
                  <a:gd name="T15" fmla="*/ 55 h 55"/>
                  <a:gd name="T16" fmla="*/ 128 w 128"/>
                  <a:gd name="T17" fmla="*/ 9 h 55"/>
                  <a:gd name="T18" fmla="*/ 128 w 128"/>
                  <a:gd name="T19" fmla="*/ 9 h 55"/>
                  <a:gd name="T20" fmla="*/ 121 w 128"/>
                  <a:gd name="T21" fmla="*/ 7 h 55"/>
                  <a:gd name="T22" fmla="*/ 63 w 128"/>
                  <a:gd name="T23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8" h="55">
                    <a:moveTo>
                      <a:pt x="63" y="0"/>
                    </a:moveTo>
                    <a:cubicBezTo>
                      <a:pt x="22" y="0"/>
                      <a:pt x="0" y="9"/>
                      <a:pt x="0" y="9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0" y="55"/>
                      <a:pt x="31" y="47"/>
                      <a:pt x="64" y="47"/>
                    </a:cubicBezTo>
                    <a:cubicBezTo>
                      <a:pt x="64" y="47"/>
                      <a:pt x="64" y="47"/>
                      <a:pt x="64" y="47"/>
                    </a:cubicBezTo>
                    <a:cubicBezTo>
                      <a:pt x="85" y="47"/>
                      <a:pt x="105" y="50"/>
                      <a:pt x="117" y="53"/>
                    </a:cubicBezTo>
                    <a:cubicBezTo>
                      <a:pt x="124" y="54"/>
                      <a:pt x="128" y="55"/>
                      <a:pt x="128" y="55"/>
                    </a:cubicBezTo>
                    <a:cubicBezTo>
                      <a:pt x="128" y="55"/>
                      <a:pt x="128" y="55"/>
                      <a:pt x="128" y="55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5" y="8"/>
                      <a:pt x="121" y="7"/>
                    </a:cubicBezTo>
                    <a:cubicBezTo>
                      <a:pt x="111" y="4"/>
                      <a:pt x="91" y="0"/>
                      <a:pt x="6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Freeform 3787"/>
              <p:cNvSpPr>
                <a:spLocks/>
              </p:cNvSpPr>
              <p:nvPr/>
            </p:nvSpPr>
            <p:spPr bwMode="auto">
              <a:xfrm>
                <a:off x="3675420" y="3667978"/>
                <a:ext cx="640221" cy="303130"/>
              </a:xfrm>
              <a:custGeom>
                <a:avLst/>
                <a:gdLst>
                  <a:gd name="T0" fmla="*/ 193 w 215"/>
                  <a:gd name="T1" fmla="*/ 84 h 102"/>
                  <a:gd name="T2" fmla="*/ 192 w 215"/>
                  <a:gd name="T3" fmla="*/ 81 h 102"/>
                  <a:gd name="T4" fmla="*/ 192 w 215"/>
                  <a:gd name="T5" fmla="*/ 78 h 102"/>
                  <a:gd name="T6" fmla="*/ 193 w 215"/>
                  <a:gd name="T7" fmla="*/ 75 h 102"/>
                  <a:gd name="T8" fmla="*/ 191 w 215"/>
                  <a:gd name="T9" fmla="*/ 72 h 102"/>
                  <a:gd name="T10" fmla="*/ 191 w 215"/>
                  <a:gd name="T11" fmla="*/ 58 h 102"/>
                  <a:gd name="T12" fmla="*/ 215 w 215"/>
                  <a:gd name="T13" fmla="*/ 48 h 102"/>
                  <a:gd name="T14" fmla="*/ 191 w 215"/>
                  <a:gd name="T15" fmla="*/ 37 h 102"/>
                  <a:gd name="T16" fmla="*/ 190 w 215"/>
                  <a:gd name="T17" fmla="*/ 36 h 102"/>
                  <a:gd name="T18" fmla="*/ 189 w 215"/>
                  <a:gd name="T19" fmla="*/ 36 h 102"/>
                  <a:gd name="T20" fmla="*/ 108 w 215"/>
                  <a:gd name="T21" fmla="*/ 0 h 102"/>
                  <a:gd name="T22" fmla="*/ 0 w 215"/>
                  <a:gd name="T23" fmla="*/ 48 h 102"/>
                  <a:gd name="T24" fmla="*/ 37 w 215"/>
                  <a:gd name="T25" fmla="*/ 64 h 102"/>
                  <a:gd name="T26" fmla="*/ 37 w 215"/>
                  <a:gd name="T27" fmla="*/ 58 h 102"/>
                  <a:gd name="T28" fmla="*/ 107 w 215"/>
                  <a:gd name="T29" fmla="*/ 48 h 102"/>
                  <a:gd name="T30" fmla="*/ 171 w 215"/>
                  <a:gd name="T31" fmla="*/ 56 h 102"/>
                  <a:gd name="T32" fmla="*/ 179 w 215"/>
                  <a:gd name="T33" fmla="*/ 58 h 102"/>
                  <a:gd name="T34" fmla="*/ 179 w 215"/>
                  <a:gd name="T35" fmla="*/ 58 h 102"/>
                  <a:gd name="T36" fmla="*/ 179 w 215"/>
                  <a:gd name="T37" fmla="*/ 64 h 102"/>
                  <a:gd name="T38" fmla="*/ 189 w 215"/>
                  <a:gd name="T39" fmla="*/ 59 h 102"/>
                  <a:gd name="T40" fmla="*/ 189 w 215"/>
                  <a:gd name="T41" fmla="*/ 72 h 102"/>
                  <a:gd name="T42" fmla="*/ 187 w 215"/>
                  <a:gd name="T43" fmla="*/ 75 h 102"/>
                  <a:gd name="T44" fmla="*/ 188 w 215"/>
                  <a:gd name="T45" fmla="*/ 78 h 102"/>
                  <a:gd name="T46" fmla="*/ 188 w 215"/>
                  <a:gd name="T47" fmla="*/ 81 h 102"/>
                  <a:gd name="T48" fmla="*/ 187 w 215"/>
                  <a:gd name="T49" fmla="*/ 84 h 102"/>
                  <a:gd name="T50" fmla="*/ 184 w 215"/>
                  <a:gd name="T51" fmla="*/ 97 h 102"/>
                  <a:gd name="T52" fmla="*/ 190 w 215"/>
                  <a:gd name="T53" fmla="*/ 102 h 102"/>
                  <a:gd name="T54" fmla="*/ 190 w 215"/>
                  <a:gd name="T55" fmla="*/ 102 h 102"/>
                  <a:gd name="T56" fmla="*/ 190 w 215"/>
                  <a:gd name="T57" fmla="*/ 102 h 102"/>
                  <a:gd name="T58" fmla="*/ 196 w 215"/>
                  <a:gd name="T59" fmla="*/ 97 h 102"/>
                  <a:gd name="T60" fmla="*/ 193 w 215"/>
                  <a:gd name="T61" fmla="*/ 84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15" h="102">
                    <a:moveTo>
                      <a:pt x="193" y="84"/>
                    </a:moveTo>
                    <a:cubicBezTo>
                      <a:pt x="193" y="83"/>
                      <a:pt x="193" y="82"/>
                      <a:pt x="192" y="81"/>
                    </a:cubicBezTo>
                    <a:cubicBezTo>
                      <a:pt x="192" y="78"/>
                      <a:pt x="192" y="78"/>
                      <a:pt x="192" y="78"/>
                    </a:cubicBezTo>
                    <a:cubicBezTo>
                      <a:pt x="193" y="78"/>
                      <a:pt x="193" y="76"/>
                      <a:pt x="193" y="75"/>
                    </a:cubicBezTo>
                    <a:cubicBezTo>
                      <a:pt x="193" y="74"/>
                      <a:pt x="192" y="72"/>
                      <a:pt x="191" y="72"/>
                    </a:cubicBezTo>
                    <a:cubicBezTo>
                      <a:pt x="191" y="58"/>
                      <a:pt x="191" y="58"/>
                      <a:pt x="191" y="58"/>
                    </a:cubicBezTo>
                    <a:cubicBezTo>
                      <a:pt x="215" y="48"/>
                      <a:pt x="215" y="48"/>
                      <a:pt x="215" y="48"/>
                    </a:cubicBezTo>
                    <a:cubicBezTo>
                      <a:pt x="191" y="37"/>
                      <a:pt x="191" y="37"/>
                      <a:pt x="191" y="37"/>
                    </a:cubicBezTo>
                    <a:cubicBezTo>
                      <a:pt x="191" y="36"/>
                      <a:pt x="190" y="36"/>
                      <a:pt x="190" y="36"/>
                    </a:cubicBezTo>
                    <a:cubicBezTo>
                      <a:pt x="190" y="36"/>
                      <a:pt x="190" y="36"/>
                      <a:pt x="189" y="36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37" y="58"/>
                      <a:pt x="37" y="58"/>
                      <a:pt x="37" y="58"/>
                    </a:cubicBezTo>
                    <a:cubicBezTo>
                      <a:pt x="37" y="58"/>
                      <a:pt x="62" y="48"/>
                      <a:pt x="107" y="48"/>
                    </a:cubicBezTo>
                    <a:cubicBezTo>
                      <a:pt x="138" y="48"/>
                      <a:pt x="160" y="53"/>
                      <a:pt x="171" y="56"/>
                    </a:cubicBezTo>
                    <a:cubicBezTo>
                      <a:pt x="176" y="57"/>
                      <a:pt x="179" y="58"/>
                      <a:pt x="179" y="58"/>
                    </a:cubicBezTo>
                    <a:cubicBezTo>
                      <a:pt x="179" y="58"/>
                      <a:pt x="179" y="58"/>
                      <a:pt x="179" y="58"/>
                    </a:cubicBezTo>
                    <a:cubicBezTo>
                      <a:pt x="179" y="64"/>
                      <a:pt x="179" y="64"/>
                      <a:pt x="179" y="64"/>
                    </a:cubicBezTo>
                    <a:cubicBezTo>
                      <a:pt x="189" y="59"/>
                      <a:pt x="189" y="59"/>
                      <a:pt x="189" y="59"/>
                    </a:cubicBezTo>
                    <a:cubicBezTo>
                      <a:pt x="189" y="72"/>
                      <a:pt x="189" y="72"/>
                      <a:pt x="189" y="72"/>
                    </a:cubicBezTo>
                    <a:cubicBezTo>
                      <a:pt x="188" y="72"/>
                      <a:pt x="187" y="74"/>
                      <a:pt x="187" y="75"/>
                    </a:cubicBezTo>
                    <a:cubicBezTo>
                      <a:pt x="187" y="76"/>
                      <a:pt x="187" y="78"/>
                      <a:pt x="188" y="78"/>
                    </a:cubicBezTo>
                    <a:cubicBezTo>
                      <a:pt x="188" y="81"/>
                      <a:pt x="188" y="81"/>
                      <a:pt x="188" y="81"/>
                    </a:cubicBezTo>
                    <a:cubicBezTo>
                      <a:pt x="187" y="82"/>
                      <a:pt x="187" y="83"/>
                      <a:pt x="187" y="84"/>
                    </a:cubicBezTo>
                    <a:cubicBezTo>
                      <a:pt x="186" y="93"/>
                      <a:pt x="185" y="96"/>
                      <a:pt x="184" y="97"/>
                    </a:cubicBezTo>
                    <a:cubicBezTo>
                      <a:pt x="184" y="99"/>
                      <a:pt x="186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4" y="102"/>
                      <a:pt x="196" y="99"/>
                      <a:pt x="196" y="97"/>
                    </a:cubicBezTo>
                    <a:cubicBezTo>
                      <a:pt x="194" y="96"/>
                      <a:pt x="194" y="93"/>
                      <a:pt x="193" y="8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5" name="TextBox 74"/>
          <p:cNvSpPr txBox="1"/>
          <p:nvPr/>
        </p:nvSpPr>
        <p:spPr>
          <a:xfrm>
            <a:off x="4771641" y="384294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628783" y="453728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628783" y="339416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628783" y="232655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771641" y="280155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771641" y="501324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itle 20"/>
          <p:cNvSpPr txBox="1">
            <a:spLocks/>
          </p:cNvSpPr>
          <p:nvPr/>
        </p:nvSpPr>
        <p:spPr>
          <a:xfrm>
            <a:off x="8906914" y="2078316"/>
            <a:ext cx="1770933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itle 20"/>
          <p:cNvSpPr txBox="1">
            <a:spLocks/>
          </p:cNvSpPr>
          <p:nvPr/>
        </p:nvSpPr>
        <p:spPr>
          <a:xfrm>
            <a:off x="9592722" y="3263610"/>
            <a:ext cx="1740271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itle 20"/>
          <p:cNvSpPr txBox="1">
            <a:spLocks/>
          </p:cNvSpPr>
          <p:nvPr/>
        </p:nvSpPr>
        <p:spPr>
          <a:xfrm>
            <a:off x="9072992" y="4363169"/>
            <a:ext cx="1720913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itle 20"/>
          <p:cNvSpPr txBox="1">
            <a:spLocks/>
          </p:cNvSpPr>
          <p:nvPr/>
        </p:nvSpPr>
        <p:spPr>
          <a:xfrm>
            <a:off x="2279897" y="2570624"/>
            <a:ext cx="1691106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itle 20"/>
          <p:cNvSpPr txBox="1">
            <a:spLocks/>
          </p:cNvSpPr>
          <p:nvPr/>
        </p:nvSpPr>
        <p:spPr>
          <a:xfrm>
            <a:off x="1592504" y="3755917"/>
            <a:ext cx="1746675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itle 20"/>
          <p:cNvSpPr txBox="1">
            <a:spLocks/>
          </p:cNvSpPr>
          <p:nvPr/>
        </p:nvSpPr>
        <p:spPr>
          <a:xfrm>
            <a:off x="1947345" y="4855478"/>
            <a:ext cx="1859324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6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2334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6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1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6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1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6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1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6" grpId="0"/>
      <p:bldP spid="87" grpId="0"/>
      <p:bldP spid="88" grpId="0"/>
      <p:bldP spid="9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017817" y="1538566"/>
            <a:ext cx="3284566" cy="4853182"/>
            <a:chOff x="1912729" y="1458758"/>
            <a:chExt cx="3510756" cy="5187394"/>
          </a:xfrm>
        </p:grpSpPr>
        <p:grpSp>
          <p:nvGrpSpPr>
            <p:cNvPr id="5" name="Group 4"/>
            <p:cNvGrpSpPr/>
            <p:nvPr/>
          </p:nvGrpSpPr>
          <p:grpSpPr>
            <a:xfrm>
              <a:off x="1972256" y="1458758"/>
              <a:ext cx="292103" cy="5187394"/>
              <a:chOff x="1374772" y="1213680"/>
              <a:chExt cx="274322" cy="5187394"/>
            </a:xfrm>
          </p:grpSpPr>
          <p:sp>
            <p:nvSpPr>
              <p:cNvPr id="22" name="Pentagon 21"/>
              <p:cNvSpPr/>
              <p:nvPr/>
            </p:nvSpPr>
            <p:spPr>
              <a:xfrm rot="5400000">
                <a:off x="1103752" y="5857228"/>
                <a:ext cx="814866" cy="272825"/>
              </a:xfrm>
              <a:prstGeom prst="homePlate">
                <a:avLst>
                  <a:gd name="adj" fmla="val 281623"/>
                </a:avLst>
              </a:prstGeom>
              <a:gradFill flip="none" rotWithShape="1">
                <a:gsLst>
                  <a:gs pos="100000">
                    <a:srgbClr val="B88954"/>
                  </a:gs>
                  <a:gs pos="0">
                    <a:srgbClr val="E1C9AF"/>
                  </a:gs>
                </a:gsLst>
                <a:lin ang="54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Rectangle 5"/>
              <p:cNvSpPr/>
              <p:nvPr/>
            </p:nvSpPr>
            <p:spPr>
              <a:xfrm>
                <a:off x="1374774" y="2007666"/>
                <a:ext cx="273845" cy="3776859"/>
              </a:xfrm>
              <a:custGeom>
                <a:avLst/>
                <a:gdLst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0 w 272825"/>
                  <a:gd name="connsiteY4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1 w 272825"/>
                  <a:gd name="connsiteY4" fmla="*/ 3609974 h 3776662"/>
                  <a:gd name="connsiteX5" fmla="*/ 0 w 272825"/>
                  <a:gd name="connsiteY5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57151 w 272825"/>
                  <a:gd name="connsiteY3" fmla="*/ 3776661 h 3776662"/>
                  <a:gd name="connsiteX4" fmla="*/ 0 w 272825"/>
                  <a:gd name="connsiteY4" fmla="*/ 3776662 h 3776662"/>
                  <a:gd name="connsiteX5" fmla="*/ 1 w 272825"/>
                  <a:gd name="connsiteY5" fmla="*/ 3609974 h 3776662"/>
                  <a:gd name="connsiteX6" fmla="*/ 0 w 272825"/>
                  <a:gd name="connsiteY6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57151 w 272825"/>
                  <a:gd name="connsiteY4" fmla="*/ 3776661 h 3776662"/>
                  <a:gd name="connsiteX5" fmla="*/ 0 w 272825"/>
                  <a:gd name="connsiteY5" fmla="*/ 3776662 h 3776662"/>
                  <a:gd name="connsiteX6" fmla="*/ 1 w 272825"/>
                  <a:gd name="connsiteY6" fmla="*/ 3609974 h 3776662"/>
                  <a:gd name="connsiteX7" fmla="*/ 0 w 272825"/>
                  <a:gd name="connsiteY7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107157 w 272825"/>
                  <a:gd name="connsiteY4" fmla="*/ 3774280 h 3776662"/>
                  <a:gd name="connsiteX5" fmla="*/ 57151 w 272825"/>
                  <a:gd name="connsiteY5" fmla="*/ 3776661 h 3776662"/>
                  <a:gd name="connsiteX6" fmla="*/ 0 w 272825"/>
                  <a:gd name="connsiteY6" fmla="*/ 3776662 h 3776662"/>
                  <a:gd name="connsiteX7" fmla="*/ 1 w 272825"/>
                  <a:gd name="connsiteY7" fmla="*/ 3609974 h 3776662"/>
                  <a:gd name="connsiteX8" fmla="*/ 0 w 272825"/>
                  <a:gd name="connsiteY8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21457 w 272825"/>
                  <a:gd name="connsiteY3" fmla="*/ 3774280 h 3776662"/>
                  <a:gd name="connsiteX4" fmla="*/ 166689 w 272825"/>
                  <a:gd name="connsiteY4" fmla="*/ 3776661 h 3776662"/>
                  <a:gd name="connsiteX5" fmla="*/ 107157 w 272825"/>
                  <a:gd name="connsiteY5" fmla="*/ 3774280 h 3776662"/>
                  <a:gd name="connsiteX6" fmla="*/ 57151 w 272825"/>
                  <a:gd name="connsiteY6" fmla="*/ 3776661 h 3776662"/>
                  <a:gd name="connsiteX7" fmla="*/ 0 w 272825"/>
                  <a:gd name="connsiteY7" fmla="*/ 3776662 h 3776662"/>
                  <a:gd name="connsiteX8" fmla="*/ 1 w 272825"/>
                  <a:gd name="connsiteY8" fmla="*/ 3609974 h 3776662"/>
                  <a:gd name="connsiteX9" fmla="*/ 0 w 272825"/>
                  <a:gd name="connsiteY9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52414 w 272825"/>
                  <a:gd name="connsiteY3" fmla="*/ 3776661 h 3776662"/>
                  <a:gd name="connsiteX4" fmla="*/ 221457 w 272825"/>
                  <a:gd name="connsiteY4" fmla="*/ 3774280 h 3776662"/>
                  <a:gd name="connsiteX5" fmla="*/ 166689 w 272825"/>
                  <a:gd name="connsiteY5" fmla="*/ 3776661 h 3776662"/>
                  <a:gd name="connsiteX6" fmla="*/ 107157 w 272825"/>
                  <a:gd name="connsiteY6" fmla="*/ 3774280 h 3776662"/>
                  <a:gd name="connsiteX7" fmla="*/ 57151 w 272825"/>
                  <a:gd name="connsiteY7" fmla="*/ 3776661 h 3776662"/>
                  <a:gd name="connsiteX8" fmla="*/ 0 w 272825"/>
                  <a:gd name="connsiteY8" fmla="*/ 3776662 h 3776662"/>
                  <a:gd name="connsiteX9" fmla="*/ 1 w 272825"/>
                  <a:gd name="connsiteY9" fmla="*/ 3609974 h 3776662"/>
                  <a:gd name="connsiteX10" fmla="*/ 0 w 272825"/>
                  <a:gd name="connsiteY10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72825 w 273845"/>
                  <a:gd name="connsiteY3" fmla="*/ 3776662 h 3776662"/>
                  <a:gd name="connsiteX4" fmla="*/ 252414 w 273845"/>
                  <a:gd name="connsiteY4" fmla="*/ 3776661 h 3776662"/>
                  <a:gd name="connsiteX5" fmla="*/ 221457 w 273845"/>
                  <a:gd name="connsiteY5" fmla="*/ 3774280 h 3776662"/>
                  <a:gd name="connsiteX6" fmla="*/ 166689 w 273845"/>
                  <a:gd name="connsiteY6" fmla="*/ 3776661 h 3776662"/>
                  <a:gd name="connsiteX7" fmla="*/ 107157 w 273845"/>
                  <a:gd name="connsiteY7" fmla="*/ 3774280 h 3776662"/>
                  <a:gd name="connsiteX8" fmla="*/ 57151 w 273845"/>
                  <a:gd name="connsiteY8" fmla="*/ 3776661 h 3776662"/>
                  <a:gd name="connsiteX9" fmla="*/ 0 w 273845"/>
                  <a:gd name="connsiteY9" fmla="*/ 3776662 h 3776662"/>
                  <a:gd name="connsiteX10" fmla="*/ 1 w 273845"/>
                  <a:gd name="connsiteY10" fmla="*/ 3609974 h 3776662"/>
                  <a:gd name="connsiteX11" fmla="*/ 0 w 273845"/>
                  <a:gd name="connsiteY11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52414 w 273845"/>
                  <a:gd name="connsiteY3" fmla="*/ 3776661 h 3776662"/>
                  <a:gd name="connsiteX4" fmla="*/ 221457 w 273845"/>
                  <a:gd name="connsiteY4" fmla="*/ 3774280 h 3776662"/>
                  <a:gd name="connsiteX5" fmla="*/ 166689 w 273845"/>
                  <a:gd name="connsiteY5" fmla="*/ 3776661 h 3776662"/>
                  <a:gd name="connsiteX6" fmla="*/ 107157 w 273845"/>
                  <a:gd name="connsiteY6" fmla="*/ 3774280 h 3776662"/>
                  <a:gd name="connsiteX7" fmla="*/ 57151 w 273845"/>
                  <a:gd name="connsiteY7" fmla="*/ 3776661 h 3776662"/>
                  <a:gd name="connsiteX8" fmla="*/ 0 w 273845"/>
                  <a:gd name="connsiteY8" fmla="*/ 3776662 h 3776662"/>
                  <a:gd name="connsiteX9" fmla="*/ 1 w 273845"/>
                  <a:gd name="connsiteY9" fmla="*/ 3609974 h 3776662"/>
                  <a:gd name="connsiteX10" fmla="*/ 0 w 273845"/>
                  <a:gd name="connsiteY10" fmla="*/ 0 h 3776662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7157 w 273845"/>
                  <a:gd name="connsiteY6" fmla="*/ 3774280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0032 w 273845"/>
                  <a:gd name="connsiteY3" fmla="*/ 3695699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845" h="3776859">
                    <a:moveTo>
                      <a:pt x="0" y="0"/>
                    </a:moveTo>
                    <a:lnTo>
                      <a:pt x="272825" y="0"/>
                    </a:lnTo>
                    <a:lnTo>
                      <a:pt x="273845" y="3581399"/>
                    </a:lnTo>
                    <a:cubicBezTo>
                      <a:pt x="269876" y="3659980"/>
                      <a:pt x="258763" y="3688555"/>
                      <a:pt x="245270" y="3702843"/>
                    </a:cubicBezTo>
                    <a:cubicBezTo>
                      <a:pt x="228204" y="3675061"/>
                      <a:pt x="236936" y="3619101"/>
                      <a:pt x="223839" y="3631404"/>
                    </a:cubicBezTo>
                    <a:cubicBezTo>
                      <a:pt x="210742" y="3643707"/>
                      <a:pt x="186533" y="3771105"/>
                      <a:pt x="166689" y="3776661"/>
                    </a:cubicBezTo>
                    <a:cubicBezTo>
                      <a:pt x="146845" y="3782217"/>
                      <a:pt x="123032" y="3669109"/>
                      <a:pt x="104776" y="3664743"/>
                    </a:cubicBezTo>
                    <a:cubicBezTo>
                      <a:pt x="86520" y="3660377"/>
                      <a:pt x="74614" y="3759595"/>
                      <a:pt x="57151" y="3750467"/>
                    </a:cubicBezTo>
                    <a:cubicBezTo>
                      <a:pt x="28576" y="3725068"/>
                      <a:pt x="9527" y="3661568"/>
                      <a:pt x="1" y="3609974"/>
                    </a:cubicBezTo>
                    <a:cubicBezTo>
                      <a:pt x="1" y="2406649"/>
                      <a:pt x="0" y="1203325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83000">
                    <a:schemeClr val="tx2"/>
                  </a:gs>
                  <a:gs pos="82000">
                    <a:schemeClr val="tx2"/>
                  </a:gs>
                  <a:gs pos="34000">
                    <a:schemeClr val="tx2">
                      <a:lumMod val="75000"/>
                    </a:schemeClr>
                  </a:gs>
                  <a:gs pos="0">
                    <a:schemeClr val="tx2"/>
                  </a:gs>
                  <a:gs pos="38000">
                    <a:schemeClr val="tx2"/>
                  </a:gs>
                  <a:gs pos="100000">
                    <a:schemeClr val="tx2"/>
                  </a:gs>
                </a:gsLst>
                <a:lin ang="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1374774" y="1417118"/>
                <a:ext cx="272825" cy="59055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27000">
                    <a:srgbClr val="F2F2F2">
                      <a:lumMod val="0"/>
                      <a:lumOff val="100000"/>
                    </a:srgbClr>
                  </a:gs>
                  <a:gs pos="100000">
                    <a:schemeClr val="bg1">
                      <a:lumMod val="50000"/>
                    </a:schemeClr>
                  </a:gs>
                </a:gsLst>
                <a:lin ang="108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404710" y="1213680"/>
                <a:ext cx="212954" cy="203438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 rot="5400000">
                <a:off x="1396885" y="6250198"/>
                <a:ext cx="228600" cy="73152"/>
              </a:xfrm>
              <a:custGeom>
                <a:avLst/>
                <a:gdLst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6544" h="70612">
                    <a:moveTo>
                      <a:pt x="0" y="35306"/>
                    </a:moveTo>
                    <a:cubicBezTo>
                      <a:pt x="1521" y="15316"/>
                      <a:pt x="12805" y="4576"/>
                      <a:pt x="27685" y="0"/>
                    </a:cubicBezTo>
                    <a:lnTo>
                      <a:pt x="226544" y="35306"/>
                    </a:lnTo>
                    <a:lnTo>
                      <a:pt x="27685" y="70612"/>
                    </a:lnTo>
                    <a:cubicBezTo>
                      <a:pt x="11264" y="65009"/>
                      <a:pt x="1007" y="52726"/>
                      <a:pt x="0" y="35306"/>
                    </a:cubicBezTo>
                    <a:close/>
                  </a:path>
                </a:pathLst>
              </a:custGeom>
              <a:solidFill>
                <a:srgbClr val="4C504C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>
                <a:off x="1374774" y="148664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1374774" y="1562425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1374774" y="1638202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1374774" y="1713979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1374774" y="1789756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1374774" y="1865533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1374774" y="194130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rapezoid 5"/>
            <p:cNvSpPr/>
            <p:nvPr/>
          </p:nvSpPr>
          <p:spPr>
            <a:xfrm rot="16200000">
              <a:off x="1594832" y="5341831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2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rapezoid 6"/>
            <p:cNvSpPr/>
            <p:nvPr/>
          </p:nvSpPr>
          <p:spPr>
            <a:xfrm rot="16200000">
              <a:off x="1594832" y="4439533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5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rapezoid 7"/>
            <p:cNvSpPr/>
            <p:nvPr/>
          </p:nvSpPr>
          <p:spPr>
            <a:xfrm rot="16200000">
              <a:off x="1594832" y="3537234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4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rapezoid 8"/>
            <p:cNvSpPr/>
            <p:nvPr/>
          </p:nvSpPr>
          <p:spPr>
            <a:xfrm rot="16200000">
              <a:off x="1594832" y="2634935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3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Pentagon 9"/>
            <p:cNvSpPr/>
            <p:nvPr/>
          </p:nvSpPr>
          <p:spPr>
            <a:xfrm>
              <a:off x="1912729" y="2359899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Pentagon 10"/>
            <p:cNvSpPr/>
            <p:nvPr/>
          </p:nvSpPr>
          <p:spPr>
            <a:xfrm>
              <a:off x="1912729" y="3262198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Pentagon 11"/>
            <p:cNvSpPr/>
            <p:nvPr/>
          </p:nvSpPr>
          <p:spPr>
            <a:xfrm>
              <a:off x="1912729" y="4164497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3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Pentagon 12"/>
            <p:cNvSpPr/>
            <p:nvPr/>
          </p:nvSpPr>
          <p:spPr>
            <a:xfrm>
              <a:off x="1912729" y="5066795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4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679704" y="2509740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8"/>
            <p:cNvSpPr txBox="1"/>
            <p:nvPr/>
          </p:nvSpPr>
          <p:spPr>
            <a:xfrm>
              <a:off x="1944843" y="2478964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36" name="TextBox 191"/>
            <p:cNvSpPr txBox="1"/>
            <p:nvPr/>
          </p:nvSpPr>
          <p:spPr>
            <a:xfrm>
              <a:off x="1944843" y="3381429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37" name="TextBox 192"/>
            <p:cNvSpPr txBox="1"/>
            <p:nvPr/>
          </p:nvSpPr>
          <p:spPr>
            <a:xfrm>
              <a:off x="1944843" y="4283895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38" name="TextBox 193"/>
            <p:cNvSpPr txBox="1"/>
            <p:nvPr/>
          </p:nvSpPr>
          <p:spPr>
            <a:xfrm>
              <a:off x="1944843" y="5186362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679704" y="3412206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679704" y="4314672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679704" y="5214753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5868972" y="201186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868972" y="2354521"/>
            <a:ext cx="437774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Donut 44"/>
          <p:cNvSpPr/>
          <p:nvPr/>
        </p:nvSpPr>
        <p:spPr>
          <a:xfrm>
            <a:off x="5937233" y="330177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142990" y="349921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46"/>
          <p:cNvSpPr>
            <a:spLocks noEditPoints="1"/>
          </p:cNvSpPr>
          <p:nvPr/>
        </p:nvSpPr>
        <p:spPr bwMode="auto">
          <a:xfrm>
            <a:off x="6114638" y="5024359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47"/>
          <p:cNvSpPr>
            <a:spLocks noEditPoints="1"/>
          </p:cNvSpPr>
          <p:nvPr/>
        </p:nvSpPr>
        <p:spPr bwMode="auto">
          <a:xfrm>
            <a:off x="8854192" y="502183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48"/>
          <p:cNvSpPr>
            <a:spLocks noEditPoints="1"/>
          </p:cNvSpPr>
          <p:nvPr/>
        </p:nvSpPr>
        <p:spPr bwMode="auto">
          <a:xfrm>
            <a:off x="8844060" y="351207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Donut 49"/>
          <p:cNvSpPr/>
          <p:nvPr/>
        </p:nvSpPr>
        <p:spPr>
          <a:xfrm>
            <a:off x="8610636" y="4818814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Donut 50"/>
          <p:cNvSpPr/>
          <p:nvPr/>
        </p:nvSpPr>
        <p:spPr>
          <a:xfrm>
            <a:off x="5931813" y="481896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Donut 51"/>
          <p:cNvSpPr/>
          <p:nvPr/>
        </p:nvSpPr>
        <p:spPr>
          <a:xfrm>
            <a:off x="8604931" y="330177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654485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596777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283439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282082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654485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596777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9340944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9284396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5884114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884114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8548425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8542297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9455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500"/>
                            </p:stCondLst>
                            <p:childTnLst>
                              <p:par>
                                <p:cTn id="10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840835" y="2344933"/>
            <a:ext cx="3695028" cy="3695028"/>
            <a:chOff x="6240781" y="1363135"/>
            <a:chExt cx="4963584" cy="4963584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6240781" y="1363135"/>
              <a:ext cx="3255433" cy="2434167"/>
              <a:chOff x="4657725" y="946151"/>
              <a:chExt cx="2441575" cy="1825625"/>
            </a:xfrm>
          </p:grpSpPr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5953125" y="2046288"/>
                <a:ext cx="1146175" cy="593725"/>
              </a:xfrm>
              <a:custGeom>
                <a:avLst/>
                <a:gdLst>
                  <a:gd name="T0" fmla="*/ 849 w 904"/>
                  <a:gd name="T1" fmla="*/ 0 h 468"/>
                  <a:gd name="T2" fmla="*/ 873 w 904"/>
                  <a:gd name="T3" fmla="*/ 58 h 468"/>
                  <a:gd name="T4" fmla="*/ 507 w 904"/>
                  <a:gd name="T5" fmla="*/ 436 h 468"/>
                  <a:gd name="T6" fmla="*/ 396 w 904"/>
                  <a:gd name="T7" fmla="*/ 436 h 468"/>
                  <a:gd name="T8" fmla="*/ 30 w 904"/>
                  <a:gd name="T9" fmla="*/ 58 h 468"/>
                  <a:gd name="T10" fmla="*/ 55 w 904"/>
                  <a:gd name="T11" fmla="*/ 0 h 468"/>
                  <a:gd name="T12" fmla="*/ 849 w 904"/>
                  <a:gd name="T13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849" y="0"/>
                    </a:moveTo>
                    <a:cubicBezTo>
                      <a:pt x="893" y="0"/>
                      <a:pt x="904" y="26"/>
                      <a:pt x="873" y="58"/>
                    </a:cubicBezTo>
                    <a:cubicBezTo>
                      <a:pt x="507" y="436"/>
                      <a:pt x="507" y="436"/>
                      <a:pt x="507" y="436"/>
                    </a:cubicBezTo>
                    <a:cubicBezTo>
                      <a:pt x="477" y="468"/>
                      <a:pt x="427" y="468"/>
                      <a:pt x="396" y="436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0" y="26"/>
                      <a:pt x="11" y="0"/>
                      <a:pt x="55" y="0"/>
                    </a:cubicBezTo>
                    <a:lnTo>
                      <a:pt x="84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4657725" y="946151"/>
                <a:ext cx="2151063" cy="1825625"/>
              </a:xfrm>
              <a:custGeom>
                <a:avLst/>
                <a:gdLst>
                  <a:gd name="T0" fmla="*/ 848 w 1696"/>
                  <a:gd name="T1" fmla="*/ 0 h 1440"/>
                  <a:gd name="T2" fmla="*/ 0 w 1696"/>
                  <a:gd name="T3" fmla="*/ 848 h 1440"/>
                  <a:gd name="T4" fmla="*/ 241 w 1696"/>
                  <a:gd name="T5" fmla="*/ 1440 h 1440"/>
                  <a:gd name="T6" fmla="*/ 718 w 1696"/>
                  <a:gd name="T7" fmla="*/ 1209 h 1440"/>
                  <a:gd name="T8" fmla="*/ 464 w 1696"/>
                  <a:gd name="T9" fmla="*/ 848 h 1440"/>
                  <a:gd name="T10" fmla="*/ 848 w 1696"/>
                  <a:gd name="T11" fmla="*/ 464 h 1440"/>
                  <a:gd name="T12" fmla="*/ 1232 w 1696"/>
                  <a:gd name="T13" fmla="*/ 848 h 1440"/>
                  <a:gd name="T14" fmla="*/ 1213 w 1696"/>
                  <a:gd name="T15" fmla="*/ 966 h 1440"/>
                  <a:gd name="T16" fmla="*/ 1293 w 1696"/>
                  <a:gd name="T17" fmla="*/ 966 h 1440"/>
                  <a:gd name="T18" fmla="*/ 1293 w 1696"/>
                  <a:gd name="T19" fmla="*/ 1062 h 1440"/>
                  <a:gd name="T20" fmla="*/ 1669 w 1696"/>
                  <a:gd name="T21" fmla="*/ 1062 h 1440"/>
                  <a:gd name="T22" fmla="*/ 1696 w 1696"/>
                  <a:gd name="T23" fmla="*/ 848 h 1440"/>
                  <a:gd name="T24" fmla="*/ 848 w 1696"/>
                  <a:gd name="T25" fmla="*/ 0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6" h="1440">
                    <a:moveTo>
                      <a:pt x="848" y="0"/>
                    </a:move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078"/>
                      <a:pt x="92" y="1287"/>
                      <a:pt x="241" y="1440"/>
                    </a:cubicBezTo>
                    <a:cubicBezTo>
                      <a:pt x="374" y="1315"/>
                      <a:pt x="540" y="1235"/>
                      <a:pt x="718" y="1209"/>
                    </a:cubicBezTo>
                    <a:cubicBezTo>
                      <a:pt x="570" y="1156"/>
                      <a:pt x="464" y="1014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1060" y="464"/>
                      <a:pt x="1232" y="636"/>
                      <a:pt x="1232" y="848"/>
                    </a:cubicBezTo>
                    <a:cubicBezTo>
                      <a:pt x="1232" y="889"/>
                      <a:pt x="1225" y="929"/>
                      <a:pt x="1213" y="966"/>
                    </a:cubicBezTo>
                    <a:cubicBezTo>
                      <a:pt x="1293" y="966"/>
                      <a:pt x="1293" y="966"/>
                      <a:pt x="1293" y="966"/>
                    </a:cubicBezTo>
                    <a:cubicBezTo>
                      <a:pt x="1293" y="1062"/>
                      <a:pt x="1293" y="1062"/>
                      <a:pt x="1293" y="1062"/>
                    </a:cubicBezTo>
                    <a:cubicBezTo>
                      <a:pt x="1669" y="1062"/>
                      <a:pt x="1669" y="1062"/>
                      <a:pt x="1669" y="1062"/>
                    </a:cubicBezTo>
                    <a:cubicBezTo>
                      <a:pt x="1687" y="994"/>
                      <a:pt x="1696" y="922"/>
                      <a:pt x="1696" y="848"/>
                    </a:cubicBezTo>
                    <a:cubicBezTo>
                      <a:pt x="1696" y="380"/>
                      <a:pt x="1316" y="0"/>
                      <a:pt x="8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 userDrawn="1"/>
          </p:nvGrpSpPr>
          <p:grpSpPr>
            <a:xfrm>
              <a:off x="6240781" y="3111502"/>
              <a:ext cx="2434167" cy="3215217"/>
              <a:chOff x="4657725" y="2257426"/>
              <a:chExt cx="1825625" cy="2411413"/>
            </a:xfrm>
          </p:grpSpPr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753100" y="2257426"/>
                <a:ext cx="593725" cy="1146175"/>
              </a:xfrm>
              <a:custGeom>
                <a:avLst/>
                <a:gdLst>
                  <a:gd name="T0" fmla="*/ 0 w 468"/>
                  <a:gd name="T1" fmla="*/ 55 h 904"/>
                  <a:gd name="T2" fmla="*/ 57 w 468"/>
                  <a:gd name="T3" fmla="*/ 30 h 904"/>
                  <a:gd name="T4" fmla="*/ 436 w 468"/>
                  <a:gd name="T5" fmla="*/ 397 h 904"/>
                  <a:gd name="T6" fmla="*/ 436 w 468"/>
                  <a:gd name="T7" fmla="*/ 508 h 904"/>
                  <a:gd name="T8" fmla="*/ 57 w 468"/>
                  <a:gd name="T9" fmla="*/ 874 h 904"/>
                  <a:gd name="T10" fmla="*/ 0 w 468"/>
                  <a:gd name="T11" fmla="*/ 849 h 904"/>
                  <a:gd name="T12" fmla="*/ 0 w 468"/>
                  <a:gd name="T13" fmla="*/ 55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0" y="55"/>
                    </a:moveTo>
                    <a:cubicBezTo>
                      <a:pt x="0" y="11"/>
                      <a:pt x="26" y="0"/>
                      <a:pt x="57" y="30"/>
                    </a:cubicBezTo>
                    <a:cubicBezTo>
                      <a:pt x="436" y="397"/>
                      <a:pt x="436" y="397"/>
                      <a:pt x="436" y="397"/>
                    </a:cubicBezTo>
                    <a:cubicBezTo>
                      <a:pt x="468" y="427"/>
                      <a:pt x="468" y="477"/>
                      <a:pt x="436" y="508"/>
                    </a:cubicBezTo>
                    <a:cubicBezTo>
                      <a:pt x="57" y="874"/>
                      <a:pt x="57" y="874"/>
                      <a:pt x="57" y="874"/>
                    </a:cubicBezTo>
                    <a:cubicBezTo>
                      <a:pt x="26" y="904"/>
                      <a:pt x="0" y="893"/>
                      <a:pt x="0" y="849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4657725" y="2517776"/>
                <a:ext cx="1825625" cy="2151063"/>
              </a:xfrm>
              <a:custGeom>
                <a:avLst/>
                <a:gdLst>
                  <a:gd name="T0" fmla="*/ 1209 w 1440"/>
                  <a:gd name="T1" fmla="*/ 978 h 1696"/>
                  <a:gd name="T2" fmla="*/ 848 w 1440"/>
                  <a:gd name="T3" fmla="*/ 1232 h 1696"/>
                  <a:gd name="T4" fmla="*/ 464 w 1440"/>
                  <a:gd name="T5" fmla="*/ 848 h 1696"/>
                  <a:gd name="T6" fmla="*/ 848 w 1440"/>
                  <a:gd name="T7" fmla="*/ 464 h 1696"/>
                  <a:gd name="T8" fmla="*/ 969 w 1440"/>
                  <a:gd name="T9" fmla="*/ 483 h 1696"/>
                  <a:gd name="T10" fmla="*/ 969 w 1440"/>
                  <a:gd name="T11" fmla="*/ 9 h 1696"/>
                  <a:gd name="T12" fmla="*/ 848 w 1440"/>
                  <a:gd name="T13" fmla="*/ 0 h 1696"/>
                  <a:gd name="T14" fmla="*/ 0 w 1440"/>
                  <a:gd name="T15" fmla="*/ 848 h 1696"/>
                  <a:gd name="T16" fmla="*/ 848 w 1440"/>
                  <a:gd name="T17" fmla="*/ 1696 h 1696"/>
                  <a:gd name="T18" fmla="*/ 1440 w 1440"/>
                  <a:gd name="T19" fmla="*/ 1455 h 1696"/>
                  <a:gd name="T20" fmla="*/ 1209 w 1440"/>
                  <a:gd name="T21" fmla="*/ 978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0" h="1696">
                    <a:moveTo>
                      <a:pt x="1209" y="978"/>
                    </a:moveTo>
                    <a:cubicBezTo>
                      <a:pt x="1156" y="1126"/>
                      <a:pt x="1014" y="1232"/>
                      <a:pt x="848" y="1232"/>
                    </a:cubicBezTo>
                    <a:cubicBezTo>
                      <a:pt x="636" y="1232"/>
                      <a:pt x="464" y="1060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890" y="464"/>
                      <a:pt x="931" y="471"/>
                      <a:pt x="969" y="483"/>
                    </a:cubicBezTo>
                    <a:cubicBezTo>
                      <a:pt x="969" y="9"/>
                      <a:pt x="969" y="9"/>
                      <a:pt x="969" y="9"/>
                    </a:cubicBezTo>
                    <a:cubicBezTo>
                      <a:pt x="929" y="3"/>
                      <a:pt x="889" y="0"/>
                      <a:pt x="848" y="0"/>
                    </a:cubicBez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316"/>
                      <a:pt x="380" y="1696"/>
                      <a:pt x="848" y="1696"/>
                    </a:cubicBezTo>
                    <a:cubicBezTo>
                      <a:pt x="1078" y="1696"/>
                      <a:pt x="1287" y="1604"/>
                      <a:pt x="1440" y="1455"/>
                    </a:cubicBezTo>
                    <a:cubicBezTo>
                      <a:pt x="1315" y="1322"/>
                      <a:pt x="1235" y="1156"/>
                      <a:pt x="1209" y="97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4"/>
            <p:cNvGrpSpPr/>
            <p:nvPr userDrawn="1"/>
          </p:nvGrpSpPr>
          <p:grpSpPr>
            <a:xfrm>
              <a:off x="7967980" y="3892551"/>
              <a:ext cx="3236384" cy="2434167"/>
              <a:chOff x="5953125" y="2843213"/>
              <a:chExt cx="2427288" cy="1825625"/>
            </a:xfrm>
          </p:grpSpPr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5953125" y="2989263"/>
                <a:ext cx="1146175" cy="593725"/>
              </a:xfrm>
              <a:custGeom>
                <a:avLst/>
                <a:gdLst>
                  <a:gd name="T0" fmla="*/ 55 w 904"/>
                  <a:gd name="T1" fmla="*/ 468 h 468"/>
                  <a:gd name="T2" fmla="*/ 30 w 904"/>
                  <a:gd name="T3" fmla="*/ 411 h 468"/>
                  <a:gd name="T4" fmla="*/ 396 w 904"/>
                  <a:gd name="T5" fmla="*/ 32 h 468"/>
                  <a:gd name="T6" fmla="*/ 507 w 904"/>
                  <a:gd name="T7" fmla="*/ 32 h 468"/>
                  <a:gd name="T8" fmla="*/ 873 w 904"/>
                  <a:gd name="T9" fmla="*/ 411 h 468"/>
                  <a:gd name="T10" fmla="*/ 849 w 904"/>
                  <a:gd name="T11" fmla="*/ 468 h 468"/>
                  <a:gd name="T12" fmla="*/ 55 w 904"/>
                  <a:gd name="T13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55" y="468"/>
                    </a:moveTo>
                    <a:cubicBezTo>
                      <a:pt x="11" y="468"/>
                      <a:pt x="0" y="442"/>
                      <a:pt x="30" y="411"/>
                    </a:cubicBezTo>
                    <a:cubicBezTo>
                      <a:pt x="396" y="32"/>
                      <a:pt x="396" y="32"/>
                      <a:pt x="396" y="32"/>
                    </a:cubicBezTo>
                    <a:cubicBezTo>
                      <a:pt x="427" y="0"/>
                      <a:pt x="477" y="0"/>
                      <a:pt x="507" y="32"/>
                    </a:cubicBezTo>
                    <a:cubicBezTo>
                      <a:pt x="873" y="411"/>
                      <a:pt x="873" y="411"/>
                      <a:pt x="873" y="411"/>
                    </a:cubicBezTo>
                    <a:cubicBezTo>
                      <a:pt x="904" y="442"/>
                      <a:pt x="893" y="468"/>
                      <a:pt x="849" y="468"/>
                    </a:cubicBezTo>
                    <a:lnTo>
                      <a:pt x="55" y="46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6230938" y="2843213"/>
                <a:ext cx="2149475" cy="1825625"/>
              </a:xfrm>
              <a:custGeom>
                <a:avLst/>
                <a:gdLst>
                  <a:gd name="T0" fmla="*/ 978 w 1696"/>
                  <a:gd name="T1" fmla="*/ 231 h 1440"/>
                  <a:gd name="T2" fmla="*/ 1232 w 1696"/>
                  <a:gd name="T3" fmla="*/ 592 h 1440"/>
                  <a:gd name="T4" fmla="*/ 848 w 1696"/>
                  <a:gd name="T5" fmla="*/ 976 h 1440"/>
                  <a:gd name="T6" fmla="*/ 464 w 1696"/>
                  <a:gd name="T7" fmla="*/ 592 h 1440"/>
                  <a:gd name="T8" fmla="*/ 487 w 1696"/>
                  <a:gd name="T9" fmla="*/ 462 h 1440"/>
                  <a:gd name="T10" fmla="*/ 10 w 1696"/>
                  <a:gd name="T11" fmla="*/ 462 h 1440"/>
                  <a:gd name="T12" fmla="*/ 0 w 1696"/>
                  <a:gd name="T13" fmla="*/ 592 h 1440"/>
                  <a:gd name="T14" fmla="*/ 848 w 1696"/>
                  <a:gd name="T15" fmla="*/ 1440 h 1440"/>
                  <a:gd name="T16" fmla="*/ 1696 w 1696"/>
                  <a:gd name="T17" fmla="*/ 592 h 1440"/>
                  <a:gd name="T18" fmla="*/ 1455 w 1696"/>
                  <a:gd name="T19" fmla="*/ 0 h 1440"/>
                  <a:gd name="T20" fmla="*/ 978 w 1696"/>
                  <a:gd name="T21" fmla="*/ 231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6" h="1440">
                    <a:moveTo>
                      <a:pt x="978" y="231"/>
                    </a:moveTo>
                    <a:cubicBezTo>
                      <a:pt x="1126" y="284"/>
                      <a:pt x="1232" y="426"/>
                      <a:pt x="1232" y="592"/>
                    </a:cubicBezTo>
                    <a:cubicBezTo>
                      <a:pt x="1232" y="804"/>
                      <a:pt x="1060" y="976"/>
                      <a:pt x="848" y="976"/>
                    </a:cubicBezTo>
                    <a:cubicBezTo>
                      <a:pt x="636" y="976"/>
                      <a:pt x="464" y="804"/>
                      <a:pt x="464" y="592"/>
                    </a:cubicBezTo>
                    <a:cubicBezTo>
                      <a:pt x="464" y="546"/>
                      <a:pt x="472" y="503"/>
                      <a:pt x="487" y="462"/>
                    </a:cubicBezTo>
                    <a:cubicBezTo>
                      <a:pt x="10" y="462"/>
                      <a:pt x="10" y="462"/>
                      <a:pt x="10" y="462"/>
                    </a:cubicBezTo>
                    <a:cubicBezTo>
                      <a:pt x="3" y="504"/>
                      <a:pt x="0" y="548"/>
                      <a:pt x="0" y="592"/>
                    </a:cubicBezTo>
                    <a:cubicBezTo>
                      <a:pt x="0" y="1060"/>
                      <a:pt x="380" y="1440"/>
                      <a:pt x="848" y="1440"/>
                    </a:cubicBezTo>
                    <a:cubicBezTo>
                      <a:pt x="1316" y="1440"/>
                      <a:pt x="1696" y="1060"/>
                      <a:pt x="1696" y="592"/>
                    </a:cubicBezTo>
                    <a:cubicBezTo>
                      <a:pt x="1696" y="362"/>
                      <a:pt x="1604" y="153"/>
                      <a:pt x="1455" y="0"/>
                    </a:cubicBezTo>
                    <a:cubicBezTo>
                      <a:pt x="1322" y="125"/>
                      <a:pt x="1156" y="205"/>
                      <a:pt x="978" y="23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6" name="Group 15"/>
            <p:cNvGrpSpPr/>
            <p:nvPr userDrawn="1"/>
          </p:nvGrpSpPr>
          <p:grpSpPr>
            <a:xfrm>
              <a:off x="8770198" y="1363135"/>
              <a:ext cx="2434167" cy="3276600"/>
              <a:chOff x="6554788" y="946151"/>
              <a:chExt cx="1825625" cy="24574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691313" y="2257426"/>
                <a:ext cx="593725" cy="1146175"/>
              </a:xfrm>
              <a:custGeom>
                <a:avLst/>
                <a:gdLst>
                  <a:gd name="T0" fmla="*/ 468 w 468"/>
                  <a:gd name="T1" fmla="*/ 849 h 904"/>
                  <a:gd name="T2" fmla="*/ 410 w 468"/>
                  <a:gd name="T3" fmla="*/ 874 h 904"/>
                  <a:gd name="T4" fmla="*/ 32 w 468"/>
                  <a:gd name="T5" fmla="*/ 508 h 904"/>
                  <a:gd name="T6" fmla="*/ 32 w 468"/>
                  <a:gd name="T7" fmla="*/ 397 h 904"/>
                  <a:gd name="T8" fmla="*/ 410 w 468"/>
                  <a:gd name="T9" fmla="*/ 30 h 904"/>
                  <a:gd name="T10" fmla="*/ 468 w 468"/>
                  <a:gd name="T11" fmla="*/ 55 h 904"/>
                  <a:gd name="T12" fmla="*/ 468 w 468"/>
                  <a:gd name="T13" fmla="*/ 84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468" y="849"/>
                    </a:moveTo>
                    <a:cubicBezTo>
                      <a:pt x="468" y="893"/>
                      <a:pt x="442" y="904"/>
                      <a:pt x="410" y="874"/>
                    </a:cubicBezTo>
                    <a:cubicBezTo>
                      <a:pt x="32" y="508"/>
                      <a:pt x="32" y="508"/>
                      <a:pt x="32" y="508"/>
                    </a:cubicBezTo>
                    <a:cubicBezTo>
                      <a:pt x="0" y="477"/>
                      <a:pt x="0" y="427"/>
                      <a:pt x="32" y="397"/>
                    </a:cubicBezTo>
                    <a:cubicBezTo>
                      <a:pt x="410" y="30"/>
                      <a:pt x="410" y="30"/>
                      <a:pt x="410" y="30"/>
                    </a:cubicBezTo>
                    <a:cubicBezTo>
                      <a:pt x="442" y="0"/>
                      <a:pt x="468" y="11"/>
                      <a:pt x="468" y="55"/>
                    </a:cubicBezTo>
                    <a:lnTo>
                      <a:pt x="468" y="84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6554788" y="946151"/>
                <a:ext cx="1825625" cy="2151063"/>
              </a:xfrm>
              <a:custGeom>
                <a:avLst/>
                <a:gdLst>
                  <a:gd name="T0" fmla="*/ 592 w 1440"/>
                  <a:gd name="T1" fmla="*/ 0 h 1696"/>
                  <a:gd name="T2" fmla="*/ 0 w 1440"/>
                  <a:gd name="T3" fmla="*/ 241 h 1696"/>
                  <a:gd name="T4" fmla="*/ 231 w 1440"/>
                  <a:gd name="T5" fmla="*/ 718 h 1696"/>
                  <a:gd name="T6" fmla="*/ 592 w 1440"/>
                  <a:gd name="T7" fmla="*/ 464 h 1696"/>
                  <a:gd name="T8" fmla="*/ 976 w 1440"/>
                  <a:gd name="T9" fmla="*/ 848 h 1696"/>
                  <a:gd name="T10" fmla="*/ 592 w 1440"/>
                  <a:gd name="T11" fmla="*/ 1232 h 1696"/>
                  <a:gd name="T12" fmla="*/ 452 w 1440"/>
                  <a:gd name="T13" fmla="*/ 1206 h 1696"/>
                  <a:gd name="T14" fmla="*/ 452 w 1440"/>
                  <a:gd name="T15" fmla="*/ 1300 h 1696"/>
                  <a:gd name="T16" fmla="*/ 389 w 1440"/>
                  <a:gd name="T17" fmla="*/ 1300 h 1696"/>
                  <a:gd name="T18" fmla="*/ 389 w 1440"/>
                  <a:gd name="T19" fmla="*/ 1671 h 1696"/>
                  <a:gd name="T20" fmla="*/ 592 w 1440"/>
                  <a:gd name="T21" fmla="*/ 1696 h 1696"/>
                  <a:gd name="T22" fmla="*/ 1440 w 1440"/>
                  <a:gd name="T23" fmla="*/ 848 h 1696"/>
                  <a:gd name="T24" fmla="*/ 592 w 1440"/>
                  <a:gd name="T25" fmla="*/ 0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40" h="1696">
                    <a:moveTo>
                      <a:pt x="592" y="0"/>
                    </a:moveTo>
                    <a:cubicBezTo>
                      <a:pt x="362" y="0"/>
                      <a:pt x="153" y="92"/>
                      <a:pt x="0" y="241"/>
                    </a:cubicBezTo>
                    <a:cubicBezTo>
                      <a:pt x="125" y="374"/>
                      <a:pt x="205" y="540"/>
                      <a:pt x="231" y="718"/>
                    </a:cubicBezTo>
                    <a:cubicBezTo>
                      <a:pt x="284" y="570"/>
                      <a:pt x="426" y="464"/>
                      <a:pt x="592" y="464"/>
                    </a:cubicBezTo>
                    <a:cubicBezTo>
                      <a:pt x="804" y="464"/>
                      <a:pt x="976" y="636"/>
                      <a:pt x="976" y="848"/>
                    </a:cubicBezTo>
                    <a:cubicBezTo>
                      <a:pt x="976" y="1060"/>
                      <a:pt x="804" y="1232"/>
                      <a:pt x="592" y="1232"/>
                    </a:cubicBezTo>
                    <a:cubicBezTo>
                      <a:pt x="543" y="1232"/>
                      <a:pt x="495" y="1223"/>
                      <a:pt x="452" y="1206"/>
                    </a:cubicBezTo>
                    <a:cubicBezTo>
                      <a:pt x="452" y="1300"/>
                      <a:pt x="452" y="1300"/>
                      <a:pt x="452" y="1300"/>
                    </a:cubicBezTo>
                    <a:cubicBezTo>
                      <a:pt x="389" y="1300"/>
                      <a:pt x="389" y="1300"/>
                      <a:pt x="389" y="1300"/>
                    </a:cubicBezTo>
                    <a:cubicBezTo>
                      <a:pt x="389" y="1671"/>
                      <a:pt x="389" y="1671"/>
                      <a:pt x="389" y="1671"/>
                    </a:cubicBezTo>
                    <a:cubicBezTo>
                      <a:pt x="454" y="1687"/>
                      <a:pt x="522" y="1696"/>
                      <a:pt x="592" y="1696"/>
                    </a:cubicBezTo>
                    <a:cubicBezTo>
                      <a:pt x="1060" y="1696"/>
                      <a:pt x="1440" y="1316"/>
                      <a:pt x="1440" y="848"/>
                    </a:cubicBezTo>
                    <a:cubicBezTo>
                      <a:pt x="1440" y="380"/>
                      <a:pt x="1060" y="0"/>
                      <a:pt x="59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 userDrawn="1"/>
          </p:nvSpPr>
          <p:spPr>
            <a:xfrm rot="18920653">
              <a:off x="6614389" y="1959675"/>
              <a:ext cx="1084827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 rot="2904439">
              <a:off x="9713530" y="2071950"/>
              <a:ext cx="1348425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 userDrawn="1"/>
          </p:nvSpPr>
          <p:spPr>
            <a:xfrm rot="3328205">
              <a:off x="6381839" y="5171931"/>
              <a:ext cx="1276620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 userDrawn="1"/>
          </p:nvSpPr>
          <p:spPr>
            <a:xfrm rot="18872992">
              <a:off x="9524091" y="5259067"/>
              <a:ext cx="1436559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30"/>
          <p:cNvGrpSpPr/>
          <p:nvPr/>
        </p:nvGrpSpPr>
        <p:grpSpPr>
          <a:xfrm>
            <a:off x="6924671" y="2712385"/>
            <a:ext cx="3609160" cy="572731"/>
            <a:chOff x="8633669" y="2306010"/>
            <a:chExt cx="2990246" cy="625370"/>
          </a:xfrm>
        </p:grpSpPr>
        <p:sp>
          <p:nvSpPr>
            <p:cNvPr id="3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0"/>
          <p:cNvGrpSpPr/>
          <p:nvPr/>
        </p:nvGrpSpPr>
        <p:grpSpPr>
          <a:xfrm>
            <a:off x="6924671" y="3535890"/>
            <a:ext cx="3609160" cy="572731"/>
            <a:chOff x="8633669" y="2306010"/>
            <a:chExt cx="2990246" cy="625370"/>
          </a:xfrm>
        </p:grpSpPr>
        <p:sp>
          <p:nvSpPr>
            <p:cNvPr id="34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0"/>
          <p:cNvGrpSpPr/>
          <p:nvPr/>
        </p:nvGrpSpPr>
        <p:grpSpPr>
          <a:xfrm>
            <a:off x="6924671" y="4359397"/>
            <a:ext cx="3609160" cy="572731"/>
            <a:chOff x="8633669" y="2306010"/>
            <a:chExt cx="2990246" cy="625370"/>
          </a:xfrm>
        </p:grpSpPr>
        <p:sp>
          <p:nvSpPr>
            <p:cNvPr id="37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0"/>
          <p:cNvGrpSpPr/>
          <p:nvPr/>
        </p:nvGrpSpPr>
        <p:grpSpPr>
          <a:xfrm>
            <a:off x="6924671" y="5182902"/>
            <a:ext cx="3609160" cy="572731"/>
            <a:chOff x="8633669" y="2306010"/>
            <a:chExt cx="2990246" cy="625370"/>
          </a:xfrm>
        </p:grpSpPr>
        <p:sp>
          <p:nvSpPr>
            <p:cNvPr id="4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6680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val 25"/>
          <p:cNvSpPr/>
          <p:nvPr/>
        </p:nvSpPr>
        <p:spPr>
          <a:xfrm>
            <a:off x="4429024" y="1960141"/>
            <a:ext cx="4101964" cy="4101964"/>
          </a:xfrm>
          <a:prstGeom prst="ellipse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AU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5540262" y="2301904"/>
            <a:ext cx="1879488" cy="3418438"/>
            <a:chOff x="2777030" y="1276350"/>
            <a:chExt cx="1871170" cy="340331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77030" y="1276350"/>
              <a:ext cx="1871170" cy="3403312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2961703" y="1874759"/>
              <a:ext cx="1501824" cy="2211466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644771" y="2208822"/>
            <a:ext cx="904654" cy="904657"/>
            <a:chOff x="8197836" y="1898395"/>
            <a:chExt cx="1017919" cy="1017922"/>
          </a:xfrm>
        </p:grpSpPr>
        <p:sp>
          <p:nvSpPr>
            <p:cNvPr id="27" name="Shape 255"/>
            <p:cNvSpPr/>
            <p:nvPr/>
          </p:nvSpPr>
          <p:spPr>
            <a:xfrm>
              <a:off x="8197836" y="1898395"/>
              <a:ext cx="1017919" cy="1017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chemeClr val="accent3"/>
            </a:solidFill>
            <a:ln w="762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Shape 256"/>
            <p:cNvSpPr/>
            <p:nvPr/>
          </p:nvSpPr>
          <p:spPr>
            <a:xfrm>
              <a:off x="8505560" y="2180961"/>
              <a:ext cx="402470" cy="4527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60" extrusionOk="0">
                  <a:moveTo>
                    <a:pt x="4050" y="7519"/>
                  </a:moveTo>
                  <a:cubicBezTo>
                    <a:pt x="3162" y="7519"/>
                    <a:pt x="0" y="7985"/>
                    <a:pt x="0" y="11155"/>
                  </a:cubicBezTo>
                  <a:lnTo>
                    <a:pt x="0" y="16801"/>
                  </a:lnTo>
                  <a:cubicBezTo>
                    <a:pt x="0" y="19969"/>
                    <a:pt x="3162" y="20318"/>
                    <a:pt x="4050" y="20318"/>
                  </a:cubicBezTo>
                  <a:cubicBezTo>
                    <a:pt x="4937" y="20318"/>
                    <a:pt x="2700" y="19652"/>
                    <a:pt x="2700" y="17687"/>
                  </a:cubicBezTo>
                  <a:lnTo>
                    <a:pt x="2700" y="10266"/>
                  </a:lnTo>
                  <a:cubicBezTo>
                    <a:pt x="2700" y="8207"/>
                    <a:pt x="4937" y="7519"/>
                    <a:pt x="4050" y="7519"/>
                  </a:cubicBezTo>
                  <a:close/>
                  <a:moveTo>
                    <a:pt x="15725" y="7408"/>
                  </a:moveTo>
                  <a:cubicBezTo>
                    <a:pt x="15545" y="6995"/>
                    <a:pt x="20503" y="3177"/>
                    <a:pt x="17612" y="83"/>
                  </a:cubicBezTo>
                  <a:cubicBezTo>
                    <a:pt x="16936" y="-640"/>
                    <a:pt x="14641" y="3547"/>
                    <a:pt x="11382" y="5443"/>
                  </a:cubicBezTo>
                  <a:cubicBezTo>
                    <a:pt x="9584" y="6488"/>
                    <a:pt x="5400" y="8715"/>
                    <a:pt x="5400" y="9946"/>
                  </a:cubicBezTo>
                  <a:lnTo>
                    <a:pt x="5400" y="17913"/>
                  </a:lnTo>
                  <a:cubicBezTo>
                    <a:pt x="5400" y="19393"/>
                    <a:pt x="12034" y="20960"/>
                    <a:pt x="17075" y="20960"/>
                  </a:cubicBezTo>
                  <a:cubicBezTo>
                    <a:pt x="18923" y="20960"/>
                    <a:pt x="21600" y="10974"/>
                    <a:pt x="21600" y="9388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6041" tIns="46041" rIns="46041" bIns="4604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4390335" y="2211918"/>
            <a:ext cx="904654" cy="904657"/>
            <a:chOff x="8197836" y="1898395"/>
            <a:chExt cx="1017919" cy="1017922"/>
          </a:xfrm>
        </p:grpSpPr>
        <p:sp>
          <p:nvSpPr>
            <p:cNvPr id="32" name="Shape 255"/>
            <p:cNvSpPr/>
            <p:nvPr/>
          </p:nvSpPr>
          <p:spPr>
            <a:xfrm>
              <a:off x="8197836" y="1898395"/>
              <a:ext cx="1017919" cy="1017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chemeClr val="accent2"/>
            </a:solidFill>
            <a:ln w="762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Shape 256"/>
            <p:cNvSpPr/>
            <p:nvPr/>
          </p:nvSpPr>
          <p:spPr>
            <a:xfrm flipH="1">
              <a:off x="8505560" y="2180961"/>
              <a:ext cx="402470" cy="4527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60" extrusionOk="0">
                  <a:moveTo>
                    <a:pt x="4050" y="7519"/>
                  </a:moveTo>
                  <a:cubicBezTo>
                    <a:pt x="3162" y="7519"/>
                    <a:pt x="0" y="7985"/>
                    <a:pt x="0" y="11155"/>
                  </a:cubicBezTo>
                  <a:lnTo>
                    <a:pt x="0" y="16801"/>
                  </a:lnTo>
                  <a:cubicBezTo>
                    <a:pt x="0" y="19969"/>
                    <a:pt x="3162" y="20318"/>
                    <a:pt x="4050" y="20318"/>
                  </a:cubicBezTo>
                  <a:cubicBezTo>
                    <a:pt x="4937" y="20318"/>
                    <a:pt x="2700" y="19652"/>
                    <a:pt x="2700" y="17687"/>
                  </a:cubicBezTo>
                  <a:lnTo>
                    <a:pt x="2700" y="10266"/>
                  </a:lnTo>
                  <a:cubicBezTo>
                    <a:pt x="2700" y="8207"/>
                    <a:pt x="4937" y="7519"/>
                    <a:pt x="4050" y="7519"/>
                  </a:cubicBezTo>
                  <a:close/>
                  <a:moveTo>
                    <a:pt x="15725" y="7408"/>
                  </a:moveTo>
                  <a:cubicBezTo>
                    <a:pt x="15545" y="6995"/>
                    <a:pt x="20503" y="3177"/>
                    <a:pt x="17612" y="83"/>
                  </a:cubicBezTo>
                  <a:cubicBezTo>
                    <a:pt x="16936" y="-640"/>
                    <a:pt x="14641" y="3547"/>
                    <a:pt x="11382" y="5443"/>
                  </a:cubicBezTo>
                  <a:cubicBezTo>
                    <a:pt x="9584" y="6488"/>
                    <a:pt x="5400" y="8715"/>
                    <a:pt x="5400" y="9946"/>
                  </a:cubicBezTo>
                  <a:lnTo>
                    <a:pt x="5400" y="17913"/>
                  </a:lnTo>
                  <a:cubicBezTo>
                    <a:pt x="5400" y="19393"/>
                    <a:pt x="12034" y="20960"/>
                    <a:pt x="17075" y="20960"/>
                  </a:cubicBezTo>
                  <a:cubicBezTo>
                    <a:pt x="18923" y="20960"/>
                    <a:pt x="21600" y="10974"/>
                    <a:pt x="21600" y="9388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6041" tIns="46041" rIns="46041" bIns="4604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7640402" y="4900513"/>
            <a:ext cx="904654" cy="904657"/>
            <a:chOff x="8197836" y="1898395"/>
            <a:chExt cx="1017919" cy="1017922"/>
          </a:xfrm>
        </p:grpSpPr>
        <p:sp>
          <p:nvSpPr>
            <p:cNvPr id="41" name="Shape 255"/>
            <p:cNvSpPr/>
            <p:nvPr/>
          </p:nvSpPr>
          <p:spPr>
            <a:xfrm>
              <a:off x="8197836" y="1898395"/>
              <a:ext cx="1017919" cy="1017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chemeClr val="accent5"/>
            </a:solidFill>
            <a:ln w="762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Shape 256"/>
            <p:cNvSpPr/>
            <p:nvPr/>
          </p:nvSpPr>
          <p:spPr>
            <a:xfrm>
              <a:off x="8505560" y="2180961"/>
              <a:ext cx="402470" cy="4527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60" extrusionOk="0">
                  <a:moveTo>
                    <a:pt x="4050" y="7519"/>
                  </a:moveTo>
                  <a:cubicBezTo>
                    <a:pt x="3162" y="7519"/>
                    <a:pt x="0" y="7985"/>
                    <a:pt x="0" y="11155"/>
                  </a:cubicBezTo>
                  <a:lnTo>
                    <a:pt x="0" y="16801"/>
                  </a:lnTo>
                  <a:cubicBezTo>
                    <a:pt x="0" y="19969"/>
                    <a:pt x="3162" y="20318"/>
                    <a:pt x="4050" y="20318"/>
                  </a:cubicBezTo>
                  <a:cubicBezTo>
                    <a:pt x="4937" y="20318"/>
                    <a:pt x="2700" y="19652"/>
                    <a:pt x="2700" y="17687"/>
                  </a:cubicBezTo>
                  <a:lnTo>
                    <a:pt x="2700" y="10266"/>
                  </a:lnTo>
                  <a:cubicBezTo>
                    <a:pt x="2700" y="8207"/>
                    <a:pt x="4937" y="7519"/>
                    <a:pt x="4050" y="7519"/>
                  </a:cubicBezTo>
                  <a:close/>
                  <a:moveTo>
                    <a:pt x="15725" y="7408"/>
                  </a:moveTo>
                  <a:cubicBezTo>
                    <a:pt x="15545" y="6995"/>
                    <a:pt x="20503" y="3177"/>
                    <a:pt x="17612" y="83"/>
                  </a:cubicBezTo>
                  <a:cubicBezTo>
                    <a:pt x="16936" y="-640"/>
                    <a:pt x="14641" y="3547"/>
                    <a:pt x="11382" y="5443"/>
                  </a:cubicBezTo>
                  <a:cubicBezTo>
                    <a:pt x="9584" y="6488"/>
                    <a:pt x="5400" y="8715"/>
                    <a:pt x="5400" y="9946"/>
                  </a:cubicBezTo>
                  <a:lnTo>
                    <a:pt x="5400" y="17913"/>
                  </a:lnTo>
                  <a:cubicBezTo>
                    <a:pt x="5400" y="19393"/>
                    <a:pt x="12034" y="20960"/>
                    <a:pt x="17075" y="20960"/>
                  </a:cubicBezTo>
                  <a:cubicBezTo>
                    <a:pt x="18923" y="20960"/>
                    <a:pt x="21600" y="10974"/>
                    <a:pt x="21600" y="9388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6041" tIns="46041" rIns="46041" bIns="4604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4422891" y="4904695"/>
            <a:ext cx="904654" cy="904657"/>
            <a:chOff x="8197836" y="1898395"/>
            <a:chExt cx="1017919" cy="1017922"/>
          </a:xfrm>
        </p:grpSpPr>
        <p:sp>
          <p:nvSpPr>
            <p:cNvPr id="44" name="Shape 255"/>
            <p:cNvSpPr/>
            <p:nvPr/>
          </p:nvSpPr>
          <p:spPr>
            <a:xfrm>
              <a:off x="8197836" y="1898395"/>
              <a:ext cx="1017919" cy="1017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chemeClr val="accent4"/>
            </a:solidFill>
            <a:ln w="762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Shape 256"/>
            <p:cNvSpPr/>
            <p:nvPr/>
          </p:nvSpPr>
          <p:spPr>
            <a:xfrm flipH="1">
              <a:off x="8505560" y="2180961"/>
              <a:ext cx="402470" cy="4527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60" extrusionOk="0">
                  <a:moveTo>
                    <a:pt x="4050" y="7519"/>
                  </a:moveTo>
                  <a:cubicBezTo>
                    <a:pt x="3162" y="7519"/>
                    <a:pt x="0" y="7985"/>
                    <a:pt x="0" y="11155"/>
                  </a:cubicBezTo>
                  <a:lnTo>
                    <a:pt x="0" y="16801"/>
                  </a:lnTo>
                  <a:cubicBezTo>
                    <a:pt x="0" y="19969"/>
                    <a:pt x="3162" y="20318"/>
                    <a:pt x="4050" y="20318"/>
                  </a:cubicBezTo>
                  <a:cubicBezTo>
                    <a:pt x="4937" y="20318"/>
                    <a:pt x="2700" y="19652"/>
                    <a:pt x="2700" y="17687"/>
                  </a:cubicBezTo>
                  <a:lnTo>
                    <a:pt x="2700" y="10266"/>
                  </a:lnTo>
                  <a:cubicBezTo>
                    <a:pt x="2700" y="8207"/>
                    <a:pt x="4937" y="7519"/>
                    <a:pt x="4050" y="7519"/>
                  </a:cubicBezTo>
                  <a:close/>
                  <a:moveTo>
                    <a:pt x="15725" y="7408"/>
                  </a:moveTo>
                  <a:cubicBezTo>
                    <a:pt x="15545" y="6995"/>
                    <a:pt x="20503" y="3177"/>
                    <a:pt x="17612" y="83"/>
                  </a:cubicBezTo>
                  <a:cubicBezTo>
                    <a:pt x="16936" y="-640"/>
                    <a:pt x="14641" y="3547"/>
                    <a:pt x="11382" y="5443"/>
                  </a:cubicBezTo>
                  <a:cubicBezTo>
                    <a:pt x="9584" y="6488"/>
                    <a:pt x="5400" y="8715"/>
                    <a:pt x="5400" y="9946"/>
                  </a:cubicBezTo>
                  <a:lnTo>
                    <a:pt x="5400" y="17913"/>
                  </a:lnTo>
                  <a:cubicBezTo>
                    <a:pt x="5400" y="19393"/>
                    <a:pt x="12034" y="20960"/>
                    <a:pt x="17075" y="20960"/>
                  </a:cubicBezTo>
                  <a:cubicBezTo>
                    <a:pt x="18923" y="20960"/>
                    <a:pt x="21600" y="10974"/>
                    <a:pt x="21600" y="9388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6041" tIns="46041" rIns="46041" bIns="4604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Text Placeholder 8"/>
          <p:cNvSpPr txBox="1">
            <a:spLocks/>
          </p:cNvSpPr>
          <p:nvPr/>
        </p:nvSpPr>
        <p:spPr>
          <a:xfrm>
            <a:off x="2454434" y="2295525"/>
            <a:ext cx="1770063" cy="298450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9"/>
          <p:cNvSpPr txBox="1">
            <a:spLocks/>
          </p:cNvSpPr>
          <p:nvPr/>
        </p:nvSpPr>
        <p:spPr>
          <a:xfrm>
            <a:off x="1949609" y="2547938"/>
            <a:ext cx="2274888" cy="708347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8"/>
          <p:cNvSpPr txBox="1">
            <a:spLocks/>
          </p:cNvSpPr>
          <p:nvPr/>
        </p:nvSpPr>
        <p:spPr>
          <a:xfrm>
            <a:off x="8756809" y="2295525"/>
            <a:ext cx="1770063" cy="298450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 Placeholder 9"/>
          <p:cNvSpPr txBox="1">
            <a:spLocks/>
          </p:cNvSpPr>
          <p:nvPr/>
        </p:nvSpPr>
        <p:spPr>
          <a:xfrm>
            <a:off x="8756809" y="2547938"/>
            <a:ext cx="2274888" cy="708347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 Placeholder 8"/>
          <p:cNvSpPr txBox="1">
            <a:spLocks/>
          </p:cNvSpPr>
          <p:nvPr/>
        </p:nvSpPr>
        <p:spPr>
          <a:xfrm>
            <a:off x="2454434" y="4966153"/>
            <a:ext cx="1770063" cy="298450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Placeholder 9"/>
          <p:cNvSpPr txBox="1">
            <a:spLocks/>
          </p:cNvSpPr>
          <p:nvPr/>
        </p:nvSpPr>
        <p:spPr>
          <a:xfrm>
            <a:off x="1949609" y="5218566"/>
            <a:ext cx="2274888" cy="708347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 Placeholder 8"/>
          <p:cNvSpPr txBox="1">
            <a:spLocks/>
          </p:cNvSpPr>
          <p:nvPr/>
        </p:nvSpPr>
        <p:spPr>
          <a:xfrm>
            <a:off x="8756809" y="4966153"/>
            <a:ext cx="1770063" cy="298450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 Placeholder 9"/>
          <p:cNvSpPr txBox="1">
            <a:spLocks/>
          </p:cNvSpPr>
          <p:nvPr/>
        </p:nvSpPr>
        <p:spPr>
          <a:xfrm>
            <a:off x="8756809" y="5218566"/>
            <a:ext cx="2274888" cy="708347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4852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500"/>
                            </p:stCondLst>
                            <p:childTnLst>
                              <p:par>
                                <p:cTn id="7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0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500"/>
                            </p:stCondLst>
                            <p:childTnLst>
                              <p:par>
                                <p:cTn id="8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1" grpId="0" build="p"/>
      <p:bldP spid="22" grpId="0" build="p"/>
      <p:bldP spid="23" grpId="0" build="p"/>
      <p:bldP spid="24" grpId="0" build="p"/>
      <p:bldP spid="25" grpId="0" build="p"/>
      <p:bldP spid="30" grpId="0" build="p"/>
      <p:bldP spid="34" grpId="0" build="p"/>
      <p:bldP spid="3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2684959" y="1600101"/>
            <a:ext cx="3341438" cy="394897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78" name="直接连接符 77"/>
          <p:cNvCxnSpPr/>
          <p:nvPr/>
        </p:nvCxnSpPr>
        <p:spPr>
          <a:xfrm>
            <a:off x="3247158" y="5006216"/>
            <a:ext cx="221704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13"/>
          <p:cNvSpPr txBox="1">
            <a:spLocks/>
          </p:cNvSpPr>
          <p:nvPr/>
        </p:nvSpPr>
        <p:spPr>
          <a:xfrm>
            <a:off x="3130692" y="4221373"/>
            <a:ext cx="2449974" cy="519373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sz="3375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PART</a:t>
            </a:r>
            <a:endParaRPr lang="en-US" sz="3375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TextBox 48"/>
          <p:cNvSpPr txBox="1"/>
          <p:nvPr/>
        </p:nvSpPr>
        <p:spPr>
          <a:xfrm>
            <a:off x="6933431" y="3040261"/>
            <a:ext cx="432048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  <a:endParaRPr lang="en-GB" altLang="zh-CN" sz="4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3186856" y="2011757"/>
            <a:ext cx="2337644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3800" cap="all" spc="300" dirty="0" smtClean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04</a:t>
            </a:r>
            <a:endParaRPr lang="zh-CN" altLang="en-US" sz="13800" cap="all" spc="300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879479" y="3992900"/>
            <a:ext cx="183744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939842" y="3992900"/>
            <a:ext cx="183744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11"/>
          <p:cNvSpPr txBox="1"/>
          <p:nvPr/>
        </p:nvSpPr>
        <p:spPr>
          <a:xfrm>
            <a:off x="6879479" y="4303831"/>
            <a:ext cx="183744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1"/>
          <p:cNvSpPr txBox="1"/>
          <p:nvPr/>
        </p:nvSpPr>
        <p:spPr>
          <a:xfrm>
            <a:off x="8939842" y="4303831"/>
            <a:ext cx="183744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28022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5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3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8" grpId="0"/>
      <p:bldP spid="11" grpId="0"/>
      <p:bldP spid="11" grpId="1"/>
      <p:bldP spid="12" grpId="0"/>
      <p:bldP spid="12" grpId="1"/>
      <p:bldP spid="13" grpId="0"/>
      <p:bldP spid="14" grpId="0"/>
      <p:bldP spid="15" grpId="0"/>
      <p:bldP spid="1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5042720" y="3368509"/>
            <a:ext cx="2762008" cy="2496581"/>
            <a:chOff x="3471863" y="2343150"/>
            <a:chExt cx="2197101" cy="1985963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3476626" y="2381250"/>
              <a:ext cx="2192338" cy="1495425"/>
            </a:xfrm>
            <a:custGeom>
              <a:avLst/>
              <a:gdLst/>
              <a:ahLst/>
              <a:cxnLst>
                <a:cxn ang="0">
                  <a:pos x="1202" y="800"/>
                </a:cxn>
                <a:cxn ang="0">
                  <a:pos x="1182" y="820"/>
                </a:cxn>
                <a:cxn ang="0">
                  <a:pos x="20" y="820"/>
                </a:cxn>
                <a:cxn ang="0">
                  <a:pos x="0" y="800"/>
                </a:cxn>
                <a:cxn ang="0">
                  <a:pos x="0" y="20"/>
                </a:cxn>
                <a:cxn ang="0">
                  <a:pos x="20" y="0"/>
                </a:cxn>
                <a:cxn ang="0">
                  <a:pos x="1182" y="0"/>
                </a:cxn>
                <a:cxn ang="0">
                  <a:pos x="1202" y="20"/>
                </a:cxn>
                <a:cxn ang="0">
                  <a:pos x="1202" y="800"/>
                </a:cxn>
              </a:cxnLst>
              <a:rect l="0" t="0" r="r" b="b"/>
              <a:pathLst>
                <a:path w="1202" h="820">
                  <a:moveTo>
                    <a:pt x="1202" y="800"/>
                  </a:moveTo>
                  <a:cubicBezTo>
                    <a:pt x="1202" y="811"/>
                    <a:pt x="1193" y="820"/>
                    <a:pt x="1182" y="820"/>
                  </a:cubicBezTo>
                  <a:cubicBezTo>
                    <a:pt x="20" y="820"/>
                    <a:pt x="20" y="820"/>
                    <a:pt x="20" y="820"/>
                  </a:cubicBezTo>
                  <a:cubicBezTo>
                    <a:pt x="9" y="820"/>
                    <a:pt x="0" y="811"/>
                    <a:pt x="0" y="80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182" y="0"/>
                    <a:pt x="1182" y="0"/>
                    <a:pt x="1182" y="0"/>
                  </a:cubicBezTo>
                  <a:cubicBezTo>
                    <a:pt x="1193" y="0"/>
                    <a:pt x="1202" y="9"/>
                    <a:pt x="1202" y="20"/>
                  </a:cubicBezTo>
                  <a:lnTo>
                    <a:pt x="1202" y="800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563938" y="3713163"/>
              <a:ext cx="2019300" cy="9048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573587" y="2343150"/>
              <a:ext cx="1009650" cy="1460500"/>
            </a:xfrm>
            <a:custGeom>
              <a:avLst/>
              <a:gdLst/>
              <a:ahLst/>
              <a:cxnLst>
                <a:cxn ang="0">
                  <a:pos x="0" y="801"/>
                </a:cxn>
                <a:cxn ang="0">
                  <a:pos x="0" y="73"/>
                </a:cxn>
                <a:cxn ang="0">
                  <a:pos x="1" y="71"/>
                </a:cxn>
                <a:cxn ang="0">
                  <a:pos x="1" y="65"/>
                </a:cxn>
                <a:cxn ang="0">
                  <a:pos x="70" y="0"/>
                </a:cxn>
                <a:cxn ang="0">
                  <a:pos x="554" y="0"/>
                </a:cxn>
                <a:cxn ang="0">
                  <a:pos x="554" y="758"/>
                </a:cxn>
                <a:cxn ang="0">
                  <a:pos x="70" y="758"/>
                </a:cxn>
                <a:cxn ang="0">
                  <a:pos x="0" y="801"/>
                </a:cxn>
              </a:cxnLst>
              <a:rect l="0" t="0" r="r" b="b"/>
              <a:pathLst>
                <a:path w="554" h="801">
                  <a:moveTo>
                    <a:pt x="0" y="801"/>
                  </a:moveTo>
                  <a:cubicBezTo>
                    <a:pt x="0" y="73"/>
                    <a:pt x="0" y="73"/>
                    <a:pt x="0" y="73"/>
                  </a:cubicBezTo>
                  <a:cubicBezTo>
                    <a:pt x="1" y="72"/>
                    <a:pt x="1" y="71"/>
                    <a:pt x="1" y="71"/>
                  </a:cubicBezTo>
                  <a:cubicBezTo>
                    <a:pt x="1" y="69"/>
                    <a:pt x="1" y="67"/>
                    <a:pt x="1" y="65"/>
                  </a:cubicBezTo>
                  <a:cubicBezTo>
                    <a:pt x="4" y="29"/>
                    <a:pt x="34" y="0"/>
                    <a:pt x="70" y="0"/>
                  </a:cubicBezTo>
                  <a:cubicBezTo>
                    <a:pt x="554" y="0"/>
                    <a:pt x="554" y="0"/>
                    <a:pt x="554" y="0"/>
                  </a:cubicBezTo>
                  <a:cubicBezTo>
                    <a:pt x="554" y="758"/>
                    <a:pt x="554" y="758"/>
                    <a:pt x="554" y="758"/>
                  </a:cubicBezTo>
                  <a:cubicBezTo>
                    <a:pt x="70" y="758"/>
                    <a:pt x="70" y="758"/>
                    <a:pt x="70" y="758"/>
                  </a:cubicBezTo>
                  <a:cubicBezTo>
                    <a:pt x="40" y="758"/>
                    <a:pt x="13" y="775"/>
                    <a:pt x="0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563938" y="2343150"/>
              <a:ext cx="1011238" cy="1460500"/>
            </a:xfrm>
            <a:custGeom>
              <a:avLst/>
              <a:gdLst/>
              <a:ahLst/>
              <a:cxnLst>
                <a:cxn ang="0">
                  <a:pos x="554" y="801"/>
                </a:cxn>
                <a:cxn ang="0">
                  <a:pos x="554" y="73"/>
                </a:cxn>
                <a:cxn ang="0">
                  <a:pos x="553" y="71"/>
                </a:cxn>
                <a:cxn ang="0">
                  <a:pos x="553" y="65"/>
                </a:cxn>
                <a:cxn ang="0">
                  <a:pos x="483" y="0"/>
                </a:cxn>
                <a:cxn ang="0">
                  <a:pos x="0" y="0"/>
                </a:cxn>
                <a:cxn ang="0">
                  <a:pos x="0" y="758"/>
                </a:cxn>
                <a:cxn ang="0">
                  <a:pos x="483" y="758"/>
                </a:cxn>
                <a:cxn ang="0">
                  <a:pos x="554" y="801"/>
                </a:cxn>
              </a:cxnLst>
              <a:rect l="0" t="0" r="r" b="b"/>
              <a:pathLst>
                <a:path w="554" h="801">
                  <a:moveTo>
                    <a:pt x="554" y="801"/>
                  </a:moveTo>
                  <a:cubicBezTo>
                    <a:pt x="554" y="73"/>
                    <a:pt x="554" y="73"/>
                    <a:pt x="554" y="73"/>
                  </a:cubicBezTo>
                  <a:cubicBezTo>
                    <a:pt x="553" y="72"/>
                    <a:pt x="553" y="71"/>
                    <a:pt x="553" y="71"/>
                  </a:cubicBezTo>
                  <a:cubicBezTo>
                    <a:pt x="553" y="69"/>
                    <a:pt x="553" y="67"/>
                    <a:pt x="553" y="65"/>
                  </a:cubicBezTo>
                  <a:cubicBezTo>
                    <a:pt x="550" y="29"/>
                    <a:pt x="520" y="0"/>
                    <a:pt x="48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8"/>
                    <a:pt x="0" y="758"/>
                    <a:pt x="0" y="758"/>
                  </a:cubicBezTo>
                  <a:cubicBezTo>
                    <a:pt x="483" y="758"/>
                    <a:pt x="483" y="758"/>
                    <a:pt x="483" y="758"/>
                  </a:cubicBezTo>
                  <a:cubicBezTo>
                    <a:pt x="514" y="758"/>
                    <a:pt x="540" y="775"/>
                    <a:pt x="554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502151" y="2357438"/>
              <a:ext cx="73025" cy="1446213"/>
            </a:xfrm>
            <a:custGeom>
              <a:avLst/>
              <a:gdLst/>
              <a:ahLst/>
              <a:cxnLst>
                <a:cxn ang="0">
                  <a:pos x="39" y="57"/>
                </a:cxn>
                <a:cxn ang="0">
                  <a:pos x="0" y="0"/>
                </a:cxn>
                <a:cxn ang="0">
                  <a:pos x="0" y="756"/>
                </a:cxn>
                <a:cxn ang="0">
                  <a:pos x="40" y="793"/>
                </a:cxn>
                <a:cxn ang="0">
                  <a:pos x="40" y="65"/>
                </a:cxn>
                <a:cxn ang="0">
                  <a:pos x="39" y="63"/>
                </a:cxn>
                <a:cxn ang="0">
                  <a:pos x="39" y="57"/>
                </a:cxn>
              </a:cxnLst>
              <a:rect l="0" t="0" r="r" b="b"/>
              <a:pathLst>
                <a:path w="40" h="793">
                  <a:moveTo>
                    <a:pt x="39" y="57"/>
                  </a:moveTo>
                  <a:cubicBezTo>
                    <a:pt x="37" y="32"/>
                    <a:pt x="22" y="10"/>
                    <a:pt x="0" y="0"/>
                  </a:cubicBezTo>
                  <a:cubicBezTo>
                    <a:pt x="0" y="756"/>
                    <a:pt x="0" y="756"/>
                    <a:pt x="0" y="756"/>
                  </a:cubicBezTo>
                  <a:cubicBezTo>
                    <a:pt x="17" y="764"/>
                    <a:pt x="31" y="776"/>
                    <a:pt x="40" y="793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39" y="64"/>
                    <a:pt x="39" y="63"/>
                    <a:pt x="39" y="63"/>
                  </a:cubicBezTo>
                  <a:cubicBezTo>
                    <a:pt x="39" y="61"/>
                    <a:pt x="39" y="59"/>
                    <a:pt x="39" y="5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4700588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4700588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4700588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4700588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4700588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4700588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3692526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3692526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3692526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3692526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3692526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3692526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548063" y="3338513"/>
              <a:ext cx="928688" cy="917575"/>
            </a:xfrm>
            <a:custGeom>
              <a:avLst/>
              <a:gdLst/>
              <a:ahLst/>
              <a:cxnLst>
                <a:cxn ang="0">
                  <a:pos x="32" y="500"/>
                </a:cxn>
                <a:cxn ang="0">
                  <a:pos x="14" y="489"/>
                </a:cxn>
                <a:cxn ang="0">
                  <a:pos x="15" y="436"/>
                </a:cxn>
                <a:cxn ang="0">
                  <a:pos x="441" y="15"/>
                </a:cxn>
                <a:cxn ang="0">
                  <a:pos x="495" y="15"/>
                </a:cxn>
                <a:cxn ang="0">
                  <a:pos x="494" y="69"/>
                </a:cxn>
                <a:cxn ang="0">
                  <a:pos x="68" y="490"/>
                </a:cxn>
                <a:cxn ang="0">
                  <a:pos x="32" y="500"/>
                </a:cxn>
              </a:cxnLst>
              <a:rect l="0" t="0" r="r" b="b"/>
              <a:pathLst>
                <a:path w="509" h="503">
                  <a:moveTo>
                    <a:pt x="32" y="500"/>
                  </a:moveTo>
                  <a:cubicBezTo>
                    <a:pt x="26" y="498"/>
                    <a:pt x="19" y="495"/>
                    <a:pt x="14" y="489"/>
                  </a:cubicBezTo>
                  <a:cubicBezTo>
                    <a:pt x="0" y="475"/>
                    <a:pt x="0" y="450"/>
                    <a:pt x="15" y="436"/>
                  </a:cubicBezTo>
                  <a:cubicBezTo>
                    <a:pt x="441" y="15"/>
                    <a:pt x="441" y="15"/>
                    <a:pt x="441" y="15"/>
                  </a:cubicBezTo>
                  <a:cubicBezTo>
                    <a:pt x="456" y="0"/>
                    <a:pt x="480" y="0"/>
                    <a:pt x="495" y="15"/>
                  </a:cubicBezTo>
                  <a:cubicBezTo>
                    <a:pt x="509" y="30"/>
                    <a:pt x="509" y="54"/>
                    <a:pt x="494" y="69"/>
                  </a:cubicBezTo>
                  <a:cubicBezTo>
                    <a:pt x="68" y="490"/>
                    <a:pt x="68" y="490"/>
                    <a:pt x="68" y="490"/>
                  </a:cubicBezTo>
                  <a:cubicBezTo>
                    <a:pt x="58" y="499"/>
                    <a:pt x="44" y="503"/>
                    <a:pt x="32" y="50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471863" y="3467100"/>
              <a:ext cx="874713" cy="862013"/>
            </a:xfrm>
            <a:custGeom>
              <a:avLst/>
              <a:gdLst/>
              <a:ahLst/>
              <a:cxnLst>
                <a:cxn ang="0">
                  <a:pos x="65" y="466"/>
                </a:cxn>
                <a:cxn ang="0">
                  <a:pos x="29" y="446"/>
                </a:cxn>
                <a:cxn ang="0">
                  <a:pos x="30" y="339"/>
                </a:cxn>
                <a:cxn ang="0">
                  <a:pos x="343" y="29"/>
                </a:cxn>
                <a:cxn ang="0">
                  <a:pos x="451" y="30"/>
                </a:cxn>
                <a:cxn ang="0">
                  <a:pos x="450" y="137"/>
                </a:cxn>
                <a:cxn ang="0">
                  <a:pos x="137" y="447"/>
                </a:cxn>
                <a:cxn ang="0">
                  <a:pos x="65" y="466"/>
                </a:cxn>
              </a:cxnLst>
              <a:rect l="0" t="0" r="r" b="b"/>
              <a:pathLst>
                <a:path w="480" h="473">
                  <a:moveTo>
                    <a:pt x="65" y="466"/>
                  </a:moveTo>
                  <a:cubicBezTo>
                    <a:pt x="52" y="463"/>
                    <a:pt x="39" y="456"/>
                    <a:pt x="29" y="446"/>
                  </a:cubicBezTo>
                  <a:cubicBezTo>
                    <a:pt x="0" y="416"/>
                    <a:pt x="0" y="368"/>
                    <a:pt x="30" y="339"/>
                  </a:cubicBezTo>
                  <a:cubicBezTo>
                    <a:pt x="343" y="29"/>
                    <a:pt x="343" y="29"/>
                    <a:pt x="343" y="29"/>
                  </a:cubicBezTo>
                  <a:cubicBezTo>
                    <a:pt x="373" y="0"/>
                    <a:pt x="421" y="0"/>
                    <a:pt x="451" y="30"/>
                  </a:cubicBezTo>
                  <a:cubicBezTo>
                    <a:pt x="480" y="60"/>
                    <a:pt x="480" y="108"/>
                    <a:pt x="450" y="137"/>
                  </a:cubicBezTo>
                  <a:cubicBezTo>
                    <a:pt x="137" y="447"/>
                    <a:pt x="137" y="447"/>
                    <a:pt x="137" y="447"/>
                  </a:cubicBezTo>
                  <a:cubicBezTo>
                    <a:pt x="117" y="466"/>
                    <a:pt x="90" y="473"/>
                    <a:pt x="65" y="46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4195763" y="2540000"/>
              <a:ext cx="1084263" cy="1084263"/>
            </a:xfrm>
            <a:custGeom>
              <a:avLst/>
              <a:gdLst/>
              <a:ahLst/>
              <a:cxnLst>
                <a:cxn ang="0">
                  <a:pos x="595" y="299"/>
                </a:cxn>
                <a:cxn ang="0">
                  <a:pos x="370" y="9"/>
                </a:cxn>
                <a:cxn ang="0">
                  <a:pos x="300" y="0"/>
                </a:cxn>
                <a:cxn ang="0">
                  <a:pos x="89" y="86"/>
                </a:cxn>
                <a:cxn ang="0">
                  <a:pos x="1" y="295"/>
                </a:cxn>
                <a:cxn ang="0">
                  <a:pos x="225" y="585"/>
                </a:cxn>
                <a:cxn ang="0">
                  <a:pos x="296" y="594"/>
                </a:cxn>
                <a:cxn ang="0">
                  <a:pos x="506" y="508"/>
                </a:cxn>
                <a:cxn ang="0">
                  <a:pos x="595" y="299"/>
                </a:cxn>
                <a:cxn ang="0">
                  <a:pos x="453" y="454"/>
                </a:cxn>
                <a:cxn ang="0">
                  <a:pos x="296" y="518"/>
                </a:cxn>
                <a:cxn ang="0">
                  <a:pos x="244" y="511"/>
                </a:cxn>
                <a:cxn ang="0">
                  <a:pos x="77" y="296"/>
                </a:cxn>
                <a:cxn ang="0">
                  <a:pos x="143" y="140"/>
                </a:cxn>
                <a:cxn ang="0">
                  <a:pos x="299" y="76"/>
                </a:cxn>
                <a:cxn ang="0">
                  <a:pos x="352" y="83"/>
                </a:cxn>
                <a:cxn ang="0">
                  <a:pos x="519" y="298"/>
                </a:cxn>
                <a:cxn ang="0">
                  <a:pos x="453" y="454"/>
                </a:cxn>
              </a:cxnLst>
              <a:rect l="0" t="0" r="r" b="b"/>
              <a:pathLst>
                <a:path w="595" h="594">
                  <a:moveTo>
                    <a:pt x="595" y="299"/>
                  </a:moveTo>
                  <a:cubicBezTo>
                    <a:pt x="595" y="162"/>
                    <a:pt x="503" y="43"/>
                    <a:pt x="370" y="9"/>
                  </a:cubicBezTo>
                  <a:cubicBezTo>
                    <a:pt x="347" y="3"/>
                    <a:pt x="323" y="0"/>
                    <a:pt x="300" y="0"/>
                  </a:cubicBezTo>
                  <a:cubicBezTo>
                    <a:pt x="220" y="0"/>
                    <a:pt x="146" y="30"/>
                    <a:pt x="89" y="86"/>
                  </a:cubicBezTo>
                  <a:cubicBezTo>
                    <a:pt x="33" y="142"/>
                    <a:pt x="1" y="216"/>
                    <a:pt x="1" y="295"/>
                  </a:cubicBezTo>
                  <a:cubicBezTo>
                    <a:pt x="0" y="432"/>
                    <a:pt x="92" y="552"/>
                    <a:pt x="225" y="585"/>
                  </a:cubicBezTo>
                  <a:cubicBezTo>
                    <a:pt x="248" y="591"/>
                    <a:pt x="272" y="594"/>
                    <a:pt x="296" y="594"/>
                  </a:cubicBezTo>
                  <a:cubicBezTo>
                    <a:pt x="375" y="594"/>
                    <a:pt x="450" y="564"/>
                    <a:pt x="506" y="508"/>
                  </a:cubicBezTo>
                  <a:cubicBezTo>
                    <a:pt x="563" y="452"/>
                    <a:pt x="594" y="378"/>
                    <a:pt x="595" y="299"/>
                  </a:cubicBezTo>
                  <a:close/>
                  <a:moveTo>
                    <a:pt x="453" y="454"/>
                  </a:moveTo>
                  <a:cubicBezTo>
                    <a:pt x="411" y="496"/>
                    <a:pt x="355" y="518"/>
                    <a:pt x="296" y="518"/>
                  </a:cubicBezTo>
                  <a:cubicBezTo>
                    <a:pt x="279" y="518"/>
                    <a:pt x="261" y="516"/>
                    <a:pt x="244" y="511"/>
                  </a:cubicBezTo>
                  <a:cubicBezTo>
                    <a:pt x="145" y="486"/>
                    <a:pt x="76" y="398"/>
                    <a:pt x="77" y="296"/>
                  </a:cubicBezTo>
                  <a:cubicBezTo>
                    <a:pt x="77" y="237"/>
                    <a:pt x="101" y="181"/>
                    <a:pt x="143" y="140"/>
                  </a:cubicBezTo>
                  <a:cubicBezTo>
                    <a:pt x="185" y="98"/>
                    <a:pt x="240" y="76"/>
                    <a:pt x="299" y="76"/>
                  </a:cubicBezTo>
                  <a:cubicBezTo>
                    <a:pt x="317" y="76"/>
                    <a:pt x="335" y="79"/>
                    <a:pt x="352" y="83"/>
                  </a:cubicBezTo>
                  <a:cubicBezTo>
                    <a:pt x="451" y="108"/>
                    <a:pt x="519" y="196"/>
                    <a:pt x="519" y="298"/>
                  </a:cubicBezTo>
                  <a:cubicBezTo>
                    <a:pt x="518" y="357"/>
                    <a:pt x="495" y="413"/>
                    <a:pt x="453" y="45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130"/>
          <p:cNvGrpSpPr/>
          <p:nvPr/>
        </p:nvGrpSpPr>
        <p:grpSpPr>
          <a:xfrm>
            <a:off x="9189262" y="2383391"/>
            <a:ext cx="2169031" cy="686214"/>
            <a:chOff x="1762139" y="1304396"/>
            <a:chExt cx="1542507" cy="488001"/>
          </a:xfrm>
        </p:grpSpPr>
        <p:sp>
          <p:nvSpPr>
            <p:cNvPr id="27" name="TextBox 26"/>
            <p:cNvSpPr txBox="1"/>
            <p:nvPr/>
          </p:nvSpPr>
          <p:spPr>
            <a:xfrm>
              <a:off x="1762140" y="130439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762139" y="147721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131"/>
          <p:cNvGrpSpPr/>
          <p:nvPr/>
        </p:nvGrpSpPr>
        <p:grpSpPr>
          <a:xfrm>
            <a:off x="9189262" y="3471950"/>
            <a:ext cx="2169031" cy="740218"/>
            <a:chOff x="1762139" y="2072489"/>
            <a:chExt cx="1542507" cy="526406"/>
          </a:xfrm>
        </p:grpSpPr>
        <p:sp>
          <p:nvSpPr>
            <p:cNvPr id="30" name="TextBox 29"/>
            <p:cNvSpPr txBox="1"/>
            <p:nvPr/>
          </p:nvSpPr>
          <p:spPr>
            <a:xfrm>
              <a:off x="1762140" y="207248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762139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144"/>
          <p:cNvGrpSpPr/>
          <p:nvPr/>
        </p:nvGrpSpPr>
        <p:grpSpPr>
          <a:xfrm>
            <a:off x="9189262" y="4614508"/>
            <a:ext cx="2169031" cy="713217"/>
            <a:chOff x="1762139" y="2840582"/>
            <a:chExt cx="1542507" cy="507204"/>
          </a:xfrm>
        </p:grpSpPr>
        <p:sp>
          <p:nvSpPr>
            <p:cNvPr id="33" name="TextBox 32"/>
            <p:cNvSpPr txBox="1"/>
            <p:nvPr/>
          </p:nvSpPr>
          <p:spPr>
            <a:xfrm>
              <a:off x="1762140" y="284058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762139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145"/>
          <p:cNvGrpSpPr/>
          <p:nvPr/>
        </p:nvGrpSpPr>
        <p:grpSpPr>
          <a:xfrm>
            <a:off x="9189262" y="5730060"/>
            <a:ext cx="2169031" cy="686214"/>
            <a:chOff x="1762139" y="3608676"/>
            <a:chExt cx="1542507" cy="488001"/>
          </a:xfrm>
        </p:grpSpPr>
        <p:sp>
          <p:nvSpPr>
            <p:cNvPr id="36" name="TextBox 35"/>
            <p:cNvSpPr txBox="1"/>
            <p:nvPr/>
          </p:nvSpPr>
          <p:spPr>
            <a:xfrm>
              <a:off x="1762140" y="360867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762139" y="378149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113"/>
          <p:cNvGrpSpPr/>
          <p:nvPr/>
        </p:nvGrpSpPr>
        <p:grpSpPr>
          <a:xfrm>
            <a:off x="1500459" y="2365595"/>
            <a:ext cx="2169031" cy="721811"/>
            <a:chOff x="5839354" y="1336688"/>
            <a:chExt cx="1542507" cy="513316"/>
          </a:xfrm>
        </p:grpSpPr>
        <p:sp>
          <p:nvSpPr>
            <p:cNvPr id="39" name="TextBox 38"/>
            <p:cNvSpPr txBox="1"/>
            <p:nvPr/>
          </p:nvSpPr>
          <p:spPr>
            <a:xfrm>
              <a:off x="5839355" y="1336688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839354" y="1534824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17"/>
          <p:cNvGrpSpPr/>
          <p:nvPr/>
        </p:nvGrpSpPr>
        <p:grpSpPr>
          <a:xfrm>
            <a:off x="1534265" y="3467504"/>
            <a:ext cx="2169031" cy="730909"/>
            <a:chOff x="5863395" y="2079109"/>
            <a:chExt cx="1542507" cy="519786"/>
          </a:xfrm>
        </p:grpSpPr>
        <p:sp>
          <p:nvSpPr>
            <p:cNvPr id="42" name="TextBox 41"/>
            <p:cNvSpPr txBox="1"/>
            <p:nvPr/>
          </p:nvSpPr>
          <p:spPr>
            <a:xfrm>
              <a:off x="5863396" y="207910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863395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118"/>
          <p:cNvGrpSpPr/>
          <p:nvPr/>
        </p:nvGrpSpPr>
        <p:grpSpPr>
          <a:xfrm>
            <a:off x="1534265" y="4578511"/>
            <a:ext cx="2169031" cy="740007"/>
            <a:chOff x="5863395" y="2821530"/>
            <a:chExt cx="1542507" cy="526256"/>
          </a:xfrm>
        </p:grpSpPr>
        <p:sp>
          <p:nvSpPr>
            <p:cNvPr id="45" name="TextBox 44"/>
            <p:cNvSpPr txBox="1"/>
            <p:nvPr/>
          </p:nvSpPr>
          <p:spPr>
            <a:xfrm>
              <a:off x="5863396" y="282153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863395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119"/>
          <p:cNvGrpSpPr/>
          <p:nvPr/>
        </p:nvGrpSpPr>
        <p:grpSpPr>
          <a:xfrm>
            <a:off x="1534265" y="5698616"/>
            <a:ext cx="2169031" cy="749108"/>
            <a:chOff x="5863395" y="3563950"/>
            <a:chExt cx="1542507" cy="532728"/>
          </a:xfrm>
        </p:grpSpPr>
        <p:sp>
          <p:nvSpPr>
            <p:cNvPr id="48" name="TextBox 47"/>
            <p:cNvSpPr txBox="1"/>
            <p:nvPr/>
          </p:nvSpPr>
          <p:spPr>
            <a:xfrm>
              <a:off x="5863396" y="356395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863395" y="3781498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108"/>
          <p:cNvGrpSpPr/>
          <p:nvPr/>
        </p:nvGrpSpPr>
        <p:grpSpPr>
          <a:xfrm>
            <a:off x="3871160" y="4632085"/>
            <a:ext cx="659525" cy="640643"/>
            <a:chOff x="6299532" y="3384456"/>
            <a:chExt cx="469021" cy="455593"/>
          </a:xfrm>
        </p:grpSpPr>
        <p:sp>
          <p:nvSpPr>
            <p:cNvPr id="51" name="Oval 50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111"/>
          <p:cNvGrpSpPr/>
          <p:nvPr/>
        </p:nvGrpSpPr>
        <p:grpSpPr>
          <a:xfrm>
            <a:off x="3871160" y="5747641"/>
            <a:ext cx="659525" cy="640643"/>
            <a:chOff x="630683" y="4190009"/>
            <a:chExt cx="469021" cy="455593"/>
          </a:xfrm>
        </p:grpSpPr>
        <p:sp>
          <p:nvSpPr>
            <p:cNvPr id="54" name="Oval 53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114"/>
          <p:cNvGrpSpPr/>
          <p:nvPr/>
        </p:nvGrpSpPr>
        <p:grpSpPr>
          <a:xfrm>
            <a:off x="3871160" y="3516530"/>
            <a:ext cx="659525" cy="640643"/>
            <a:chOff x="3425803" y="3384456"/>
            <a:chExt cx="469021" cy="4555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117"/>
          <p:cNvGrpSpPr/>
          <p:nvPr/>
        </p:nvGrpSpPr>
        <p:grpSpPr>
          <a:xfrm>
            <a:off x="3871160" y="2400975"/>
            <a:ext cx="659525" cy="640643"/>
            <a:chOff x="630683" y="3383511"/>
            <a:chExt cx="469021" cy="455593"/>
          </a:xfrm>
        </p:grpSpPr>
        <p:sp>
          <p:nvSpPr>
            <p:cNvPr id="60" name="Oval 59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120"/>
          <p:cNvGrpSpPr/>
          <p:nvPr/>
        </p:nvGrpSpPr>
        <p:grpSpPr>
          <a:xfrm>
            <a:off x="8345071" y="2400975"/>
            <a:ext cx="659525" cy="640643"/>
            <a:chOff x="3428938" y="4190009"/>
            <a:chExt cx="469021" cy="455593"/>
          </a:xfrm>
        </p:grpSpPr>
        <p:sp>
          <p:nvSpPr>
            <p:cNvPr id="63" name="Oval 62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5" name="Group 123"/>
          <p:cNvGrpSpPr/>
          <p:nvPr/>
        </p:nvGrpSpPr>
        <p:grpSpPr>
          <a:xfrm>
            <a:off x="8345071" y="3516530"/>
            <a:ext cx="659525" cy="640643"/>
            <a:chOff x="6299532" y="4190009"/>
            <a:chExt cx="469021" cy="455593"/>
          </a:xfrm>
        </p:grpSpPr>
        <p:sp>
          <p:nvSpPr>
            <p:cNvPr id="66" name="Oval 65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126"/>
          <p:cNvGrpSpPr/>
          <p:nvPr/>
        </p:nvGrpSpPr>
        <p:grpSpPr>
          <a:xfrm>
            <a:off x="8345071" y="5747641"/>
            <a:ext cx="659525" cy="640643"/>
            <a:chOff x="7501792" y="3621100"/>
            <a:chExt cx="469021" cy="455593"/>
          </a:xfrm>
        </p:grpSpPr>
        <p:sp>
          <p:nvSpPr>
            <p:cNvPr id="69" name="Oval 68"/>
            <p:cNvSpPr>
              <a:spLocks noChangeAspect="1"/>
            </p:cNvSpPr>
            <p:nvPr/>
          </p:nvSpPr>
          <p:spPr>
            <a:xfrm>
              <a:off x="7501792" y="3621100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135"/>
            <p:cNvSpPr>
              <a:spLocks noEditPoints="1"/>
            </p:cNvSpPr>
            <p:nvPr/>
          </p:nvSpPr>
          <p:spPr bwMode="auto">
            <a:xfrm>
              <a:off x="7610890" y="3731421"/>
              <a:ext cx="250825" cy="234950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129"/>
          <p:cNvGrpSpPr/>
          <p:nvPr/>
        </p:nvGrpSpPr>
        <p:grpSpPr>
          <a:xfrm>
            <a:off x="8345071" y="4632085"/>
            <a:ext cx="659525" cy="640643"/>
            <a:chOff x="7501792" y="2878680"/>
            <a:chExt cx="469021" cy="455593"/>
          </a:xfrm>
        </p:grpSpPr>
        <p:sp>
          <p:nvSpPr>
            <p:cNvPr id="72" name="Oval 71"/>
            <p:cNvSpPr>
              <a:spLocks noChangeAspect="1"/>
            </p:cNvSpPr>
            <p:nvPr/>
          </p:nvSpPr>
          <p:spPr>
            <a:xfrm>
              <a:off x="7501792" y="2878680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53"/>
            <p:cNvSpPr>
              <a:spLocks/>
            </p:cNvSpPr>
            <p:nvPr/>
          </p:nvSpPr>
          <p:spPr bwMode="auto">
            <a:xfrm>
              <a:off x="7580281" y="2990787"/>
              <a:ext cx="312043" cy="231379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4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5244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000"/>
                            </p:stCondLst>
                            <p:childTnLst>
                              <p:par>
                                <p:cTn id="72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500"/>
                            </p:stCondLst>
                            <p:childTnLst>
                              <p:par>
                                <p:cTn id="8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000"/>
                            </p:stCondLst>
                            <p:childTnLst>
                              <p:par>
                                <p:cTn id="94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H_Number_1"/>
          <p:cNvSpPr/>
          <p:nvPr>
            <p:custDataLst>
              <p:tags r:id="rId1"/>
            </p:custDataLst>
          </p:nvPr>
        </p:nvSpPr>
        <p:spPr>
          <a:xfrm>
            <a:off x="6768681" y="1844083"/>
            <a:ext cx="379667" cy="379667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2" name="MH_Entry_1"/>
          <p:cNvSpPr/>
          <p:nvPr>
            <p:custDataLst>
              <p:tags r:id="rId2"/>
            </p:custDataLst>
          </p:nvPr>
        </p:nvSpPr>
        <p:spPr>
          <a:xfrm>
            <a:off x="7473677" y="1783598"/>
            <a:ext cx="2251181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253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2531" dirty="0" smtClean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2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Number_2"/>
          <p:cNvSpPr/>
          <p:nvPr>
            <p:custDataLst>
              <p:tags r:id="rId3"/>
            </p:custDataLst>
          </p:nvPr>
        </p:nvSpPr>
        <p:spPr>
          <a:xfrm>
            <a:off x="6768681" y="3107299"/>
            <a:ext cx="379667" cy="379667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4" name="MH_Entry_2"/>
          <p:cNvSpPr/>
          <p:nvPr>
            <p:custDataLst>
              <p:tags r:id="rId4"/>
            </p:custDataLst>
          </p:nvPr>
        </p:nvSpPr>
        <p:spPr>
          <a:xfrm>
            <a:off x="7473677" y="3046814"/>
            <a:ext cx="2251181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2531" dirty="0" smtClean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Number_3"/>
          <p:cNvSpPr/>
          <p:nvPr>
            <p:custDataLst>
              <p:tags r:id="rId5"/>
            </p:custDataLst>
          </p:nvPr>
        </p:nvSpPr>
        <p:spPr>
          <a:xfrm>
            <a:off x="6768681" y="4370515"/>
            <a:ext cx="379667" cy="379667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6" name="MH_Entry_3"/>
          <p:cNvSpPr/>
          <p:nvPr>
            <p:custDataLst>
              <p:tags r:id="rId6"/>
            </p:custDataLst>
          </p:nvPr>
        </p:nvSpPr>
        <p:spPr>
          <a:xfrm>
            <a:off x="7473677" y="4310030"/>
            <a:ext cx="2251181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2531" dirty="0" smtClean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</a:t>
            </a:r>
            <a:endParaRPr lang="zh-CN" alt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Number_4"/>
          <p:cNvSpPr/>
          <p:nvPr>
            <p:custDataLst>
              <p:tags r:id="rId7"/>
            </p:custDataLst>
          </p:nvPr>
        </p:nvSpPr>
        <p:spPr>
          <a:xfrm>
            <a:off x="6768681" y="5633731"/>
            <a:ext cx="379667" cy="379667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8" name="MH_Entry_4"/>
          <p:cNvSpPr/>
          <p:nvPr>
            <p:custDataLst>
              <p:tags r:id="rId8"/>
            </p:custDataLst>
          </p:nvPr>
        </p:nvSpPr>
        <p:spPr>
          <a:xfrm>
            <a:off x="7473677" y="5573246"/>
            <a:ext cx="2251181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531" dirty="0" smtClean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Others_1"/>
          <p:cNvSpPr txBox="1"/>
          <p:nvPr>
            <p:custDataLst>
              <p:tags r:id="rId9"/>
            </p:custDataLst>
          </p:nvPr>
        </p:nvSpPr>
        <p:spPr>
          <a:xfrm>
            <a:off x="3549055" y="1210003"/>
            <a:ext cx="1769715" cy="3794592"/>
          </a:xfrm>
          <a:prstGeom prst="rect">
            <a:avLst/>
          </a:prstGeom>
          <a:noFill/>
        </p:spPr>
        <p:txBody>
          <a:bodyPr vert="eaVert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11500" b="1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en-US" sz="115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Others_2"/>
          <p:cNvSpPr txBox="1"/>
          <p:nvPr>
            <p:custDataLst>
              <p:tags r:id="rId10"/>
            </p:custDataLst>
          </p:nvPr>
        </p:nvSpPr>
        <p:spPr>
          <a:xfrm rot="5400000">
            <a:off x="1701273" y="2768745"/>
            <a:ext cx="3299296" cy="67710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4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44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70947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13" grpId="0" animBg="1"/>
      <p:bldP spid="14" grpId="0"/>
      <p:bldP spid="15" grpId="0" animBg="1"/>
      <p:bldP spid="16" grpId="0"/>
      <p:bldP spid="17" grpId="0" animBg="1"/>
      <p:bldP spid="18" grpId="0"/>
      <p:bldP spid="19" grpId="0"/>
      <p:bldP spid="2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/>
        </p:nvGrpSpPr>
        <p:grpSpPr>
          <a:xfrm rot="4351113">
            <a:off x="5467143" y="2247983"/>
            <a:ext cx="4707118" cy="3246798"/>
            <a:chOff x="940378" y="1114346"/>
            <a:chExt cx="7056438" cy="4867275"/>
          </a:xfrm>
        </p:grpSpPr>
        <p:sp>
          <p:nvSpPr>
            <p:cNvPr id="6" name="Arc 682"/>
            <p:cNvSpPr>
              <a:spLocks/>
            </p:cNvSpPr>
            <p:nvPr/>
          </p:nvSpPr>
          <p:spPr bwMode="auto">
            <a:xfrm rot="18746405">
              <a:off x="3554196" y="1119903"/>
              <a:ext cx="1014413" cy="1003300"/>
            </a:xfrm>
            <a:custGeom>
              <a:avLst/>
              <a:gdLst>
                <a:gd name="T0" fmla="*/ 2147483647 w 21600"/>
                <a:gd name="T1" fmla="*/ 0 h 21356"/>
                <a:gd name="T2" fmla="*/ 2147483647 w 21600"/>
                <a:gd name="T3" fmla="*/ 2147483647 h 21356"/>
                <a:gd name="T4" fmla="*/ 0 w 21600"/>
                <a:gd name="T5" fmla="*/ 2147483647 h 21356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356"/>
                <a:gd name="T11" fmla="*/ 21600 w 21600"/>
                <a:gd name="T12" fmla="*/ 21356 h 213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356" fill="none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</a:path>
                <a:path w="21600" h="21356" stroke="0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lnTo>
                    <a:pt x="0" y="21356"/>
                  </a:lnTo>
                  <a:lnTo>
                    <a:pt x="3237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73"/>
            <p:cNvSpPr>
              <a:spLocks noEditPoints="1"/>
            </p:cNvSpPr>
            <p:nvPr/>
          </p:nvSpPr>
          <p:spPr bwMode="auto">
            <a:xfrm rot="21275257">
              <a:off x="4204278" y="1579484"/>
              <a:ext cx="2628900" cy="2630487"/>
            </a:xfrm>
            <a:custGeom>
              <a:avLst/>
              <a:gdLst>
                <a:gd name="T0" fmla="*/ 2147483647 w 1816"/>
                <a:gd name="T1" fmla="*/ 2147483647 h 1816"/>
                <a:gd name="T2" fmla="*/ 2147483647 w 1816"/>
                <a:gd name="T3" fmla="*/ 2147483647 h 1816"/>
                <a:gd name="T4" fmla="*/ 2147483647 w 1816"/>
                <a:gd name="T5" fmla="*/ 2147483647 h 1816"/>
                <a:gd name="T6" fmla="*/ 2147483647 w 1816"/>
                <a:gd name="T7" fmla="*/ 2147483647 h 1816"/>
                <a:gd name="T8" fmla="*/ 2147483647 w 1816"/>
                <a:gd name="T9" fmla="*/ 2147483647 h 1816"/>
                <a:gd name="T10" fmla="*/ 2147483647 w 1816"/>
                <a:gd name="T11" fmla="*/ 2147483647 h 1816"/>
                <a:gd name="T12" fmla="*/ 2147483647 w 1816"/>
                <a:gd name="T13" fmla="*/ 2147483647 h 1816"/>
                <a:gd name="T14" fmla="*/ 2147483647 w 1816"/>
                <a:gd name="T15" fmla="*/ 2147483647 h 1816"/>
                <a:gd name="T16" fmla="*/ 2147483647 w 1816"/>
                <a:gd name="T17" fmla="*/ 2147483647 h 1816"/>
                <a:gd name="T18" fmla="*/ 2147483647 w 1816"/>
                <a:gd name="T19" fmla="*/ 2147483647 h 1816"/>
                <a:gd name="T20" fmla="*/ 2147483647 w 1816"/>
                <a:gd name="T21" fmla="*/ 2147483647 h 1816"/>
                <a:gd name="T22" fmla="*/ 2147483647 w 1816"/>
                <a:gd name="T23" fmla="*/ 2147483647 h 1816"/>
                <a:gd name="T24" fmla="*/ 0 w 1816"/>
                <a:gd name="T25" fmla="*/ 2147483647 h 1816"/>
                <a:gd name="T26" fmla="*/ 2147483647 w 1816"/>
                <a:gd name="T27" fmla="*/ 2147483647 h 1816"/>
                <a:gd name="T28" fmla="*/ 2147483647 w 1816"/>
                <a:gd name="T29" fmla="*/ 2147483647 h 1816"/>
                <a:gd name="T30" fmla="*/ 2147483647 w 1816"/>
                <a:gd name="T31" fmla="*/ 2147483647 h 1816"/>
                <a:gd name="T32" fmla="*/ 2147483647 w 1816"/>
                <a:gd name="T33" fmla="*/ 2147483647 h 1816"/>
                <a:gd name="T34" fmla="*/ 2147483647 w 1816"/>
                <a:gd name="T35" fmla="*/ 2147483647 h 1816"/>
                <a:gd name="T36" fmla="*/ 2147483647 w 1816"/>
                <a:gd name="T37" fmla="*/ 2147483647 h 1816"/>
                <a:gd name="T38" fmla="*/ 2147483647 w 1816"/>
                <a:gd name="T39" fmla="*/ 2147483647 h 1816"/>
                <a:gd name="T40" fmla="*/ 2147483647 w 1816"/>
                <a:gd name="T41" fmla="*/ 2147483647 h 1816"/>
                <a:gd name="T42" fmla="*/ 2147483647 w 1816"/>
                <a:gd name="T43" fmla="*/ 2147483647 h 1816"/>
                <a:gd name="T44" fmla="*/ 2147483647 w 1816"/>
                <a:gd name="T45" fmla="*/ 2147483647 h 1816"/>
                <a:gd name="T46" fmla="*/ 2147483647 w 1816"/>
                <a:gd name="T47" fmla="*/ 2147483647 h 1816"/>
                <a:gd name="T48" fmla="*/ 2147483647 w 1816"/>
                <a:gd name="T49" fmla="*/ 2147483647 h 1816"/>
                <a:gd name="T50" fmla="*/ 2147483647 w 1816"/>
                <a:gd name="T51" fmla="*/ 2147483647 h 1816"/>
                <a:gd name="T52" fmla="*/ 2147483647 w 1816"/>
                <a:gd name="T53" fmla="*/ 2147483647 h 1816"/>
                <a:gd name="T54" fmla="*/ 2147483647 w 1816"/>
                <a:gd name="T55" fmla="*/ 2147483647 h 1816"/>
                <a:gd name="T56" fmla="*/ 2147483647 w 1816"/>
                <a:gd name="T57" fmla="*/ 2147483647 h 1816"/>
                <a:gd name="T58" fmla="*/ 2147483647 w 1816"/>
                <a:gd name="T59" fmla="*/ 2147483647 h 1816"/>
                <a:gd name="T60" fmla="*/ 2147483647 w 1816"/>
                <a:gd name="T61" fmla="*/ 2147483647 h 1816"/>
                <a:gd name="T62" fmla="*/ 2147483647 w 1816"/>
                <a:gd name="T63" fmla="*/ 2147483647 h 1816"/>
                <a:gd name="T64" fmla="*/ 2147483647 w 1816"/>
                <a:gd name="T65" fmla="*/ 2147483647 h 1816"/>
                <a:gd name="T66" fmla="*/ 2147483647 w 1816"/>
                <a:gd name="T67" fmla="*/ 2147483647 h 1816"/>
                <a:gd name="T68" fmla="*/ 2147483647 w 1816"/>
                <a:gd name="T69" fmla="*/ 2147483647 h 1816"/>
                <a:gd name="T70" fmla="*/ 2147483647 w 1816"/>
                <a:gd name="T71" fmla="*/ 2147483647 h 1816"/>
                <a:gd name="T72" fmla="*/ 2147483647 w 1816"/>
                <a:gd name="T73" fmla="*/ 2147483647 h 1816"/>
                <a:gd name="T74" fmla="*/ 2147483647 w 1816"/>
                <a:gd name="T75" fmla="*/ 2147483647 h 1816"/>
                <a:gd name="T76" fmla="*/ 2147483647 w 1816"/>
                <a:gd name="T77" fmla="*/ 2147483647 h 1816"/>
                <a:gd name="T78" fmla="*/ 2147483647 w 1816"/>
                <a:gd name="T79" fmla="*/ 2147483647 h 1816"/>
                <a:gd name="T80" fmla="*/ 2147483647 w 1816"/>
                <a:gd name="T81" fmla="*/ 2147483647 h 1816"/>
                <a:gd name="T82" fmla="*/ 2147483647 w 1816"/>
                <a:gd name="T83" fmla="*/ 2147483647 h 1816"/>
                <a:gd name="T84" fmla="*/ 2147483647 w 1816"/>
                <a:gd name="T85" fmla="*/ 2147483647 h 1816"/>
                <a:gd name="T86" fmla="*/ 2147483647 w 1816"/>
                <a:gd name="T87" fmla="*/ 2147483647 h 1816"/>
                <a:gd name="T88" fmla="*/ 2147483647 w 1816"/>
                <a:gd name="T89" fmla="*/ 2147483647 h 1816"/>
                <a:gd name="T90" fmla="*/ 2147483647 w 1816"/>
                <a:gd name="T91" fmla="*/ 2147483647 h 1816"/>
                <a:gd name="T92" fmla="*/ 2147483647 w 1816"/>
                <a:gd name="T93" fmla="*/ 2147483647 h 1816"/>
                <a:gd name="T94" fmla="*/ 2147483647 w 1816"/>
                <a:gd name="T95" fmla="*/ 2147483647 h 1816"/>
                <a:gd name="T96" fmla="*/ 2147483647 w 1816"/>
                <a:gd name="T97" fmla="*/ 2147483647 h 1816"/>
                <a:gd name="T98" fmla="*/ 2147483647 w 1816"/>
                <a:gd name="T99" fmla="*/ 2147483647 h 1816"/>
                <a:gd name="T100" fmla="*/ 2147483647 w 1816"/>
                <a:gd name="T101" fmla="*/ 2147483647 h 1816"/>
                <a:gd name="T102" fmla="*/ 2147483647 w 1816"/>
                <a:gd name="T103" fmla="*/ 2147483647 h 181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816"/>
                <a:gd name="T157" fmla="*/ 0 h 1816"/>
                <a:gd name="T158" fmla="*/ 1816 w 1816"/>
                <a:gd name="T159" fmla="*/ 1816 h 181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816" h="1816">
                  <a:moveTo>
                    <a:pt x="1816" y="978"/>
                  </a:moveTo>
                  <a:lnTo>
                    <a:pt x="1816" y="836"/>
                  </a:lnTo>
                  <a:lnTo>
                    <a:pt x="1710" y="836"/>
                  </a:lnTo>
                  <a:lnTo>
                    <a:pt x="1706" y="792"/>
                  </a:lnTo>
                  <a:lnTo>
                    <a:pt x="1698" y="750"/>
                  </a:lnTo>
                  <a:lnTo>
                    <a:pt x="1688" y="708"/>
                  </a:lnTo>
                  <a:lnTo>
                    <a:pt x="1678" y="666"/>
                  </a:lnTo>
                  <a:lnTo>
                    <a:pt x="1774" y="626"/>
                  </a:lnTo>
                  <a:lnTo>
                    <a:pt x="1718" y="494"/>
                  </a:lnTo>
                  <a:lnTo>
                    <a:pt x="1622" y="534"/>
                  </a:lnTo>
                  <a:lnTo>
                    <a:pt x="1602" y="496"/>
                  </a:lnTo>
                  <a:lnTo>
                    <a:pt x="1578" y="460"/>
                  </a:lnTo>
                  <a:lnTo>
                    <a:pt x="1552" y="424"/>
                  </a:lnTo>
                  <a:lnTo>
                    <a:pt x="1526" y="390"/>
                  </a:lnTo>
                  <a:lnTo>
                    <a:pt x="1600" y="316"/>
                  </a:lnTo>
                  <a:lnTo>
                    <a:pt x="1498" y="216"/>
                  </a:lnTo>
                  <a:lnTo>
                    <a:pt x="1426" y="290"/>
                  </a:lnTo>
                  <a:lnTo>
                    <a:pt x="1392" y="262"/>
                  </a:lnTo>
                  <a:lnTo>
                    <a:pt x="1356" y="236"/>
                  </a:lnTo>
                  <a:lnTo>
                    <a:pt x="1318" y="214"/>
                  </a:lnTo>
                  <a:lnTo>
                    <a:pt x="1280" y="192"/>
                  </a:lnTo>
                  <a:lnTo>
                    <a:pt x="1320" y="96"/>
                  </a:lnTo>
                  <a:lnTo>
                    <a:pt x="1188" y="42"/>
                  </a:lnTo>
                  <a:lnTo>
                    <a:pt x="1150" y="138"/>
                  </a:lnTo>
                  <a:lnTo>
                    <a:pt x="1108" y="126"/>
                  </a:lnTo>
                  <a:lnTo>
                    <a:pt x="1066" y="116"/>
                  </a:lnTo>
                  <a:lnTo>
                    <a:pt x="1022" y="110"/>
                  </a:lnTo>
                  <a:lnTo>
                    <a:pt x="978" y="104"/>
                  </a:lnTo>
                  <a:lnTo>
                    <a:pt x="978" y="0"/>
                  </a:lnTo>
                  <a:lnTo>
                    <a:pt x="836" y="0"/>
                  </a:lnTo>
                  <a:lnTo>
                    <a:pt x="836" y="104"/>
                  </a:lnTo>
                  <a:lnTo>
                    <a:pt x="792" y="110"/>
                  </a:lnTo>
                  <a:lnTo>
                    <a:pt x="750" y="116"/>
                  </a:lnTo>
                  <a:lnTo>
                    <a:pt x="706" y="126"/>
                  </a:lnTo>
                  <a:lnTo>
                    <a:pt x="666" y="138"/>
                  </a:lnTo>
                  <a:lnTo>
                    <a:pt x="626" y="42"/>
                  </a:lnTo>
                  <a:lnTo>
                    <a:pt x="494" y="96"/>
                  </a:lnTo>
                  <a:lnTo>
                    <a:pt x="534" y="192"/>
                  </a:lnTo>
                  <a:lnTo>
                    <a:pt x="496" y="214"/>
                  </a:lnTo>
                  <a:lnTo>
                    <a:pt x="460" y="236"/>
                  </a:lnTo>
                  <a:lnTo>
                    <a:pt x="424" y="262"/>
                  </a:lnTo>
                  <a:lnTo>
                    <a:pt x="390" y="290"/>
                  </a:lnTo>
                  <a:lnTo>
                    <a:pt x="316" y="216"/>
                  </a:lnTo>
                  <a:lnTo>
                    <a:pt x="216" y="316"/>
                  </a:lnTo>
                  <a:lnTo>
                    <a:pt x="288" y="390"/>
                  </a:lnTo>
                  <a:lnTo>
                    <a:pt x="262" y="424"/>
                  </a:lnTo>
                  <a:lnTo>
                    <a:pt x="236" y="460"/>
                  </a:lnTo>
                  <a:lnTo>
                    <a:pt x="214" y="496"/>
                  </a:lnTo>
                  <a:lnTo>
                    <a:pt x="192" y="534"/>
                  </a:lnTo>
                  <a:lnTo>
                    <a:pt x="96" y="494"/>
                  </a:lnTo>
                  <a:lnTo>
                    <a:pt x="42" y="626"/>
                  </a:lnTo>
                  <a:lnTo>
                    <a:pt x="138" y="666"/>
                  </a:lnTo>
                  <a:lnTo>
                    <a:pt x="126" y="708"/>
                  </a:lnTo>
                  <a:lnTo>
                    <a:pt x="116" y="750"/>
                  </a:lnTo>
                  <a:lnTo>
                    <a:pt x="108" y="792"/>
                  </a:lnTo>
                  <a:lnTo>
                    <a:pt x="104" y="836"/>
                  </a:lnTo>
                  <a:lnTo>
                    <a:pt x="0" y="836"/>
                  </a:lnTo>
                  <a:lnTo>
                    <a:pt x="0" y="978"/>
                  </a:lnTo>
                  <a:lnTo>
                    <a:pt x="104" y="978"/>
                  </a:lnTo>
                  <a:lnTo>
                    <a:pt x="108" y="1022"/>
                  </a:lnTo>
                  <a:lnTo>
                    <a:pt x="116" y="1066"/>
                  </a:lnTo>
                  <a:lnTo>
                    <a:pt x="126" y="1108"/>
                  </a:lnTo>
                  <a:lnTo>
                    <a:pt x="138" y="1150"/>
                  </a:lnTo>
                  <a:lnTo>
                    <a:pt x="42" y="1190"/>
                  </a:lnTo>
                  <a:lnTo>
                    <a:pt x="96" y="1320"/>
                  </a:lnTo>
                  <a:lnTo>
                    <a:pt x="192" y="1280"/>
                  </a:lnTo>
                  <a:lnTo>
                    <a:pt x="214" y="1320"/>
                  </a:lnTo>
                  <a:lnTo>
                    <a:pt x="236" y="1356"/>
                  </a:lnTo>
                  <a:lnTo>
                    <a:pt x="262" y="1392"/>
                  </a:lnTo>
                  <a:lnTo>
                    <a:pt x="288" y="1426"/>
                  </a:lnTo>
                  <a:lnTo>
                    <a:pt x="216" y="1500"/>
                  </a:lnTo>
                  <a:lnTo>
                    <a:pt x="316" y="1600"/>
                  </a:lnTo>
                  <a:lnTo>
                    <a:pt x="390" y="1526"/>
                  </a:lnTo>
                  <a:lnTo>
                    <a:pt x="424" y="1554"/>
                  </a:lnTo>
                  <a:lnTo>
                    <a:pt x="460" y="1578"/>
                  </a:lnTo>
                  <a:lnTo>
                    <a:pt x="496" y="1602"/>
                  </a:lnTo>
                  <a:lnTo>
                    <a:pt x="534" y="1622"/>
                  </a:lnTo>
                  <a:lnTo>
                    <a:pt x="494" y="1718"/>
                  </a:lnTo>
                  <a:lnTo>
                    <a:pt x="626" y="1774"/>
                  </a:lnTo>
                  <a:lnTo>
                    <a:pt x="666" y="1678"/>
                  </a:lnTo>
                  <a:lnTo>
                    <a:pt x="706" y="1690"/>
                  </a:lnTo>
                  <a:lnTo>
                    <a:pt x="750" y="1698"/>
                  </a:lnTo>
                  <a:lnTo>
                    <a:pt x="792" y="1706"/>
                  </a:lnTo>
                  <a:lnTo>
                    <a:pt x="836" y="1712"/>
                  </a:lnTo>
                  <a:lnTo>
                    <a:pt x="836" y="1816"/>
                  </a:lnTo>
                  <a:lnTo>
                    <a:pt x="978" y="1816"/>
                  </a:lnTo>
                  <a:lnTo>
                    <a:pt x="978" y="1712"/>
                  </a:lnTo>
                  <a:lnTo>
                    <a:pt x="1022" y="1706"/>
                  </a:lnTo>
                  <a:lnTo>
                    <a:pt x="1066" y="1698"/>
                  </a:lnTo>
                  <a:lnTo>
                    <a:pt x="1108" y="1690"/>
                  </a:lnTo>
                  <a:lnTo>
                    <a:pt x="1150" y="1678"/>
                  </a:lnTo>
                  <a:lnTo>
                    <a:pt x="1188" y="1774"/>
                  </a:lnTo>
                  <a:lnTo>
                    <a:pt x="1320" y="1718"/>
                  </a:lnTo>
                  <a:lnTo>
                    <a:pt x="1280" y="1622"/>
                  </a:lnTo>
                  <a:lnTo>
                    <a:pt x="1318" y="1602"/>
                  </a:lnTo>
                  <a:lnTo>
                    <a:pt x="1356" y="1578"/>
                  </a:lnTo>
                  <a:lnTo>
                    <a:pt x="1392" y="1554"/>
                  </a:lnTo>
                  <a:lnTo>
                    <a:pt x="1426" y="1526"/>
                  </a:lnTo>
                  <a:lnTo>
                    <a:pt x="1498" y="1600"/>
                  </a:lnTo>
                  <a:lnTo>
                    <a:pt x="1600" y="1500"/>
                  </a:lnTo>
                  <a:lnTo>
                    <a:pt x="1526" y="1426"/>
                  </a:lnTo>
                  <a:lnTo>
                    <a:pt x="1552" y="1392"/>
                  </a:lnTo>
                  <a:lnTo>
                    <a:pt x="1578" y="1356"/>
                  </a:lnTo>
                  <a:lnTo>
                    <a:pt x="1602" y="1320"/>
                  </a:lnTo>
                  <a:lnTo>
                    <a:pt x="1622" y="1280"/>
                  </a:lnTo>
                  <a:lnTo>
                    <a:pt x="1718" y="1320"/>
                  </a:lnTo>
                  <a:lnTo>
                    <a:pt x="1774" y="1190"/>
                  </a:lnTo>
                  <a:lnTo>
                    <a:pt x="1678" y="1150"/>
                  </a:lnTo>
                  <a:lnTo>
                    <a:pt x="1688" y="1108"/>
                  </a:lnTo>
                  <a:lnTo>
                    <a:pt x="1698" y="1066"/>
                  </a:lnTo>
                  <a:lnTo>
                    <a:pt x="1706" y="1022"/>
                  </a:lnTo>
                  <a:lnTo>
                    <a:pt x="1710" y="978"/>
                  </a:lnTo>
                  <a:lnTo>
                    <a:pt x="1816" y="978"/>
                  </a:lnTo>
                  <a:close/>
                  <a:moveTo>
                    <a:pt x="908" y="1614"/>
                  </a:moveTo>
                  <a:lnTo>
                    <a:pt x="908" y="1614"/>
                  </a:lnTo>
                  <a:lnTo>
                    <a:pt x="872" y="1612"/>
                  </a:lnTo>
                  <a:lnTo>
                    <a:pt x="836" y="1610"/>
                  </a:lnTo>
                  <a:lnTo>
                    <a:pt x="800" y="1606"/>
                  </a:lnTo>
                  <a:lnTo>
                    <a:pt x="766" y="1600"/>
                  </a:lnTo>
                  <a:lnTo>
                    <a:pt x="730" y="1592"/>
                  </a:lnTo>
                  <a:lnTo>
                    <a:pt x="698" y="1582"/>
                  </a:lnTo>
                  <a:lnTo>
                    <a:pt x="664" y="1570"/>
                  </a:lnTo>
                  <a:lnTo>
                    <a:pt x="632" y="1558"/>
                  </a:lnTo>
                  <a:lnTo>
                    <a:pt x="602" y="1544"/>
                  </a:lnTo>
                  <a:lnTo>
                    <a:pt x="570" y="1528"/>
                  </a:lnTo>
                  <a:lnTo>
                    <a:pt x="542" y="1512"/>
                  </a:lnTo>
                  <a:lnTo>
                    <a:pt x="512" y="1492"/>
                  </a:lnTo>
                  <a:lnTo>
                    <a:pt x="484" y="1474"/>
                  </a:lnTo>
                  <a:lnTo>
                    <a:pt x="458" y="1452"/>
                  </a:lnTo>
                  <a:lnTo>
                    <a:pt x="432" y="1430"/>
                  </a:lnTo>
                  <a:lnTo>
                    <a:pt x="408" y="1406"/>
                  </a:lnTo>
                  <a:lnTo>
                    <a:pt x="384" y="1382"/>
                  </a:lnTo>
                  <a:lnTo>
                    <a:pt x="362" y="1356"/>
                  </a:lnTo>
                  <a:lnTo>
                    <a:pt x="342" y="1330"/>
                  </a:lnTo>
                  <a:lnTo>
                    <a:pt x="322" y="1302"/>
                  </a:lnTo>
                  <a:lnTo>
                    <a:pt x="304" y="1274"/>
                  </a:lnTo>
                  <a:lnTo>
                    <a:pt x="286" y="1244"/>
                  </a:lnTo>
                  <a:lnTo>
                    <a:pt x="272" y="1214"/>
                  </a:lnTo>
                  <a:lnTo>
                    <a:pt x="256" y="1182"/>
                  </a:lnTo>
                  <a:lnTo>
                    <a:pt x="244" y="1150"/>
                  </a:lnTo>
                  <a:lnTo>
                    <a:pt x="234" y="1118"/>
                  </a:lnTo>
                  <a:lnTo>
                    <a:pt x="224" y="1084"/>
                  </a:lnTo>
                  <a:lnTo>
                    <a:pt x="216" y="1050"/>
                  </a:lnTo>
                  <a:lnTo>
                    <a:pt x="210" y="1016"/>
                  </a:lnTo>
                  <a:lnTo>
                    <a:pt x="206" y="980"/>
                  </a:lnTo>
                  <a:lnTo>
                    <a:pt x="202" y="944"/>
                  </a:lnTo>
                  <a:lnTo>
                    <a:pt x="202" y="908"/>
                  </a:lnTo>
                  <a:lnTo>
                    <a:pt x="202" y="872"/>
                  </a:lnTo>
                  <a:lnTo>
                    <a:pt x="206" y="836"/>
                  </a:lnTo>
                  <a:lnTo>
                    <a:pt x="210" y="800"/>
                  </a:lnTo>
                  <a:lnTo>
                    <a:pt x="216" y="766"/>
                  </a:lnTo>
                  <a:lnTo>
                    <a:pt x="224" y="732"/>
                  </a:lnTo>
                  <a:lnTo>
                    <a:pt x="234" y="698"/>
                  </a:lnTo>
                  <a:lnTo>
                    <a:pt x="244" y="664"/>
                  </a:lnTo>
                  <a:lnTo>
                    <a:pt x="256" y="632"/>
                  </a:lnTo>
                  <a:lnTo>
                    <a:pt x="272" y="602"/>
                  </a:lnTo>
                  <a:lnTo>
                    <a:pt x="286" y="572"/>
                  </a:lnTo>
                  <a:lnTo>
                    <a:pt x="304" y="542"/>
                  </a:lnTo>
                  <a:lnTo>
                    <a:pt x="322" y="512"/>
                  </a:lnTo>
                  <a:lnTo>
                    <a:pt x="342" y="486"/>
                  </a:lnTo>
                  <a:lnTo>
                    <a:pt x="362" y="458"/>
                  </a:lnTo>
                  <a:lnTo>
                    <a:pt x="384" y="432"/>
                  </a:lnTo>
                  <a:lnTo>
                    <a:pt x="408" y="408"/>
                  </a:lnTo>
                  <a:lnTo>
                    <a:pt x="432" y="386"/>
                  </a:lnTo>
                  <a:lnTo>
                    <a:pt x="458" y="362"/>
                  </a:lnTo>
                  <a:lnTo>
                    <a:pt x="484" y="342"/>
                  </a:lnTo>
                  <a:lnTo>
                    <a:pt x="512" y="322"/>
                  </a:lnTo>
                  <a:lnTo>
                    <a:pt x="542" y="304"/>
                  </a:lnTo>
                  <a:lnTo>
                    <a:pt x="570" y="286"/>
                  </a:lnTo>
                  <a:lnTo>
                    <a:pt x="602" y="272"/>
                  </a:lnTo>
                  <a:lnTo>
                    <a:pt x="632" y="258"/>
                  </a:lnTo>
                  <a:lnTo>
                    <a:pt x="664" y="244"/>
                  </a:lnTo>
                  <a:lnTo>
                    <a:pt x="698" y="234"/>
                  </a:lnTo>
                  <a:lnTo>
                    <a:pt x="730" y="224"/>
                  </a:lnTo>
                  <a:lnTo>
                    <a:pt x="766" y="216"/>
                  </a:lnTo>
                  <a:lnTo>
                    <a:pt x="800" y="210"/>
                  </a:lnTo>
                  <a:lnTo>
                    <a:pt x="836" y="206"/>
                  </a:lnTo>
                  <a:lnTo>
                    <a:pt x="872" y="202"/>
                  </a:lnTo>
                  <a:lnTo>
                    <a:pt x="908" y="202"/>
                  </a:lnTo>
                  <a:lnTo>
                    <a:pt x="944" y="202"/>
                  </a:lnTo>
                  <a:lnTo>
                    <a:pt x="980" y="206"/>
                  </a:lnTo>
                  <a:lnTo>
                    <a:pt x="1014" y="210"/>
                  </a:lnTo>
                  <a:lnTo>
                    <a:pt x="1050" y="216"/>
                  </a:lnTo>
                  <a:lnTo>
                    <a:pt x="1084" y="224"/>
                  </a:lnTo>
                  <a:lnTo>
                    <a:pt x="1118" y="234"/>
                  </a:lnTo>
                  <a:lnTo>
                    <a:pt x="1150" y="244"/>
                  </a:lnTo>
                  <a:lnTo>
                    <a:pt x="1182" y="258"/>
                  </a:lnTo>
                  <a:lnTo>
                    <a:pt x="1214" y="272"/>
                  </a:lnTo>
                  <a:lnTo>
                    <a:pt x="1244" y="286"/>
                  </a:lnTo>
                  <a:lnTo>
                    <a:pt x="1274" y="304"/>
                  </a:lnTo>
                  <a:lnTo>
                    <a:pt x="1302" y="322"/>
                  </a:lnTo>
                  <a:lnTo>
                    <a:pt x="1330" y="342"/>
                  </a:lnTo>
                  <a:lnTo>
                    <a:pt x="1356" y="362"/>
                  </a:lnTo>
                  <a:lnTo>
                    <a:pt x="1382" y="386"/>
                  </a:lnTo>
                  <a:lnTo>
                    <a:pt x="1406" y="408"/>
                  </a:lnTo>
                  <a:lnTo>
                    <a:pt x="1430" y="432"/>
                  </a:lnTo>
                  <a:lnTo>
                    <a:pt x="1452" y="458"/>
                  </a:lnTo>
                  <a:lnTo>
                    <a:pt x="1474" y="486"/>
                  </a:lnTo>
                  <a:lnTo>
                    <a:pt x="1492" y="512"/>
                  </a:lnTo>
                  <a:lnTo>
                    <a:pt x="1512" y="542"/>
                  </a:lnTo>
                  <a:lnTo>
                    <a:pt x="1528" y="572"/>
                  </a:lnTo>
                  <a:lnTo>
                    <a:pt x="1544" y="602"/>
                  </a:lnTo>
                  <a:lnTo>
                    <a:pt x="1558" y="632"/>
                  </a:lnTo>
                  <a:lnTo>
                    <a:pt x="1570" y="664"/>
                  </a:lnTo>
                  <a:lnTo>
                    <a:pt x="1582" y="698"/>
                  </a:lnTo>
                  <a:lnTo>
                    <a:pt x="1592" y="732"/>
                  </a:lnTo>
                  <a:lnTo>
                    <a:pt x="1598" y="766"/>
                  </a:lnTo>
                  <a:lnTo>
                    <a:pt x="1606" y="800"/>
                  </a:lnTo>
                  <a:lnTo>
                    <a:pt x="1610" y="836"/>
                  </a:lnTo>
                  <a:lnTo>
                    <a:pt x="1612" y="872"/>
                  </a:lnTo>
                  <a:lnTo>
                    <a:pt x="1614" y="908"/>
                  </a:lnTo>
                  <a:lnTo>
                    <a:pt x="1612" y="944"/>
                  </a:lnTo>
                  <a:lnTo>
                    <a:pt x="1610" y="980"/>
                  </a:lnTo>
                  <a:lnTo>
                    <a:pt x="1606" y="1016"/>
                  </a:lnTo>
                  <a:lnTo>
                    <a:pt x="1598" y="1050"/>
                  </a:lnTo>
                  <a:lnTo>
                    <a:pt x="1592" y="1084"/>
                  </a:lnTo>
                  <a:lnTo>
                    <a:pt x="1582" y="1118"/>
                  </a:lnTo>
                  <a:lnTo>
                    <a:pt x="1570" y="1150"/>
                  </a:lnTo>
                  <a:lnTo>
                    <a:pt x="1558" y="1182"/>
                  </a:lnTo>
                  <a:lnTo>
                    <a:pt x="1544" y="1214"/>
                  </a:lnTo>
                  <a:lnTo>
                    <a:pt x="1528" y="1244"/>
                  </a:lnTo>
                  <a:lnTo>
                    <a:pt x="1512" y="1274"/>
                  </a:lnTo>
                  <a:lnTo>
                    <a:pt x="1492" y="1302"/>
                  </a:lnTo>
                  <a:lnTo>
                    <a:pt x="1474" y="1330"/>
                  </a:lnTo>
                  <a:lnTo>
                    <a:pt x="1452" y="1356"/>
                  </a:lnTo>
                  <a:lnTo>
                    <a:pt x="1430" y="1382"/>
                  </a:lnTo>
                  <a:lnTo>
                    <a:pt x="1406" y="1406"/>
                  </a:lnTo>
                  <a:lnTo>
                    <a:pt x="1382" y="1430"/>
                  </a:lnTo>
                  <a:lnTo>
                    <a:pt x="1356" y="1452"/>
                  </a:lnTo>
                  <a:lnTo>
                    <a:pt x="1330" y="1474"/>
                  </a:lnTo>
                  <a:lnTo>
                    <a:pt x="1302" y="1492"/>
                  </a:lnTo>
                  <a:lnTo>
                    <a:pt x="1274" y="1512"/>
                  </a:lnTo>
                  <a:lnTo>
                    <a:pt x="1244" y="1528"/>
                  </a:lnTo>
                  <a:lnTo>
                    <a:pt x="1214" y="1544"/>
                  </a:lnTo>
                  <a:lnTo>
                    <a:pt x="1182" y="1558"/>
                  </a:lnTo>
                  <a:lnTo>
                    <a:pt x="1150" y="1570"/>
                  </a:lnTo>
                  <a:lnTo>
                    <a:pt x="1118" y="1582"/>
                  </a:lnTo>
                  <a:lnTo>
                    <a:pt x="1084" y="1592"/>
                  </a:lnTo>
                  <a:lnTo>
                    <a:pt x="1050" y="1600"/>
                  </a:lnTo>
                  <a:lnTo>
                    <a:pt x="1014" y="1606"/>
                  </a:lnTo>
                  <a:lnTo>
                    <a:pt x="980" y="1610"/>
                  </a:lnTo>
                  <a:lnTo>
                    <a:pt x="944" y="1612"/>
                  </a:lnTo>
                  <a:lnTo>
                    <a:pt x="908" y="161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675"/>
            <p:cNvSpPr>
              <a:spLocks noEditPoints="1"/>
            </p:cNvSpPr>
            <p:nvPr/>
          </p:nvSpPr>
          <p:spPr bwMode="auto">
            <a:xfrm rot="21275257">
              <a:off x="940378" y="1649334"/>
              <a:ext cx="3429000" cy="3429000"/>
            </a:xfrm>
            <a:custGeom>
              <a:avLst/>
              <a:gdLst>
                <a:gd name="T0" fmla="*/ 2147483647 w 2622"/>
                <a:gd name="T1" fmla="*/ 2147483647 h 2622"/>
                <a:gd name="T2" fmla="*/ 2147483647 w 2622"/>
                <a:gd name="T3" fmla="*/ 2147483647 h 2622"/>
                <a:gd name="T4" fmla="*/ 2147483647 w 2622"/>
                <a:gd name="T5" fmla="*/ 2147483647 h 2622"/>
                <a:gd name="T6" fmla="*/ 2147483647 w 2622"/>
                <a:gd name="T7" fmla="*/ 2147483647 h 2622"/>
                <a:gd name="T8" fmla="*/ 2147483647 w 2622"/>
                <a:gd name="T9" fmla="*/ 2147483647 h 2622"/>
                <a:gd name="T10" fmla="*/ 2147483647 w 2622"/>
                <a:gd name="T11" fmla="*/ 2147483647 h 2622"/>
                <a:gd name="T12" fmla="*/ 2147483647 w 2622"/>
                <a:gd name="T13" fmla="*/ 2147483647 h 2622"/>
                <a:gd name="T14" fmla="*/ 2147483647 w 2622"/>
                <a:gd name="T15" fmla="*/ 2147483647 h 2622"/>
                <a:gd name="T16" fmla="*/ 2147483647 w 2622"/>
                <a:gd name="T17" fmla="*/ 2147483647 h 2622"/>
                <a:gd name="T18" fmla="*/ 2147483647 w 2622"/>
                <a:gd name="T19" fmla="*/ 2147483647 h 2622"/>
                <a:gd name="T20" fmla="*/ 2147483647 w 2622"/>
                <a:gd name="T21" fmla="*/ 2147483647 h 2622"/>
                <a:gd name="T22" fmla="*/ 2147483647 w 2622"/>
                <a:gd name="T23" fmla="*/ 2147483647 h 2622"/>
                <a:gd name="T24" fmla="*/ 2147483647 w 2622"/>
                <a:gd name="T25" fmla="*/ 2147483647 h 2622"/>
                <a:gd name="T26" fmla="*/ 2147483647 w 2622"/>
                <a:gd name="T27" fmla="*/ 2147483647 h 2622"/>
                <a:gd name="T28" fmla="*/ 2147483647 w 2622"/>
                <a:gd name="T29" fmla="*/ 2147483647 h 2622"/>
                <a:gd name="T30" fmla="*/ 2147483647 w 2622"/>
                <a:gd name="T31" fmla="*/ 2147483647 h 2622"/>
                <a:gd name="T32" fmla="*/ 2147483647 w 2622"/>
                <a:gd name="T33" fmla="*/ 2147483647 h 2622"/>
                <a:gd name="T34" fmla="*/ 2147483647 w 2622"/>
                <a:gd name="T35" fmla="*/ 2147483647 h 2622"/>
                <a:gd name="T36" fmla="*/ 2147483647 w 2622"/>
                <a:gd name="T37" fmla="*/ 2147483647 h 2622"/>
                <a:gd name="T38" fmla="*/ 2147483647 w 2622"/>
                <a:gd name="T39" fmla="*/ 2147483647 h 2622"/>
                <a:gd name="T40" fmla="*/ 2147483647 w 2622"/>
                <a:gd name="T41" fmla="*/ 2147483647 h 2622"/>
                <a:gd name="T42" fmla="*/ 2147483647 w 2622"/>
                <a:gd name="T43" fmla="*/ 2147483647 h 2622"/>
                <a:gd name="T44" fmla="*/ 2147483647 w 2622"/>
                <a:gd name="T45" fmla="*/ 2147483647 h 2622"/>
                <a:gd name="T46" fmla="*/ 2147483647 w 2622"/>
                <a:gd name="T47" fmla="*/ 2147483647 h 2622"/>
                <a:gd name="T48" fmla="*/ 2147483647 w 2622"/>
                <a:gd name="T49" fmla="*/ 2147483647 h 2622"/>
                <a:gd name="T50" fmla="*/ 2147483647 w 2622"/>
                <a:gd name="T51" fmla="*/ 2147483647 h 2622"/>
                <a:gd name="T52" fmla="*/ 2147483647 w 2622"/>
                <a:gd name="T53" fmla="*/ 2147483647 h 2622"/>
                <a:gd name="T54" fmla="*/ 2147483647 w 2622"/>
                <a:gd name="T55" fmla="*/ 2147483647 h 2622"/>
                <a:gd name="T56" fmla="*/ 2147483647 w 2622"/>
                <a:gd name="T57" fmla="*/ 2147483647 h 2622"/>
                <a:gd name="T58" fmla="*/ 2147483647 w 2622"/>
                <a:gd name="T59" fmla="*/ 2147483647 h 2622"/>
                <a:gd name="T60" fmla="*/ 2147483647 w 2622"/>
                <a:gd name="T61" fmla="*/ 2147483647 h 2622"/>
                <a:gd name="T62" fmla="*/ 2147483647 w 2622"/>
                <a:gd name="T63" fmla="*/ 2147483647 h 2622"/>
                <a:gd name="T64" fmla="*/ 2147483647 w 2622"/>
                <a:gd name="T65" fmla="*/ 2147483647 h 2622"/>
                <a:gd name="T66" fmla="*/ 2147483647 w 2622"/>
                <a:gd name="T67" fmla="*/ 2147483647 h 2622"/>
                <a:gd name="T68" fmla="*/ 2147483647 w 2622"/>
                <a:gd name="T69" fmla="*/ 2147483647 h 2622"/>
                <a:gd name="T70" fmla="*/ 2147483647 w 2622"/>
                <a:gd name="T71" fmla="*/ 2147483647 h 2622"/>
                <a:gd name="T72" fmla="*/ 2147483647 w 2622"/>
                <a:gd name="T73" fmla="*/ 2147483647 h 2622"/>
                <a:gd name="T74" fmla="*/ 2147483647 w 2622"/>
                <a:gd name="T75" fmla="*/ 2147483647 h 2622"/>
                <a:gd name="T76" fmla="*/ 2147483647 w 2622"/>
                <a:gd name="T77" fmla="*/ 2147483647 h 2622"/>
                <a:gd name="T78" fmla="*/ 2147483647 w 2622"/>
                <a:gd name="T79" fmla="*/ 2147483647 h 2622"/>
                <a:gd name="T80" fmla="*/ 2147483647 w 2622"/>
                <a:gd name="T81" fmla="*/ 2147483647 h 2622"/>
                <a:gd name="T82" fmla="*/ 2147483647 w 2622"/>
                <a:gd name="T83" fmla="*/ 2147483647 h 2622"/>
                <a:gd name="T84" fmla="*/ 2147483647 w 2622"/>
                <a:gd name="T85" fmla="*/ 2147483647 h 2622"/>
                <a:gd name="T86" fmla="*/ 2147483647 w 2622"/>
                <a:gd name="T87" fmla="*/ 2147483647 h 2622"/>
                <a:gd name="T88" fmla="*/ 2147483647 w 2622"/>
                <a:gd name="T89" fmla="*/ 2147483647 h 2622"/>
                <a:gd name="T90" fmla="*/ 2147483647 w 2622"/>
                <a:gd name="T91" fmla="*/ 2147483647 h 2622"/>
                <a:gd name="T92" fmla="*/ 2147483647 w 2622"/>
                <a:gd name="T93" fmla="*/ 2147483647 h 2622"/>
                <a:gd name="T94" fmla="*/ 2147483647 w 2622"/>
                <a:gd name="T95" fmla="*/ 2147483647 h 2622"/>
                <a:gd name="T96" fmla="*/ 2147483647 w 2622"/>
                <a:gd name="T97" fmla="*/ 2147483647 h 2622"/>
                <a:gd name="T98" fmla="*/ 2147483647 w 2622"/>
                <a:gd name="T99" fmla="*/ 2147483647 h 2622"/>
                <a:gd name="T100" fmla="*/ 2147483647 w 2622"/>
                <a:gd name="T101" fmla="*/ 2147483647 h 2622"/>
                <a:gd name="T102" fmla="*/ 2147483647 w 2622"/>
                <a:gd name="T103" fmla="*/ 2147483647 h 2622"/>
                <a:gd name="T104" fmla="*/ 2147483647 w 2622"/>
                <a:gd name="T105" fmla="*/ 2147483647 h 2622"/>
                <a:gd name="T106" fmla="*/ 2147483647 w 2622"/>
                <a:gd name="T107" fmla="*/ 2147483647 h 262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622"/>
                <a:gd name="T163" fmla="*/ 0 h 2622"/>
                <a:gd name="T164" fmla="*/ 2622 w 2622"/>
                <a:gd name="T165" fmla="*/ 2622 h 262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622" h="2622">
                  <a:moveTo>
                    <a:pt x="2622" y="1382"/>
                  </a:moveTo>
                  <a:lnTo>
                    <a:pt x="2622" y="1240"/>
                  </a:lnTo>
                  <a:lnTo>
                    <a:pt x="2520" y="1240"/>
                  </a:lnTo>
                  <a:lnTo>
                    <a:pt x="2516" y="1196"/>
                  </a:lnTo>
                  <a:lnTo>
                    <a:pt x="2512" y="1152"/>
                  </a:lnTo>
                  <a:lnTo>
                    <a:pt x="2506" y="1110"/>
                  </a:lnTo>
                  <a:lnTo>
                    <a:pt x="2498" y="1068"/>
                  </a:lnTo>
                  <a:lnTo>
                    <a:pt x="2596" y="1040"/>
                  </a:lnTo>
                  <a:lnTo>
                    <a:pt x="2560" y="904"/>
                  </a:lnTo>
                  <a:lnTo>
                    <a:pt x="2460" y="930"/>
                  </a:lnTo>
                  <a:lnTo>
                    <a:pt x="2446" y="888"/>
                  </a:lnTo>
                  <a:lnTo>
                    <a:pt x="2430" y="848"/>
                  </a:lnTo>
                  <a:lnTo>
                    <a:pt x="2412" y="808"/>
                  </a:lnTo>
                  <a:lnTo>
                    <a:pt x="2394" y="768"/>
                  </a:lnTo>
                  <a:lnTo>
                    <a:pt x="2482" y="718"/>
                  </a:lnTo>
                  <a:lnTo>
                    <a:pt x="2412" y="594"/>
                  </a:lnTo>
                  <a:lnTo>
                    <a:pt x="2322" y="646"/>
                  </a:lnTo>
                  <a:lnTo>
                    <a:pt x="2298" y="610"/>
                  </a:lnTo>
                  <a:lnTo>
                    <a:pt x="2272" y="574"/>
                  </a:lnTo>
                  <a:lnTo>
                    <a:pt x="2244" y="540"/>
                  </a:lnTo>
                  <a:lnTo>
                    <a:pt x="2216" y="508"/>
                  </a:lnTo>
                  <a:lnTo>
                    <a:pt x="2290" y="434"/>
                  </a:lnTo>
                  <a:lnTo>
                    <a:pt x="2188" y="334"/>
                  </a:lnTo>
                  <a:lnTo>
                    <a:pt x="2116" y="406"/>
                  </a:lnTo>
                  <a:lnTo>
                    <a:pt x="2082" y="378"/>
                  </a:lnTo>
                  <a:lnTo>
                    <a:pt x="2048" y="352"/>
                  </a:lnTo>
                  <a:lnTo>
                    <a:pt x="2014" y="326"/>
                  </a:lnTo>
                  <a:lnTo>
                    <a:pt x="1978" y="300"/>
                  </a:lnTo>
                  <a:lnTo>
                    <a:pt x="2028" y="212"/>
                  </a:lnTo>
                  <a:lnTo>
                    <a:pt x="1906" y="140"/>
                  </a:lnTo>
                  <a:lnTo>
                    <a:pt x="1854" y="230"/>
                  </a:lnTo>
                  <a:lnTo>
                    <a:pt x="1816" y="210"/>
                  </a:lnTo>
                  <a:lnTo>
                    <a:pt x="1776" y="194"/>
                  </a:lnTo>
                  <a:lnTo>
                    <a:pt x="1734" y="178"/>
                  </a:lnTo>
                  <a:lnTo>
                    <a:pt x="1694" y="162"/>
                  </a:lnTo>
                  <a:lnTo>
                    <a:pt x="1720" y="64"/>
                  </a:lnTo>
                  <a:lnTo>
                    <a:pt x="1582" y="26"/>
                  </a:lnTo>
                  <a:lnTo>
                    <a:pt x="1556" y="126"/>
                  </a:lnTo>
                  <a:lnTo>
                    <a:pt x="1514" y="118"/>
                  </a:lnTo>
                  <a:lnTo>
                    <a:pt x="1470" y="112"/>
                  </a:lnTo>
                  <a:lnTo>
                    <a:pt x="1426" y="106"/>
                  </a:lnTo>
                  <a:lnTo>
                    <a:pt x="1382" y="104"/>
                  </a:lnTo>
                  <a:lnTo>
                    <a:pt x="1382" y="0"/>
                  </a:lnTo>
                  <a:lnTo>
                    <a:pt x="1240" y="0"/>
                  </a:lnTo>
                  <a:lnTo>
                    <a:pt x="1240" y="104"/>
                  </a:lnTo>
                  <a:lnTo>
                    <a:pt x="1196" y="106"/>
                  </a:lnTo>
                  <a:lnTo>
                    <a:pt x="1154" y="112"/>
                  </a:lnTo>
                  <a:lnTo>
                    <a:pt x="1110" y="118"/>
                  </a:lnTo>
                  <a:lnTo>
                    <a:pt x="1068" y="126"/>
                  </a:lnTo>
                  <a:lnTo>
                    <a:pt x="1042" y="26"/>
                  </a:lnTo>
                  <a:lnTo>
                    <a:pt x="904" y="64"/>
                  </a:lnTo>
                  <a:lnTo>
                    <a:pt x="930" y="162"/>
                  </a:lnTo>
                  <a:lnTo>
                    <a:pt x="890" y="178"/>
                  </a:lnTo>
                  <a:lnTo>
                    <a:pt x="848" y="194"/>
                  </a:lnTo>
                  <a:lnTo>
                    <a:pt x="808" y="210"/>
                  </a:lnTo>
                  <a:lnTo>
                    <a:pt x="770" y="230"/>
                  </a:lnTo>
                  <a:lnTo>
                    <a:pt x="718" y="140"/>
                  </a:lnTo>
                  <a:lnTo>
                    <a:pt x="594" y="212"/>
                  </a:lnTo>
                  <a:lnTo>
                    <a:pt x="646" y="300"/>
                  </a:lnTo>
                  <a:lnTo>
                    <a:pt x="610" y="326"/>
                  </a:lnTo>
                  <a:lnTo>
                    <a:pt x="576" y="352"/>
                  </a:lnTo>
                  <a:lnTo>
                    <a:pt x="542" y="378"/>
                  </a:lnTo>
                  <a:lnTo>
                    <a:pt x="508" y="406"/>
                  </a:lnTo>
                  <a:lnTo>
                    <a:pt x="436" y="334"/>
                  </a:lnTo>
                  <a:lnTo>
                    <a:pt x="334" y="434"/>
                  </a:lnTo>
                  <a:lnTo>
                    <a:pt x="408" y="508"/>
                  </a:lnTo>
                  <a:lnTo>
                    <a:pt x="378" y="540"/>
                  </a:lnTo>
                  <a:lnTo>
                    <a:pt x="352" y="574"/>
                  </a:lnTo>
                  <a:lnTo>
                    <a:pt x="326" y="610"/>
                  </a:lnTo>
                  <a:lnTo>
                    <a:pt x="302" y="646"/>
                  </a:lnTo>
                  <a:lnTo>
                    <a:pt x="212" y="594"/>
                  </a:lnTo>
                  <a:lnTo>
                    <a:pt x="140" y="718"/>
                  </a:lnTo>
                  <a:lnTo>
                    <a:pt x="230" y="768"/>
                  </a:lnTo>
                  <a:lnTo>
                    <a:pt x="212" y="808"/>
                  </a:lnTo>
                  <a:lnTo>
                    <a:pt x="194" y="848"/>
                  </a:lnTo>
                  <a:lnTo>
                    <a:pt x="178" y="888"/>
                  </a:lnTo>
                  <a:lnTo>
                    <a:pt x="164" y="930"/>
                  </a:lnTo>
                  <a:lnTo>
                    <a:pt x="64" y="904"/>
                  </a:lnTo>
                  <a:lnTo>
                    <a:pt x="26" y="1040"/>
                  </a:lnTo>
                  <a:lnTo>
                    <a:pt x="126" y="1068"/>
                  </a:lnTo>
                  <a:lnTo>
                    <a:pt x="118" y="1110"/>
                  </a:lnTo>
                  <a:lnTo>
                    <a:pt x="112" y="1152"/>
                  </a:lnTo>
                  <a:lnTo>
                    <a:pt x="108" y="1196"/>
                  </a:lnTo>
                  <a:lnTo>
                    <a:pt x="104" y="1240"/>
                  </a:lnTo>
                  <a:lnTo>
                    <a:pt x="0" y="1240"/>
                  </a:lnTo>
                  <a:lnTo>
                    <a:pt x="0" y="1382"/>
                  </a:lnTo>
                  <a:lnTo>
                    <a:pt x="104" y="1382"/>
                  </a:lnTo>
                  <a:lnTo>
                    <a:pt x="108" y="1426"/>
                  </a:lnTo>
                  <a:lnTo>
                    <a:pt x="112" y="1470"/>
                  </a:lnTo>
                  <a:lnTo>
                    <a:pt x="118" y="1512"/>
                  </a:lnTo>
                  <a:lnTo>
                    <a:pt x="126" y="1556"/>
                  </a:lnTo>
                  <a:lnTo>
                    <a:pt x="26" y="1582"/>
                  </a:lnTo>
                  <a:lnTo>
                    <a:pt x="64" y="1720"/>
                  </a:lnTo>
                  <a:lnTo>
                    <a:pt x="164" y="1692"/>
                  </a:lnTo>
                  <a:lnTo>
                    <a:pt x="178" y="1734"/>
                  </a:lnTo>
                  <a:lnTo>
                    <a:pt x="194" y="1774"/>
                  </a:lnTo>
                  <a:lnTo>
                    <a:pt x="212" y="1814"/>
                  </a:lnTo>
                  <a:lnTo>
                    <a:pt x="230" y="1854"/>
                  </a:lnTo>
                  <a:lnTo>
                    <a:pt x="140" y="1906"/>
                  </a:lnTo>
                  <a:lnTo>
                    <a:pt x="212" y="2028"/>
                  </a:lnTo>
                  <a:lnTo>
                    <a:pt x="302" y="1978"/>
                  </a:lnTo>
                  <a:lnTo>
                    <a:pt x="326" y="2014"/>
                  </a:lnTo>
                  <a:lnTo>
                    <a:pt x="352" y="2048"/>
                  </a:lnTo>
                  <a:lnTo>
                    <a:pt x="378" y="2082"/>
                  </a:lnTo>
                  <a:lnTo>
                    <a:pt x="408" y="2116"/>
                  </a:lnTo>
                  <a:lnTo>
                    <a:pt x="334" y="2188"/>
                  </a:lnTo>
                  <a:lnTo>
                    <a:pt x="436" y="2288"/>
                  </a:lnTo>
                  <a:lnTo>
                    <a:pt x="508" y="2216"/>
                  </a:lnTo>
                  <a:lnTo>
                    <a:pt x="542" y="2244"/>
                  </a:lnTo>
                  <a:lnTo>
                    <a:pt x="576" y="2272"/>
                  </a:lnTo>
                  <a:lnTo>
                    <a:pt x="610" y="2298"/>
                  </a:lnTo>
                  <a:lnTo>
                    <a:pt x="646" y="2322"/>
                  </a:lnTo>
                  <a:lnTo>
                    <a:pt x="594" y="2412"/>
                  </a:lnTo>
                  <a:lnTo>
                    <a:pt x="718" y="2482"/>
                  </a:lnTo>
                  <a:lnTo>
                    <a:pt x="770" y="2394"/>
                  </a:lnTo>
                  <a:lnTo>
                    <a:pt x="808" y="2412"/>
                  </a:lnTo>
                  <a:lnTo>
                    <a:pt x="848" y="2430"/>
                  </a:lnTo>
                  <a:lnTo>
                    <a:pt x="890" y="2446"/>
                  </a:lnTo>
                  <a:lnTo>
                    <a:pt x="930" y="2460"/>
                  </a:lnTo>
                  <a:lnTo>
                    <a:pt x="904" y="2560"/>
                  </a:lnTo>
                  <a:lnTo>
                    <a:pt x="1042" y="2596"/>
                  </a:lnTo>
                  <a:lnTo>
                    <a:pt x="1068" y="2498"/>
                  </a:lnTo>
                  <a:lnTo>
                    <a:pt x="1110" y="2504"/>
                  </a:lnTo>
                  <a:lnTo>
                    <a:pt x="1154" y="2512"/>
                  </a:lnTo>
                  <a:lnTo>
                    <a:pt x="1196" y="2516"/>
                  </a:lnTo>
                  <a:lnTo>
                    <a:pt x="1240" y="2520"/>
                  </a:lnTo>
                  <a:lnTo>
                    <a:pt x="1240" y="2622"/>
                  </a:lnTo>
                  <a:lnTo>
                    <a:pt x="1382" y="2622"/>
                  </a:lnTo>
                  <a:lnTo>
                    <a:pt x="1382" y="2520"/>
                  </a:lnTo>
                  <a:lnTo>
                    <a:pt x="1426" y="2516"/>
                  </a:lnTo>
                  <a:lnTo>
                    <a:pt x="1470" y="2512"/>
                  </a:lnTo>
                  <a:lnTo>
                    <a:pt x="1514" y="2504"/>
                  </a:lnTo>
                  <a:lnTo>
                    <a:pt x="1556" y="2498"/>
                  </a:lnTo>
                  <a:lnTo>
                    <a:pt x="1582" y="2596"/>
                  </a:lnTo>
                  <a:lnTo>
                    <a:pt x="1720" y="2560"/>
                  </a:lnTo>
                  <a:lnTo>
                    <a:pt x="1694" y="2460"/>
                  </a:lnTo>
                  <a:lnTo>
                    <a:pt x="1734" y="2446"/>
                  </a:lnTo>
                  <a:lnTo>
                    <a:pt x="1776" y="2430"/>
                  </a:lnTo>
                  <a:lnTo>
                    <a:pt x="1816" y="2412"/>
                  </a:lnTo>
                  <a:lnTo>
                    <a:pt x="1854" y="2394"/>
                  </a:lnTo>
                  <a:lnTo>
                    <a:pt x="1906" y="2482"/>
                  </a:lnTo>
                  <a:lnTo>
                    <a:pt x="2028" y="2412"/>
                  </a:lnTo>
                  <a:lnTo>
                    <a:pt x="1978" y="2322"/>
                  </a:lnTo>
                  <a:lnTo>
                    <a:pt x="2014" y="2298"/>
                  </a:lnTo>
                  <a:lnTo>
                    <a:pt x="2048" y="2272"/>
                  </a:lnTo>
                  <a:lnTo>
                    <a:pt x="2082" y="2244"/>
                  </a:lnTo>
                  <a:lnTo>
                    <a:pt x="2116" y="2216"/>
                  </a:lnTo>
                  <a:lnTo>
                    <a:pt x="2188" y="2288"/>
                  </a:lnTo>
                  <a:lnTo>
                    <a:pt x="2290" y="2188"/>
                  </a:lnTo>
                  <a:lnTo>
                    <a:pt x="2216" y="2116"/>
                  </a:lnTo>
                  <a:lnTo>
                    <a:pt x="2244" y="2082"/>
                  </a:lnTo>
                  <a:lnTo>
                    <a:pt x="2272" y="2048"/>
                  </a:lnTo>
                  <a:lnTo>
                    <a:pt x="2298" y="2014"/>
                  </a:lnTo>
                  <a:lnTo>
                    <a:pt x="2322" y="1978"/>
                  </a:lnTo>
                  <a:lnTo>
                    <a:pt x="2412" y="2028"/>
                  </a:lnTo>
                  <a:lnTo>
                    <a:pt x="2482" y="1906"/>
                  </a:lnTo>
                  <a:lnTo>
                    <a:pt x="2394" y="1854"/>
                  </a:lnTo>
                  <a:lnTo>
                    <a:pt x="2412" y="1814"/>
                  </a:lnTo>
                  <a:lnTo>
                    <a:pt x="2430" y="1774"/>
                  </a:lnTo>
                  <a:lnTo>
                    <a:pt x="2446" y="1734"/>
                  </a:lnTo>
                  <a:lnTo>
                    <a:pt x="2460" y="1692"/>
                  </a:lnTo>
                  <a:lnTo>
                    <a:pt x="2560" y="1720"/>
                  </a:lnTo>
                  <a:lnTo>
                    <a:pt x="2596" y="1582"/>
                  </a:lnTo>
                  <a:lnTo>
                    <a:pt x="2498" y="1556"/>
                  </a:lnTo>
                  <a:lnTo>
                    <a:pt x="2506" y="1512"/>
                  </a:lnTo>
                  <a:lnTo>
                    <a:pt x="2512" y="1470"/>
                  </a:lnTo>
                  <a:lnTo>
                    <a:pt x="2516" y="1426"/>
                  </a:lnTo>
                  <a:lnTo>
                    <a:pt x="2520" y="1382"/>
                  </a:lnTo>
                  <a:lnTo>
                    <a:pt x="2622" y="1382"/>
                  </a:lnTo>
                  <a:close/>
                  <a:moveTo>
                    <a:pt x="1312" y="2420"/>
                  </a:moveTo>
                  <a:lnTo>
                    <a:pt x="1312" y="2420"/>
                  </a:lnTo>
                  <a:lnTo>
                    <a:pt x="1254" y="2420"/>
                  </a:lnTo>
                  <a:lnTo>
                    <a:pt x="1198" y="2416"/>
                  </a:lnTo>
                  <a:lnTo>
                    <a:pt x="1142" y="2408"/>
                  </a:lnTo>
                  <a:lnTo>
                    <a:pt x="1088" y="2398"/>
                  </a:lnTo>
                  <a:lnTo>
                    <a:pt x="1034" y="2386"/>
                  </a:lnTo>
                  <a:lnTo>
                    <a:pt x="982" y="2370"/>
                  </a:lnTo>
                  <a:lnTo>
                    <a:pt x="930" y="2354"/>
                  </a:lnTo>
                  <a:lnTo>
                    <a:pt x="880" y="2334"/>
                  </a:lnTo>
                  <a:lnTo>
                    <a:pt x="830" y="2312"/>
                  </a:lnTo>
                  <a:lnTo>
                    <a:pt x="782" y="2286"/>
                  </a:lnTo>
                  <a:lnTo>
                    <a:pt x="736" y="2260"/>
                  </a:lnTo>
                  <a:lnTo>
                    <a:pt x="692" y="2232"/>
                  </a:lnTo>
                  <a:lnTo>
                    <a:pt x="648" y="2200"/>
                  </a:lnTo>
                  <a:lnTo>
                    <a:pt x="606" y="2168"/>
                  </a:lnTo>
                  <a:lnTo>
                    <a:pt x="566" y="2132"/>
                  </a:lnTo>
                  <a:lnTo>
                    <a:pt x="528" y="2096"/>
                  </a:lnTo>
                  <a:lnTo>
                    <a:pt x="490" y="2058"/>
                  </a:lnTo>
                  <a:lnTo>
                    <a:pt x="456" y="2018"/>
                  </a:lnTo>
                  <a:lnTo>
                    <a:pt x="422" y="1976"/>
                  </a:lnTo>
                  <a:lnTo>
                    <a:pt x="392" y="1932"/>
                  </a:lnTo>
                  <a:lnTo>
                    <a:pt x="362" y="1886"/>
                  </a:lnTo>
                  <a:lnTo>
                    <a:pt x="336" y="1840"/>
                  </a:lnTo>
                  <a:lnTo>
                    <a:pt x="312" y="1792"/>
                  </a:lnTo>
                  <a:lnTo>
                    <a:pt x="290" y="1744"/>
                  </a:lnTo>
                  <a:lnTo>
                    <a:pt x="270" y="1692"/>
                  </a:lnTo>
                  <a:lnTo>
                    <a:pt x="252" y="1642"/>
                  </a:lnTo>
                  <a:lnTo>
                    <a:pt x="238" y="1588"/>
                  </a:lnTo>
                  <a:lnTo>
                    <a:pt x="224" y="1534"/>
                  </a:lnTo>
                  <a:lnTo>
                    <a:pt x="216" y="1480"/>
                  </a:lnTo>
                  <a:lnTo>
                    <a:pt x="208" y="1424"/>
                  </a:lnTo>
                  <a:lnTo>
                    <a:pt x="204" y="1368"/>
                  </a:lnTo>
                  <a:lnTo>
                    <a:pt x="202" y="1312"/>
                  </a:lnTo>
                  <a:lnTo>
                    <a:pt x="204" y="1254"/>
                  </a:lnTo>
                  <a:lnTo>
                    <a:pt x="208" y="1198"/>
                  </a:lnTo>
                  <a:lnTo>
                    <a:pt x="216" y="1142"/>
                  </a:lnTo>
                  <a:lnTo>
                    <a:pt x="224" y="1088"/>
                  </a:lnTo>
                  <a:lnTo>
                    <a:pt x="238" y="1034"/>
                  </a:lnTo>
                  <a:lnTo>
                    <a:pt x="252" y="982"/>
                  </a:lnTo>
                  <a:lnTo>
                    <a:pt x="270" y="930"/>
                  </a:lnTo>
                  <a:lnTo>
                    <a:pt x="290" y="880"/>
                  </a:lnTo>
                  <a:lnTo>
                    <a:pt x="312" y="830"/>
                  </a:lnTo>
                  <a:lnTo>
                    <a:pt x="336" y="782"/>
                  </a:lnTo>
                  <a:lnTo>
                    <a:pt x="362" y="736"/>
                  </a:lnTo>
                  <a:lnTo>
                    <a:pt x="392" y="692"/>
                  </a:lnTo>
                  <a:lnTo>
                    <a:pt x="422" y="648"/>
                  </a:lnTo>
                  <a:lnTo>
                    <a:pt x="456" y="606"/>
                  </a:lnTo>
                  <a:lnTo>
                    <a:pt x="490" y="566"/>
                  </a:lnTo>
                  <a:lnTo>
                    <a:pt x="528" y="526"/>
                  </a:lnTo>
                  <a:lnTo>
                    <a:pt x="566" y="490"/>
                  </a:lnTo>
                  <a:lnTo>
                    <a:pt x="606" y="456"/>
                  </a:lnTo>
                  <a:lnTo>
                    <a:pt x="648" y="422"/>
                  </a:lnTo>
                  <a:lnTo>
                    <a:pt x="692" y="392"/>
                  </a:lnTo>
                  <a:lnTo>
                    <a:pt x="736" y="362"/>
                  </a:lnTo>
                  <a:lnTo>
                    <a:pt x="782" y="336"/>
                  </a:lnTo>
                  <a:lnTo>
                    <a:pt x="830" y="312"/>
                  </a:lnTo>
                  <a:lnTo>
                    <a:pt x="880" y="290"/>
                  </a:lnTo>
                  <a:lnTo>
                    <a:pt x="930" y="270"/>
                  </a:lnTo>
                  <a:lnTo>
                    <a:pt x="982" y="252"/>
                  </a:lnTo>
                  <a:lnTo>
                    <a:pt x="1034" y="236"/>
                  </a:lnTo>
                  <a:lnTo>
                    <a:pt x="1088" y="224"/>
                  </a:lnTo>
                  <a:lnTo>
                    <a:pt x="1142" y="214"/>
                  </a:lnTo>
                  <a:lnTo>
                    <a:pt x="1198" y="208"/>
                  </a:lnTo>
                  <a:lnTo>
                    <a:pt x="1254" y="204"/>
                  </a:lnTo>
                  <a:lnTo>
                    <a:pt x="1312" y="202"/>
                  </a:lnTo>
                  <a:lnTo>
                    <a:pt x="1368" y="204"/>
                  </a:lnTo>
                  <a:lnTo>
                    <a:pt x="1426" y="208"/>
                  </a:lnTo>
                  <a:lnTo>
                    <a:pt x="1480" y="214"/>
                  </a:lnTo>
                  <a:lnTo>
                    <a:pt x="1536" y="224"/>
                  </a:lnTo>
                  <a:lnTo>
                    <a:pt x="1588" y="236"/>
                  </a:lnTo>
                  <a:lnTo>
                    <a:pt x="1642" y="252"/>
                  </a:lnTo>
                  <a:lnTo>
                    <a:pt x="1694" y="270"/>
                  </a:lnTo>
                  <a:lnTo>
                    <a:pt x="1744" y="290"/>
                  </a:lnTo>
                  <a:lnTo>
                    <a:pt x="1792" y="312"/>
                  </a:lnTo>
                  <a:lnTo>
                    <a:pt x="1840" y="336"/>
                  </a:lnTo>
                  <a:lnTo>
                    <a:pt x="1886" y="362"/>
                  </a:lnTo>
                  <a:lnTo>
                    <a:pt x="1932" y="392"/>
                  </a:lnTo>
                  <a:lnTo>
                    <a:pt x="1976" y="422"/>
                  </a:lnTo>
                  <a:lnTo>
                    <a:pt x="2018" y="456"/>
                  </a:lnTo>
                  <a:lnTo>
                    <a:pt x="2058" y="490"/>
                  </a:lnTo>
                  <a:lnTo>
                    <a:pt x="2096" y="526"/>
                  </a:lnTo>
                  <a:lnTo>
                    <a:pt x="2132" y="566"/>
                  </a:lnTo>
                  <a:lnTo>
                    <a:pt x="2168" y="606"/>
                  </a:lnTo>
                  <a:lnTo>
                    <a:pt x="2200" y="648"/>
                  </a:lnTo>
                  <a:lnTo>
                    <a:pt x="2232" y="692"/>
                  </a:lnTo>
                  <a:lnTo>
                    <a:pt x="2260" y="736"/>
                  </a:lnTo>
                  <a:lnTo>
                    <a:pt x="2288" y="782"/>
                  </a:lnTo>
                  <a:lnTo>
                    <a:pt x="2312" y="830"/>
                  </a:lnTo>
                  <a:lnTo>
                    <a:pt x="2334" y="880"/>
                  </a:lnTo>
                  <a:lnTo>
                    <a:pt x="2354" y="930"/>
                  </a:lnTo>
                  <a:lnTo>
                    <a:pt x="2372" y="982"/>
                  </a:lnTo>
                  <a:lnTo>
                    <a:pt x="2386" y="1034"/>
                  </a:lnTo>
                  <a:lnTo>
                    <a:pt x="2398" y="1088"/>
                  </a:lnTo>
                  <a:lnTo>
                    <a:pt x="2408" y="1142"/>
                  </a:lnTo>
                  <a:lnTo>
                    <a:pt x="2416" y="1198"/>
                  </a:lnTo>
                  <a:lnTo>
                    <a:pt x="2420" y="1254"/>
                  </a:lnTo>
                  <a:lnTo>
                    <a:pt x="2422" y="1312"/>
                  </a:lnTo>
                  <a:lnTo>
                    <a:pt x="2420" y="1368"/>
                  </a:lnTo>
                  <a:lnTo>
                    <a:pt x="2416" y="1424"/>
                  </a:lnTo>
                  <a:lnTo>
                    <a:pt x="2408" y="1480"/>
                  </a:lnTo>
                  <a:lnTo>
                    <a:pt x="2398" y="1534"/>
                  </a:lnTo>
                  <a:lnTo>
                    <a:pt x="2386" y="1588"/>
                  </a:lnTo>
                  <a:lnTo>
                    <a:pt x="2372" y="1642"/>
                  </a:lnTo>
                  <a:lnTo>
                    <a:pt x="2354" y="1692"/>
                  </a:lnTo>
                  <a:lnTo>
                    <a:pt x="2334" y="1744"/>
                  </a:lnTo>
                  <a:lnTo>
                    <a:pt x="2312" y="1792"/>
                  </a:lnTo>
                  <a:lnTo>
                    <a:pt x="2288" y="1840"/>
                  </a:lnTo>
                  <a:lnTo>
                    <a:pt x="2260" y="1886"/>
                  </a:lnTo>
                  <a:lnTo>
                    <a:pt x="2232" y="1932"/>
                  </a:lnTo>
                  <a:lnTo>
                    <a:pt x="2200" y="1976"/>
                  </a:lnTo>
                  <a:lnTo>
                    <a:pt x="2168" y="2018"/>
                  </a:lnTo>
                  <a:lnTo>
                    <a:pt x="2132" y="2058"/>
                  </a:lnTo>
                  <a:lnTo>
                    <a:pt x="2096" y="2096"/>
                  </a:lnTo>
                  <a:lnTo>
                    <a:pt x="2058" y="2132"/>
                  </a:lnTo>
                  <a:lnTo>
                    <a:pt x="2018" y="2168"/>
                  </a:lnTo>
                  <a:lnTo>
                    <a:pt x="1976" y="2200"/>
                  </a:lnTo>
                  <a:lnTo>
                    <a:pt x="1932" y="2232"/>
                  </a:lnTo>
                  <a:lnTo>
                    <a:pt x="1886" y="2260"/>
                  </a:lnTo>
                  <a:lnTo>
                    <a:pt x="1840" y="2286"/>
                  </a:lnTo>
                  <a:lnTo>
                    <a:pt x="1792" y="2312"/>
                  </a:lnTo>
                  <a:lnTo>
                    <a:pt x="1744" y="2334"/>
                  </a:lnTo>
                  <a:lnTo>
                    <a:pt x="1694" y="2354"/>
                  </a:lnTo>
                  <a:lnTo>
                    <a:pt x="1642" y="2370"/>
                  </a:lnTo>
                  <a:lnTo>
                    <a:pt x="1588" y="2386"/>
                  </a:lnTo>
                  <a:lnTo>
                    <a:pt x="1536" y="2398"/>
                  </a:lnTo>
                  <a:lnTo>
                    <a:pt x="1480" y="2408"/>
                  </a:lnTo>
                  <a:lnTo>
                    <a:pt x="1426" y="2416"/>
                  </a:lnTo>
                  <a:lnTo>
                    <a:pt x="1368" y="2420"/>
                  </a:lnTo>
                  <a:lnTo>
                    <a:pt x="1312" y="2420"/>
                  </a:lnTo>
                  <a:close/>
                </a:path>
              </a:pathLst>
            </a:custGeom>
            <a:solidFill>
              <a:schemeClr val="accent1">
                <a:alpha val="7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Oval 676"/>
            <p:cNvSpPr>
              <a:spLocks noChangeArrowheads="1"/>
            </p:cNvSpPr>
            <p:nvPr/>
          </p:nvSpPr>
          <p:spPr bwMode="auto">
            <a:xfrm rot="21275257">
              <a:off x="1307091" y="2016046"/>
              <a:ext cx="2695575" cy="269398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Oval 677"/>
            <p:cNvSpPr>
              <a:spLocks noChangeArrowheads="1"/>
            </p:cNvSpPr>
            <p:nvPr/>
          </p:nvSpPr>
          <p:spPr bwMode="auto">
            <a:xfrm rot="21275257">
              <a:off x="4617028" y="1993821"/>
              <a:ext cx="1801813" cy="1801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679"/>
            <p:cNvSpPr>
              <a:spLocks noEditPoints="1"/>
            </p:cNvSpPr>
            <p:nvPr/>
          </p:nvSpPr>
          <p:spPr bwMode="auto">
            <a:xfrm rot="21275257">
              <a:off x="5693353" y="3676571"/>
              <a:ext cx="2303463" cy="2305050"/>
            </a:xfrm>
            <a:custGeom>
              <a:avLst/>
              <a:gdLst>
                <a:gd name="T0" fmla="*/ 2147483647 w 1816"/>
                <a:gd name="T1" fmla="*/ 2147483647 h 1816"/>
                <a:gd name="T2" fmla="*/ 2147483647 w 1816"/>
                <a:gd name="T3" fmla="*/ 2147483647 h 1816"/>
                <a:gd name="T4" fmla="*/ 2147483647 w 1816"/>
                <a:gd name="T5" fmla="*/ 2147483647 h 1816"/>
                <a:gd name="T6" fmla="*/ 2147483647 w 1816"/>
                <a:gd name="T7" fmla="*/ 2147483647 h 1816"/>
                <a:gd name="T8" fmla="*/ 2147483647 w 1816"/>
                <a:gd name="T9" fmla="*/ 2147483647 h 1816"/>
                <a:gd name="T10" fmla="*/ 2147483647 w 1816"/>
                <a:gd name="T11" fmla="*/ 2147483647 h 1816"/>
                <a:gd name="T12" fmla="*/ 2147483647 w 1816"/>
                <a:gd name="T13" fmla="*/ 2147483647 h 1816"/>
                <a:gd name="T14" fmla="*/ 2147483647 w 1816"/>
                <a:gd name="T15" fmla="*/ 2147483647 h 1816"/>
                <a:gd name="T16" fmla="*/ 2147483647 w 1816"/>
                <a:gd name="T17" fmla="*/ 2147483647 h 1816"/>
                <a:gd name="T18" fmla="*/ 2147483647 w 1816"/>
                <a:gd name="T19" fmla="*/ 2147483647 h 1816"/>
                <a:gd name="T20" fmla="*/ 2147483647 w 1816"/>
                <a:gd name="T21" fmla="*/ 2147483647 h 1816"/>
                <a:gd name="T22" fmla="*/ 2147483647 w 1816"/>
                <a:gd name="T23" fmla="*/ 2147483647 h 1816"/>
                <a:gd name="T24" fmla="*/ 0 w 1816"/>
                <a:gd name="T25" fmla="*/ 2147483647 h 1816"/>
                <a:gd name="T26" fmla="*/ 2147483647 w 1816"/>
                <a:gd name="T27" fmla="*/ 2147483647 h 1816"/>
                <a:gd name="T28" fmla="*/ 2147483647 w 1816"/>
                <a:gd name="T29" fmla="*/ 2147483647 h 1816"/>
                <a:gd name="T30" fmla="*/ 2147483647 w 1816"/>
                <a:gd name="T31" fmla="*/ 2147483647 h 1816"/>
                <a:gd name="T32" fmla="*/ 2147483647 w 1816"/>
                <a:gd name="T33" fmla="*/ 2147483647 h 1816"/>
                <a:gd name="T34" fmla="*/ 2147483647 w 1816"/>
                <a:gd name="T35" fmla="*/ 2147483647 h 1816"/>
                <a:gd name="T36" fmla="*/ 2147483647 w 1816"/>
                <a:gd name="T37" fmla="*/ 2147483647 h 1816"/>
                <a:gd name="T38" fmla="*/ 2147483647 w 1816"/>
                <a:gd name="T39" fmla="*/ 2147483647 h 1816"/>
                <a:gd name="T40" fmla="*/ 2147483647 w 1816"/>
                <a:gd name="T41" fmla="*/ 2147483647 h 1816"/>
                <a:gd name="T42" fmla="*/ 2147483647 w 1816"/>
                <a:gd name="T43" fmla="*/ 2147483647 h 1816"/>
                <a:gd name="T44" fmla="*/ 2147483647 w 1816"/>
                <a:gd name="T45" fmla="*/ 2147483647 h 1816"/>
                <a:gd name="T46" fmla="*/ 2147483647 w 1816"/>
                <a:gd name="T47" fmla="*/ 2147483647 h 1816"/>
                <a:gd name="T48" fmla="*/ 2147483647 w 1816"/>
                <a:gd name="T49" fmla="*/ 2147483647 h 1816"/>
                <a:gd name="T50" fmla="*/ 2147483647 w 1816"/>
                <a:gd name="T51" fmla="*/ 2147483647 h 1816"/>
                <a:gd name="T52" fmla="*/ 2147483647 w 1816"/>
                <a:gd name="T53" fmla="*/ 2147483647 h 1816"/>
                <a:gd name="T54" fmla="*/ 2147483647 w 1816"/>
                <a:gd name="T55" fmla="*/ 2147483647 h 1816"/>
                <a:gd name="T56" fmla="*/ 2147483647 w 1816"/>
                <a:gd name="T57" fmla="*/ 2147483647 h 1816"/>
                <a:gd name="T58" fmla="*/ 2147483647 w 1816"/>
                <a:gd name="T59" fmla="*/ 2147483647 h 1816"/>
                <a:gd name="T60" fmla="*/ 2147483647 w 1816"/>
                <a:gd name="T61" fmla="*/ 2147483647 h 1816"/>
                <a:gd name="T62" fmla="*/ 2147483647 w 1816"/>
                <a:gd name="T63" fmla="*/ 2147483647 h 1816"/>
                <a:gd name="T64" fmla="*/ 2147483647 w 1816"/>
                <a:gd name="T65" fmla="*/ 2147483647 h 1816"/>
                <a:gd name="T66" fmla="*/ 2147483647 w 1816"/>
                <a:gd name="T67" fmla="*/ 2147483647 h 1816"/>
                <a:gd name="T68" fmla="*/ 2147483647 w 1816"/>
                <a:gd name="T69" fmla="*/ 2147483647 h 1816"/>
                <a:gd name="T70" fmla="*/ 2147483647 w 1816"/>
                <a:gd name="T71" fmla="*/ 2147483647 h 1816"/>
                <a:gd name="T72" fmla="*/ 2147483647 w 1816"/>
                <a:gd name="T73" fmla="*/ 2147483647 h 1816"/>
                <a:gd name="T74" fmla="*/ 2147483647 w 1816"/>
                <a:gd name="T75" fmla="*/ 2147483647 h 1816"/>
                <a:gd name="T76" fmla="*/ 2147483647 w 1816"/>
                <a:gd name="T77" fmla="*/ 2147483647 h 1816"/>
                <a:gd name="T78" fmla="*/ 2147483647 w 1816"/>
                <a:gd name="T79" fmla="*/ 2147483647 h 1816"/>
                <a:gd name="T80" fmla="*/ 2147483647 w 1816"/>
                <a:gd name="T81" fmla="*/ 2147483647 h 1816"/>
                <a:gd name="T82" fmla="*/ 2147483647 w 1816"/>
                <a:gd name="T83" fmla="*/ 2147483647 h 1816"/>
                <a:gd name="T84" fmla="*/ 2147483647 w 1816"/>
                <a:gd name="T85" fmla="*/ 2147483647 h 1816"/>
                <a:gd name="T86" fmla="*/ 2147483647 w 1816"/>
                <a:gd name="T87" fmla="*/ 2147483647 h 1816"/>
                <a:gd name="T88" fmla="*/ 2147483647 w 1816"/>
                <a:gd name="T89" fmla="*/ 2147483647 h 1816"/>
                <a:gd name="T90" fmla="*/ 2147483647 w 1816"/>
                <a:gd name="T91" fmla="*/ 2147483647 h 1816"/>
                <a:gd name="T92" fmla="*/ 2147483647 w 1816"/>
                <a:gd name="T93" fmla="*/ 2147483647 h 1816"/>
                <a:gd name="T94" fmla="*/ 2147483647 w 1816"/>
                <a:gd name="T95" fmla="*/ 2147483647 h 1816"/>
                <a:gd name="T96" fmla="*/ 2147483647 w 1816"/>
                <a:gd name="T97" fmla="*/ 2147483647 h 1816"/>
                <a:gd name="T98" fmla="*/ 2147483647 w 1816"/>
                <a:gd name="T99" fmla="*/ 2147483647 h 1816"/>
                <a:gd name="T100" fmla="*/ 2147483647 w 1816"/>
                <a:gd name="T101" fmla="*/ 2147483647 h 1816"/>
                <a:gd name="T102" fmla="*/ 2147483647 w 1816"/>
                <a:gd name="T103" fmla="*/ 2147483647 h 181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816"/>
                <a:gd name="T157" fmla="*/ 0 h 1816"/>
                <a:gd name="T158" fmla="*/ 1816 w 1816"/>
                <a:gd name="T159" fmla="*/ 1816 h 181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816" h="1816">
                  <a:moveTo>
                    <a:pt x="1816" y="978"/>
                  </a:moveTo>
                  <a:lnTo>
                    <a:pt x="1816" y="836"/>
                  </a:lnTo>
                  <a:lnTo>
                    <a:pt x="1710" y="836"/>
                  </a:lnTo>
                  <a:lnTo>
                    <a:pt x="1706" y="792"/>
                  </a:lnTo>
                  <a:lnTo>
                    <a:pt x="1698" y="750"/>
                  </a:lnTo>
                  <a:lnTo>
                    <a:pt x="1688" y="708"/>
                  </a:lnTo>
                  <a:lnTo>
                    <a:pt x="1678" y="666"/>
                  </a:lnTo>
                  <a:lnTo>
                    <a:pt x="1774" y="626"/>
                  </a:lnTo>
                  <a:lnTo>
                    <a:pt x="1718" y="494"/>
                  </a:lnTo>
                  <a:lnTo>
                    <a:pt x="1622" y="534"/>
                  </a:lnTo>
                  <a:lnTo>
                    <a:pt x="1602" y="496"/>
                  </a:lnTo>
                  <a:lnTo>
                    <a:pt x="1578" y="460"/>
                  </a:lnTo>
                  <a:lnTo>
                    <a:pt x="1552" y="424"/>
                  </a:lnTo>
                  <a:lnTo>
                    <a:pt x="1526" y="390"/>
                  </a:lnTo>
                  <a:lnTo>
                    <a:pt x="1600" y="316"/>
                  </a:lnTo>
                  <a:lnTo>
                    <a:pt x="1498" y="216"/>
                  </a:lnTo>
                  <a:lnTo>
                    <a:pt x="1426" y="290"/>
                  </a:lnTo>
                  <a:lnTo>
                    <a:pt x="1392" y="262"/>
                  </a:lnTo>
                  <a:lnTo>
                    <a:pt x="1356" y="236"/>
                  </a:lnTo>
                  <a:lnTo>
                    <a:pt x="1318" y="214"/>
                  </a:lnTo>
                  <a:lnTo>
                    <a:pt x="1280" y="192"/>
                  </a:lnTo>
                  <a:lnTo>
                    <a:pt x="1320" y="96"/>
                  </a:lnTo>
                  <a:lnTo>
                    <a:pt x="1188" y="42"/>
                  </a:lnTo>
                  <a:lnTo>
                    <a:pt x="1150" y="138"/>
                  </a:lnTo>
                  <a:lnTo>
                    <a:pt x="1108" y="126"/>
                  </a:lnTo>
                  <a:lnTo>
                    <a:pt x="1066" y="116"/>
                  </a:lnTo>
                  <a:lnTo>
                    <a:pt x="1022" y="110"/>
                  </a:lnTo>
                  <a:lnTo>
                    <a:pt x="978" y="104"/>
                  </a:lnTo>
                  <a:lnTo>
                    <a:pt x="978" y="0"/>
                  </a:lnTo>
                  <a:lnTo>
                    <a:pt x="836" y="0"/>
                  </a:lnTo>
                  <a:lnTo>
                    <a:pt x="836" y="104"/>
                  </a:lnTo>
                  <a:lnTo>
                    <a:pt x="792" y="110"/>
                  </a:lnTo>
                  <a:lnTo>
                    <a:pt x="750" y="116"/>
                  </a:lnTo>
                  <a:lnTo>
                    <a:pt x="706" y="126"/>
                  </a:lnTo>
                  <a:lnTo>
                    <a:pt x="666" y="138"/>
                  </a:lnTo>
                  <a:lnTo>
                    <a:pt x="626" y="42"/>
                  </a:lnTo>
                  <a:lnTo>
                    <a:pt x="494" y="96"/>
                  </a:lnTo>
                  <a:lnTo>
                    <a:pt x="534" y="192"/>
                  </a:lnTo>
                  <a:lnTo>
                    <a:pt x="496" y="214"/>
                  </a:lnTo>
                  <a:lnTo>
                    <a:pt x="460" y="236"/>
                  </a:lnTo>
                  <a:lnTo>
                    <a:pt x="424" y="262"/>
                  </a:lnTo>
                  <a:lnTo>
                    <a:pt x="390" y="290"/>
                  </a:lnTo>
                  <a:lnTo>
                    <a:pt x="316" y="216"/>
                  </a:lnTo>
                  <a:lnTo>
                    <a:pt x="216" y="316"/>
                  </a:lnTo>
                  <a:lnTo>
                    <a:pt x="288" y="390"/>
                  </a:lnTo>
                  <a:lnTo>
                    <a:pt x="262" y="424"/>
                  </a:lnTo>
                  <a:lnTo>
                    <a:pt x="236" y="460"/>
                  </a:lnTo>
                  <a:lnTo>
                    <a:pt x="214" y="496"/>
                  </a:lnTo>
                  <a:lnTo>
                    <a:pt x="192" y="534"/>
                  </a:lnTo>
                  <a:lnTo>
                    <a:pt x="96" y="494"/>
                  </a:lnTo>
                  <a:lnTo>
                    <a:pt x="42" y="626"/>
                  </a:lnTo>
                  <a:lnTo>
                    <a:pt x="138" y="666"/>
                  </a:lnTo>
                  <a:lnTo>
                    <a:pt x="126" y="708"/>
                  </a:lnTo>
                  <a:lnTo>
                    <a:pt x="116" y="750"/>
                  </a:lnTo>
                  <a:lnTo>
                    <a:pt x="108" y="792"/>
                  </a:lnTo>
                  <a:lnTo>
                    <a:pt x="104" y="836"/>
                  </a:lnTo>
                  <a:lnTo>
                    <a:pt x="0" y="836"/>
                  </a:lnTo>
                  <a:lnTo>
                    <a:pt x="0" y="978"/>
                  </a:lnTo>
                  <a:lnTo>
                    <a:pt x="104" y="978"/>
                  </a:lnTo>
                  <a:lnTo>
                    <a:pt x="108" y="1022"/>
                  </a:lnTo>
                  <a:lnTo>
                    <a:pt x="116" y="1066"/>
                  </a:lnTo>
                  <a:lnTo>
                    <a:pt x="126" y="1108"/>
                  </a:lnTo>
                  <a:lnTo>
                    <a:pt x="138" y="1150"/>
                  </a:lnTo>
                  <a:lnTo>
                    <a:pt x="42" y="1190"/>
                  </a:lnTo>
                  <a:lnTo>
                    <a:pt x="96" y="1320"/>
                  </a:lnTo>
                  <a:lnTo>
                    <a:pt x="192" y="1280"/>
                  </a:lnTo>
                  <a:lnTo>
                    <a:pt x="214" y="1320"/>
                  </a:lnTo>
                  <a:lnTo>
                    <a:pt x="236" y="1356"/>
                  </a:lnTo>
                  <a:lnTo>
                    <a:pt x="262" y="1392"/>
                  </a:lnTo>
                  <a:lnTo>
                    <a:pt x="288" y="1426"/>
                  </a:lnTo>
                  <a:lnTo>
                    <a:pt x="216" y="1500"/>
                  </a:lnTo>
                  <a:lnTo>
                    <a:pt x="316" y="1600"/>
                  </a:lnTo>
                  <a:lnTo>
                    <a:pt x="390" y="1526"/>
                  </a:lnTo>
                  <a:lnTo>
                    <a:pt x="424" y="1554"/>
                  </a:lnTo>
                  <a:lnTo>
                    <a:pt x="460" y="1578"/>
                  </a:lnTo>
                  <a:lnTo>
                    <a:pt x="496" y="1602"/>
                  </a:lnTo>
                  <a:lnTo>
                    <a:pt x="534" y="1622"/>
                  </a:lnTo>
                  <a:lnTo>
                    <a:pt x="494" y="1718"/>
                  </a:lnTo>
                  <a:lnTo>
                    <a:pt x="626" y="1774"/>
                  </a:lnTo>
                  <a:lnTo>
                    <a:pt x="666" y="1678"/>
                  </a:lnTo>
                  <a:lnTo>
                    <a:pt x="706" y="1690"/>
                  </a:lnTo>
                  <a:lnTo>
                    <a:pt x="750" y="1698"/>
                  </a:lnTo>
                  <a:lnTo>
                    <a:pt x="792" y="1706"/>
                  </a:lnTo>
                  <a:lnTo>
                    <a:pt x="836" y="1712"/>
                  </a:lnTo>
                  <a:lnTo>
                    <a:pt x="836" y="1816"/>
                  </a:lnTo>
                  <a:lnTo>
                    <a:pt x="978" y="1816"/>
                  </a:lnTo>
                  <a:lnTo>
                    <a:pt x="978" y="1712"/>
                  </a:lnTo>
                  <a:lnTo>
                    <a:pt x="1022" y="1706"/>
                  </a:lnTo>
                  <a:lnTo>
                    <a:pt x="1066" y="1698"/>
                  </a:lnTo>
                  <a:lnTo>
                    <a:pt x="1108" y="1690"/>
                  </a:lnTo>
                  <a:lnTo>
                    <a:pt x="1150" y="1678"/>
                  </a:lnTo>
                  <a:lnTo>
                    <a:pt x="1188" y="1774"/>
                  </a:lnTo>
                  <a:lnTo>
                    <a:pt x="1320" y="1718"/>
                  </a:lnTo>
                  <a:lnTo>
                    <a:pt x="1280" y="1622"/>
                  </a:lnTo>
                  <a:lnTo>
                    <a:pt x="1318" y="1602"/>
                  </a:lnTo>
                  <a:lnTo>
                    <a:pt x="1356" y="1578"/>
                  </a:lnTo>
                  <a:lnTo>
                    <a:pt x="1392" y="1554"/>
                  </a:lnTo>
                  <a:lnTo>
                    <a:pt x="1426" y="1526"/>
                  </a:lnTo>
                  <a:lnTo>
                    <a:pt x="1498" y="1600"/>
                  </a:lnTo>
                  <a:lnTo>
                    <a:pt x="1600" y="1500"/>
                  </a:lnTo>
                  <a:lnTo>
                    <a:pt x="1526" y="1426"/>
                  </a:lnTo>
                  <a:lnTo>
                    <a:pt x="1552" y="1392"/>
                  </a:lnTo>
                  <a:lnTo>
                    <a:pt x="1578" y="1356"/>
                  </a:lnTo>
                  <a:lnTo>
                    <a:pt x="1602" y="1320"/>
                  </a:lnTo>
                  <a:lnTo>
                    <a:pt x="1622" y="1280"/>
                  </a:lnTo>
                  <a:lnTo>
                    <a:pt x="1718" y="1320"/>
                  </a:lnTo>
                  <a:lnTo>
                    <a:pt x="1774" y="1190"/>
                  </a:lnTo>
                  <a:lnTo>
                    <a:pt x="1678" y="1150"/>
                  </a:lnTo>
                  <a:lnTo>
                    <a:pt x="1688" y="1108"/>
                  </a:lnTo>
                  <a:lnTo>
                    <a:pt x="1698" y="1066"/>
                  </a:lnTo>
                  <a:lnTo>
                    <a:pt x="1706" y="1022"/>
                  </a:lnTo>
                  <a:lnTo>
                    <a:pt x="1710" y="978"/>
                  </a:lnTo>
                  <a:lnTo>
                    <a:pt x="1816" y="978"/>
                  </a:lnTo>
                  <a:close/>
                  <a:moveTo>
                    <a:pt x="908" y="1614"/>
                  </a:moveTo>
                  <a:lnTo>
                    <a:pt x="908" y="1614"/>
                  </a:lnTo>
                  <a:lnTo>
                    <a:pt x="872" y="1612"/>
                  </a:lnTo>
                  <a:lnTo>
                    <a:pt x="836" y="1610"/>
                  </a:lnTo>
                  <a:lnTo>
                    <a:pt x="800" y="1606"/>
                  </a:lnTo>
                  <a:lnTo>
                    <a:pt x="766" y="1600"/>
                  </a:lnTo>
                  <a:lnTo>
                    <a:pt x="730" y="1592"/>
                  </a:lnTo>
                  <a:lnTo>
                    <a:pt x="698" y="1582"/>
                  </a:lnTo>
                  <a:lnTo>
                    <a:pt x="664" y="1570"/>
                  </a:lnTo>
                  <a:lnTo>
                    <a:pt x="632" y="1558"/>
                  </a:lnTo>
                  <a:lnTo>
                    <a:pt x="602" y="1544"/>
                  </a:lnTo>
                  <a:lnTo>
                    <a:pt x="570" y="1528"/>
                  </a:lnTo>
                  <a:lnTo>
                    <a:pt x="542" y="1512"/>
                  </a:lnTo>
                  <a:lnTo>
                    <a:pt x="512" y="1492"/>
                  </a:lnTo>
                  <a:lnTo>
                    <a:pt x="484" y="1474"/>
                  </a:lnTo>
                  <a:lnTo>
                    <a:pt x="458" y="1452"/>
                  </a:lnTo>
                  <a:lnTo>
                    <a:pt x="432" y="1430"/>
                  </a:lnTo>
                  <a:lnTo>
                    <a:pt x="408" y="1406"/>
                  </a:lnTo>
                  <a:lnTo>
                    <a:pt x="384" y="1382"/>
                  </a:lnTo>
                  <a:lnTo>
                    <a:pt x="362" y="1356"/>
                  </a:lnTo>
                  <a:lnTo>
                    <a:pt x="342" y="1330"/>
                  </a:lnTo>
                  <a:lnTo>
                    <a:pt x="322" y="1302"/>
                  </a:lnTo>
                  <a:lnTo>
                    <a:pt x="304" y="1274"/>
                  </a:lnTo>
                  <a:lnTo>
                    <a:pt x="286" y="1244"/>
                  </a:lnTo>
                  <a:lnTo>
                    <a:pt x="272" y="1214"/>
                  </a:lnTo>
                  <a:lnTo>
                    <a:pt x="256" y="1182"/>
                  </a:lnTo>
                  <a:lnTo>
                    <a:pt x="244" y="1150"/>
                  </a:lnTo>
                  <a:lnTo>
                    <a:pt x="234" y="1118"/>
                  </a:lnTo>
                  <a:lnTo>
                    <a:pt x="224" y="1084"/>
                  </a:lnTo>
                  <a:lnTo>
                    <a:pt x="216" y="1050"/>
                  </a:lnTo>
                  <a:lnTo>
                    <a:pt x="210" y="1016"/>
                  </a:lnTo>
                  <a:lnTo>
                    <a:pt x="206" y="980"/>
                  </a:lnTo>
                  <a:lnTo>
                    <a:pt x="202" y="944"/>
                  </a:lnTo>
                  <a:lnTo>
                    <a:pt x="202" y="908"/>
                  </a:lnTo>
                  <a:lnTo>
                    <a:pt x="202" y="872"/>
                  </a:lnTo>
                  <a:lnTo>
                    <a:pt x="206" y="836"/>
                  </a:lnTo>
                  <a:lnTo>
                    <a:pt x="210" y="800"/>
                  </a:lnTo>
                  <a:lnTo>
                    <a:pt x="216" y="766"/>
                  </a:lnTo>
                  <a:lnTo>
                    <a:pt x="224" y="732"/>
                  </a:lnTo>
                  <a:lnTo>
                    <a:pt x="234" y="698"/>
                  </a:lnTo>
                  <a:lnTo>
                    <a:pt x="244" y="664"/>
                  </a:lnTo>
                  <a:lnTo>
                    <a:pt x="256" y="632"/>
                  </a:lnTo>
                  <a:lnTo>
                    <a:pt x="272" y="602"/>
                  </a:lnTo>
                  <a:lnTo>
                    <a:pt x="286" y="572"/>
                  </a:lnTo>
                  <a:lnTo>
                    <a:pt x="304" y="542"/>
                  </a:lnTo>
                  <a:lnTo>
                    <a:pt x="322" y="512"/>
                  </a:lnTo>
                  <a:lnTo>
                    <a:pt x="342" y="486"/>
                  </a:lnTo>
                  <a:lnTo>
                    <a:pt x="362" y="458"/>
                  </a:lnTo>
                  <a:lnTo>
                    <a:pt x="384" y="432"/>
                  </a:lnTo>
                  <a:lnTo>
                    <a:pt x="408" y="408"/>
                  </a:lnTo>
                  <a:lnTo>
                    <a:pt x="432" y="386"/>
                  </a:lnTo>
                  <a:lnTo>
                    <a:pt x="458" y="362"/>
                  </a:lnTo>
                  <a:lnTo>
                    <a:pt x="484" y="342"/>
                  </a:lnTo>
                  <a:lnTo>
                    <a:pt x="512" y="322"/>
                  </a:lnTo>
                  <a:lnTo>
                    <a:pt x="542" y="304"/>
                  </a:lnTo>
                  <a:lnTo>
                    <a:pt x="570" y="286"/>
                  </a:lnTo>
                  <a:lnTo>
                    <a:pt x="602" y="272"/>
                  </a:lnTo>
                  <a:lnTo>
                    <a:pt x="632" y="258"/>
                  </a:lnTo>
                  <a:lnTo>
                    <a:pt x="664" y="244"/>
                  </a:lnTo>
                  <a:lnTo>
                    <a:pt x="698" y="234"/>
                  </a:lnTo>
                  <a:lnTo>
                    <a:pt x="730" y="224"/>
                  </a:lnTo>
                  <a:lnTo>
                    <a:pt x="766" y="216"/>
                  </a:lnTo>
                  <a:lnTo>
                    <a:pt x="800" y="210"/>
                  </a:lnTo>
                  <a:lnTo>
                    <a:pt x="836" y="206"/>
                  </a:lnTo>
                  <a:lnTo>
                    <a:pt x="872" y="202"/>
                  </a:lnTo>
                  <a:lnTo>
                    <a:pt x="908" y="202"/>
                  </a:lnTo>
                  <a:lnTo>
                    <a:pt x="944" y="202"/>
                  </a:lnTo>
                  <a:lnTo>
                    <a:pt x="980" y="206"/>
                  </a:lnTo>
                  <a:lnTo>
                    <a:pt x="1014" y="210"/>
                  </a:lnTo>
                  <a:lnTo>
                    <a:pt x="1050" y="216"/>
                  </a:lnTo>
                  <a:lnTo>
                    <a:pt x="1084" y="224"/>
                  </a:lnTo>
                  <a:lnTo>
                    <a:pt x="1118" y="234"/>
                  </a:lnTo>
                  <a:lnTo>
                    <a:pt x="1150" y="244"/>
                  </a:lnTo>
                  <a:lnTo>
                    <a:pt x="1182" y="258"/>
                  </a:lnTo>
                  <a:lnTo>
                    <a:pt x="1214" y="272"/>
                  </a:lnTo>
                  <a:lnTo>
                    <a:pt x="1244" y="286"/>
                  </a:lnTo>
                  <a:lnTo>
                    <a:pt x="1274" y="304"/>
                  </a:lnTo>
                  <a:lnTo>
                    <a:pt x="1302" y="322"/>
                  </a:lnTo>
                  <a:lnTo>
                    <a:pt x="1330" y="342"/>
                  </a:lnTo>
                  <a:lnTo>
                    <a:pt x="1356" y="362"/>
                  </a:lnTo>
                  <a:lnTo>
                    <a:pt x="1382" y="386"/>
                  </a:lnTo>
                  <a:lnTo>
                    <a:pt x="1406" y="408"/>
                  </a:lnTo>
                  <a:lnTo>
                    <a:pt x="1430" y="432"/>
                  </a:lnTo>
                  <a:lnTo>
                    <a:pt x="1452" y="458"/>
                  </a:lnTo>
                  <a:lnTo>
                    <a:pt x="1474" y="486"/>
                  </a:lnTo>
                  <a:lnTo>
                    <a:pt x="1492" y="512"/>
                  </a:lnTo>
                  <a:lnTo>
                    <a:pt x="1512" y="542"/>
                  </a:lnTo>
                  <a:lnTo>
                    <a:pt x="1528" y="572"/>
                  </a:lnTo>
                  <a:lnTo>
                    <a:pt x="1544" y="602"/>
                  </a:lnTo>
                  <a:lnTo>
                    <a:pt x="1558" y="632"/>
                  </a:lnTo>
                  <a:lnTo>
                    <a:pt x="1570" y="664"/>
                  </a:lnTo>
                  <a:lnTo>
                    <a:pt x="1582" y="698"/>
                  </a:lnTo>
                  <a:lnTo>
                    <a:pt x="1592" y="732"/>
                  </a:lnTo>
                  <a:lnTo>
                    <a:pt x="1598" y="766"/>
                  </a:lnTo>
                  <a:lnTo>
                    <a:pt x="1606" y="800"/>
                  </a:lnTo>
                  <a:lnTo>
                    <a:pt x="1610" y="836"/>
                  </a:lnTo>
                  <a:lnTo>
                    <a:pt x="1612" y="872"/>
                  </a:lnTo>
                  <a:lnTo>
                    <a:pt x="1614" y="908"/>
                  </a:lnTo>
                  <a:lnTo>
                    <a:pt x="1612" y="944"/>
                  </a:lnTo>
                  <a:lnTo>
                    <a:pt x="1610" y="980"/>
                  </a:lnTo>
                  <a:lnTo>
                    <a:pt x="1606" y="1016"/>
                  </a:lnTo>
                  <a:lnTo>
                    <a:pt x="1598" y="1050"/>
                  </a:lnTo>
                  <a:lnTo>
                    <a:pt x="1592" y="1084"/>
                  </a:lnTo>
                  <a:lnTo>
                    <a:pt x="1582" y="1118"/>
                  </a:lnTo>
                  <a:lnTo>
                    <a:pt x="1570" y="1150"/>
                  </a:lnTo>
                  <a:lnTo>
                    <a:pt x="1558" y="1182"/>
                  </a:lnTo>
                  <a:lnTo>
                    <a:pt x="1544" y="1214"/>
                  </a:lnTo>
                  <a:lnTo>
                    <a:pt x="1528" y="1244"/>
                  </a:lnTo>
                  <a:lnTo>
                    <a:pt x="1512" y="1274"/>
                  </a:lnTo>
                  <a:lnTo>
                    <a:pt x="1492" y="1302"/>
                  </a:lnTo>
                  <a:lnTo>
                    <a:pt x="1474" y="1330"/>
                  </a:lnTo>
                  <a:lnTo>
                    <a:pt x="1452" y="1356"/>
                  </a:lnTo>
                  <a:lnTo>
                    <a:pt x="1430" y="1382"/>
                  </a:lnTo>
                  <a:lnTo>
                    <a:pt x="1406" y="1406"/>
                  </a:lnTo>
                  <a:lnTo>
                    <a:pt x="1382" y="1430"/>
                  </a:lnTo>
                  <a:lnTo>
                    <a:pt x="1356" y="1452"/>
                  </a:lnTo>
                  <a:lnTo>
                    <a:pt x="1330" y="1474"/>
                  </a:lnTo>
                  <a:lnTo>
                    <a:pt x="1302" y="1492"/>
                  </a:lnTo>
                  <a:lnTo>
                    <a:pt x="1274" y="1512"/>
                  </a:lnTo>
                  <a:lnTo>
                    <a:pt x="1244" y="1528"/>
                  </a:lnTo>
                  <a:lnTo>
                    <a:pt x="1214" y="1544"/>
                  </a:lnTo>
                  <a:lnTo>
                    <a:pt x="1182" y="1558"/>
                  </a:lnTo>
                  <a:lnTo>
                    <a:pt x="1150" y="1570"/>
                  </a:lnTo>
                  <a:lnTo>
                    <a:pt x="1118" y="1582"/>
                  </a:lnTo>
                  <a:lnTo>
                    <a:pt x="1084" y="1592"/>
                  </a:lnTo>
                  <a:lnTo>
                    <a:pt x="1050" y="1600"/>
                  </a:lnTo>
                  <a:lnTo>
                    <a:pt x="1014" y="1606"/>
                  </a:lnTo>
                  <a:lnTo>
                    <a:pt x="980" y="1610"/>
                  </a:lnTo>
                  <a:lnTo>
                    <a:pt x="944" y="1612"/>
                  </a:lnTo>
                  <a:lnTo>
                    <a:pt x="908" y="161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Oval 680"/>
            <p:cNvSpPr>
              <a:spLocks noChangeArrowheads="1"/>
            </p:cNvSpPr>
            <p:nvPr/>
          </p:nvSpPr>
          <p:spPr bwMode="auto">
            <a:xfrm rot="21275257">
              <a:off x="6055303" y="4040109"/>
              <a:ext cx="1577975" cy="157797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Arc 681"/>
            <p:cNvSpPr>
              <a:spLocks/>
            </p:cNvSpPr>
            <p:nvPr/>
          </p:nvSpPr>
          <p:spPr bwMode="auto">
            <a:xfrm rot="7501686">
              <a:off x="4141572" y="3609103"/>
              <a:ext cx="1906587" cy="1549400"/>
            </a:xfrm>
            <a:custGeom>
              <a:avLst/>
              <a:gdLst>
                <a:gd name="T0" fmla="*/ 2147483647 w 21600"/>
                <a:gd name="T1" fmla="*/ 0 h 15695"/>
                <a:gd name="T2" fmla="*/ 2147483647 w 21600"/>
                <a:gd name="T3" fmla="*/ 2147483647 h 15695"/>
                <a:gd name="T4" fmla="*/ 0 w 21600"/>
                <a:gd name="T5" fmla="*/ 2147483647 h 15695"/>
                <a:gd name="T6" fmla="*/ 0 60000 65536"/>
                <a:gd name="T7" fmla="*/ 0 60000 65536"/>
                <a:gd name="T8" fmla="*/ 0 60000 65536"/>
                <a:gd name="T9" fmla="*/ 0 w 21600"/>
                <a:gd name="T10" fmla="*/ 0 h 15695"/>
                <a:gd name="T11" fmla="*/ 21600 w 21600"/>
                <a:gd name="T12" fmla="*/ 15695 h 1569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15695" fill="none" extrusionOk="0">
                  <a:moveTo>
                    <a:pt x="14840" y="-1"/>
                  </a:moveTo>
                  <a:cubicBezTo>
                    <a:pt x="19155" y="4079"/>
                    <a:pt x="21600" y="9756"/>
                    <a:pt x="21600" y="15695"/>
                  </a:cubicBezTo>
                </a:path>
                <a:path w="21600" h="15695" stroke="0" extrusionOk="0">
                  <a:moveTo>
                    <a:pt x="14840" y="-1"/>
                  </a:moveTo>
                  <a:cubicBezTo>
                    <a:pt x="19155" y="4079"/>
                    <a:pt x="21600" y="9756"/>
                    <a:pt x="21600" y="15695"/>
                  </a:cubicBezTo>
                  <a:lnTo>
                    <a:pt x="0" y="15695"/>
                  </a:lnTo>
                  <a:lnTo>
                    <a:pt x="14840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Arc 683"/>
            <p:cNvSpPr>
              <a:spLocks/>
            </p:cNvSpPr>
            <p:nvPr/>
          </p:nvSpPr>
          <p:spPr bwMode="auto">
            <a:xfrm rot="256945">
              <a:off x="7018916" y="2744709"/>
              <a:ext cx="620712" cy="898525"/>
            </a:xfrm>
            <a:custGeom>
              <a:avLst/>
              <a:gdLst>
                <a:gd name="T0" fmla="*/ 2147483647 w 21600"/>
                <a:gd name="T1" fmla="*/ 0 h 31203"/>
                <a:gd name="T2" fmla="*/ 2147483647 w 21600"/>
                <a:gd name="T3" fmla="*/ 2147483647 h 31203"/>
                <a:gd name="T4" fmla="*/ 0 w 21600"/>
                <a:gd name="T5" fmla="*/ 2147483647 h 31203"/>
                <a:gd name="T6" fmla="*/ 0 60000 65536"/>
                <a:gd name="T7" fmla="*/ 0 60000 65536"/>
                <a:gd name="T8" fmla="*/ 0 60000 65536"/>
                <a:gd name="T9" fmla="*/ 0 w 21600"/>
                <a:gd name="T10" fmla="*/ 0 h 31203"/>
                <a:gd name="T11" fmla="*/ 21600 w 21600"/>
                <a:gd name="T12" fmla="*/ 31203 h 312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31203" fill="none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cubicBezTo>
                    <a:pt x="21600" y="24780"/>
                    <a:pt x="20785" y="28155"/>
                    <a:pt x="19224" y="31202"/>
                  </a:cubicBezTo>
                </a:path>
                <a:path w="21600" h="31203" stroke="0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cubicBezTo>
                    <a:pt x="21600" y="24780"/>
                    <a:pt x="20785" y="28155"/>
                    <a:pt x="19224" y="31202"/>
                  </a:cubicBezTo>
                  <a:lnTo>
                    <a:pt x="0" y="21356"/>
                  </a:lnTo>
                  <a:lnTo>
                    <a:pt x="3237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Content Placeholder 2"/>
          <p:cNvSpPr txBox="1">
            <a:spLocks/>
          </p:cNvSpPr>
          <p:nvPr/>
        </p:nvSpPr>
        <p:spPr>
          <a:xfrm>
            <a:off x="9044131" y="2350980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8691733" y="5777998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5884612" y="4120478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7281977" y="5411695"/>
            <a:ext cx="436704" cy="436704"/>
            <a:chOff x="5607370" y="3562829"/>
            <a:chExt cx="587140" cy="587140"/>
          </a:xfrm>
          <a:solidFill>
            <a:schemeClr val="bg1"/>
          </a:solidFill>
        </p:grpSpPr>
        <p:sp>
          <p:nvSpPr>
            <p:cNvPr id="19" name="Freeform 15"/>
            <p:cNvSpPr>
              <a:spLocks noEditPoints="1"/>
            </p:cNvSpPr>
            <p:nvPr/>
          </p:nvSpPr>
          <p:spPr bwMode="auto">
            <a:xfrm>
              <a:off x="5746497" y="3702123"/>
              <a:ext cx="308897" cy="308544"/>
            </a:xfrm>
            <a:custGeom>
              <a:avLst/>
              <a:gdLst>
                <a:gd name="T0" fmla="*/ 183 w 371"/>
                <a:gd name="T1" fmla="*/ 1 h 370"/>
                <a:gd name="T2" fmla="*/ 2 w 371"/>
                <a:gd name="T3" fmla="*/ 187 h 370"/>
                <a:gd name="T4" fmla="*/ 188 w 371"/>
                <a:gd name="T5" fmla="*/ 369 h 370"/>
                <a:gd name="T6" fmla="*/ 370 w 371"/>
                <a:gd name="T7" fmla="*/ 182 h 370"/>
                <a:gd name="T8" fmla="*/ 183 w 371"/>
                <a:gd name="T9" fmla="*/ 1 h 370"/>
                <a:gd name="T10" fmla="*/ 184 w 371"/>
                <a:gd name="T11" fmla="*/ 25 h 370"/>
                <a:gd name="T12" fmla="*/ 260 w 371"/>
                <a:gd name="T13" fmla="*/ 43 h 370"/>
                <a:gd name="T14" fmla="*/ 235 w 371"/>
                <a:gd name="T15" fmla="*/ 84 h 370"/>
                <a:gd name="T16" fmla="*/ 186 w 371"/>
                <a:gd name="T17" fmla="*/ 73 h 370"/>
                <a:gd name="T18" fmla="*/ 137 w 371"/>
                <a:gd name="T19" fmla="*/ 84 h 370"/>
                <a:gd name="T20" fmla="*/ 112 w 371"/>
                <a:gd name="T21" fmla="*/ 43 h 370"/>
                <a:gd name="T22" fmla="*/ 184 w 371"/>
                <a:gd name="T23" fmla="*/ 25 h 370"/>
                <a:gd name="T24" fmla="*/ 85 w 371"/>
                <a:gd name="T25" fmla="*/ 234 h 370"/>
                <a:gd name="T26" fmla="*/ 44 w 371"/>
                <a:gd name="T27" fmla="*/ 259 h 370"/>
                <a:gd name="T28" fmla="*/ 26 w 371"/>
                <a:gd name="T29" fmla="*/ 187 h 370"/>
                <a:gd name="T30" fmla="*/ 44 w 371"/>
                <a:gd name="T31" fmla="*/ 111 h 370"/>
                <a:gd name="T32" fmla="*/ 85 w 371"/>
                <a:gd name="T33" fmla="*/ 136 h 370"/>
                <a:gd name="T34" fmla="*/ 74 w 371"/>
                <a:gd name="T35" fmla="*/ 185 h 370"/>
                <a:gd name="T36" fmla="*/ 85 w 371"/>
                <a:gd name="T37" fmla="*/ 234 h 370"/>
                <a:gd name="T38" fmla="*/ 188 w 371"/>
                <a:gd name="T39" fmla="*/ 345 h 370"/>
                <a:gd name="T40" fmla="*/ 112 w 371"/>
                <a:gd name="T41" fmla="*/ 327 h 370"/>
                <a:gd name="T42" fmla="*/ 137 w 371"/>
                <a:gd name="T43" fmla="*/ 286 h 370"/>
                <a:gd name="T44" fmla="*/ 186 w 371"/>
                <a:gd name="T45" fmla="*/ 297 h 370"/>
                <a:gd name="T46" fmla="*/ 235 w 371"/>
                <a:gd name="T47" fmla="*/ 286 h 370"/>
                <a:gd name="T48" fmla="*/ 260 w 371"/>
                <a:gd name="T49" fmla="*/ 327 h 370"/>
                <a:gd name="T50" fmla="*/ 188 w 371"/>
                <a:gd name="T51" fmla="*/ 345 h 370"/>
                <a:gd name="T52" fmla="*/ 186 w 371"/>
                <a:gd name="T53" fmla="*/ 273 h 370"/>
                <a:gd name="T54" fmla="*/ 98 w 371"/>
                <a:gd name="T55" fmla="*/ 185 h 370"/>
                <a:gd name="T56" fmla="*/ 186 w 371"/>
                <a:gd name="T57" fmla="*/ 97 h 370"/>
                <a:gd name="T58" fmla="*/ 274 w 371"/>
                <a:gd name="T59" fmla="*/ 185 h 370"/>
                <a:gd name="T60" fmla="*/ 186 w 371"/>
                <a:gd name="T61" fmla="*/ 273 h 370"/>
                <a:gd name="T62" fmla="*/ 286 w 371"/>
                <a:gd name="T63" fmla="*/ 234 h 370"/>
                <a:gd name="T64" fmla="*/ 298 w 371"/>
                <a:gd name="T65" fmla="*/ 185 h 370"/>
                <a:gd name="T66" fmla="*/ 286 w 371"/>
                <a:gd name="T67" fmla="*/ 136 h 370"/>
                <a:gd name="T68" fmla="*/ 328 w 371"/>
                <a:gd name="T69" fmla="*/ 111 h 370"/>
                <a:gd name="T70" fmla="*/ 346 w 371"/>
                <a:gd name="T71" fmla="*/ 183 h 370"/>
                <a:gd name="T72" fmla="*/ 328 w 371"/>
                <a:gd name="T73" fmla="*/ 259 h 370"/>
                <a:gd name="T74" fmla="*/ 286 w 371"/>
                <a:gd name="T75" fmla="*/ 234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71" h="370">
                  <a:moveTo>
                    <a:pt x="183" y="1"/>
                  </a:moveTo>
                  <a:cubicBezTo>
                    <a:pt x="82" y="2"/>
                    <a:pt x="0" y="86"/>
                    <a:pt x="2" y="187"/>
                  </a:cubicBezTo>
                  <a:cubicBezTo>
                    <a:pt x="3" y="289"/>
                    <a:pt x="87" y="370"/>
                    <a:pt x="188" y="369"/>
                  </a:cubicBezTo>
                  <a:cubicBezTo>
                    <a:pt x="290" y="368"/>
                    <a:pt x="371" y="284"/>
                    <a:pt x="370" y="182"/>
                  </a:cubicBezTo>
                  <a:cubicBezTo>
                    <a:pt x="368" y="81"/>
                    <a:pt x="285" y="0"/>
                    <a:pt x="183" y="1"/>
                  </a:cubicBezTo>
                  <a:close/>
                  <a:moveTo>
                    <a:pt x="184" y="25"/>
                  </a:moveTo>
                  <a:cubicBezTo>
                    <a:pt x="211" y="25"/>
                    <a:pt x="237" y="31"/>
                    <a:pt x="260" y="43"/>
                  </a:cubicBezTo>
                  <a:cubicBezTo>
                    <a:pt x="235" y="84"/>
                    <a:pt x="235" y="84"/>
                    <a:pt x="235" y="84"/>
                  </a:cubicBezTo>
                  <a:cubicBezTo>
                    <a:pt x="220" y="77"/>
                    <a:pt x="203" y="73"/>
                    <a:pt x="186" y="73"/>
                  </a:cubicBezTo>
                  <a:cubicBezTo>
                    <a:pt x="168" y="73"/>
                    <a:pt x="151" y="77"/>
                    <a:pt x="137" y="84"/>
                  </a:cubicBezTo>
                  <a:cubicBezTo>
                    <a:pt x="112" y="43"/>
                    <a:pt x="112" y="43"/>
                    <a:pt x="112" y="43"/>
                  </a:cubicBezTo>
                  <a:cubicBezTo>
                    <a:pt x="133" y="32"/>
                    <a:pt x="158" y="25"/>
                    <a:pt x="184" y="25"/>
                  </a:cubicBezTo>
                  <a:close/>
                  <a:moveTo>
                    <a:pt x="85" y="234"/>
                  </a:moveTo>
                  <a:cubicBezTo>
                    <a:pt x="44" y="259"/>
                    <a:pt x="44" y="259"/>
                    <a:pt x="44" y="259"/>
                  </a:cubicBezTo>
                  <a:cubicBezTo>
                    <a:pt x="33" y="237"/>
                    <a:pt x="26" y="213"/>
                    <a:pt x="26" y="187"/>
                  </a:cubicBezTo>
                  <a:cubicBezTo>
                    <a:pt x="25" y="160"/>
                    <a:pt x="32" y="134"/>
                    <a:pt x="44" y="111"/>
                  </a:cubicBezTo>
                  <a:cubicBezTo>
                    <a:pt x="85" y="136"/>
                    <a:pt x="85" y="136"/>
                    <a:pt x="85" y="136"/>
                  </a:cubicBezTo>
                  <a:cubicBezTo>
                    <a:pt x="78" y="151"/>
                    <a:pt x="74" y="167"/>
                    <a:pt x="74" y="185"/>
                  </a:cubicBezTo>
                  <a:cubicBezTo>
                    <a:pt x="74" y="203"/>
                    <a:pt x="78" y="219"/>
                    <a:pt x="85" y="234"/>
                  </a:cubicBezTo>
                  <a:close/>
                  <a:moveTo>
                    <a:pt x="188" y="345"/>
                  </a:moveTo>
                  <a:cubicBezTo>
                    <a:pt x="161" y="345"/>
                    <a:pt x="135" y="339"/>
                    <a:pt x="112" y="327"/>
                  </a:cubicBezTo>
                  <a:cubicBezTo>
                    <a:pt x="137" y="286"/>
                    <a:pt x="137" y="286"/>
                    <a:pt x="137" y="286"/>
                  </a:cubicBezTo>
                  <a:cubicBezTo>
                    <a:pt x="151" y="293"/>
                    <a:pt x="168" y="297"/>
                    <a:pt x="186" y="297"/>
                  </a:cubicBezTo>
                  <a:cubicBezTo>
                    <a:pt x="203" y="297"/>
                    <a:pt x="220" y="293"/>
                    <a:pt x="235" y="286"/>
                  </a:cubicBezTo>
                  <a:cubicBezTo>
                    <a:pt x="260" y="327"/>
                    <a:pt x="260" y="327"/>
                    <a:pt x="260" y="327"/>
                  </a:cubicBezTo>
                  <a:cubicBezTo>
                    <a:pt x="238" y="338"/>
                    <a:pt x="214" y="345"/>
                    <a:pt x="188" y="345"/>
                  </a:cubicBezTo>
                  <a:close/>
                  <a:moveTo>
                    <a:pt x="186" y="273"/>
                  </a:moveTo>
                  <a:cubicBezTo>
                    <a:pt x="137" y="273"/>
                    <a:pt x="98" y="233"/>
                    <a:pt x="98" y="185"/>
                  </a:cubicBezTo>
                  <a:cubicBezTo>
                    <a:pt x="98" y="136"/>
                    <a:pt x="137" y="97"/>
                    <a:pt x="186" y="97"/>
                  </a:cubicBezTo>
                  <a:cubicBezTo>
                    <a:pt x="234" y="97"/>
                    <a:pt x="274" y="136"/>
                    <a:pt x="274" y="185"/>
                  </a:cubicBezTo>
                  <a:cubicBezTo>
                    <a:pt x="274" y="233"/>
                    <a:pt x="234" y="273"/>
                    <a:pt x="186" y="273"/>
                  </a:cubicBezTo>
                  <a:close/>
                  <a:moveTo>
                    <a:pt x="286" y="234"/>
                  </a:moveTo>
                  <a:cubicBezTo>
                    <a:pt x="294" y="219"/>
                    <a:pt x="298" y="203"/>
                    <a:pt x="298" y="185"/>
                  </a:cubicBezTo>
                  <a:cubicBezTo>
                    <a:pt x="298" y="167"/>
                    <a:pt x="294" y="151"/>
                    <a:pt x="286" y="136"/>
                  </a:cubicBezTo>
                  <a:cubicBezTo>
                    <a:pt x="328" y="111"/>
                    <a:pt x="328" y="111"/>
                    <a:pt x="328" y="111"/>
                  </a:cubicBezTo>
                  <a:cubicBezTo>
                    <a:pt x="339" y="133"/>
                    <a:pt x="345" y="157"/>
                    <a:pt x="346" y="183"/>
                  </a:cubicBezTo>
                  <a:cubicBezTo>
                    <a:pt x="346" y="210"/>
                    <a:pt x="340" y="236"/>
                    <a:pt x="328" y="259"/>
                  </a:cubicBezTo>
                  <a:lnTo>
                    <a:pt x="286" y="2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3"/>
            <p:cNvSpPr>
              <a:spLocks noEditPoints="1"/>
            </p:cNvSpPr>
            <p:nvPr/>
          </p:nvSpPr>
          <p:spPr bwMode="auto">
            <a:xfrm>
              <a:off x="5607370" y="3562829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7279899" y="2314089"/>
            <a:ext cx="627243" cy="627243"/>
            <a:chOff x="6665323" y="3562825"/>
            <a:chExt cx="587140" cy="587140"/>
          </a:xfrm>
          <a:solidFill>
            <a:schemeClr val="bg1"/>
          </a:solidFill>
        </p:grpSpPr>
        <p:sp>
          <p:nvSpPr>
            <p:cNvPr id="22" name="Freeform 19"/>
            <p:cNvSpPr>
              <a:spLocks noEditPoints="1"/>
            </p:cNvSpPr>
            <p:nvPr/>
          </p:nvSpPr>
          <p:spPr bwMode="auto">
            <a:xfrm>
              <a:off x="6808144" y="3735126"/>
              <a:ext cx="301499" cy="242538"/>
            </a:xfrm>
            <a:custGeom>
              <a:avLst/>
              <a:gdLst>
                <a:gd name="T0" fmla="*/ 393 w 400"/>
                <a:gd name="T1" fmla="*/ 61 h 322"/>
                <a:gd name="T2" fmla="*/ 300 w 400"/>
                <a:gd name="T3" fmla="*/ 3 h 322"/>
                <a:gd name="T4" fmla="*/ 286 w 400"/>
                <a:gd name="T5" fmla="*/ 3 h 322"/>
                <a:gd name="T6" fmla="*/ 200 w 400"/>
                <a:gd name="T7" fmla="*/ 57 h 322"/>
                <a:gd name="T8" fmla="*/ 113 w 400"/>
                <a:gd name="T9" fmla="*/ 3 h 322"/>
                <a:gd name="T10" fmla="*/ 100 w 400"/>
                <a:gd name="T11" fmla="*/ 3 h 322"/>
                <a:gd name="T12" fmla="*/ 6 w 400"/>
                <a:gd name="T13" fmla="*/ 61 h 322"/>
                <a:gd name="T14" fmla="*/ 0 w 400"/>
                <a:gd name="T15" fmla="*/ 73 h 322"/>
                <a:gd name="T16" fmla="*/ 0 w 400"/>
                <a:gd name="T17" fmla="*/ 307 h 322"/>
                <a:gd name="T18" fmla="*/ 6 w 400"/>
                <a:gd name="T19" fmla="*/ 319 h 322"/>
                <a:gd name="T20" fmla="*/ 20 w 400"/>
                <a:gd name="T21" fmla="*/ 319 h 322"/>
                <a:gd name="T22" fmla="*/ 106 w 400"/>
                <a:gd name="T23" fmla="*/ 265 h 322"/>
                <a:gd name="T24" fmla="*/ 193 w 400"/>
                <a:gd name="T25" fmla="*/ 319 h 322"/>
                <a:gd name="T26" fmla="*/ 207 w 400"/>
                <a:gd name="T27" fmla="*/ 319 h 322"/>
                <a:gd name="T28" fmla="*/ 293 w 400"/>
                <a:gd name="T29" fmla="*/ 265 h 322"/>
                <a:gd name="T30" fmla="*/ 380 w 400"/>
                <a:gd name="T31" fmla="*/ 319 h 322"/>
                <a:gd name="T32" fmla="*/ 387 w 400"/>
                <a:gd name="T33" fmla="*/ 321 h 322"/>
                <a:gd name="T34" fmla="*/ 393 w 400"/>
                <a:gd name="T35" fmla="*/ 319 h 322"/>
                <a:gd name="T36" fmla="*/ 400 w 400"/>
                <a:gd name="T37" fmla="*/ 307 h 322"/>
                <a:gd name="T38" fmla="*/ 400 w 400"/>
                <a:gd name="T39" fmla="*/ 73 h 322"/>
                <a:gd name="T40" fmla="*/ 393 w 400"/>
                <a:gd name="T41" fmla="*/ 61 h 322"/>
                <a:gd name="T42" fmla="*/ 93 w 400"/>
                <a:gd name="T43" fmla="*/ 241 h 322"/>
                <a:gd name="T44" fmla="*/ 26 w 400"/>
                <a:gd name="T45" fmla="*/ 283 h 322"/>
                <a:gd name="T46" fmla="*/ 26 w 400"/>
                <a:gd name="T47" fmla="*/ 81 h 322"/>
                <a:gd name="T48" fmla="*/ 93 w 400"/>
                <a:gd name="T49" fmla="*/ 39 h 322"/>
                <a:gd name="T50" fmla="*/ 93 w 400"/>
                <a:gd name="T51" fmla="*/ 241 h 322"/>
                <a:gd name="T52" fmla="*/ 187 w 400"/>
                <a:gd name="T53" fmla="*/ 283 h 322"/>
                <a:gd name="T54" fmla="*/ 119 w 400"/>
                <a:gd name="T55" fmla="*/ 241 h 322"/>
                <a:gd name="T56" fmla="*/ 119 w 400"/>
                <a:gd name="T57" fmla="*/ 39 h 322"/>
                <a:gd name="T58" fmla="*/ 187 w 400"/>
                <a:gd name="T59" fmla="*/ 81 h 322"/>
                <a:gd name="T60" fmla="*/ 187 w 400"/>
                <a:gd name="T61" fmla="*/ 283 h 322"/>
                <a:gd name="T62" fmla="*/ 280 w 400"/>
                <a:gd name="T63" fmla="*/ 241 h 322"/>
                <a:gd name="T64" fmla="*/ 213 w 400"/>
                <a:gd name="T65" fmla="*/ 283 h 322"/>
                <a:gd name="T66" fmla="*/ 213 w 400"/>
                <a:gd name="T67" fmla="*/ 81 h 322"/>
                <a:gd name="T68" fmla="*/ 280 w 400"/>
                <a:gd name="T69" fmla="*/ 39 h 322"/>
                <a:gd name="T70" fmla="*/ 280 w 400"/>
                <a:gd name="T71" fmla="*/ 241 h 322"/>
                <a:gd name="T72" fmla="*/ 374 w 400"/>
                <a:gd name="T73" fmla="*/ 283 h 322"/>
                <a:gd name="T74" fmla="*/ 306 w 400"/>
                <a:gd name="T75" fmla="*/ 241 h 322"/>
                <a:gd name="T76" fmla="*/ 306 w 400"/>
                <a:gd name="T77" fmla="*/ 39 h 322"/>
                <a:gd name="T78" fmla="*/ 374 w 400"/>
                <a:gd name="T79" fmla="*/ 81 h 322"/>
                <a:gd name="T80" fmla="*/ 374 w 400"/>
                <a:gd name="T81" fmla="*/ 283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00" h="322">
                  <a:moveTo>
                    <a:pt x="393" y="61"/>
                  </a:moveTo>
                  <a:cubicBezTo>
                    <a:pt x="300" y="3"/>
                    <a:pt x="300" y="3"/>
                    <a:pt x="300" y="3"/>
                  </a:cubicBezTo>
                  <a:cubicBezTo>
                    <a:pt x="296" y="0"/>
                    <a:pt x="291" y="0"/>
                    <a:pt x="286" y="3"/>
                  </a:cubicBezTo>
                  <a:cubicBezTo>
                    <a:pt x="200" y="57"/>
                    <a:pt x="200" y="57"/>
                    <a:pt x="200" y="57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09" y="0"/>
                    <a:pt x="104" y="0"/>
                    <a:pt x="100" y="3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2" y="64"/>
                    <a:pt x="0" y="68"/>
                    <a:pt x="0" y="73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312"/>
                    <a:pt x="2" y="317"/>
                    <a:pt x="6" y="319"/>
                  </a:cubicBezTo>
                  <a:cubicBezTo>
                    <a:pt x="11" y="322"/>
                    <a:pt x="16" y="321"/>
                    <a:pt x="20" y="319"/>
                  </a:cubicBezTo>
                  <a:cubicBezTo>
                    <a:pt x="106" y="265"/>
                    <a:pt x="106" y="265"/>
                    <a:pt x="106" y="265"/>
                  </a:cubicBezTo>
                  <a:cubicBezTo>
                    <a:pt x="193" y="319"/>
                    <a:pt x="193" y="319"/>
                    <a:pt x="193" y="319"/>
                  </a:cubicBezTo>
                  <a:cubicBezTo>
                    <a:pt x="197" y="322"/>
                    <a:pt x="202" y="322"/>
                    <a:pt x="207" y="319"/>
                  </a:cubicBezTo>
                  <a:cubicBezTo>
                    <a:pt x="293" y="265"/>
                    <a:pt x="293" y="265"/>
                    <a:pt x="293" y="265"/>
                  </a:cubicBezTo>
                  <a:cubicBezTo>
                    <a:pt x="380" y="319"/>
                    <a:pt x="380" y="319"/>
                    <a:pt x="380" y="319"/>
                  </a:cubicBezTo>
                  <a:cubicBezTo>
                    <a:pt x="382" y="320"/>
                    <a:pt x="384" y="321"/>
                    <a:pt x="387" y="321"/>
                  </a:cubicBezTo>
                  <a:cubicBezTo>
                    <a:pt x="389" y="321"/>
                    <a:pt x="391" y="320"/>
                    <a:pt x="393" y="319"/>
                  </a:cubicBezTo>
                  <a:cubicBezTo>
                    <a:pt x="397" y="317"/>
                    <a:pt x="400" y="312"/>
                    <a:pt x="400" y="307"/>
                  </a:cubicBezTo>
                  <a:cubicBezTo>
                    <a:pt x="400" y="73"/>
                    <a:pt x="400" y="73"/>
                    <a:pt x="400" y="73"/>
                  </a:cubicBezTo>
                  <a:cubicBezTo>
                    <a:pt x="400" y="68"/>
                    <a:pt x="397" y="64"/>
                    <a:pt x="393" y="61"/>
                  </a:cubicBezTo>
                  <a:close/>
                  <a:moveTo>
                    <a:pt x="93" y="241"/>
                  </a:moveTo>
                  <a:cubicBezTo>
                    <a:pt x="26" y="283"/>
                    <a:pt x="26" y="283"/>
                    <a:pt x="26" y="283"/>
                  </a:cubicBezTo>
                  <a:cubicBezTo>
                    <a:pt x="26" y="81"/>
                    <a:pt x="26" y="81"/>
                    <a:pt x="26" y="81"/>
                  </a:cubicBezTo>
                  <a:cubicBezTo>
                    <a:pt x="93" y="39"/>
                    <a:pt x="93" y="39"/>
                    <a:pt x="93" y="39"/>
                  </a:cubicBezTo>
                  <a:lnTo>
                    <a:pt x="93" y="241"/>
                  </a:lnTo>
                  <a:close/>
                  <a:moveTo>
                    <a:pt x="187" y="283"/>
                  </a:moveTo>
                  <a:cubicBezTo>
                    <a:pt x="119" y="241"/>
                    <a:pt x="119" y="241"/>
                    <a:pt x="119" y="241"/>
                  </a:cubicBezTo>
                  <a:cubicBezTo>
                    <a:pt x="119" y="39"/>
                    <a:pt x="119" y="39"/>
                    <a:pt x="119" y="39"/>
                  </a:cubicBezTo>
                  <a:cubicBezTo>
                    <a:pt x="187" y="81"/>
                    <a:pt x="187" y="81"/>
                    <a:pt x="187" y="81"/>
                  </a:cubicBezTo>
                  <a:lnTo>
                    <a:pt x="187" y="283"/>
                  </a:lnTo>
                  <a:close/>
                  <a:moveTo>
                    <a:pt x="280" y="241"/>
                  </a:moveTo>
                  <a:cubicBezTo>
                    <a:pt x="213" y="283"/>
                    <a:pt x="213" y="283"/>
                    <a:pt x="213" y="283"/>
                  </a:cubicBezTo>
                  <a:cubicBezTo>
                    <a:pt x="213" y="81"/>
                    <a:pt x="213" y="81"/>
                    <a:pt x="213" y="81"/>
                  </a:cubicBezTo>
                  <a:cubicBezTo>
                    <a:pt x="280" y="39"/>
                    <a:pt x="280" y="39"/>
                    <a:pt x="280" y="39"/>
                  </a:cubicBezTo>
                  <a:lnTo>
                    <a:pt x="280" y="241"/>
                  </a:lnTo>
                  <a:close/>
                  <a:moveTo>
                    <a:pt x="374" y="283"/>
                  </a:moveTo>
                  <a:cubicBezTo>
                    <a:pt x="306" y="241"/>
                    <a:pt x="306" y="241"/>
                    <a:pt x="306" y="241"/>
                  </a:cubicBezTo>
                  <a:cubicBezTo>
                    <a:pt x="306" y="39"/>
                    <a:pt x="306" y="39"/>
                    <a:pt x="306" y="39"/>
                  </a:cubicBezTo>
                  <a:cubicBezTo>
                    <a:pt x="374" y="81"/>
                    <a:pt x="374" y="81"/>
                    <a:pt x="374" y="81"/>
                  </a:cubicBezTo>
                  <a:lnTo>
                    <a:pt x="374" y="28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3"/>
            <p:cNvSpPr>
              <a:spLocks noEditPoints="1"/>
            </p:cNvSpPr>
            <p:nvPr/>
          </p:nvSpPr>
          <p:spPr bwMode="auto">
            <a:xfrm>
              <a:off x="6665323" y="3562825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228261" y="4171444"/>
            <a:ext cx="436704" cy="436704"/>
            <a:chOff x="7740352" y="3562825"/>
            <a:chExt cx="587140" cy="587140"/>
          </a:xfrm>
          <a:solidFill>
            <a:schemeClr val="bg1"/>
          </a:solidFill>
        </p:grpSpPr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7740352" y="3562825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7"/>
            <p:cNvSpPr>
              <a:spLocks noEditPoints="1"/>
            </p:cNvSpPr>
            <p:nvPr/>
          </p:nvSpPr>
          <p:spPr bwMode="auto">
            <a:xfrm>
              <a:off x="7931746" y="3722078"/>
              <a:ext cx="204352" cy="268635"/>
            </a:xfrm>
            <a:custGeom>
              <a:avLst/>
              <a:gdLst>
                <a:gd name="T0" fmla="*/ 96 w 256"/>
                <a:gd name="T1" fmla="*/ 48 h 336"/>
                <a:gd name="T2" fmla="*/ 48 w 256"/>
                <a:gd name="T3" fmla="*/ 0 h 336"/>
                <a:gd name="T4" fmla="*/ 0 w 256"/>
                <a:gd name="T5" fmla="*/ 48 h 336"/>
                <a:gd name="T6" fmla="*/ 29 w 256"/>
                <a:gd name="T7" fmla="*/ 92 h 336"/>
                <a:gd name="T8" fmla="*/ 29 w 256"/>
                <a:gd name="T9" fmla="*/ 244 h 336"/>
                <a:gd name="T10" fmla="*/ 0 w 256"/>
                <a:gd name="T11" fmla="*/ 288 h 336"/>
                <a:gd name="T12" fmla="*/ 48 w 256"/>
                <a:gd name="T13" fmla="*/ 336 h 336"/>
                <a:gd name="T14" fmla="*/ 96 w 256"/>
                <a:gd name="T15" fmla="*/ 288 h 336"/>
                <a:gd name="T16" fmla="*/ 67 w 256"/>
                <a:gd name="T17" fmla="*/ 244 h 336"/>
                <a:gd name="T18" fmla="*/ 67 w 256"/>
                <a:gd name="T19" fmla="*/ 92 h 336"/>
                <a:gd name="T20" fmla="*/ 96 w 256"/>
                <a:gd name="T21" fmla="*/ 48 h 336"/>
                <a:gd name="T22" fmla="*/ 75 w 256"/>
                <a:gd name="T23" fmla="*/ 288 h 336"/>
                <a:gd name="T24" fmla="*/ 48 w 256"/>
                <a:gd name="T25" fmla="*/ 316 h 336"/>
                <a:gd name="T26" fmla="*/ 20 w 256"/>
                <a:gd name="T27" fmla="*/ 288 h 336"/>
                <a:gd name="T28" fmla="*/ 48 w 256"/>
                <a:gd name="T29" fmla="*/ 260 h 336"/>
                <a:gd name="T30" fmla="*/ 75 w 256"/>
                <a:gd name="T31" fmla="*/ 288 h 336"/>
                <a:gd name="T32" fmla="*/ 48 w 256"/>
                <a:gd name="T33" fmla="*/ 76 h 336"/>
                <a:gd name="T34" fmla="*/ 20 w 256"/>
                <a:gd name="T35" fmla="*/ 48 h 336"/>
                <a:gd name="T36" fmla="*/ 48 w 256"/>
                <a:gd name="T37" fmla="*/ 20 h 336"/>
                <a:gd name="T38" fmla="*/ 75 w 256"/>
                <a:gd name="T39" fmla="*/ 48 h 336"/>
                <a:gd name="T40" fmla="*/ 48 w 256"/>
                <a:gd name="T41" fmla="*/ 76 h 336"/>
                <a:gd name="T42" fmla="*/ 227 w 256"/>
                <a:gd name="T43" fmla="*/ 244 h 336"/>
                <a:gd name="T44" fmla="*/ 227 w 256"/>
                <a:gd name="T45" fmla="*/ 92 h 336"/>
                <a:gd name="T46" fmla="*/ 256 w 256"/>
                <a:gd name="T47" fmla="*/ 48 h 336"/>
                <a:gd name="T48" fmla="*/ 208 w 256"/>
                <a:gd name="T49" fmla="*/ 0 h 336"/>
                <a:gd name="T50" fmla="*/ 160 w 256"/>
                <a:gd name="T51" fmla="*/ 48 h 336"/>
                <a:gd name="T52" fmla="*/ 189 w 256"/>
                <a:gd name="T53" fmla="*/ 92 h 336"/>
                <a:gd name="T54" fmla="*/ 189 w 256"/>
                <a:gd name="T55" fmla="*/ 244 h 336"/>
                <a:gd name="T56" fmla="*/ 160 w 256"/>
                <a:gd name="T57" fmla="*/ 288 h 336"/>
                <a:gd name="T58" fmla="*/ 208 w 256"/>
                <a:gd name="T59" fmla="*/ 336 h 336"/>
                <a:gd name="T60" fmla="*/ 256 w 256"/>
                <a:gd name="T61" fmla="*/ 288 h 336"/>
                <a:gd name="T62" fmla="*/ 227 w 256"/>
                <a:gd name="T63" fmla="*/ 244 h 336"/>
                <a:gd name="T64" fmla="*/ 180 w 256"/>
                <a:gd name="T65" fmla="*/ 48 h 336"/>
                <a:gd name="T66" fmla="*/ 208 w 256"/>
                <a:gd name="T67" fmla="*/ 20 h 336"/>
                <a:gd name="T68" fmla="*/ 235 w 256"/>
                <a:gd name="T69" fmla="*/ 48 h 336"/>
                <a:gd name="T70" fmla="*/ 208 w 256"/>
                <a:gd name="T71" fmla="*/ 76 h 336"/>
                <a:gd name="T72" fmla="*/ 180 w 256"/>
                <a:gd name="T73" fmla="*/ 48 h 336"/>
                <a:gd name="T74" fmla="*/ 208 w 256"/>
                <a:gd name="T75" fmla="*/ 316 h 336"/>
                <a:gd name="T76" fmla="*/ 180 w 256"/>
                <a:gd name="T77" fmla="*/ 288 h 336"/>
                <a:gd name="T78" fmla="*/ 208 w 256"/>
                <a:gd name="T79" fmla="*/ 260 h 336"/>
                <a:gd name="T80" fmla="*/ 235 w 256"/>
                <a:gd name="T81" fmla="*/ 288 h 336"/>
                <a:gd name="T82" fmla="*/ 208 w 256"/>
                <a:gd name="T83" fmla="*/ 31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6" h="336">
                  <a:moveTo>
                    <a:pt x="96" y="48"/>
                  </a:moveTo>
                  <a:cubicBezTo>
                    <a:pt x="96" y="21"/>
                    <a:pt x="74" y="0"/>
                    <a:pt x="48" y="0"/>
                  </a:cubicBezTo>
                  <a:cubicBezTo>
                    <a:pt x="21" y="0"/>
                    <a:pt x="0" y="21"/>
                    <a:pt x="0" y="48"/>
                  </a:cubicBezTo>
                  <a:cubicBezTo>
                    <a:pt x="0" y="68"/>
                    <a:pt x="12" y="85"/>
                    <a:pt x="29" y="92"/>
                  </a:cubicBezTo>
                  <a:cubicBezTo>
                    <a:pt x="29" y="244"/>
                    <a:pt x="29" y="244"/>
                    <a:pt x="29" y="244"/>
                  </a:cubicBezTo>
                  <a:cubicBezTo>
                    <a:pt x="12" y="251"/>
                    <a:pt x="0" y="268"/>
                    <a:pt x="0" y="288"/>
                  </a:cubicBezTo>
                  <a:cubicBezTo>
                    <a:pt x="0" y="314"/>
                    <a:pt x="21" y="336"/>
                    <a:pt x="48" y="336"/>
                  </a:cubicBezTo>
                  <a:cubicBezTo>
                    <a:pt x="74" y="336"/>
                    <a:pt x="96" y="314"/>
                    <a:pt x="96" y="288"/>
                  </a:cubicBezTo>
                  <a:cubicBezTo>
                    <a:pt x="96" y="268"/>
                    <a:pt x="84" y="251"/>
                    <a:pt x="67" y="244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84" y="85"/>
                    <a:pt x="96" y="68"/>
                    <a:pt x="96" y="48"/>
                  </a:cubicBezTo>
                  <a:close/>
                  <a:moveTo>
                    <a:pt x="75" y="288"/>
                  </a:moveTo>
                  <a:cubicBezTo>
                    <a:pt x="75" y="303"/>
                    <a:pt x="63" y="316"/>
                    <a:pt x="48" y="316"/>
                  </a:cubicBezTo>
                  <a:cubicBezTo>
                    <a:pt x="32" y="316"/>
                    <a:pt x="20" y="303"/>
                    <a:pt x="20" y="288"/>
                  </a:cubicBezTo>
                  <a:cubicBezTo>
                    <a:pt x="20" y="273"/>
                    <a:pt x="32" y="260"/>
                    <a:pt x="48" y="260"/>
                  </a:cubicBezTo>
                  <a:cubicBezTo>
                    <a:pt x="63" y="260"/>
                    <a:pt x="75" y="273"/>
                    <a:pt x="75" y="288"/>
                  </a:cubicBezTo>
                  <a:close/>
                  <a:moveTo>
                    <a:pt x="48" y="76"/>
                  </a:moveTo>
                  <a:cubicBezTo>
                    <a:pt x="32" y="76"/>
                    <a:pt x="20" y="63"/>
                    <a:pt x="20" y="48"/>
                  </a:cubicBezTo>
                  <a:cubicBezTo>
                    <a:pt x="20" y="33"/>
                    <a:pt x="32" y="20"/>
                    <a:pt x="48" y="20"/>
                  </a:cubicBezTo>
                  <a:cubicBezTo>
                    <a:pt x="63" y="20"/>
                    <a:pt x="75" y="33"/>
                    <a:pt x="75" y="48"/>
                  </a:cubicBezTo>
                  <a:cubicBezTo>
                    <a:pt x="75" y="63"/>
                    <a:pt x="63" y="76"/>
                    <a:pt x="48" y="76"/>
                  </a:cubicBezTo>
                  <a:close/>
                  <a:moveTo>
                    <a:pt x="227" y="244"/>
                  </a:moveTo>
                  <a:cubicBezTo>
                    <a:pt x="227" y="92"/>
                    <a:pt x="227" y="92"/>
                    <a:pt x="227" y="92"/>
                  </a:cubicBezTo>
                  <a:cubicBezTo>
                    <a:pt x="244" y="85"/>
                    <a:pt x="256" y="68"/>
                    <a:pt x="256" y="48"/>
                  </a:cubicBezTo>
                  <a:cubicBezTo>
                    <a:pt x="256" y="21"/>
                    <a:pt x="234" y="0"/>
                    <a:pt x="208" y="0"/>
                  </a:cubicBezTo>
                  <a:cubicBezTo>
                    <a:pt x="181" y="0"/>
                    <a:pt x="160" y="21"/>
                    <a:pt x="160" y="48"/>
                  </a:cubicBezTo>
                  <a:cubicBezTo>
                    <a:pt x="160" y="68"/>
                    <a:pt x="172" y="85"/>
                    <a:pt x="189" y="92"/>
                  </a:cubicBezTo>
                  <a:cubicBezTo>
                    <a:pt x="189" y="244"/>
                    <a:pt x="189" y="244"/>
                    <a:pt x="189" y="244"/>
                  </a:cubicBezTo>
                  <a:cubicBezTo>
                    <a:pt x="172" y="251"/>
                    <a:pt x="160" y="268"/>
                    <a:pt x="160" y="288"/>
                  </a:cubicBezTo>
                  <a:cubicBezTo>
                    <a:pt x="160" y="314"/>
                    <a:pt x="181" y="336"/>
                    <a:pt x="208" y="336"/>
                  </a:cubicBezTo>
                  <a:cubicBezTo>
                    <a:pt x="234" y="336"/>
                    <a:pt x="256" y="314"/>
                    <a:pt x="256" y="288"/>
                  </a:cubicBezTo>
                  <a:cubicBezTo>
                    <a:pt x="256" y="268"/>
                    <a:pt x="244" y="251"/>
                    <a:pt x="227" y="244"/>
                  </a:cubicBezTo>
                  <a:close/>
                  <a:moveTo>
                    <a:pt x="180" y="48"/>
                  </a:moveTo>
                  <a:cubicBezTo>
                    <a:pt x="180" y="33"/>
                    <a:pt x="192" y="20"/>
                    <a:pt x="208" y="20"/>
                  </a:cubicBezTo>
                  <a:cubicBezTo>
                    <a:pt x="223" y="20"/>
                    <a:pt x="235" y="33"/>
                    <a:pt x="235" y="48"/>
                  </a:cubicBezTo>
                  <a:cubicBezTo>
                    <a:pt x="235" y="63"/>
                    <a:pt x="223" y="76"/>
                    <a:pt x="208" y="76"/>
                  </a:cubicBezTo>
                  <a:cubicBezTo>
                    <a:pt x="192" y="76"/>
                    <a:pt x="180" y="63"/>
                    <a:pt x="180" y="48"/>
                  </a:cubicBezTo>
                  <a:close/>
                  <a:moveTo>
                    <a:pt x="208" y="316"/>
                  </a:moveTo>
                  <a:cubicBezTo>
                    <a:pt x="192" y="316"/>
                    <a:pt x="180" y="303"/>
                    <a:pt x="180" y="288"/>
                  </a:cubicBezTo>
                  <a:cubicBezTo>
                    <a:pt x="180" y="273"/>
                    <a:pt x="192" y="260"/>
                    <a:pt x="208" y="260"/>
                  </a:cubicBezTo>
                  <a:cubicBezTo>
                    <a:pt x="223" y="260"/>
                    <a:pt x="235" y="273"/>
                    <a:pt x="235" y="288"/>
                  </a:cubicBezTo>
                  <a:cubicBezTo>
                    <a:pt x="235" y="303"/>
                    <a:pt x="223" y="316"/>
                    <a:pt x="208" y="3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Content Placeholder 2"/>
          <p:cNvSpPr txBox="1">
            <a:spLocks/>
          </p:cNvSpPr>
          <p:nvPr/>
        </p:nvSpPr>
        <p:spPr>
          <a:xfrm>
            <a:off x="2679991" y="2177834"/>
            <a:ext cx="2980510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2679988" y="3337794"/>
            <a:ext cx="2980511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2679991" y="4497754"/>
            <a:ext cx="2980510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709422" y="5657712"/>
            <a:ext cx="3014825" cy="370870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8709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27" grpId="0"/>
      <p:bldP spid="28" grpId="0"/>
      <p:bldP spid="29" grpId="0"/>
      <p:bldP spid="3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447093" y="2807005"/>
            <a:ext cx="3964564" cy="2552816"/>
            <a:chOff x="4368418" y="2523549"/>
            <a:chExt cx="3626941" cy="2335418"/>
          </a:xfrm>
        </p:grpSpPr>
        <p:sp>
          <p:nvSpPr>
            <p:cNvPr id="3" name="Freeform 69"/>
            <p:cNvSpPr>
              <a:spLocks/>
            </p:cNvSpPr>
            <p:nvPr/>
          </p:nvSpPr>
          <p:spPr bwMode="auto">
            <a:xfrm rot="5400000">
              <a:off x="4570041" y="3489636"/>
              <a:ext cx="1059798" cy="404382"/>
            </a:xfrm>
            <a:custGeom>
              <a:avLst/>
              <a:gdLst>
                <a:gd name="T0" fmla="*/ 465 w 933"/>
                <a:gd name="T1" fmla="*/ 356 h 356"/>
                <a:gd name="T2" fmla="*/ 0 w 933"/>
                <a:gd name="T3" fmla="*/ 178 h 356"/>
                <a:gd name="T4" fmla="*/ 465 w 933"/>
                <a:gd name="T5" fmla="*/ 0 h 356"/>
                <a:gd name="T6" fmla="*/ 933 w 933"/>
                <a:gd name="T7" fmla="*/ 178 h 356"/>
                <a:gd name="T8" fmla="*/ 465 w 933"/>
                <a:gd name="T9" fmla="*/ 356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3" h="356">
                  <a:moveTo>
                    <a:pt x="465" y="356"/>
                  </a:moveTo>
                  <a:lnTo>
                    <a:pt x="0" y="178"/>
                  </a:lnTo>
                  <a:lnTo>
                    <a:pt x="465" y="0"/>
                  </a:lnTo>
                  <a:lnTo>
                    <a:pt x="933" y="178"/>
                  </a:lnTo>
                  <a:lnTo>
                    <a:pt x="465" y="356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Freeform 70"/>
            <p:cNvSpPr>
              <a:spLocks/>
            </p:cNvSpPr>
            <p:nvPr/>
          </p:nvSpPr>
          <p:spPr bwMode="auto">
            <a:xfrm rot="5400000">
              <a:off x="4470082" y="3060265"/>
              <a:ext cx="528195" cy="731522"/>
            </a:xfrm>
            <a:custGeom>
              <a:avLst/>
              <a:gdLst>
                <a:gd name="T0" fmla="*/ 465 w 465"/>
                <a:gd name="T1" fmla="*/ 178 h 644"/>
                <a:gd name="T2" fmla="*/ 0 w 465"/>
                <a:gd name="T3" fmla="*/ 0 h 644"/>
                <a:gd name="T4" fmla="*/ 0 w 465"/>
                <a:gd name="T5" fmla="*/ 364 h 644"/>
                <a:gd name="T6" fmla="*/ 465 w 465"/>
                <a:gd name="T7" fmla="*/ 644 h 644"/>
                <a:gd name="T8" fmla="*/ 465 w 465"/>
                <a:gd name="T9" fmla="*/ 178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644">
                  <a:moveTo>
                    <a:pt x="465" y="178"/>
                  </a:moveTo>
                  <a:lnTo>
                    <a:pt x="0" y="0"/>
                  </a:lnTo>
                  <a:lnTo>
                    <a:pt x="0" y="364"/>
                  </a:lnTo>
                  <a:lnTo>
                    <a:pt x="465" y="644"/>
                  </a:lnTo>
                  <a:lnTo>
                    <a:pt x="465" y="178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Freeform 71"/>
            <p:cNvSpPr>
              <a:spLocks/>
            </p:cNvSpPr>
            <p:nvPr/>
          </p:nvSpPr>
          <p:spPr bwMode="auto">
            <a:xfrm rot="5400000">
              <a:off x="4468378" y="3590164"/>
              <a:ext cx="531603" cy="731522"/>
            </a:xfrm>
            <a:custGeom>
              <a:avLst/>
              <a:gdLst>
                <a:gd name="T0" fmla="*/ 0 w 468"/>
                <a:gd name="T1" fmla="*/ 178 h 644"/>
                <a:gd name="T2" fmla="*/ 468 w 468"/>
                <a:gd name="T3" fmla="*/ 0 h 644"/>
                <a:gd name="T4" fmla="*/ 468 w 468"/>
                <a:gd name="T5" fmla="*/ 364 h 644"/>
                <a:gd name="T6" fmla="*/ 0 w 468"/>
                <a:gd name="T7" fmla="*/ 644 h 644"/>
                <a:gd name="T8" fmla="*/ 0 w 468"/>
                <a:gd name="T9" fmla="*/ 178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8" h="644">
                  <a:moveTo>
                    <a:pt x="0" y="178"/>
                  </a:moveTo>
                  <a:lnTo>
                    <a:pt x="468" y="0"/>
                  </a:lnTo>
                  <a:lnTo>
                    <a:pt x="468" y="364"/>
                  </a:lnTo>
                  <a:lnTo>
                    <a:pt x="0" y="644"/>
                  </a:lnTo>
                  <a:lnTo>
                    <a:pt x="0" y="17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72"/>
            <p:cNvSpPr>
              <a:spLocks/>
            </p:cNvSpPr>
            <p:nvPr/>
          </p:nvSpPr>
          <p:spPr bwMode="auto">
            <a:xfrm rot="5400000">
              <a:off x="4931827" y="3564038"/>
              <a:ext cx="1697039" cy="254442"/>
            </a:xfrm>
            <a:custGeom>
              <a:avLst/>
              <a:gdLst>
                <a:gd name="T0" fmla="*/ 746 w 1494"/>
                <a:gd name="T1" fmla="*/ 224 h 224"/>
                <a:gd name="T2" fmla="*/ 0 w 1494"/>
                <a:gd name="T3" fmla="*/ 112 h 224"/>
                <a:gd name="T4" fmla="*/ 746 w 1494"/>
                <a:gd name="T5" fmla="*/ 0 h 224"/>
                <a:gd name="T6" fmla="*/ 1494 w 1494"/>
                <a:gd name="T7" fmla="*/ 112 h 224"/>
                <a:gd name="T8" fmla="*/ 746 w 1494"/>
                <a:gd name="T9" fmla="*/ 22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4" h="224">
                  <a:moveTo>
                    <a:pt x="746" y="224"/>
                  </a:moveTo>
                  <a:lnTo>
                    <a:pt x="0" y="112"/>
                  </a:lnTo>
                  <a:lnTo>
                    <a:pt x="746" y="0"/>
                  </a:lnTo>
                  <a:lnTo>
                    <a:pt x="1494" y="112"/>
                  </a:lnTo>
                  <a:lnTo>
                    <a:pt x="746" y="22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73"/>
            <p:cNvSpPr>
              <a:spLocks/>
            </p:cNvSpPr>
            <p:nvPr/>
          </p:nvSpPr>
          <p:spPr bwMode="auto">
            <a:xfrm rot="5400000">
              <a:off x="5005661" y="2915437"/>
              <a:ext cx="847384" cy="701988"/>
            </a:xfrm>
            <a:custGeom>
              <a:avLst/>
              <a:gdLst>
                <a:gd name="T0" fmla="*/ 746 w 746"/>
                <a:gd name="T1" fmla="*/ 112 h 618"/>
                <a:gd name="T2" fmla="*/ 0 w 746"/>
                <a:gd name="T3" fmla="*/ 0 h 618"/>
                <a:gd name="T4" fmla="*/ 0 w 746"/>
                <a:gd name="T5" fmla="*/ 394 h 618"/>
                <a:gd name="T6" fmla="*/ 746 w 746"/>
                <a:gd name="T7" fmla="*/ 618 h 618"/>
                <a:gd name="T8" fmla="*/ 746 w 746"/>
                <a:gd name="T9" fmla="*/ 112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6" h="618">
                  <a:moveTo>
                    <a:pt x="746" y="112"/>
                  </a:moveTo>
                  <a:lnTo>
                    <a:pt x="0" y="0"/>
                  </a:lnTo>
                  <a:lnTo>
                    <a:pt x="0" y="394"/>
                  </a:lnTo>
                  <a:lnTo>
                    <a:pt x="746" y="618"/>
                  </a:lnTo>
                  <a:lnTo>
                    <a:pt x="746" y="112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4"/>
            <p:cNvSpPr>
              <a:spLocks/>
            </p:cNvSpPr>
            <p:nvPr/>
          </p:nvSpPr>
          <p:spPr bwMode="auto">
            <a:xfrm rot="5400000">
              <a:off x="5004524" y="3763957"/>
              <a:ext cx="849656" cy="701988"/>
            </a:xfrm>
            <a:custGeom>
              <a:avLst/>
              <a:gdLst>
                <a:gd name="T0" fmla="*/ 0 w 748"/>
                <a:gd name="T1" fmla="*/ 112 h 618"/>
                <a:gd name="T2" fmla="*/ 748 w 748"/>
                <a:gd name="T3" fmla="*/ 0 h 618"/>
                <a:gd name="T4" fmla="*/ 748 w 748"/>
                <a:gd name="T5" fmla="*/ 394 h 618"/>
                <a:gd name="T6" fmla="*/ 0 w 748"/>
                <a:gd name="T7" fmla="*/ 618 h 618"/>
                <a:gd name="T8" fmla="*/ 0 w 748"/>
                <a:gd name="T9" fmla="*/ 112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8" h="618">
                  <a:moveTo>
                    <a:pt x="0" y="112"/>
                  </a:moveTo>
                  <a:lnTo>
                    <a:pt x="748" y="0"/>
                  </a:lnTo>
                  <a:lnTo>
                    <a:pt x="748" y="394"/>
                  </a:lnTo>
                  <a:lnTo>
                    <a:pt x="0" y="618"/>
                  </a:lnTo>
                  <a:lnTo>
                    <a:pt x="0" y="11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75"/>
            <p:cNvSpPr>
              <a:spLocks/>
            </p:cNvSpPr>
            <p:nvPr/>
          </p:nvSpPr>
          <p:spPr bwMode="auto">
            <a:xfrm rot="5400000">
              <a:off x="6733368" y="3490203"/>
              <a:ext cx="1059798" cy="403246"/>
            </a:xfrm>
            <a:custGeom>
              <a:avLst/>
              <a:gdLst>
                <a:gd name="T0" fmla="*/ 465 w 933"/>
                <a:gd name="T1" fmla="*/ 0 h 355"/>
                <a:gd name="T2" fmla="*/ 0 w 933"/>
                <a:gd name="T3" fmla="*/ 177 h 355"/>
                <a:gd name="T4" fmla="*/ 465 w 933"/>
                <a:gd name="T5" fmla="*/ 355 h 355"/>
                <a:gd name="T6" fmla="*/ 933 w 933"/>
                <a:gd name="T7" fmla="*/ 177 h 355"/>
                <a:gd name="T8" fmla="*/ 465 w 933"/>
                <a:gd name="T9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3" h="355">
                  <a:moveTo>
                    <a:pt x="465" y="0"/>
                  </a:moveTo>
                  <a:lnTo>
                    <a:pt x="0" y="177"/>
                  </a:lnTo>
                  <a:lnTo>
                    <a:pt x="465" y="355"/>
                  </a:lnTo>
                  <a:lnTo>
                    <a:pt x="933" y="177"/>
                  </a:lnTo>
                  <a:lnTo>
                    <a:pt x="465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76"/>
            <p:cNvSpPr>
              <a:spLocks/>
            </p:cNvSpPr>
            <p:nvPr/>
          </p:nvSpPr>
          <p:spPr bwMode="auto">
            <a:xfrm rot="5400000">
              <a:off x="7365499" y="3060265"/>
              <a:ext cx="528195" cy="731522"/>
            </a:xfrm>
            <a:custGeom>
              <a:avLst/>
              <a:gdLst>
                <a:gd name="T0" fmla="*/ 465 w 465"/>
                <a:gd name="T1" fmla="*/ 467 h 644"/>
                <a:gd name="T2" fmla="*/ 0 w 465"/>
                <a:gd name="T3" fmla="*/ 644 h 644"/>
                <a:gd name="T4" fmla="*/ 0 w 465"/>
                <a:gd name="T5" fmla="*/ 280 h 644"/>
                <a:gd name="T6" fmla="*/ 465 w 465"/>
                <a:gd name="T7" fmla="*/ 0 h 644"/>
                <a:gd name="T8" fmla="*/ 465 w 465"/>
                <a:gd name="T9" fmla="*/ 467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644">
                  <a:moveTo>
                    <a:pt x="465" y="467"/>
                  </a:moveTo>
                  <a:lnTo>
                    <a:pt x="0" y="644"/>
                  </a:lnTo>
                  <a:lnTo>
                    <a:pt x="0" y="280"/>
                  </a:lnTo>
                  <a:lnTo>
                    <a:pt x="465" y="0"/>
                  </a:lnTo>
                  <a:lnTo>
                    <a:pt x="465" y="467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77"/>
            <p:cNvSpPr>
              <a:spLocks/>
            </p:cNvSpPr>
            <p:nvPr/>
          </p:nvSpPr>
          <p:spPr bwMode="auto">
            <a:xfrm rot="5400000">
              <a:off x="7363796" y="3590164"/>
              <a:ext cx="531603" cy="731522"/>
            </a:xfrm>
            <a:custGeom>
              <a:avLst/>
              <a:gdLst>
                <a:gd name="T0" fmla="*/ 0 w 468"/>
                <a:gd name="T1" fmla="*/ 467 h 644"/>
                <a:gd name="T2" fmla="*/ 468 w 468"/>
                <a:gd name="T3" fmla="*/ 644 h 644"/>
                <a:gd name="T4" fmla="*/ 468 w 468"/>
                <a:gd name="T5" fmla="*/ 280 h 644"/>
                <a:gd name="T6" fmla="*/ 0 w 468"/>
                <a:gd name="T7" fmla="*/ 0 h 644"/>
                <a:gd name="T8" fmla="*/ 0 w 468"/>
                <a:gd name="T9" fmla="*/ 467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8" h="644">
                  <a:moveTo>
                    <a:pt x="0" y="467"/>
                  </a:moveTo>
                  <a:lnTo>
                    <a:pt x="468" y="644"/>
                  </a:lnTo>
                  <a:lnTo>
                    <a:pt x="468" y="280"/>
                  </a:lnTo>
                  <a:lnTo>
                    <a:pt x="0" y="0"/>
                  </a:lnTo>
                  <a:lnTo>
                    <a:pt x="0" y="467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78"/>
            <p:cNvSpPr>
              <a:spLocks/>
            </p:cNvSpPr>
            <p:nvPr/>
          </p:nvSpPr>
          <p:spPr bwMode="auto">
            <a:xfrm rot="5400000">
              <a:off x="5733774" y="3564038"/>
              <a:ext cx="1697039" cy="254442"/>
            </a:xfrm>
            <a:custGeom>
              <a:avLst/>
              <a:gdLst>
                <a:gd name="T0" fmla="*/ 746 w 1494"/>
                <a:gd name="T1" fmla="*/ 0 h 224"/>
                <a:gd name="T2" fmla="*/ 0 w 1494"/>
                <a:gd name="T3" fmla="*/ 111 h 224"/>
                <a:gd name="T4" fmla="*/ 746 w 1494"/>
                <a:gd name="T5" fmla="*/ 224 h 224"/>
                <a:gd name="T6" fmla="*/ 1494 w 1494"/>
                <a:gd name="T7" fmla="*/ 111 h 224"/>
                <a:gd name="T8" fmla="*/ 746 w 1494"/>
                <a:gd name="T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4" h="224">
                  <a:moveTo>
                    <a:pt x="746" y="0"/>
                  </a:moveTo>
                  <a:lnTo>
                    <a:pt x="0" y="111"/>
                  </a:lnTo>
                  <a:lnTo>
                    <a:pt x="746" y="224"/>
                  </a:lnTo>
                  <a:lnTo>
                    <a:pt x="1494" y="111"/>
                  </a:lnTo>
                  <a:lnTo>
                    <a:pt x="746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79"/>
            <p:cNvSpPr>
              <a:spLocks/>
            </p:cNvSpPr>
            <p:nvPr/>
          </p:nvSpPr>
          <p:spPr bwMode="auto">
            <a:xfrm rot="5400000">
              <a:off x="6510164" y="2916005"/>
              <a:ext cx="847384" cy="700853"/>
            </a:xfrm>
            <a:custGeom>
              <a:avLst/>
              <a:gdLst>
                <a:gd name="T0" fmla="*/ 746 w 746"/>
                <a:gd name="T1" fmla="*/ 506 h 617"/>
                <a:gd name="T2" fmla="*/ 0 w 746"/>
                <a:gd name="T3" fmla="*/ 617 h 617"/>
                <a:gd name="T4" fmla="*/ 0 w 746"/>
                <a:gd name="T5" fmla="*/ 224 h 617"/>
                <a:gd name="T6" fmla="*/ 746 w 746"/>
                <a:gd name="T7" fmla="*/ 0 h 617"/>
                <a:gd name="T8" fmla="*/ 746 w 746"/>
                <a:gd name="T9" fmla="*/ 506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6" h="617">
                  <a:moveTo>
                    <a:pt x="746" y="506"/>
                  </a:moveTo>
                  <a:lnTo>
                    <a:pt x="0" y="617"/>
                  </a:lnTo>
                  <a:lnTo>
                    <a:pt x="0" y="224"/>
                  </a:lnTo>
                  <a:lnTo>
                    <a:pt x="746" y="0"/>
                  </a:lnTo>
                  <a:lnTo>
                    <a:pt x="746" y="506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80"/>
            <p:cNvSpPr>
              <a:spLocks/>
            </p:cNvSpPr>
            <p:nvPr/>
          </p:nvSpPr>
          <p:spPr bwMode="auto">
            <a:xfrm rot="5400000">
              <a:off x="6509028" y="3764525"/>
              <a:ext cx="849656" cy="700853"/>
            </a:xfrm>
            <a:custGeom>
              <a:avLst/>
              <a:gdLst>
                <a:gd name="T0" fmla="*/ 0 w 748"/>
                <a:gd name="T1" fmla="*/ 506 h 617"/>
                <a:gd name="T2" fmla="*/ 748 w 748"/>
                <a:gd name="T3" fmla="*/ 617 h 617"/>
                <a:gd name="T4" fmla="*/ 748 w 748"/>
                <a:gd name="T5" fmla="*/ 224 h 617"/>
                <a:gd name="T6" fmla="*/ 0 w 748"/>
                <a:gd name="T7" fmla="*/ 0 h 617"/>
                <a:gd name="T8" fmla="*/ 0 w 748"/>
                <a:gd name="T9" fmla="*/ 506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8" h="617">
                  <a:moveTo>
                    <a:pt x="0" y="506"/>
                  </a:moveTo>
                  <a:lnTo>
                    <a:pt x="748" y="617"/>
                  </a:lnTo>
                  <a:lnTo>
                    <a:pt x="748" y="224"/>
                  </a:lnTo>
                  <a:lnTo>
                    <a:pt x="0" y="0"/>
                  </a:lnTo>
                  <a:lnTo>
                    <a:pt x="0" y="50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81"/>
            <p:cNvSpPr>
              <a:spLocks/>
            </p:cNvSpPr>
            <p:nvPr/>
          </p:nvSpPr>
          <p:spPr bwMode="auto">
            <a:xfrm rot="5400000">
              <a:off x="5594058" y="2742779"/>
              <a:ext cx="1166573" cy="728114"/>
            </a:xfrm>
            <a:custGeom>
              <a:avLst/>
              <a:gdLst>
                <a:gd name="T0" fmla="*/ 1027 w 1027"/>
                <a:gd name="T1" fmla="*/ 641 h 641"/>
                <a:gd name="T2" fmla="*/ 0 w 1027"/>
                <a:gd name="T3" fmla="*/ 532 h 641"/>
                <a:gd name="T4" fmla="*/ 0 w 1027"/>
                <a:gd name="T5" fmla="*/ 111 h 641"/>
                <a:gd name="T6" fmla="*/ 1027 w 1027"/>
                <a:gd name="T7" fmla="*/ 0 h 641"/>
                <a:gd name="T8" fmla="*/ 1027 w 1027"/>
                <a:gd name="T9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7" h="641">
                  <a:moveTo>
                    <a:pt x="1027" y="641"/>
                  </a:moveTo>
                  <a:lnTo>
                    <a:pt x="0" y="532"/>
                  </a:lnTo>
                  <a:lnTo>
                    <a:pt x="0" y="111"/>
                  </a:lnTo>
                  <a:lnTo>
                    <a:pt x="1027" y="0"/>
                  </a:lnTo>
                  <a:lnTo>
                    <a:pt x="1027" y="641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82"/>
            <p:cNvSpPr>
              <a:spLocks/>
            </p:cNvSpPr>
            <p:nvPr/>
          </p:nvSpPr>
          <p:spPr bwMode="auto">
            <a:xfrm rot="5400000">
              <a:off x="5592922" y="3910488"/>
              <a:ext cx="1168845" cy="728114"/>
            </a:xfrm>
            <a:custGeom>
              <a:avLst/>
              <a:gdLst>
                <a:gd name="T0" fmla="*/ 0 w 1029"/>
                <a:gd name="T1" fmla="*/ 641 h 641"/>
                <a:gd name="T2" fmla="*/ 1029 w 1029"/>
                <a:gd name="T3" fmla="*/ 532 h 641"/>
                <a:gd name="T4" fmla="*/ 1029 w 1029"/>
                <a:gd name="T5" fmla="*/ 111 h 641"/>
                <a:gd name="T6" fmla="*/ 0 w 1029"/>
                <a:gd name="T7" fmla="*/ 0 h 641"/>
                <a:gd name="T8" fmla="*/ 0 w 1029"/>
                <a:gd name="T9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9" h="641">
                  <a:moveTo>
                    <a:pt x="0" y="641"/>
                  </a:moveTo>
                  <a:lnTo>
                    <a:pt x="1029" y="532"/>
                  </a:lnTo>
                  <a:lnTo>
                    <a:pt x="1029" y="111"/>
                  </a:lnTo>
                  <a:lnTo>
                    <a:pt x="0" y="0"/>
                  </a:lnTo>
                  <a:lnTo>
                    <a:pt x="0" y="64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83"/>
            <p:cNvSpPr>
              <a:spLocks/>
            </p:cNvSpPr>
            <p:nvPr/>
          </p:nvSpPr>
          <p:spPr bwMode="auto">
            <a:xfrm rot="5400000">
              <a:off x="7725013" y="3425457"/>
              <a:ext cx="9087" cy="531603"/>
            </a:xfrm>
            <a:custGeom>
              <a:avLst/>
              <a:gdLst>
                <a:gd name="T0" fmla="*/ 8 w 8"/>
                <a:gd name="T1" fmla="*/ 468 h 468"/>
                <a:gd name="T2" fmla="*/ 0 w 8"/>
                <a:gd name="T3" fmla="*/ 468 h 468"/>
                <a:gd name="T4" fmla="*/ 0 w 8"/>
                <a:gd name="T5" fmla="*/ 2 h 468"/>
                <a:gd name="T6" fmla="*/ 3 w 8"/>
                <a:gd name="T7" fmla="*/ 0 h 468"/>
                <a:gd name="T8" fmla="*/ 8 w 8"/>
                <a:gd name="T9" fmla="*/ 2 h 468"/>
                <a:gd name="T10" fmla="*/ 8 w 8"/>
                <a:gd name="T11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68">
                  <a:moveTo>
                    <a:pt x="8" y="468"/>
                  </a:moveTo>
                  <a:lnTo>
                    <a:pt x="0" y="468"/>
                  </a:lnTo>
                  <a:lnTo>
                    <a:pt x="0" y="2"/>
                  </a:lnTo>
                  <a:lnTo>
                    <a:pt x="3" y="0"/>
                  </a:lnTo>
                  <a:lnTo>
                    <a:pt x="8" y="2"/>
                  </a:lnTo>
                  <a:lnTo>
                    <a:pt x="8" y="468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84"/>
            <p:cNvSpPr>
              <a:spLocks/>
            </p:cNvSpPr>
            <p:nvPr/>
          </p:nvSpPr>
          <p:spPr bwMode="auto">
            <a:xfrm rot="5400000">
              <a:off x="6992355" y="3403875"/>
              <a:ext cx="9087" cy="574767"/>
            </a:xfrm>
            <a:custGeom>
              <a:avLst/>
              <a:gdLst>
                <a:gd name="T0" fmla="*/ 8 w 8"/>
                <a:gd name="T1" fmla="*/ 506 h 506"/>
                <a:gd name="T2" fmla="*/ 0 w 8"/>
                <a:gd name="T3" fmla="*/ 506 h 506"/>
                <a:gd name="T4" fmla="*/ 0 w 8"/>
                <a:gd name="T5" fmla="*/ 1 h 506"/>
                <a:gd name="T6" fmla="*/ 3 w 8"/>
                <a:gd name="T7" fmla="*/ 0 h 506"/>
                <a:gd name="T8" fmla="*/ 8 w 8"/>
                <a:gd name="T9" fmla="*/ 1 h 506"/>
                <a:gd name="T10" fmla="*/ 8 w 8"/>
                <a:gd name="T11" fmla="*/ 50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06">
                  <a:moveTo>
                    <a:pt x="8" y="506"/>
                  </a:moveTo>
                  <a:lnTo>
                    <a:pt x="0" y="506"/>
                  </a:lnTo>
                  <a:lnTo>
                    <a:pt x="0" y="1"/>
                  </a:lnTo>
                  <a:lnTo>
                    <a:pt x="3" y="0"/>
                  </a:lnTo>
                  <a:lnTo>
                    <a:pt x="8" y="1"/>
                  </a:lnTo>
                  <a:lnTo>
                    <a:pt x="8" y="506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85"/>
            <p:cNvSpPr>
              <a:spLocks/>
            </p:cNvSpPr>
            <p:nvPr/>
          </p:nvSpPr>
          <p:spPr bwMode="auto">
            <a:xfrm rot="5400000">
              <a:off x="4629676" y="3425457"/>
              <a:ext cx="9087" cy="531603"/>
            </a:xfrm>
            <a:custGeom>
              <a:avLst/>
              <a:gdLst>
                <a:gd name="T0" fmla="*/ 8 w 8"/>
                <a:gd name="T1" fmla="*/ 0 h 468"/>
                <a:gd name="T2" fmla="*/ 0 w 8"/>
                <a:gd name="T3" fmla="*/ 0 h 468"/>
                <a:gd name="T4" fmla="*/ 0 w 8"/>
                <a:gd name="T5" fmla="*/ 467 h 468"/>
                <a:gd name="T6" fmla="*/ 3 w 8"/>
                <a:gd name="T7" fmla="*/ 468 h 468"/>
                <a:gd name="T8" fmla="*/ 8 w 8"/>
                <a:gd name="T9" fmla="*/ 467 h 468"/>
                <a:gd name="T10" fmla="*/ 8 w 8"/>
                <a:gd name="T11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68">
                  <a:moveTo>
                    <a:pt x="8" y="0"/>
                  </a:moveTo>
                  <a:lnTo>
                    <a:pt x="0" y="0"/>
                  </a:lnTo>
                  <a:lnTo>
                    <a:pt x="0" y="467"/>
                  </a:lnTo>
                  <a:lnTo>
                    <a:pt x="3" y="468"/>
                  </a:lnTo>
                  <a:lnTo>
                    <a:pt x="8" y="467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86"/>
            <p:cNvSpPr>
              <a:spLocks/>
            </p:cNvSpPr>
            <p:nvPr/>
          </p:nvSpPr>
          <p:spPr bwMode="auto">
            <a:xfrm rot="5400000">
              <a:off x="5361198" y="3403875"/>
              <a:ext cx="9087" cy="574767"/>
            </a:xfrm>
            <a:custGeom>
              <a:avLst/>
              <a:gdLst>
                <a:gd name="T0" fmla="*/ 8 w 8"/>
                <a:gd name="T1" fmla="*/ 0 h 506"/>
                <a:gd name="T2" fmla="*/ 0 w 8"/>
                <a:gd name="T3" fmla="*/ 0 h 506"/>
                <a:gd name="T4" fmla="*/ 0 w 8"/>
                <a:gd name="T5" fmla="*/ 504 h 506"/>
                <a:gd name="T6" fmla="*/ 3 w 8"/>
                <a:gd name="T7" fmla="*/ 506 h 506"/>
                <a:gd name="T8" fmla="*/ 8 w 8"/>
                <a:gd name="T9" fmla="*/ 504 h 506"/>
                <a:gd name="T10" fmla="*/ 8 w 8"/>
                <a:gd name="T11" fmla="*/ 0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06">
                  <a:moveTo>
                    <a:pt x="8" y="0"/>
                  </a:moveTo>
                  <a:lnTo>
                    <a:pt x="0" y="0"/>
                  </a:lnTo>
                  <a:lnTo>
                    <a:pt x="0" y="504"/>
                  </a:lnTo>
                  <a:lnTo>
                    <a:pt x="3" y="506"/>
                  </a:lnTo>
                  <a:lnTo>
                    <a:pt x="8" y="504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87"/>
            <p:cNvSpPr>
              <a:spLocks/>
            </p:cNvSpPr>
            <p:nvPr/>
          </p:nvSpPr>
          <p:spPr bwMode="auto">
            <a:xfrm rot="5400000">
              <a:off x="6172801" y="3327202"/>
              <a:ext cx="9087" cy="728114"/>
            </a:xfrm>
            <a:custGeom>
              <a:avLst/>
              <a:gdLst>
                <a:gd name="T0" fmla="*/ 8 w 8"/>
                <a:gd name="T1" fmla="*/ 640 h 641"/>
                <a:gd name="T2" fmla="*/ 3 w 8"/>
                <a:gd name="T3" fmla="*/ 641 h 641"/>
                <a:gd name="T4" fmla="*/ 0 w 8"/>
                <a:gd name="T5" fmla="*/ 640 h 641"/>
                <a:gd name="T6" fmla="*/ 0 w 8"/>
                <a:gd name="T7" fmla="*/ 0 h 641"/>
                <a:gd name="T8" fmla="*/ 3 w 8"/>
                <a:gd name="T9" fmla="*/ 0 h 641"/>
                <a:gd name="T10" fmla="*/ 8 w 8"/>
                <a:gd name="T11" fmla="*/ 0 h 641"/>
                <a:gd name="T12" fmla="*/ 8 w 8"/>
                <a:gd name="T13" fmla="*/ 640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641">
                  <a:moveTo>
                    <a:pt x="8" y="640"/>
                  </a:moveTo>
                  <a:lnTo>
                    <a:pt x="3" y="641"/>
                  </a:lnTo>
                  <a:lnTo>
                    <a:pt x="0" y="640"/>
                  </a:lnTo>
                  <a:lnTo>
                    <a:pt x="0" y="0"/>
                  </a:lnTo>
                  <a:lnTo>
                    <a:pt x="3" y="0"/>
                  </a:lnTo>
                  <a:lnTo>
                    <a:pt x="8" y="0"/>
                  </a:lnTo>
                  <a:lnTo>
                    <a:pt x="8" y="64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88"/>
            <p:cNvSpPr>
              <a:spLocks/>
            </p:cNvSpPr>
            <p:nvPr/>
          </p:nvSpPr>
          <p:spPr bwMode="auto">
            <a:xfrm rot="5400000">
              <a:off x="7303593" y="3529960"/>
              <a:ext cx="1059798" cy="323733"/>
            </a:xfrm>
            <a:custGeom>
              <a:avLst/>
              <a:gdLst>
                <a:gd name="T0" fmla="*/ 465 w 933"/>
                <a:gd name="T1" fmla="*/ 0 h 285"/>
                <a:gd name="T2" fmla="*/ 0 w 933"/>
                <a:gd name="T3" fmla="*/ 280 h 285"/>
                <a:gd name="T4" fmla="*/ 0 w 933"/>
                <a:gd name="T5" fmla="*/ 285 h 285"/>
                <a:gd name="T6" fmla="*/ 465 w 933"/>
                <a:gd name="T7" fmla="*/ 10 h 285"/>
                <a:gd name="T8" fmla="*/ 933 w 933"/>
                <a:gd name="T9" fmla="*/ 285 h 285"/>
                <a:gd name="T10" fmla="*/ 933 w 933"/>
                <a:gd name="T11" fmla="*/ 280 h 285"/>
                <a:gd name="T12" fmla="*/ 465 w 933"/>
                <a:gd name="T13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3" h="285">
                  <a:moveTo>
                    <a:pt x="465" y="0"/>
                  </a:moveTo>
                  <a:lnTo>
                    <a:pt x="0" y="280"/>
                  </a:lnTo>
                  <a:lnTo>
                    <a:pt x="0" y="285"/>
                  </a:lnTo>
                  <a:lnTo>
                    <a:pt x="465" y="10"/>
                  </a:lnTo>
                  <a:lnTo>
                    <a:pt x="933" y="285"/>
                  </a:lnTo>
                  <a:lnTo>
                    <a:pt x="933" y="280"/>
                  </a:lnTo>
                  <a:lnTo>
                    <a:pt x="465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89"/>
            <p:cNvSpPr>
              <a:spLocks/>
            </p:cNvSpPr>
            <p:nvPr/>
          </p:nvSpPr>
          <p:spPr bwMode="auto">
            <a:xfrm rot="5400000">
              <a:off x="6837871" y="3587891"/>
              <a:ext cx="1059798" cy="207871"/>
            </a:xfrm>
            <a:custGeom>
              <a:avLst/>
              <a:gdLst>
                <a:gd name="T0" fmla="*/ 0 w 933"/>
                <a:gd name="T1" fmla="*/ 183 h 183"/>
                <a:gd name="T2" fmla="*/ 462 w 933"/>
                <a:gd name="T3" fmla="*/ 7 h 183"/>
                <a:gd name="T4" fmla="*/ 470 w 933"/>
                <a:gd name="T5" fmla="*/ 7 h 183"/>
                <a:gd name="T6" fmla="*/ 933 w 933"/>
                <a:gd name="T7" fmla="*/ 183 h 183"/>
                <a:gd name="T8" fmla="*/ 933 w 933"/>
                <a:gd name="T9" fmla="*/ 178 h 183"/>
                <a:gd name="T10" fmla="*/ 470 w 933"/>
                <a:gd name="T11" fmla="*/ 0 h 183"/>
                <a:gd name="T12" fmla="*/ 462 w 933"/>
                <a:gd name="T13" fmla="*/ 0 h 183"/>
                <a:gd name="T14" fmla="*/ 0 w 933"/>
                <a:gd name="T15" fmla="*/ 178 h 183"/>
                <a:gd name="T16" fmla="*/ 0 w 933"/>
                <a:gd name="T17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3" h="183">
                  <a:moveTo>
                    <a:pt x="0" y="183"/>
                  </a:moveTo>
                  <a:lnTo>
                    <a:pt x="462" y="7"/>
                  </a:lnTo>
                  <a:lnTo>
                    <a:pt x="470" y="7"/>
                  </a:lnTo>
                  <a:lnTo>
                    <a:pt x="933" y="183"/>
                  </a:lnTo>
                  <a:lnTo>
                    <a:pt x="933" y="178"/>
                  </a:lnTo>
                  <a:lnTo>
                    <a:pt x="470" y="0"/>
                  </a:lnTo>
                  <a:lnTo>
                    <a:pt x="462" y="0"/>
                  </a:lnTo>
                  <a:lnTo>
                    <a:pt x="0" y="178"/>
                  </a:lnTo>
                  <a:lnTo>
                    <a:pt x="0" y="183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90"/>
            <p:cNvSpPr>
              <a:spLocks/>
            </p:cNvSpPr>
            <p:nvPr/>
          </p:nvSpPr>
          <p:spPr bwMode="auto">
            <a:xfrm rot="5400000">
              <a:off x="6303998" y="3559494"/>
              <a:ext cx="1697039" cy="263530"/>
            </a:xfrm>
            <a:custGeom>
              <a:avLst/>
              <a:gdLst>
                <a:gd name="T0" fmla="*/ 746 w 1494"/>
                <a:gd name="T1" fmla="*/ 0 h 232"/>
                <a:gd name="T2" fmla="*/ 0 w 1494"/>
                <a:gd name="T3" fmla="*/ 224 h 232"/>
                <a:gd name="T4" fmla="*/ 0 w 1494"/>
                <a:gd name="T5" fmla="*/ 232 h 232"/>
                <a:gd name="T6" fmla="*/ 746 w 1494"/>
                <a:gd name="T7" fmla="*/ 10 h 232"/>
                <a:gd name="T8" fmla="*/ 1494 w 1494"/>
                <a:gd name="T9" fmla="*/ 232 h 232"/>
                <a:gd name="T10" fmla="*/ 1494 w 1494"/>
                <a:gd name="T11" fmla="*/ 224 h 232"/>
                <a:gd name="T12" fmla="*/ 746 w 1494"/>
                <a:gd name="T13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4" h="232">
                  <a:moveTo>
                    <a:pt x="746" y="0"/>
                  </a:moveTo>
                  <a:lnTo>
                    <a:pt x="0" y="224"/>
                  </a:lnTo>
                  <a:lnTo>
                    <a:pt x="0" y="232"/>
                  </a:lnTo>
                  <a:lnTo>
                    <a:pt x="746" y="10"/>
                  </a:lnTo>
                  <a:lnTo>
                    <a:pt x="1494" y="232"/>
                  </a:lnTo>
                  <a:lnTo>
                    <a:pt x="1494" y="224"/>
                  </a:lnTo>
                  <a:lnTo>
                    <a:pt x="746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91"/>
            <p:cNvSpPr>
              <a:spLocks/>
            </p:cNvSpPr>
            <p:nvPr/>
          </p:nvSpPr>
          <p:spPr bwMode="auto">
            <a:xfrm rot="5400000">
              <a:off x="5804200" y="3621969"/>
              <a:ext cx="1697039" cy="138580"/>
            </a:xfrm>
            <a:custGeom>
              <a:avLst/>
              <a:gdLst>
                <a:gd name="T0" fmla="*/ 743 w 1494"/>
                <a:gd name="T1" fmla="*/ 0 h 122"/>
                <a:gd name="T2" fmla="*/ 0 w 1494"/>
                <a:gd name="T3" fmla="*/ 113 h 122"/>
                <a:gd name="T4" fmla="*/ 0 w 1494"/>
                <a:gd name="T5" fmla="*/ 122 h 122"/>
                <a:gd name="T6" fmla="*/ 743 w 1494"/>
                <a:gd name="T7" fmla="*/ 11 h 122"/>
                <a:gd name="T8" fmla="*/ 751 w 1494"/>
                <a:gd name="T9" fmla="*/ 11 h 122"/>
                <a:gd name="T10" fmla="*/ 1494 w 1494"/>
                <a:gd name="T11" fmla="*/ 122 h 122"/>
                <a:gd name="T12" fmla="*/ 1494 w 1494"/>
                <a:gd name="T13" fmla="*/ 113 h 122"/>
                <a:gd name="T14" fmla="*/ 751 w 1494"/>
                <a:gd name="T15" fmla="*/ 0 h 122"/>
                <a:gd name="T16" fmla="*/ 743 w 1494"/>
                <a:gd name="T17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94" h="122">
                  <a:moveTo>
                    <a:pt x="743" y="0"/>
                  </a:moveTo>
                  <a:lnTo>
                    <a:pt x="0" y="113"/>
                  </a:lnTo>
                  <a:lnTo>
                    <a:pt x="0" y="122"/>
                  </a:lnTo>
                  <a:lnTo>
                    <a:pt x="743" y="11"/>
                  </a:lnTo>
                  <a:lnTo>
                    <a:pt x="751" y="11"/>
                  </a:lnTo>
                  <a:lnTo>
                    <a:pt x="1494" y="122"/>
                  </a:lnTo>
                  <a:lnTo>
                    <a:pt x="1494" y="113"/>
                  </a:lnTo>
                  <a:lnTo>
                    <a:pt x="751" y="0"/>
                  </a:lnTo>
                  <a:lnTo>
                    <a:pt x="743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92"/>
            <p:cNvSpPr>
              <a:spLocks/>
            </p:cNvSpPr>
            <p:nvPr/>
          </p:nvSpPr>
          <p:spPr bwMode="auto">
            <a:xfrm rot="5400000">
              <a:off x="4000386" y="3529960"/>
              <a:ext cx="1059798" cy="323733"/>
            </a:xfrm>
            <a:custGeom>
              <a:avLst/>
              <a:gdLst>
                <a:gd name="T0" fmla="*/ 465 w 933"/>
                <a:gd name="T1" fmla="*/ 285 h 285"/>
                <a:gd name="T2" fmla="*/ 0 w 933"/>
                <a:gd name="T3" fmla="*/ 5 h 285"/>
                <a:gd name="T4" fmla="*/ 0 w 933"/>
                <a:gd name="T5" fmla="*/ 0 h 285"/>
                <a:gd name="T6" fmla="*/ 465 w 933"/>
                <a:gd name="T7" fmla="*/ 275 h 285"/>
                <a:gd name="T8" fmla="*/ 933 w 933"/>
                <a:gd name="T9" fmla="*/ 0 h 285"/>
                <a:gd name="T10" fmla="*/ 933 w 933"/>
                <a:gd name="T11" fmla="*/ 5 h 285"/>
                <a:gd name="T12" fmla="*/ 465 w 933"/>
                <a:gd name="T13" fmla="*/ 28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3" h="285">
                  <a:moveTo>
                    <a:pt x="465" y="285"/>
                  </a:moveTo>
                  <a:lnTo>
                    <a:pt x="0" y="5"/>
                  </a:lnTo>
                  <a:lnTo>
                    <a:pt x="0" y="0"/>
                  </a:lnTo>
                  <a:lnTo>
                    <a:pt x="465" y="275"/>
                  </a:lnTo>
                  <a:lnTo>
                    <a:pt x="933" y="0"/>
                  </a:lnTo>
                  <a:lnTo>
                    <a:pt x="933" y="5"/>
                  </a:lnTo>
                  <a:lnTo>
                    <a:pt x="465" y="285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93"/>
            <p:cNvSpPr>
              <a:spLocks/>
            </p:cNvSpPr>
            <p:nvPr/>
          </p:nvSpPr>
          <p:spPr bwMode="auto">
            <a:xfrm rot="5400000">
              <a:off x="4466105" y="3587891"/>
              <a:ext cx="1059798" cy="207871"/>
            </a:xfrm>
            <a:custGeom>
              <a:avLst/>
              <a:gdLst>
                <a:gd name="T0" fmla="*/ 0 w 933"/>
                <a:gd name="T1" fmla="*/ 0 h 183"/>
                <a:gd name="T2" fmla="*/ 462 w 933"/>
                <a:gd name="T3" fmla="*/ 176 h 183"/>
                <a:gd name="T4" fmla="*/ 470 w 933"/>
                <a:gd name="T5" fmla="*/ 176 h 183"/>
                <a:gd name="T6" fmla="*/ 933 w 933"/>
                <a:gd name="T7" fmla="*/ 0 h 183"/>
                <a:gd name="T8" fmla="*/ 933 w 933"/>
                <a:gd name="T9" fmla="*/ 5 h 183"/>
                <a:gd name="T10" fmla="*/ 470 w 933"/>
                <a:gd name="T11" fmla="*/ 183 h 183"/>
                <a:gd name="T12" fmla="*/ 462 w 933"/>
                <a:gd name="T13" fmla="*/ 183 h 183"/>
                <a:gd name="T14" fmla="*/ 0 w 933"/>
                <a:gd name="T15" fmla="*/ 5 h 183"/>
                <a:gd name="T16" fmla="*/ 0 w 933"/>
                <a:gd name="T17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3" h="183">
                  <a:moveTo>
                    <a:pt x="0" y="0"/>
                  </a:moveTo>
                  <a:lnTo>
                    <a:pt x="462" y="176"/>
                  </a:lnTo>
                  <a:lnTo>
                    <a:pt x="470" y="176"/>
                  </a:lnTo>
                  <a:lnTo>
                    <a:pt x="933" y="0"/>
                  </a:lnTo>
                  <a:lnTo>
                    <a:pt x="933" y="5"/>
                  </a:lnTo>
                  <a:lnTo>
                    <a:pt x="470" y="183"/>
                  </a:lnTo>
                  <a:lnTo>
                    <a:pt x="462" y="183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94"/>
            <p:cNvSpPr>
              <a:spLocks/>
            </p:cNvSpPr>
            <p:nvPr/>
          </p:nvSpPr>
          <p:spPr bwMode="auto">
            <a:xfrm rot="5400000">
              <a:off x="4362170" y="3558926"/>
              <a:ext cx="1697039" cy="264666"/>
            </a:xfrm>
            <a:custGeom>
              <a:avLst/>
              <a:gdLst>
                <a:gd name="T0" fmla="*/ 746 w 1494"/>
                <a:gd name="T1" fmla="*/ 233 h 233"/>
                <a:gd name="T2" fmla="*/ 0 w 1494"/>
                <a:gd name="T3" fmla="*/ 9 h 233"/>
                <a:gd name="T4" fmla="*/ 0 w 1494"/>
                <a:gd name="T5" fmla="*/ 0 h 233"/>
                <a:gd name="T6" fmla="*/ 746 w 1494"/>
                <a:gd name="T7" fmla="*/ 222 h 233"/>
                <a:gd name="T8" fmla="*/ 1494 w 1494"/>
                <a:gd name="T9" fmla="*/ 0 h 233"/>
                <a:gd name="T10" fmla="*/ 1494 w 1494"/>
                <a:gd name="T11" fmla="*/ 9 h 233"/>
                <a:gd name="T12" fmla="*/ 746 w 1494"/>
                <a:gd name="T13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4" h="233">
                  <a:moveTo>
                    <a:pt x="746" y="233"/>
                  </a:moveTo>
                  <a:lnTo>
                    <a:pt x="0" y="9"/>
                  </a:lnTo>
                  <a:lnTo>
                    <a:pt x="0" y="0"/>
                  </a:lnTo>
                  <a:lnTo>
                    <a:pt x="746" y="222"/>
                  </a:lnTo>
                  <a:lnTo>
                    <a:pt x="1494" y="0"/>
                  </a:lnTo>
                  <a:lnTo>
                    <a:pt x="1494" y="9"/>
                  </a:lnTo>
                  <a:lnTo>
                    <a:pt x="746" y="233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95"/>
            <p:cNvSpPr>
              <a:spLocks/>
            </p:cNvSpPr>
            <p:nvPr/>
          </p:nvSpPr>
          <p:spPr bwMode="auto">
            <a:xfrm rot="5400000">
              <a:off x="4862537" y="3621969"/>
              <a:ext cx="1697039" cy="138580"/>
            </a:xfrm>
            <a:custGeom>
              <a:avLst/>
              <a:gdLst>
                <a:gd name="T0" fmla="*/ 743 w 1494"/>
                <a:gd name="T1" fmla="*/ 122 h 122"/>
                <a:gd name="T2" fmla="*/ 0 w 1494"/>
                <a:gd name="T3" fmla="*/ 9 h 122"/>
                <a:gd name="T4" fmla="*/ 0 w 1494"/>
                <a:gd name="T5" fmla="*/ 0 h 122"/>
                <a:gd name="T6" fmla="*/ 743 w 1494"/>
                <a:gd name="T7" fmla="*/ 112 h 122"/>
                <a:gd name="T8" fmla="*/ 751 w 1494"/>
                <a:gd name="T9" fmla="*/ 112 h 122"/>
                <a:gd name="T10" fmla="*/ 1494 w 1494"/>
                <a:gd name="T11" fmla="*/ 0 h 122"/>
                <a:gd name="T12" fmla="*/ 1494 w 1494"/>
                <a:gd name="T13" fmla="*/ 9 h 122"/>
                <a:gd name="T14" fmla="*/ 751 w 1494"/>
                <a:gd name="T15" fmla="*/ 122 h 122"/>
                <a:gd name="T16" fmla="*/ 743 w 1494"/>
                <a:gd name="T17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94" h="122">
                  <a:moveTo>
                    <a:pt x="743" y="122"/>
                  </a:moveTo>
                  <a:lnTo>
                    <a:pt x="0" y="9"/>
                  </a:lnTo>
                  <a:lnTo>
                    <a:pt x="0" y="0"/>
                  </a:lnTo>
                  <a:lnTo>
                    <a:pt x="743" y="112"/>
                  </a:lnTo>
                  <a:lnTo>
                    <a:pt x="751" y="112"/>
                  </a:lnTo>
                  <a:lnTo>
                    <a:pt x="1494" y="0"/>
                  </a:lnTo>
                  <a:lnTo>
                    <a:pt x="1494" y="9"/>
                  </a:lnTo>
                  <a:lnTo>
                    <a:pt x="751" y="122"/>
                  </a:lnTo>
                  <a:lnTo>
                    <a:pt x="743" y="122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96"/>
            <p:cNvSpPr>
              <a:spLocks/>
            </p:cNvSpPr>
            <p:nvPr/>
          </p:nvSpPr>
          <p:spPr bwMode="auto">
            <a:xfrm rot="5400000">
              <a:off x="5303835" y="3621400"/>
              <a:ext cx="2335417" cy="139716"/>
            </a:xfrm>
            <a:custGeom>
              <a:avLst/>
              <a:gdLst>
                <a:gd name="T0" fmla="*/ 1027 w 2056"/>
                <a:gd name="T1" fmla="*/ 0 h 123"/>
                <a:gd name="T2" fmla="*/ 0 w 2056"/>
                <a:gd name="T3" fmla="*/ 111 h 123"/>
                <a:gd name="T4" fmla="*/ 0 w 2056"/>
                <a:gd name="T5" fmla="*/ 123 h 123"/>
                <a:gd name="T6" fmla="*/ 1027 w 2056"/>
                <a:gd name="T7" fmla="*/ 14 h 123"/>
                <a:gd name="T8" fmla="*/ 2056 w 2056"/>
                <a:gd name="T9" fmla="*/ 123 h 123"/>
                <a:gd name="T10" fmla="*/ 2056 w 2056"/>
                <a:gd name="T11" fmla="*/ 111 h 123"/>
                <a:gd name="T12" fmla="*/ 1027 w 2056"/>
                <a:gd name="T13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56" h="123">
                  <a:moveTo>
                    <a:pt x="1027" y="0"/>
                  </a:moveTo>
                  <a:lnTo>
                    <a:pt x="0" y="111"/>
                  </a:lnTo>
                  <a:lnTo>
                    <a:pt x="0" y="123"/>
                  </a:lnTo>
                  <a:lnTo>
                    <a:pt x="1027" y="14"/>
                  </a:lnTo>
                  <a:lnTo>
                    <a:pt x="2056" y="123"/>
                  </a:lnTo>
                  <a:lnTo>
                    <a:pt x="2056" y="111"/>
                  </a:lnTo>
                  <a:lnTo>
                    <a:pt x="1027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97"/>
            <p:cNvSpPr>
              <a:spLocks/>
            </p:cNvSpPr>
            <p:nvPr/>
          </p:nvSpPr>
          <p:spPr bwMode="auto">
            <a:xfrm rot="5400000">
              <a:off x="4713165" y="3623672"/>
              <a:ext cx="2335417" cy="135173"/>
            </a:xfrm>
            <a:custGeom>
              <a:avLst/>
              <a:gdLst>
                <a:gd name="T0" fmla="*/ 1027 w 2056"/>
                <a:gd name="T1" fmla="*/ 119 h 119"/>
                <a:gd name="T2" fmla="*/ 0 w 2056"/>
                <a:gd name="T3" fmla="*/ 10 h 119"/>
                <a:gd name="T4" fmla="*/ 0 w 2056"/>
                <a:gd name="T5" fmla="*/ 0 h 119"/>
                <a:gd name="T6" fmla="*/ 1027 w 2056"/>
                <a:gd name="T7" fmla="*/ 104 h 119"/>
                <a:gd name="T8" fmla="*/ 2056 w 2056"/>
                <a:gd name="T9" fmla="*/ 0 h 119"/>
                <a:gd name="T10" fmla="*/ 2056 w 2056"/>
                <a:gd name="T11" fmla="*/ 10 h 119"/>
                <a:gd name="T12" fmla="*/ 1027 w 2056"/>
                <a:gd name="T13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56" h="119">
                  <a:moveTo>
                    <a:pt x="1027" y="119"/>
                  </a:moveTo>
                  <a:lnTo>
                    <a:pt x="0" y="10"/>
                  </a:lnTo>
                  <a:lnTo>
                    <a:pt x="0" y="0"/>
                  </a:lnTo>
                  <a:lnTo>
                    <a:pt x="1027" y="104"/>
                  </a:lnTo>
                  <a:lnTo>
                    <a:pt x="2056" y="0"/>
                  </a:lnTo>
                  <a:lnTo>
                    <a:pt x="2056" y="10"/>
                  </a:lnTo>
                  <a:lnTo>
                    <a:pt x="1027" y="119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1672555" y="2929373"/>
            <a:ext cx="2308531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672555" y="2650487"/>
            <a:ext cx="1512168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672555" y="4785629"/>
            <a:ext cx="2308531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672555" y="4506743"/>
            <a:ext cx="1512168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755706" y="2125461"/>
            <a:ext cx="2282182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755707" y="1846574"/>
            <a:ext cx="1494909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755706" y="5740306"/>
            <a:ext cx="2282182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755707" y="5461420"/>
            <a:ext cx="1494909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755706" y="3869317"/>
            <a:ext cx="2282182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755707" y="3590431"/>
            <a:ext cx="1494909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2" name="Elbow Connector 41"/>
          <p:cNvCxnSpPr/>
          <p:nvPr/>
        </p:nvCxnSpPr>
        <p:spPr>
          <a:xfrm rot="10800000">
            <a:off x="3735603" y="2806055"/>
            <a:ext cx="834769" cy="762468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Elbow Connector 42"/>
          <p:cNvCxnSpPr/>
          <p:nvPr/>
        </p:nvCxnSpPr>
        <p:spPr>
          <a:xfrm rot="10800000">
            <a:off x="3773079" y="4718355"/>
            <a:ext cx="1588294" cy="292563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Elbow Connector 43"/>
          <p:cNvCxnSpPr/>
          <p:nvPr/>
        </p:nvCxnSpPr>
        <p:spPr>
          <a:xfrm rot="10800000" flipV="1">
            <a:off x="6822358" y="1939728"/>
            <a:ext cx="1931960" cy="968015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/>
          <p:cNvCxnSpPr/>
          <p:nvPr/>
        </p:nvCxnSpPr>
        <p:spPr>
          <a:xfrm rot="10800000">
            <a:off x="7882937" y="3435358"/>
            <a:ext cx="824223" cy="295429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Elbow Connector 45"/>
          <p:cNvCxnSpPr>
            <a:stCxn id="39" idx="1"/>
          </p:cNvCxnSpPr>
          <p:nvPr/>
        </p:nvCxnSpPr>
        <p:spPr>
          <a:xfrm rot="10800000">
            <a:off x="7027317" y="5248562"/>
            <a:ext cx="1728391" cy="377135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3868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244799" y="6784677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PPT</a:t>
            </a: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论坛：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www.1ppt.cn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" y="0"/>
            <a:ext cx="6667499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6667500" y="0"/>
            <a:ext cx="6191250" cy="72326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7149455" y="2915225"/>
            <a:ext cx="526042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66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THANK YOU</a:t>
            </a:r>
            <a:endParaRPr lang="zh-CN" altLang="en-US" sz="66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7321000" y="4264397"/>
            <a:ext cx="491733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3600" dirty="0" smtClean="0">
                <a:solidFill>
                  <a:schemeClr val="bg1"/>
                </a:solidFill>
                <a:cs typeface="Arial" panose="020B0604020202020204" pitchFamily="34" charset="0"/>
              </a:rPr>
              <a:t>感谢聆听，批评指导</a:t>
            </a:r>
            <a:endParaRPr lang="zh-CN" altLang="en-US" sz="36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617791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50"/>
                            </p:stCondLst>
                            <p:childTnLst>
                              <p:par>
                                <p:cTn id="2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850"/>
                            </p:stCondLst>
                            <p:childTnLst>
                              <p:par>
                                <p:cTn id="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750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  <p:bldP spid="8" grpId="0"/>
      <p:bldP spid="8" grpId="1"/>
      <p:bldP spid="10" grpId="0"/>
      <p:bldP spid="10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633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2684959" y="1600101"/>
            <a:ext cx="3341438" cy="394897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78" name="直接连接符 77"/>
          <p:cNvCxnSpPr/>
          <p:nvPr/>
        </p:nvCxnSpPr>
        <p:spPr>
          <a:xfrm>
            <a:off x="3247158" y="5006216"/>
            <a:ext cx="221704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13"/>
          <p:cNvSpPr txBox="1">
            <a:spLocks/>
          </p:cNvSpPr>
          <p:nvPr/>
        </p:nvSpPr>
        <p:spPr>
          <a:xfrm>
            <a:off x="3130692" y="4221373"/>
            <a:ext cx="2449974" cy="519373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sz="3375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PART</a:t>
            </a:r>
            <a:endParaRPr lang="en-US" sz="3375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TextBox 48"/>
          <p:cNvSpPr txBox="1"/>
          <p:nvPr/>
        </p:nvSpPr>
        <p:spPr>
          <a:xfrm>
            <a:off x="6933431" y="3040261"/>
            <a:ext cx="432048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GB" altLang="zh-CN" sz="4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3263056" y="2011757"/>
            <a:ext cx="2185244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3800" cap="all" spc="300" dirty="0" smtClean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01</a:t>
            </a:r>
            <a:endParaRPr lang="zh-CN" altLang="en-US" sz="13800" cap="all" spc="300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879479" y="3992900"/>
            <a:ext cx="183744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939842" y="3992900"/>
            <a:ext cx="183744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11"/>
          <p:cNvSpPr txBox="1"/>
          <p:nvPr/>
        </p:nvSpPr>
        <p:spPr>
          <a:xfrm>
            <a:off x="6879479" y="4303831"/>
            <a:ext cx="183744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1"/>
          <p:cNvSpPr txBox="1"/>
          <p:nvPr/>
        </p:nvSpPr>
        <p:spPr>
          <a:xfrm>
            <a:off x="8939842" y="4303831"/>
            <a:ext cx="183744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175285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5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3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8" grpId="0"/>
      <p:bldP spid="11" grpId="0"/>
      <p:bldP spid="11" grpId="1"/>
      <p:bldP spid="12" grpId="0"/>
      <p:bldP spid="12" grpId="1"/>
      <p:bldP spid="13" grpId="0"/>
      <p:bldP spid="14" grpId="0"/>
      <p:bldP spid="1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577830" y="1336677"/>
            <a:ext cx="8280920" cy="517545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12800" y="1328566"/>
            <a:ext cx="5245872" cy="171169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12799" y="4482475"/>
            <a:ext cx="3384327" cy="4987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812799" y="5034806"/>
            <a:ext cx="3384328" cy="129266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162176" y="1630415"/>
            <a:ext cx="4608512" cy="92333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0810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50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0" grpId="0" animBg="1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4136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/>
          <p:cNvSpPr/>
          <p:nvPr/>
        </p:nvSpPr>
        <p:spPr>
          <a:xfrm>
            <a:off x="1165328" y="4661041"/>
            <a:ext cx="3750263" cy="1071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137"/>
          <p:cNvGrpSpPr/>
          <p:nvPr/>
        </p:nvGrpSpPr>
        <p:grpSpPr>
          <a:xfrm>
            <a:off x="1502228" y="2303735"/>
            <a:ext cx="301358" cy="2317121"/>
            <a:chOff x="1074408" y="1485901"/>
            <a:chExt cx="214311" cy="1647821"/>
          </a:xfrm>
        </p:grpSpPr>
        <p:cxnSp>
          <p:nvCxnSpPr>
            <p:cNvPr id="91" name="Straight Connector 90"/>
            <p:cNvCxnSpPr/>
            <p:nvPr/>
          </p:nvCxnSpPr>
          <p:spPr>
            <a:xfrm rot="16200000" flipV="1">
              <a:off x="359569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Rounded Rectangle 94"/>
            <p:cNvSpPr/>
            <p:nvPr/>
          </p:nvSpPr>
          <p:spPr>
            <a:xfrm>
              <a:off x="1074408" y="2190750"/>
              <a:ext cx="214311" cy="94297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38"/>
          <p:cNvGrpSpPr/>
          <p:nvPr/>
        </p:nvGrpSpPr>
        <p:grpSpPr>
          <a:xfrm>
            <a:off x="2035839" y="2303735"/>
            <a:ext cx="301358" cy="2317121"/>
            <a:chOff x="1447800" y="1485901"/>
            <a:chExt cx="214311" cy="1647821"/>
          </a:xfrm>
        </p:grpSpPr>
        <p:cxnSp>
          <p:nvCxnSpPr>
            <p:cNvPr id="98" name="Straight Connector 97"/>
            <p:cNvCxnSpPr/>
            <p:nvPr/>
          </p:nvCxnSpPr>
          <p:spPr>
            <a:xfrm rot="16200000" flipV="1">
              <a:off x="732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Rounded Rectangle 100"/>
            <p:cNvSpPr/>
            <p:nvPr/>
          </p:nvSpPr>
          <p:spPr>
            <a:xfrm>
              <a:off x="1447800" y="1962150"/>
              <a:ext cx="214311" cy="117157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139"/>
          <p:cNvGrpSpPr/>
          <p:nvPr/>
        </p:nvGrpSpPr>
        <p:grpSpPr>
          <a:xfrm>
            <a:off x="2569451" y="2303735"/>
            <a:ext cx="301358" cy="2317121"/>
            <a:chOff x="1828800" y="1485901"/>
            <a:chExt cx="214311" cy="1647821"/>
          </a:xfrm>
        </p:grpSpPr>
        <p:cxnSp>
          <p:nvCxnSpPr>
            <p:cNvPr id="104" name="Straight Connector 103"/>
            <p:cNvCxnSpPr/>
            <p:nvPr/>
          </p:nvCxnSpPr>
          <p:spPr>
            <a:xfrm rot="16200000" flipV="1">
              <a:off x="1113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Rounded Rectangle 106"/>
            <p:cNvSpPr/>
            <p:nvPr/>
          </p:nvSpPr>
          <p:spPr>
            <a:xfrm>
              <a:off x="1828800" y="1809750"/>
              <a:ext cx="214311" cy="132397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140"/>
          <p:cNvGrpSpPr/>
          <p:nvPr/>
        </p:nvGrpSpPr>
        <p:grpSpPr>
          <a:xfrm>
            <a:off x="3103063" y="2303735"/>
            <a:ext cx="301358" cy="2317121"/>
            <a:chOff x="2209800" y="1485901"/>
            <a:chExt cx="214311" cy="1647821"/>
          </a:xfrm>
        </p:grpSpPr>
        <p:cxnSp>
          <p:nvCxnSpPr>
            <p:cNvPr id="108" name="Straight Connector 107"/>
            <p:cNvCxnSpPr/>
            <p:nvPr/>
          </p:nvCxnSpPr>
          <p:spPr>
            <a:xfrm rot="16200000" flipV="1">
              <a:off x="1494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ounded Rectangle 120"/>
            <p:cNvSpPr/>
            <p:nvPr/>
          </p:nvSpPr>
          <p:spPr>
            <a:xfrm>
              <a:off x="2209800" y="2419350"/>
              <a:ext cx="214311" cy="714372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141"/>
          <p:cNvGrpSpPr/>
          <p:nvPr/>
        </p:nvGrpSpPr>
        <p:grpSpPr>
          <a:xfrm>
            <a:off x="3636674" y="2303735"/>
            <a:ext cx="301358" cy="2317121"/>
            <a:chOff x="2667000" y="1485901"/>
            <a:chExt cx="214311" cy="1647821"/>
          </a:xfrm>
        </p:grpSpPr>
        <p:cxnSp>
          <p:nvCxnSpPr>
            <p:cNvPr id="128" name="Straight Connector 127"/>
            <p:cNvCxnSpPr/>
            <p:nvPr/>
          </p:nvCxnSpPr>
          <p:spPr>
            <a:xfrm rot="16200000" flipV="1">
              <a:off x="19521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ounded Rectangle 128"/>
            <p:cNvSpPr/>
            <p:nvPr/>
          </p:nvSpPr>
          <p:spPr>
            <a:xfrm>
              <a:off x="2667000" y="1962150"/>
              <a:ext cx="214311" cy="1171572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42"/>
          <p:cNvGrpSpPr/>
          <p:nvPr/>
        </p:nvGrpSpPr>
        <p:grpSpPr>
          <a:xfrm>
            <a:off x="4170289" y="2303735"/>
            <a:ext cx="301358" cy="2317121"/>
            <a:chOff x="2971800" y="1485901"/>
            <a:chExt cx="214311" cy="1647821"/>
          </a:xfrm>
        </p:grpSpPr>
        <p:cxnSp>
          <p:nvCxnSpPr>
            <p:cNvPr id="136" name="Straight Connector 135"/>
            <p:cNvCxnSpPr/>
            <p:nvPr/>
          </p:nvCxnSpPr>
          <p:spPr>
            <a:xfrm rot="16200000" flipV="1">
              <a:off x="2256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Rounded Rectangle 136"/>
            <p:cNvSpPr/>
            <p:nvPr/>
          </p:nvSpPr>
          <p:spPr>
            <a:xfrm>
              <a:off x="2971800" y="1809750"/>
              <a:ext cx="214311" cy="1323972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4" name="Rectangle 143"/>
          <p:cNvSpPr/>
          <p:nvPr/>
        </p:nvSpPr>
        <p:spPr>
          <a:xfrm>
            <a:off x="1532831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2071102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</a:t>
            </a:r>
          </a:p>
        </p:txBody>
      </p:sp>
      <p:sp>
        <p:nvSpPr>
          <p:cNvPr id="146" name="Rectangle 145"/>
          <p:cNvSpPr/>
          <p:nvPr/>
        </p:nvSpPr>
        <p:spPr>
          <a:xfrm>
            <a:off x="2609373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</a:t>
            </a:r>
          </a:p>
        </p:txBody>
      </p:sp>
      <p:sp>
        <p:nvSpPr>
          <p:cNvPr id="147" name="Rectangle 146"/>
          <p:cNvSpPr/>
          <p:nvPr/>
        </p:nvSpPr>
        <p:spPr>
          <a:xfrm>
            <a:off x="3147644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</a:t>
            </a:r>
          </a:p>
        </p:txBody>
      </p:sp>
      <p:sp>
        <p:nvSpPr>
          <p:cNvPr id="148" name="Rectangle 147"/>
          <p:cNvSpPr/>
          <p:nvPr/>
        </p:nvSpPr>
        <p:spPr>
          <a:xfrm>
            <a:off x="3685915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</a:t>
            </a:r>
          </a:p>
        </p:txBody>
      </p:sp>
      <p:sp>
        <p:nvSpPr>
          <p:cNvPr id="149" name="Rectangle 148"/>
          <p:cNvSpPr/>
          <p:nvPr/>
        </p:nvSpPr>
        <p:spPr>
          <a:xfrm>
            <a:off x="4224186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</a:t>
            </a:r>
          </a:p>
        </p:txBody>
      </p:sp>
      <p:grpSp>
        <p:nvGrpSpPr>
          <p:cNvPr id="10" name="Group 149"/>
          <p:cNvGrpSpPr/>
          <p:nvPr/>
        </p:nvGrpSpPr>
        <p:grpSpPr>
          <a:xfrm>
            <a:off x="6389434" y="2305418"/>
            <a:ext cx="2090836" cy="701095"/>
            <a:chOff x="4597686" y="3155872"/>
            <a:chExt cx="1583966" cy="498584"/>
          </a:xfrm>
        </p:grpSpPr>
        <p:sp>
          <p:nvSpPr>
            <p:cNvPr id="151" name="TextBox 150"/>
            <p:cNvSpPr txBox="1"/>
            <p:nvPr/>
          </p:nvSpPr>
          <p:spPr>
            <a:xfrm>
              <a:off x="4597686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4597686" y="3348942"/>
              <a:ext cx="1583966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52"/>
          <p:cNvGrpSpPr/>
          <p:nvPr/>
        </p:nvGrpSpPr>
        <p:grpSpPr>
          <a:xfrm>
            <a:off x="9386634" y="2305418"/>
            <a:ext cx="2036110" cy="701095"/>
            <a:chOff x="6978976" y="3155872"/>
            <a:chExt cx="1542507" cy="498584"/>
          </a:xfrm>
        </p:grpSpPr>
        <p:sp>
          <p:nvSpPr>
            <p:cNvPr id="154" name="TextBox 153"/>
            <p:cNvSpPr txBox="1"/>
            <p:nvPr/>
          </p:nvSpPr>
          <p:spPr>
            <a:xfrm>
              <a:off x="6978977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6978976" y="3348942"/>
              <a:ext cx="1542507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55"/>
          <p:cNvGrpSpPr/>
          <p:nvPr/>
        </p:nvGrpSpPr>
        <p:grpSpPr>
          <a:xfrm>
            <a:off x="6389434" y="3213449"/>
            <a:ext cx="2036110" cy="701095"/>
            <a:chOff x="4597685" y="3914331"/>
            <a:chExt cx="1542507" cy="498583"/>
          </a:xfrm>
        </p:grpSpPr>
        <p:sp>
          <p:nvSpPr>
            <p:cNvPr id="157" name="TextBox 156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58"/>
          <p:cNvGrpSpPr/>
          <p:nvPr/>
        </p:nvGrpSpPr>
        <p:grpSpPr>
          <a:xfrm>
            <a:off x="9386634" y="3213449"/>
            <a:ext cx="2036110" cy="701095"/>
            <a:chOff x="6978976" y="3914331"/>
            <a:chExt cx="1542507" cy="498583"/>
          </a:xfrm>
        </p:grpSpPr>
        <p:sp>
          <p:nvSpPr>
            <p:cNvPr id="160" name="TextBox 159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61"/>
          <p:cNvGrpSpPr/>
          <p:nvPr/>
        </p:nvGrpSpPr>
        <p:grpSpPr>
          <a:xfrm>
            <a:off x="6389434" y="4239172"/>
            <a:ext cx="2036110" cy="701095"/>
            <a:chOff x="4597685" y="3914331"/>
            <a:chExt cx="1542507" cy="498583"/>
          </a:xfrm>
        </p:grpSpPr>
        <p:sp>
          <p:nvSpPr>
            <p:cNvPr id="163" name="TextBox 162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64"/>
          <p:cNvGrpSpPr/>
          <p:nvPr/>
        </p:nvGrpSpPr>
        <p:grpSpPr>
          <a:xfrm>
            <a:off x="9386634" y="4239172"/>
            <a:ext cx="2036110" cy="701095"/>
            <a:chOff x="6978976" y="3914331"/>
            <a:chExt cx="1542507" cy="498583"/>
          </a:xfrm>
        </p:grpSpPr>
        <p:sp>
          <p:nvSpPr>
            <p:cNvPr id="166" name="TextBox 165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67"/>
          <p:cNvGrpSpPr/>
          <p:nvPr/>
        </p:nvGrpSpPr>
        <p:grpSpPr>
          <a:xfrm>
            <a:off x="8674821" y="4215707"/>
            <a:ext cx="659525" cy="640643"/>
            <a:chOff x="6299532" y="4190009"/>
            <a:chExt cx="469021" cy="455593"/>
          </a:xfrm>
        </p:grpSpPr>
        <p:sp>
          <p:nvSpPr>
            <p:cNvPr id="169" name="Oval 168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70"/>
          <p:cNvGrpSpPr/>
          <p:nvPr/>
        </p:nvGrpSpPr>
        <p:grpSpPr>
          <a:xfrm>
            <a:off x="5648471" y="2277304"/>
            <a:ext cx="659525" cy="640643"/>
            <a:chOff x="630683" y="3383511"/>
            <a:chExt cx="469021" cy="455593"/>
          </a:xfrm>
        </p:grpSpPr>
        <p:sp>
          <p:nvSpPr>
            <p:cNvPr id="172" name="Oval 171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3"/>
          <p:cNvGrpSpPr/>
          <p:nvPr/>
        </p:nvGrpSpPr>
        <p:grpSpPr>
          <a:xfrm>
            <a:off x="5648471" y="4215707"/>
            <a:ext cx="659525" cy="640643"/>
            <a:chOff x="3428938" y="4190009"/>
            <a:chExt cx="469021" cy="455593"/>
          </a:xfrm>
        </p:grpSpPr>
        <p:sp>
          <p:nvSpPr>
            <p:cNvPr id="175" name="Oval 174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6"/>
          <p:cNvGrpSpPr/>
          <p:nvPr/>
        </p:nvGrpSpPr>
        <p:grpSpPr>
          <a:xfrm>
            <a:off x="5648471" y="3229350"/>
            <a:ext cx="659525" cy="640643"/>
            <a:chOff x="6299532" y="3384456"/>
            <a:chExt cx="469021" cy="455593"/>
          </a:xfrm>
        </p:grpSpPr>
        <p:sp>
          <p:nvSpPr>
            <p:cNvPr id="178" name="Oval 177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79"/>
          <p:cNvGrpSpPr/>
          <p:nvPr/>
        </p:nvGrpSpPr>
        <p:grpSpPr>
          <a:xfrm>
            <a:off x="8674821" y="3229350"/>
            <a:ext cx="659525" cy="640643"/>
            <a:chOff x="630683" y="4190009"/>
            <a:chExt cx="469021" cy="455593"/>
          </a:xfrm>
        </p:grpSpPr>
        <p:sp>
          <p:nvSpPr>
            <p:cNvPr id="181" name="Oval 180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182"/>
          <p:cNvGrpSpPr/>
          <p:nvPr/>
        </p:nvGrpSpPr>
        <p:grpSpPr>
          <a:xfrm>
            <a:off x="8674821" y="2277304"/>
            <a:ext cx="659525" cy="640643"/>
            <a:chOff x="3425803" y="3384456"/>
            <a:chExt cx="469021" cy="455593"/>
          </a:xfrm>
        </p:grpSpPr>
        <p:sp>
          <p:nvSpPr>
            <p:cNvPr id="184" name="Oval 183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Footer Text"/>
          <p:cNvSpPr txBox="1"/>
          <p:nvPr/>
        </p:nvSpPr>
        <p:spPr>
          <a:xfrm>
            <a:off x="973504" y="5643811"/>
            <a:ext cx="10911745" cy="1350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9" name="Straight Line buttom"/>
          <p:cNvCxnSpPr/>
          <p:nvPr/>
        </p:nvCxnSpPr>
        <p:spPr>
          <a:xfrm>
            <a:off x="964706" y="5456156"/>
            <a:ext cx="1092933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9646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44" grpId="0"/>
      <p:bldP spid="145" grpId="0"/>
      <p:bldP spid="146" grpId="0"/>
      <p:bldP spid="147" grpId="0"/>
      <p:bldP spid="148" grpId="0"/>
      <p:bldP spid="149" grpId="0"/>
      <p:bldP spid="6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6" name="Straight Connector 65"/>
          <p:cNvCxnSpPr/>
          <p:nvPr/>
        </p:nvCxnSpPr>
        <p:spPr>
          <a:xfrm>
            <a:off x="4330592" y="5609377"/>
            <a:ext cx="180323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4962062" y="4491890"/>
            <a:ext cx="2163886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4430334" y="3394026"/>
            <a:ext cx="180323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3807225" y="2196210"/>
            <a:ext cx="180323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3627275" y="5153230"/>
            <a:ext cx="1194815" cy="1124575"/>
            <a:chOff x="6139503" y="4871969"/>
            <a:chExt cx="1192668" cy="1122553"/>
          </a:xfrm>
          <a:effectLst/>
        </p:grpSpPr>
        <p:sp>
          <p:nvSpPr>
            <p:cNvPr id="6" name="Rounded Rectangle 5"/>
            <p:cNvSpPr>
              <a:spLocks noChangeArrowheads="1"/>
            </p:cNvSpPr>
            <p:nvPr/>
          </p:nvSpPr>
          <p:spPr bwMode="auto">
            <a:xfrm>
              <a:off x="6139503" y="4871969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4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21"/>
            <p:cNvSpPr txBox="1">
              <a:spLocks noChangeArrowheads="1"/>
            </p:cNvSpPr>
            <p:nvPr/>
          </p:nvSpPr>
          <p:spPr bwMode="auto">
            <a:xfrm>
              <a:off x="6356737" y="5179787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01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908406" y="4028662"/>
            <a:ext cx="1194815" cy="1124576"/>
            <a:chOff x="6420131" y="3749417"/>
            <a:chExt cx="1192668" cy="1122553"/>
          </a:xfrm>
          <a:effectLst/>
        </p:grpSpPr>
        <p:sp>
          <p:nvSpPr>
            <p:cNvPr id="9" name="Rounded Rectangle 8"/>
            <p:cNvSpPr>
              <a:spLocks noChangeArrowheads="1"/>
            </p:cNvSpPr>
            <p:nvPr/>
          </p:nvSpPr>
          <p:spPr bwMode="auto">
            <a:xfrm>
              <a:off x="6420131" y="3749417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TextBox 22"/>
            <p:cNvSpPr txBox="1">
              <a:spLocks noChangeArrowheads="1"/>
            </p:cNvSpPr>
            <p:nvPr/>
          </p:nvSpPr>
          <p:spPr bwMode="auto">
            <a:xfrm>
              <a:off x="6672041" y="4034885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02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486708" y="2904099"/>
            <a:ext cx="1194815" cy="1124573"/>
            <a:chOff x="5999190" y="2626865"/>
            <a:chExt cx="1192668" cy="1122553"/>
          </a:xfrm>
          <a:effectLst/>
        </p:grpSpPr>
        <p:sp>
          <p:nvSpPr>
            <p:cNvPr id="12" name="Rounded Rectangle 11"/>
            <p:cNvSpPr>
              <a:spLocks noChangeArrowheads="1"/>
            </p:cNvSpPr>
            <p:nvPr/>
          </p:nvSpPr>
          <p:spPr bwMode="auto">
            <a:xfrm>
              <a:off x="5999190" y="2626865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23"/>
            <p:cNvSpPr txBox="1">
              <a:spLocks noChangeArrowheads="1"/>
            </p:cNvSpPr>
            <p:nvPr/>
          </p:nvSpPr>
          <p:spPr bwMode="auto">
            <a:xfrm>
              <a:off x="6231728" y="2895663"/>
              <a:ext cx="771727" cy="604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03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889307" y="1842193"/>
            <a:ext cx="1194815" cy="1124575"/>
            <a:chOff x="5402860" y="1566869"/>
            <a:chExt cx="1192668" cy="1122553"/>
          </a:xfrm>
          <a:effectLst/>
        </p:grpSpPr>
        <p:sp>
          <p:nvSpPr>
            <p:cNvPr id="15" name="Rounded Rectangle 14"/>
            <p:cNvSpPr>
              <a:spLocks noChangeArrowheads="1"/>
            </p:cNvSpPr>
            <p:nvPr/>
          </p:nvSpPr>
          <p:spPr bwMode="auto">
            <a:xfrm rot="20684149">
              <a:off x="5402860" y="1566869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24"/>
            <p:cNvSpPr txBox="1">
              <a:spLocks noChangeArrowheads="1"/>
            </p:cNvSpPr>
            <p:nvPr/>
          </p:nvSpPr>
          <p:spPr bwMode="auto">
            <a:xfrm rot="20681241">
              <a:off x="5613324" y="1778750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04</a:t>
              </a:r>
            </a:p>
          </p:txBody>
        </p:sp>
      </p:grpSp>
      <p:grpSp>
        <p:nvGrpSpPr>
          <p:cNvPr id="27" name="Group 26"/>
          <p:cNvGrpSpPr>
            <a:grpSpLocks noChangeAspect="1"/>
          </p:cNvGrpSpPr>
          <p:nvPr/>
        </p:nvGrpSpPr>
        <p:grpSpPr>
          <a:xfrm>
            <a:off x="5030321" y="1802601"/>
            <a:ext cx="901620" cy="901620"/>
            <a:chOff x="5385173" y="1917525"/>
            <a:chExt cx="1440000" cy="1440000"/>
          </a:xfrm>
        </p:grpSpPr>
        <p:sp>
          <p:nvSpPr>
            <p:cNvPr id="28" name="Oval 27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29"/>
          <p:cNvGrpSpPr>
            <a:grpSpLocks noChangeAspect="1"/>
          </p:cNvGrpSpPr>
          <p:nvPr/>
        </p:nvGrpSpPr>
        <p:grpSpPr>
          <a:xfrm>
            <a:off x="6011260" y="5140260"/>
            <a:ext cx="901619" cy="901620"/>
            <a:chOff x="5385173" y="1917525"/>
            <a:chExt cx="1440000" cy="1440000"/>
          </a:xfrm>
        </p:grpSpPr>
        <p:sp>
          <p:nvSpPr>
            <p:cNvPr id="31" name="Oval 30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5475175" y="2007525"/>
              <a:ext cx="1260001" cy="1260000"/>
            </a:xfrm>
            <a:prstGeom prst="ellipse">
              <a:avLst/>
            </a:prstGeom>
            <a:solidFill>
              <a:schemeClr val="accent4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2"/>
          <p:cNvGrpSpPr>
            <a:grpSpLocks noChangeAspect="1"/>
          </p:cNvGrpSpPr>
          <p:nvPr/>
        </p:nvGrpSpPr>
        <p:grpSpPr>
          <a:xfrm>
            <a:off x="6912184" y="4039223"/>
            <a:ext cx="901620" cy="901620"/>
            <a:chOff x="5385173" y="1917525"/>
            <a:chExt cx="1440000" cy="1440000"/>
          </a:xfrm>
        </p:grpSpPr>
        <p:sp>
          <p:nvSpPr>
            <p:cNvPr id="34" name="Oval 33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Oval 34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3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>
            <a:grpSpLocks noChangeAspect="1"/>
          </p:cNvGrpSpPr>
          <p:nvPr/>
        </p:nvGrpSpPr>
        <p:grpSpPr>
          <a:xfrm>
            <a:off x="5826516" y="2873633"/>
            <a:ext cx="901620" cy="901620"/>
            <a:chOff x="5385173" y="1917525"/>
            <a:chExt cx="1440000" cy="1440000"/>
          </a:xfrm>
        </p:grpSpPr>
        <p:sp>
          <p:nvSpPr>
            <p:cNvPr id="37" name="Oval 36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2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>
            <a:grpSpLocks noChangeAspect="1"/>
          </p:cNvGrpSpPr>
          <p:nvPr/>
        </p:nvGrpSpPr>
        <p:grpSpPr>
          <a:xfrm>
            <a:off x="5232576" y="1999830"/>
            <a:ext cx="488379" cy="488379"/>
            <a:chOff x="-2771775" y="66675"/>
            <a:chExt cx="827087" cy="827088"/>
          </a:xfrm>
          <a:solidFill>
            <a:schemeClr val="bg1"/>
          </a:solidFill>
        </p:grpSpPr>
        <p:sp>
          <p:nvSpPr>
            <p:cNvPr id="40" name="Freeform 19"/>
            <p:cNvSpPr>
              <a:spLocks noEditPoints="1"/>
            </p:cNvSpPr>
            <p:nvPr/>
          </p:nvSpPr>
          <p:spPr bwMode="auto">
            <a:xfrm>
              <a:off x="-2771775" y="66675"/>
              <a:ext cx="827087" cy="827088"/>
            </a:xfrm>
            <a:custGeom>
              <a:avLst/>
              <a:gdLst>
                <a:gd name="T0" fmla="*/ 188 w 220"/>
                <a:gd name="T1" fmla="*/ 83 h 220"/>
                <a:gd name="T2" fmla="*/ 196 w 220"/>
                <a:gd name="T3" fmla="*/ 56 h 220"/>
                <a:gd name="T4" fmla="*/ 181 w 220"/>
                <a:gd name="T5" fmla="*/ 26 h 220"/>
                <a:gd name="T6" fmla="*/ 164 w 220"/>
                <a:gd name="T7" fmla="*/ 24 h 220"/>
                <a:gd name="T8" fmla="*/ 137 w 220"/>
                <a:gd name="T9" fmla="*/ 32 h 220"/>
                <a:gd name="T10" fmla="*/ 119 w 220"/>
                <a:gd name="T11" fmla="*/ 0 h 220"/>
                <a:gd name="T12" fmla="*/ 87 w 220"/>
                <a:gd name="T13" fmla="*/ 11 h 220"/>
                <a:gd name="T14" fmla="*/ 74 w 220"/>
                <a:gd name="T15" fmla="*/ 36 h 220"/>
                <a:gd name="T16" fmla="*/ 49 w 220"/>
                <a:gd name="T17" fmla="*/ 22 h 220"/>
                <a:gd name="T18" fmla="*/ 26 w 220"/>
                <a:gd name="T19" fmla="*/ 39 h 220"/>
                <a:gd name="T20" fmla="*/ 36 w 220"/>
                <a:gd name="T21" fmla="*/ 74 h 220"/>
                <a:gd name="T22" fmla="*/ 11 w 220"/>
                <a:gd name="T23" fmla="*/ 87 h 220"/>
                <a:gd name="T24" fmla="*/ 0 w 220"/>
                <a:gd name="T25" fmla="*/ 119 h 220"/>
                <a:gd name="T26" fmla="*/ 32 w 220"/>
                <a:gd name="T27" fmla="*/ 137 h 220"/>
                <a:gd name="T28" fmla="*/ 24 w 220"/>
                <a:gd name="T29" fmla="*/ 164 h 220"/>
                <a:gd name="T30" fmla="*/ 39 w 220"/>
                <a:gd name="T31" fmla="*/ 194 h 220"/>
                <a:gd name="T32" fmla="*/ 56 w 220"/>
                <a:gd name="T33" fmla="*/ 196 h 220"/>
                <a:gd name="T34" fmla="*/ 83 w 220"/>
                <a:gd name="T35" fmla="*/ 188 h 220"/>
                <a:gd name="T36" fmla="*/ 101 w 220"/>
                <a:gd name="T37" fmla="*/ 220 h 220"/>
                <a:gd name="T38" fmla="*/ 133 w 220"/>
                <a:gd name="T39" fmla="*/ 209 h 220"/>
                <a:gd name="T40" fmla="*/ 146 w 220"/>
                <a:gd name="T41" fmla="*/ 184 h 220"/>
                <a:gd name="T42" fmla="*/ 171 w 220"/>
                <a:gd name="T43" fmla="*/ 198 h 220"/>
                <a:gd name="T44" fmla="*/ 194 w 220"/>
                <a:gd name="T45" fmla="*/ 181 h 220"/>
                <a:gd name="T46" fmla="*/ 184 w 220"/>
                <a:gd name="T47" fmla="*/ 146 h 220"/>
                <a:gd name="T48" fmla="*/ 209 w 220"/>
                <a:gd name="T49" fmla="*/ 133 h 220"/>
                <a:gd name="T50" fmla="*/ 220 w 220"/>
                <a:gd name="T51" fmla="*/ 101 h 220"/>
                <a:gd name="T52" fmla="*/ 185 w 220"/>
                <a:gd name="T53" fmla="*/ 124 h 220"/>
                <a:gd name="T54" fmla="*/ 172 w 220"/>
                <a:gd name="T55" fmla="*/ 140 h 220"/>
                <a:gd name="T56" fmla="*/ 185 w 220"/>
                <a:gd name="T57" fmla="*/ 171 h 220"/>
                <a:gd name="T58" fmla="*/ 154 w 220"/>
                <a:gd name="T59" fmla="*/ 173 h 220"/>
                <a:gd name="T60" fmla="*/ 140 w 220"/>
                <a:gd name="T61" fmla="*/ 172 h 220"/>
                <a:gd name="T62" fmla="*/ 124 w 220"/>
                <a:gd name="T63" fmla="*/ 185 h 220"/>
                <a:gd name="T64" fmla="*/ 101 w 220"/>
                <a:gd name="T65" fmla="*/ 206 h 220"/>
                <a:gd name="T66" fmla="*/ 87 w 220"/>
                <a:gd name="T67" fmla="*/ 175 h 220"/>
                <a:gd name="T68" fmla="*/ 74 w 220"/>
                <a:gd name="T69" fmla="*/ 170 h 220"/>
                <a:gd name="T70" fmla="*/ 49 w 220"/>
                <a:gd name="T71" fmla="*/ 185 h 220"/>
                <a:gd name="T72" fmla="*/ 47 w 220"/>
                <a:gd name="T73" fmla="*/ 154 h 220"/>
                <a:gd name="T74" fmla="*/ 45 w 220"/>
                <a:gd name="T75" fmla="*/ 133 h 220"/>
                <a:gd name="T76" fmla="*/ 14 w 220"/>
                <a:gd name="T77" fmla="*/ 119 h 220"/>
                <a:gd name="T78" fmla="*/ 35 w 220"/>
                <a:gd name="T79" fmla="*/ 96 h 220"/>
                <a:gd name="T80" fmla="*/ 48 w 220"/>
                <a:gd name="T81" fmla="*/ 80 h 220"/>
                <a:gd name="T82" fmla="*/ 35 w 220"/>
                <a:gd name="T83" fmla="*/ 49 h 220"/>
                <a:gd name="T84" fmla="*/ 66 w 220"/>
                <a:gd name="T85" fmla="*/ 47 h 220"/>
                <a:gd name="T86" fmla="*/ 80 w 220"/>
                <a:gd name="T87" fmla="*/ 48 h 220"/>
                <a:gd name="T88" fmla="*/ 96 w 220"/>
                <a:gd name="T89" fmla="*/ 35 h 220"/>
                <a:gd name="T90" fmla="*/ 119 w 220"/>
                <a:gd name="T91" fmla="*/ 14 h 220"/>
                <a:gd name="T92" fmla="*/ 133 w 220"/>
                <a:gd name="T93" fmla="*/ 45 h 220"/>
                <a:gd name="T94" fmla="*/ 146 w 220"/>
                <a:gd name="T95" fmla="*/ 50 h 220"/>
                <a:gd name="T96" fmla="*/ 171 w 220"/>
                <a:gd name="T97" fmla="*/ 35 h 220"/>
                <a:gd name="T98" fmla="*/ 173 w 220"/>
                <a:gd name="T99" fmla="*/ 66 h 220"/>
                <a:gd name="T100" fmla="*/ 175 w 220"/>
                <a:gd name="T101" fmla="*/ 87 h 220"/>
                <a:gd name="T102" fmla="*/ 206 w 220"/>
                <a:gd name="T103" fmla="*/ 101 h 220"/>
                <a:gd name="T104" fmla="*/ 185 w 220"/>
                <a:gd name="T105" fmla="*/ 124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20" h="220">
                  <a:moveTo>
                    <a:pt x="209" y="87"/>
                  </a:moveTo>
                  <a:cubicBezTo>
                    <a:pt x="188" y="83"/>
                    <a:pt x="188" y="83"/>
                    <a:pt x="188" y="83"/>
                  </a:cubicBezTo>
                  <a:cubicBezTo>
                    <a:pt x="187" y="80"/>
                    <a:pt x="186" y="77"/>
                    <a:pt x="184" y="74"/>
                  </a:cubicBezTo>
                  <a:cubicBezTo>
                    <a:pt x="196" y="56"/>
                    <a:pt x="196" y="56"/>
                    <a:pt x="196" y="56"/>
                  </a:cubicBezTo>
                  <a:cubicBezTo>
                    <a:pt x="200" y="51"/>
                    <a:pt x="199" y="43"/>
                    <a:pt x="194" y="39"/>
                  </a:cubicBezTo>
                  <a:cubicBezTo>
                    <a:pt x="181" y="26"/>
                    <a:pt x="181" y="26"/>
                    <a:pt x="181" y="26"/>
                  </a:cubicBezTo>
                  <a:cubicBezTo>
                    <a:pt x="179" y="23"/>
                    <a:pt x="175" y="22"/>
                    <a:pt x="171" y="22"/>
                  </a:cubicBezTo>
                  <a:cubicBezTo>
                    <a:pt x="169" y="22"/>
                    <a:pt x="166" y="22"/>
                    <a:pt x="164" y="24"/>
                  </a:cubicBezTo>
                  <a:cubicBezTo>
                    <a:pt x="146" y="36"/>
                    <a:pt x="146" y="36"/>
                    <a:pt x="146" y="36"/>
                  </a:cubicBezTo>
                  <a:cubicBezTo>
                    <a:pt x="143" y="34"/>
                    <a:pt x="140" y="33"/>
                    <a:pt x="137" y="32"/>
                  </a:cubicBezTo>
                  <a:cubicBezTo>
                    <a:pt x="133" y="11"/>
                    <a:pt x="133" y="11"/>
                    <a:pt x="133" y="11"/>
                  </a:cubicBezTo>
                  <a:cubicBezTo>
                    <a:pt x="132" y="5"/>
                    <a:pt x="126" y="0"/>
                    <a:pt x="119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94" y="0"/>
                    <a:pt x="88" y="5"/>
                    <a:pt x="87" y="11"/>
                  </a:cubicBezTo>
                  <a:cubicBezTo>
                    <a:pt x="83" y="32"/>
                    <a:pt x="83" y="32"/>
                    <a:pt x="83" y="32"/>
                  </a:cubicBezTo>
                  <a:cubicBezTo>
                    <a:pt x="80" y="33"/>
                    <a:pt x="77" y="34"/>
                    <a:pt x="74" y="36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4" y="22"/>
                    <a:pt x="51" y="22"/>
                    <a:pt x="49" y="22"/>
                  </a:cubicBezTo>
                  <a:cubicBezTo>
                    <a:pt x="45" y="22"/>
                    <a:pt x="41" y="23"/>
                    <a:pt x="39" y="26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1" y="43"/>
                    <a:pt x="20" y="51"/>
                    <a:pt x="24" y="56"/>
                  </a:cubicBezTo>
                  <a:cubicBezTo>
                    <a:pt x="36" y="74"/>
                    <a:pt x="36" y="74"/>
                    <a:pt x="36" y="74"/>
                  </a:cubicBezTo>
                  <a:cubicBezTo>
                    <a:pt x="34" y="77"/>
                    <a:pt x="33" y="80"/>
                    <a:pt x="32" y="83"/>
                  </a:cubicBezTo>
                  <a:cubicBezTo>
                    <a:pt x="11" y="87"/>
                    <a:pt x="11" y="87"/>
                    <a:pt x="11" y="87"/>
                  </a:cubicBezTo>
                  <a:cubicBezTo>
                    <a:pt x="5" y="88"/>
                    <a:pt x="0" y="94"/>
                    <a:pt x="0" y="101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26"/>
                    <a:pt x="5" y="132"/>
                    <a:pt x="11" y="133"/>
                  </a:cubicBezTo>
                  <a:cubicBezTo>
                    <a:pt x="32" y="137"/>
                    <a:pt x="32" y="137"/>
                    <a:pt x="32" y="137"/>
                  </a:cubicBezTo>
                  <a:cubicBezTo>
                    <a:pt x="33" y="140"/>
                    <a:pt x="34" y="143"/>
                    <a:pt x="36" y="146"/>
                  </a:cubicBezTo>
                  <a:cubicBezTo>
                    <a:pt x="24" y="164"/>
                    <a:pt x="24" y="164"/>
                    <a:pt x="24" y="164"/>
                  </a:cubicBezTo>
                  <a:cubicBezTo>
                    <a:pt x="20" y="169"/>
                    <a:pt x="21" y="177"/>
                    <a:pt x="26" y="181"/>
                  </a:cubicBezTo>
                  <a:cubicBezTo>
                    <a:pt x="39" y="194"/>
                    <a:pt x="39" y="194"/>
                    <a:pt x="39" y="194"/>
                  </a:cubicBezTo>
                  <a:cubicBezTo>
                    <a:pt x="41" y="197"/>
                    <a:pt x="45" y="198"/>
                    <a:pt x="49" y="198"/>
                  </a:cubicBezTo>
                  <a:cubicBezTo>
                    <a:pt x="51" y="198"/>
                    <a:pt x="54" y="198"/>
                    <a:pt x="56" y="196"/>
                  </a:cubicBezTo>
                  <a:cubicBezTo>
                    <a:pt x="74" y="184"/>
                    <a:pt x="74" y="184"/>
                    <a:pt x="74" y="184"/>
                  </a:cubicBezTo>
                  <a:cubicBezTo>
                    <a:pt x="77" y="186"/>
                    <a:pt x="80" y="187"/>
                    <a:pt x="83" y="188"/>
                  </a:cubicBezTo>
                  <a:cubicBezTo>
                    <a:pt x="87" y="209"/>
                    <a:pt x="87" y="209"/>
                    <a:pt x="87" y="209"/>
                  </a:cubicBezTo>
                  <a:cubicBezTo>
                    <a:pt x="88" y="215"/>
                    <a:pt x="94" y="220"/>
                    <a:pt x="101" y="220"/>
                  </a:cubicBezTo>
                  <a:cubicBezTo>
                    <a:pt x="119" y="220"/>
                    <a:pt x="119" y="220"/>
                    <a:pt x="119" y="220"/>
                  </a:cubicBezTo>
                  <a:cubicBezTo>
                    <a:pt x="126" y="220"/>
                    <a:pt x="132" y="215"/>
                    <a:pt x="133" y="209"/>
                  </a:cubicBezTo>
                  <a:cubicBezTo>
                    <a:pt x="137" y="188"/>
                    <a:pt x="137" y="188"/>
                    <a:pt x="137" y="188"/>
                  </a:cubicBezTo>
                  <a:cubicBezTo>
                    <a:pt x="140" y="187"/>
                    <a:pt x="143" y="186"/>
                    <a:pt x="146" y="184"/>
                  </a:cubicBezTo>
                  <a:cubicBezTo>
                    <a:pt x="164" y="196"/>
                    <a:pt x="164" y="196"/>
                    <a:pt x="164" y="196"/>
                  </a:cubicBezTo>
                  <a:cubicBezTo>
                    <a:pt x="166" y="198"/>
                    <a:pt x="169" y="198"/>
                    <a:pt x="171" y="198"/>
                  </a:cubicBezTo>
                  <a:cubicBezTo>
                    <a:pt x="175" y="198"/>
                    <a:pt x="179" y="197"/>
                    <a:pt x="181" y="194"/>
                  </a:cubicBezTo>
                  <a:cubicBezTo>
                    <a:pt x="194" y="181"/>
                    <a:pt x="194" y="181"/>
                    <a:pt x="194" y="181"/>
                  </a:cubicBezTo>
                  <a:cubicBezTo>
                    <a:pt x="199" y="177"/>
                    <a:pt x="200" y="169"/>
                    <a:pt x="196" y="164"/>
                  </a:cubicBezTo>
                  <a:cubicBezTo>
                    <a:pt x="184" y="146"/>
                    <a:pt x="184" y="146"/>
                    <a:pt x="184" y="146"/>
                  </a:cubicBezTo>
                  <a:cubicBezTo>
                    <a:pt x="186" y="143"/>
                    <a:pt x="187" y="140"/>
                    <a:pt x="188" y="137"/>
                  </a:cubicBezTo>
                  <a:cubicBezTo>
                    <a:pt x="209" y="133"/>
                    <a:pt x="209" y="133"/>
                    <a:pt x="209" y="133"/>
                  </a:cubicBezTo>
                  <a:cubicBezTo>
                    <a:pt x="215" y="132"/>
                    <a:pt x="220" y="126"/>
                    <a:pt x="220" y="119"/>
                  </a:cubicBezTo>
                  <a:cubicBezTo>
                    <a:pt x="220" y="101"/>
                    <a:pt x="220" y="101"/>
                    <a:pt x="220" y="101"/>
                  </a:cubicBezTo>
                  <a:cubicBezTo>
                    <a:pt x="220" y="94"/>
                    <a:pt x="215" y="88"/>
                    <a:pt x="209" y="87"/>
                  </a:cubicBezTo>
                  <a:close/>
                  <a:moveTo>
                    <a:pt x="185" y="124"/>
                  </a:moveTo>
                  <a:cubicBezTo>
                    <a:pt x="180" y="125"/>
                    <a:pt x="176" y="128"/>
                    <a:pt x="175" y="133"/>
                  </a:cubicBezTo>
                  <a:cubicBezTo>
                    <a:pt x="174" y="135"/>
                    <a:pt x="173" y="138"/>
                    <a:pt x="172" y="140"/>
                  </a:cubicBezTo>
                  <a:cubicBezTo>
                    <a:pt x="170" y="144"/>
                    <a:pt x="170" y="149"/>
                    <a:pt x="173" y="154"/>
                  </a:cubicBezTo>
                  <a:cubicBezTo>
                    <a:pt x="185" y="171"/>
                    <a:pt x="185" y="171"/>
                    <a:pt x="185" y="171"/>
                  </a:cubicBezTo>
                  <a:cubicBezTo>
                    <a:pt x="171" y="185"/>
                    <a:pt x="171" y="185"/>
                    <a:pt x="171" y="185"/>
                  </a:cubicBezTo>
                  <a:cubicBezTo>
                    <a:pt x="154" y="173"/>
                    <a:pt x="154" y="173"/>
                    <a:pt x="154" y="173"/>
                  </a:cubicBezTo>
                  <a:cubicBezTo>
                    <a:pt x="151" y="171"/>
                    <a:pt x="149" y="170"/>
                    <a:pt x="146" y="170"/>
                  </a:cubicBezTo>
                  <a:cubicBezTo>
                    <a:pt x="144" y="170"/>
                    <a:pt x="142" y="171"/>
                    <a:pt x="140" y="172"/>
                  </a:cubicBezTo>
                  <a:cubicBezTo>
                    <a:pt x="138" y="173"/>
                    <a:pt x="135" y="174"/>
                    <a:pt x="133" y="175"/>
                  </a:cubicBezTo>
                  <a:cubicBezTo>
                    <a:pt x="128" y="176"/>
                    <a:pt x="125" y="180"/>
                    <a:pt x="124" y="185"/>
                  </a:cubicBezTo>
                  <a:cubicBezTo>
                    <a:pt x="119" y="206"/>
                    <a:pt x="119" y="206"/>
                    <a:pt x="119" y="206"/>
                  </a:cubicBezTo>
                  <a:cubicBezTo>
                    <a:pt x="101" y="206"/>
                    <a:pt x="101" y="206"/>
                    <a:pt x="101" y="206"/>
                  </a:cubicBezTo>
                  <a:cubicBezTo>
                    <a:pt x="96" y="185"/>
                    <a:pt x="96" y="185"/>
                    <a:pt x="96" y="185"/>
                  </a:cubicBezTo>
                  <a:cubicBezTo>
                    <a:pt x="95" y="180"/>
                    <a:pt x="92" y="176"/>
                    <a:pt x="87" y="175"/>
                  </a:cubicBezTo>
                  <a:cubicBezTo>
                    <a:pt x="85" y="174"/>
                    <a:pt x="82" y="173"/>
                    <a:pt x="80" y="172"/>
                  </a:cubicBezTo>
                  <a:cubicBezTo>
                    <a:pt x="78" y="171"/>
                    <a:pt x="76" y="170"/>
                    <a:pt x="74" y="170"/>
                  </a:cubicBezTo>
                  <a:cubicBezTo>
                    <a:pt x="71" y="170"/>
                    <a:pt x="69" y="171"/>
                    <a:pt x="66" y="173"/>
                  </a:cubicBezTo>
                  <a:cubicBezTo>
                    <a:pt x="49" y="185"/>
                    <a:pt x="49" y="185"/>
                    <a:pt x="49" y="185"/>
                  </a:cubicBezTo>
                  <a:cubicBezTo>
                    <a:pt x="35" y="171"/>
                    <a:pt x="35" y="171"/>
                    <a:pt x="35" y="171"/>
                  </a:cubicBezTo>
                  <a:cubicBezTo>
                    <a:pt x="47" y="154"/>
                    <a:pt x="47" y="154"/>
                    <a:pt x="47" y="154"/>
                  </a:cubicBezTo>
                  <a:cubicBezTo>
                    <a:pt x="50" y="149"/>
                    <a:pt x="50" y="144"/>
                    <a:pt x="48" y="140"/>
                  </a:cubicBezTo>
                  <a:cubicBezTo>
                    <a:pt x="47" y="138"/>
                    <a:pt x="46" y="135"/>
                    <a:pt x="45" y="133"/>
                  </a:cubicBezTo>
                  <a:cubicBezTo>
                    <a:pt x="44" y="128"/>
                    <a:pt x="40" y="125"/>
                    <a:pt x="35" y="124"/>
                  </a:cubicBezTo>
                  <a:cubicBezTo>
                    <a:pt x="14" y="119"/>
                    <a:pt x="14" y="119"/>
                    <a:pt x="14" y="119"/>
                  </a:cubicBezTo>
                  <a:cubicBezTo>
                    <a:pt x="14" y="101"/>
                    <a:pt x="14" y="101"/>
                    <a:pt x="14" y="101"/>
                  </a:cubicBezTo>
                  <a:cubicBezTo>
                    <a:pt x="35" y="96"/>
                    <a:pt x="35" y="96"/>
                    <a:pt x="35" y="96"/>
                  </a:cubicBezTo>
                  <a:cubicBezTo>
                    <a:pt x="40" y="95"/>
                    <a:pt x="44" y="92"/>
                    <a:pt x="45" y="87"/>
                  </a:cubicBezTo>
                  <a:cubicBezTo>
                    <a:pt x="46" y="85"/>
                    <a:pt x="47" y="82"/>
                    <a:pt x="48" y="80"/>
                  </a:cubicBezTo>
                  <a:cubicBezTo>
                    <a:pt x="50" y="76"/>
                    <a:pt x="50" y="71"/>
                    <a:pt x="47" y="66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66" y="47"/>
                    <a:pt x="66" y="47"/>
                    <a:pt x="66" y="47"/>
                  </a:cubicBezTo>
                  <a:cubicBezTo>
                    <a:pt x="69" y="49"/>
                    <a:pt x="71" y="50"/>
                    <a:pt x="74" y="50"/>
                  </a:cubicBezTo>
                  <a:cubicBezTo>
                    <a:pt x="76" y="50"/>
                    <a:pt x="78" y="49"/>
                    <a:pt x="80" y="48"/>
                  </a:cubicBezTo>
                  <a:cubicBezTo>
                    <a:pt x="82" y="47"/>
                    <a:pt x="85" y="46"/>
                    <a:pt x="87" y="45"/>
                  </a:cubicBezTo>
                  <a:cubicBezTo>
                    <a:pt x="92" y="44"/>
                    <a:pt x="95" y="40"/>
                    <a:pt x="96" y="3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19" y="14"/>
                    <a:pt x="119" y="14"/>
                    <a:pt x="119" y="14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25" y="40"/>
                    <a:pt x="128" y="44"/>
                    <a:pt x="133" y="45"/>
                  </a:cubicBezTo>
                  <a:cubicBezTo>
                    <a:pt x="135" y="46"/>
                    <a:pt x="138" y="47"/>
                    <a:pt x="140" y="48"/>
                  </a:cubicBezTo>
                  <a:cubicBezTo>
                    <a:pt x="142" y="49"/>
                    <a:pt x="144" y="50"/>
                    <a:pt x="146" y="50"/>
                  </a:cubicBezTo>
                  <a:cubicBezTo>
                    <a:pt x="149" y="50"/>
                    <a:pt x="151" y="49"/>
                    <a:pt x="154" y="47"/>
                  </a:cubicBezTo>
                  <a:cubicBezTo>
                    <a:pt x="171" y="35"/>
                    <a:pt x="171" y="35"/>
                    <a:pt x="171" y="35"/>
                  </a:cubicBezTo>
                  <a:cubicBezTo>
                    <a:pt x="185" y="49"/>
                    <a:pt x="185" y="49"/>
                    <a:pt x="185" y="49"/>
                  </a:cubicBezTo>
                  <a:cubicBezTo>
                    <a:pt x="173" y="66"/>
                    <a:pt x="173" y="66"/>
                    <a:pt x="173" y="66"/>
                  </a:cubicBezTo>
                  <a:cubicBezTo>
                    <a:pt x="170" y="71"/>
                    <a:pt x="170" y="76"/>
                    <a:pt x="172" y="80"/>
                  </a:cubicBezTo>
                  <a:cubicBezTo>
                    <a:pt x="173" y="82"/>
                    <a:pt x="174" y="85"/>
                    <a:pt x="175" y="87"/>
                  </a:cubicBezTo>
                  <a:cubicBezTo>
                    <a:pt x="176" y="92"/>
                    <a:pt x="180" y="95"/>
                    <a:pt x="185" y="96"/>
                  </a:cubicBezTo>
                  <a:cubicBezTo>
                    <a:pt x="206" y="101"/>
                    <a:pt x="206" y="101"/>
                    <a:pt x="206" y="101"/>
                  </a:cubicBezTo>
                  <a:cubicBezTo>
                    <a:pt x="206" y="119"/>
                    <a:pt x="206" y="119"/>
                    <a:pt x="206" y="119"/>
                  </a:cubicBezTo>
                  <a:lnTo>
                    <a:pt x="185" y="1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20"/>
            <p:cNvSpPr>
              <a:spLocks noEditPoints="1"/>
            </p:cNvSpPr>
            <p:nvPr/>
          </p:nvSpPr>
          <p:spPr bwMode="auto">
            <a:xfrm>
              <a:off x="-2538413" y="300038"/>
              <a:ext cx="360362" cy="360363"/>
            </a:xfrm>
            <a:custGeom>
              <a:avLst/>
              <a:gdLst>
                <a:gd name="T0" fmla="*/ 48 w 96"/>
                <a:gd name="T1" fmla="*/ 0 h 96"/>
                <a:gd name="T2" fmla="*/ 0 w 96"/>
                <a:gd name="T3" fmla="*/ 48 h 96"/>
                <a:gd name="T4" fmla="*/ 48 w 96"/>
                <a:gd name="T5" fmla="*/ 96 h 96"/>
                <a:gd name="T6" fmla="*/ 96 w 96"/>
                <a:gd name="T7" fmla="*/ 48 h 96"/>
                <a:gd name="T8" fmla="*/ 48 w 96"/>
                <a:gd name="T9" fmla="*/ 0 h 96"/>
                <a:gd name="T10" fmla="*/ 48 w 96"/>
                <a:gd name="T11" fmla="*/ 90 h 96"/>
                <a:gd name="T12" fmla="*/ 6 w 96"/>
                <a:gd name="T13" fmla="*/ 48 h 96"/>
                <a:gd name="T14" fmla="*/ 48 w 96"/>
                <a:gd name="T15" fmla="*/ 6 h 96"/>
                <a:gd name="T16" fmla="*/ 90 w 96"/>
                <a:gd name="T17" fmla="*/ 48 h 96"/>
                <a:gd name="T18" fmla="*/ 48 w 96"/>
                <a:gd name="T19" fmla="*/ 9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6">
                  <a:moveTo>
                    <a:pt x="48" y="0"/>
                  </a:moveTo>
                  <a:cubicBezTo>
                    <a:pt x="21" y="0"/>
                    <a:pt x="0" y="21"/>
                    <a:pt x="0" y="48"/>
                  </a:cubicBezTo>
                  <a:cubicBezTo>
                    <a:pt x="0" y="75"/>
                    <a:pt x="21" y="96"/>
                    <a:pt x="48" y="96"/>
                  </a:cubicBezTo>
                  <a:cubicBezTo>
                    <a:pt x="75" y="96"/>
                    <a:pt x="96" y="75"/>
                    <a:pt x="96" y="48"/>
                  </a:cubicBezTo>
                  <a:cubicBezTo>
                    <a:pt x="96" y="21"/>
                    <a:pt x="75" y="0"/>
                    <a:pt x="48" y="0"/>
                  </a:cubicBezTo>
                  <a:close/>
                  <a:moveTo>
                    <a:pt x="48" y="90"/>
                  </a:moveTo>
                  <a:cubicBezTo>
                    <a:pt x="25" y="90"/>
                    <a:pt x="6" y="71"/>
                    <a:pt x="6" y="48"/>
                  </a:cubicBezTo>
                  <a:cubicBezTo>
                    <a:pt x="6" y="25"/>
                    <a:pt x="25" y="6"/>
                    <a:pt x="48" y="6"/>
                  </a:cubicBezTo>
                  <a:cubicBezTo>
                    <a:pt x="71" y="6"/>
                    <a:pt x="90" y="25"/>
                    <a:pt x="90" y="48"/>
                  </a:cubicBezTo>
                  <a:cubicBezTo>
                    <a:pt x="90" y="71"/>
                    <a:pt x="71" y="90"/>
                    <a:pt x="48" y="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21"/>
            <p:cNvSpPr>
              <a:spLocks noEditPoints="1"/>
            </p:cNvSpPr>
            <p:nvPr/>
          </p:nvSpPr>
          <p:spPr bwMode="auto">
            <a:xfrm>
              <a:off x="-2460625" y="374650"/>
              <a:ext cx="207962" cy="206375"/>
            </a:xfrm>
            <a:custGeom>
              <a:avLst/>
              <a:gdLst>
                <a:gd name="T0" fmla="*/ 27 w 55"/>
                <a:gd name="T1" fmla="*/ 0 h 55"/>
                <a:gd name="T2" fmla="*/ 0 w 55"/>
                <a:gd name="T3" fmla="*/ 28 h 55"/>
                <a:gd name="T4" fmla="*/ 27 w 55"/>
                <a:gd name="T5" fmla="*/ 55 h 55"/>
                <a:gd name="T6" fmla="*/ 55 w 55"/>
                <a:gd name="T7" fmla="*/ 28 h 55"/>
                <a:gd name="T8" fmla="*/ 27 w 55"/>
                <a:gd name="T9" fmla="*/ 0 h 55"/>
                <a:gd name="T10" fmla="*/ 27 w 55"/>
                <a:gd name="T11" fmla="*/ 49 h 55"/>
                <a:gd name="T12" fmla="*/ 6 w 55"/>
                <a:gd name="T13" fmla="*/ 28 h 55"/>
                <a:gd name="T14" fmla="*/ 27 w 55"/>
                <a:gd name="T15" fmla="*/ 7 h 55"/>
                <a:gd name="T16" fmla="*/ 48 w 55"/>
                <a:gd name="T17" fmla="*/ 28 h 55"/>
                <a:gd name="T18" fmla="*/ 27 w 55"/>
                <a:gd name="T19" fmla="*/ 4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55">
                  <a:moveTo>
                    <a:pt x="27" y="0"/>
                  </a:moveTo>
                  <a:cubicBezTo>
                    <a:pt x="12" y="0"/>
                    <a:pt x="0" y="13"/>
                    <a:pt x="0" y="28"/>
                  </a:cubicBezTo>
                  <a:cubicBezTo>
                    <a:pt x="0" y="43"/>
                    <a:pt x="12" y="55"/>
                    <a:pt x="27" y="55"/>
                  </a:cubicBezTo>
                  <a:cubicBezTo>
                    <a:pt x="42" y="55"/>
                    <a:pt x="55" y="43"/>
                    <a:pt x="55" y="28"/>
                  </a:cubicBezTo>
                  <a:cubicBezTo>
                    <a:pt x="55" y="13"/>
                    <a:pt x="42" y="0"/>
                    <a:pt x="27" y="0"/>
                  </a:cubicBezTo>
                  <a:close/>
                  <a:moveTo>
                    <a:pt x="27" y="49"/>
                  </a:moveTo>
                  <a:cubicBezTo>
                    <a:pt x="16" y="49"/>
                    <a:pt x="6" y="39"/>
                    <a:pt x="6" y="28"/>
                  </a:cubicBezTo>
                  <a:cubicBezTo>
                    <a:pt x="6" y="17"/>
                    <a:pt x="16" y="7"/>
                    <a:pt x="27" y="7"/>
                  </a:cubicBezTo>
                  <a:cubicBezTo>
                    <a:pt x="38" y="7"/>
                    <a:pt x="48" y="17"/>
                    <a:pt x="48" y="28"/>
                  </a:cubicBezTo>
                  <a:cubicBezTo>
                    <a:pt x="48" y="39"/>
                    <a:pt x="38" y="49"/>
                    <a:pt x="27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242020" y="5422854"/>
            <a:ext cx="433144" cy="331053"/>
            <a:chOff x="5516563" y="84138"/>
            <a:chExt cx="1414463" cy="1081087"/>
          </a:xfrm>
          <a:solidFill>
            <a:schemeClr val="bg1"/>
          </a:solidFill>
        </p:grpSpPr>
        <p:sp>
          <p:nvSpPr>
            <p:cNvPr id="44" name="Freeform 13"/>
            <p:cNvSpPr>
              <a:spLocks noEditPoints="1"/>
            </p:cNvSpPr>
            <p:nvPr/>
          </p:nvSpPr>
          <p:spPr bwMode="auto">
            <a:xfrm>
              <a:off x="5688013" y="249238"/>
              <a:ext cx="896938" cy="698500"/>
            </a:xfrm>
            <a:custGeom>
              <a:avLst/>
              <a:gdLst>
                <a:gd name="T0" fmla="*/ 214 w 239"/>
                <a:gd name="T1" fmla="*/ 9 h 186"/>
                <a:gd name="T2" fmla="*/ 120 w 239"/>
                <a:gd name="T3" fmla="*/ 0 h 186"/>
                <a:gd name="T4" fmla="*/ 26 w 239"/>
                <a:gd name="T5" fmla="*/ 9 h 186"/>
                <a:gd name="T6" fmla="*/ 17 w 239"/>
                <a:gd name="T7" fmla="*/ 17 h 186"/>
                <a:gd name="T8" fmla="*/ 17 w 239"/>
                <a:gd name="T9" fmla="*/ 169 h 186"/>
                <a:gd name="T10" fmla="*/ 26 w 239"/>
                <a:gd name="T11" fmla="*/ 177 h 186"/>
                <a:gd name="T12" fmla="*/ 120 w 239"/>
                <a:gd name="T13" fmla="*/ 186 h 186"/>
                <a:gd name="T14" fmla="*/ 214 w 239"/>
                <a:gd name="T15" fmla="*/ 177 h 186"/>
                <a:gd name="T16" fmla="*/ 222 w 239"/>
                <a:gd name="T17" fmla="*/ 169 h 186"/>
                <a:gd name="T18" fmla="*/ 222 w 239"/>
                <a:gd name="T19" fmla="*/ 17 h 186"/>
                <a:gd name="T20" fmla="*/ 214 w 239"/>
                <a:gd name="T21" fmla="*/ 9 h 186"/>
                <a:gd name="T22" fmla="*/ 211 w 239"/>
                <a:gd name="T23" fmla="*/ 165 h 186"/>
                <a:gd name="T24" fmla="*/ 28 w 239"/>
                <a:gd name="T25" fmla="*/ 165 h 186"/>
                <a:gd name="T26" fmla="*/ 28 w 239"/>
                <a:gd name="T27" fmla="*/ 21 h 186"/>
                <a:gd name="T28" fmla="*/ 211 w 239"/>
                <a:gd name="T29" fmla="*/ 21 h 186"/>
                <a:gd name="T30" fmla="*/ 211 w 239"/>
                <a:gd name="T31" fmla="*/ 165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9" h="186">
                  <a:moveTo>
                    <a:pt x="214" y="9"/>
                  </a:moveTo>
                  <a:cubicBezTo>
                    <a:pt x="182" y="3"/>
                    <a:pt x="151" y="0"/>
                    <a:pt x="120" y="0"/>
                  </a:cubicBezTo>
                  <a:cubicBezTo>
                    <a:pt x="88" y="0"/>
                    <a:pt x="57" y="3"/>
                    <a:pt x="26" y="9"/>
                  </a:cubicBezTo>
                  <a:cubicBezTo>
                    <a:pt x="22" y="10"/>
                    <a:pt x="18" y="13"/>
                    <a:pt x="17" y="17"/>
                  </a:cubicBezTo>
                  <a:cubicBezTo>
                    <a:pt x="0" y="67"/>
                    <a:pt x="0" y="118"/>
                    <a:pt x="17" y="169"/>
                  </a:cubicBezTo>
                  <a:cubicBezTo>
                    <a:pt x="18" y="173"/>
                    <a:pt x="22" y="176"/>
                    <a:pt x="26" y="177"/>
                  </a:cubicBezTo>
                  <a:cubicBezTo>
                    <a:pt x="57" y="183"/>
                    <a:pt x="88" y="186"/>
                    <a:pt x="120" y="186"/>
                  </a:cubicBezTo>
                  <a:cubicBezTo>
                    <a:pt x="151" y="186"/>
                    <a:pt x="182" y="183"/>
                    <a:pt x="214" y="177"/>
                  </a:cubicBezTo>
                  <a:cubicBezTo>
                    <a:pt x="218" y="176"/>
                    <a:pt x="221" y="173"/>
                    <a:pt x="222" y="169"/>
                  </a:cubicBezTo>
                  <a:cubicBezTo>
                    <a:pt x="239" y="118"/>
                    <a:pt x="239" y="67"/>
                    <a:pt x="222" y="17"/>
                  </a:cubicBezTo>
                  <a:cubicBezTo>
                    <a:pt x="221" y="13"/>
                    <a:pt x="218" y="10"/>
                    <a:pt x="214" y="9"/>
                  </a:cubicBezTo>
                  <a:close/>
                  <a:moveTo>
                    <a:pt x="211" y="165"/>
                  </a:moveTo>
                  <a:cubicBezTo>
                    <a:pt x="150" y="178"/>
                    <a:pt x="89" y="178"/>
                    <a:pt x="28" y="165"/>
                  </a:cubicBezTo>
                  <a:cubicBezTo>
                    <a:pt x="12" y="117"/>
                    <a:pt x="12" y="69"/>
                    <a:pt x="28" y="21"/>
                  </a:cubicBezTo>
                  <a:cubicBezTo>
                    <a:pt x="89" y="8"/>
                    <a:pt x="150" y="8"/>
                    <a:pt x="211" y="21"/>
                  </a:cubicBezTo>
                  <a:cubicBezTo>
                    <a:pt x="227" y="69"/>
                    <a:pt x="227" y="117"/>
                    <a:pt x="211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14"/>
            <p:cNvSpPr>
              <a:spLocks noEditPoints="1"/>
            </p:cNvSpPr>
            <p:nvPr/>
          </p:nvSpPr>
          <p:spPr bwMode="auto">
            <a:xfrm>
              <a:off x="5516563" y="84138"/>
              <a:ext cx="1414463" cy="1081087"/>
            </a:xfrm>
            <a:custGeom>
              <a:avLst/>
              <a:gdLst>
                <a:gd name="T0" fmla="*/ 359 w 377"/>
                <a:gd name="T1" fmla="*/ 27 h 288"/>
                <a:gd name="T2" fmla="*/ 340 w 377"/>
                <a:gd name="T3" fmla="*/ 9 h 288"/>
                <a:gd name="T4" fmla="*/ 189 w 377"/>
                <a:gd name="T5" fmla="*/ 0 h 288"/>
                <a:gd name="T6" fmla="*/ 37 w 377"/>
                <a:gd name="T7" fmla="*/ 9 h 288"/>
                <a:gd name="T8" fmla="*/ 18 w 377"/>
                <a:gd name="T9" fmla="*/ 27 h 288"/>
                <a:gd name="T10" fmla="*/ 18 w 377"/>
                <a:gd name="T11" fmla="*/ 250 h 288"/>
                <a:gd name="T12" fmla="*/ 37 w 377"/>
                <a:gd name="T13" fmla="*/ 267 h 288"/>
                <a:gd name="T14" fmla="*/ 110 w 377"/>
                <a:gd name="T15" fmla="*/ 274 h 288"/>
                <a:gd name="T16" fmla="*/ 108 w 377"/>
                <a:gd name="T17" fmla="*/ 276 h 288"/>
                <a:gd name="T18" fmla="*/ 189 w 377"/>
                <a:gd name="T19" fmla="*/ 288 h 288"/>
                <a:gd name="T20" fmla="*/ 269 w 377"/>
                <a:gd name="T21" fmla="*/ 276 h 288"/>
                <a:gd name="T22" fmla="*/ 267 w 377"/>
                <a:gd name="T23" fmla="*/ 274 h 288"/>
                <a:gd name="T24" fmla="*/ 340 w 377"/>
                <a:gd name="T25" fmla="*/ 267 h 288"/>
                <a:gd name="T26" fmla="*/ 359 w 377"/>
                <a:gd name="T27" fmla="*/ 250 h 288"/>
                <a:gd name="T28" fmla="*/ 359 w 377"/>
                <a:gd name="T29" fmla="*/ 27 h 288"/>
                <a:gd name="T30" fmla="*/ 337 w 377"/>
                <a:gd name="T31" fmla="*/ 244 h 288"/>
                <a:gd name="T32" fmla="*/ 40 w 377"/>
                <a:gd name="T33" fmla="*/ 244 h 288"/>
                <a:gd name="T34" fmla="*/ 40 w 377"/>
                <a:gd name="T35" fmla="*/ 32 h 288"/>
                <a:gd name="T36" fmla="*/ 337 w 377"/>
                <a:gd name="T37" fmla="*/ 32 h 288"/>
                <a:gd name="T38" fmla="*/ 337 w 377"/>
                <a:gd name="T39" fmla="*/ 2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77" h="288">
                  <a:moveTo>
                    <a:pt x="359" y="27"/>
                  </a:moveTo>
                  <a:cubicBezTo>
                    <a:pt x="357" y="17"/>
                    <a:pt x="349" y="10"/>
                    <a:pt x="340" y="9"/>
                  </a:cubicBezTo>
                  <a:cubicBezTo>
                    <a:pt x="290" y="3"/>
                    <a:pt x="239" y="0"/>
                    <a:pt x="189" y="0"/>
                  </a:cubicBezTo>
                  <a:cubicBezTo>
                    <a:pt x="138" y="0"/>
                    <a:pt x="87" y="3"/>
                    <a:pt x="37" y="9"/>
                  </a:cubicBezTo>
                  <a:cubicBezTo>
                    <a:pt x="28" y="10"/>
                    <a:pt x="20" y="17"/>
                    <a:pt x="18" y="27"/>
                  </a:cubicBezTo>
                  <a:cubicBezTo>
                    <a:pt x="0" y="101"/>
                    <a:pt x="0" y="176"/>
                    <a:pt x="18" y="250"/>
                  </a:cubicBezTo>
                  <a:cubicBezTo>
                    <a:pt x="20" y="259"/>
                    <a:pt x="28" y="266"/>
                    <a:pt x="37" y="267"/>
                  </a:cubicBezTo>
                  <a:cubicBezTo>
                    <a:pt x="61" y="270"/>
                    <a:pt x="86" y="272"/>
                    <a:pt x="110" y="274"/>
                  </a:cubicBezTo>
                  <a:cubicBezTo>
                    <a:pt x="109" y="275"/>
                    <a:pt x="108" y="275"/>
                    <a:pt x="108" y="276"/>
                  </a:cubicBezTo>
                  <a:cubicBezTo>
                    <a:pt x="108" y="283"/>
                    <a:pt x="144" y="288"/>
                    <a:pt x="189" y="288"/>
                  </a:cubicBezTo>
                  <a:cubicBezTo>
                    <a:pt x="233" y="288"/>
                    <a:pt x="269" y="283"/>
                    <a:pt x="269" y="276"/>
                  </a:cubicBezTo>
                  <a:cubicBezTo>
                    <a:pt x="269" y="275"/>
                    <a:pt x="268" y="275"/>
                    <a:pt x="267" y="274"/>
                  </a:cubicBezTo>
                  <a:cubicBezTo>
                    <a:pt x="291" y="272"/>
                    <a:pt x="316" y="270"/>
                    <a:pt x="340" y="267"/>
                  </a:cubicBezTo>
                  <a:cubicBezTo>
                    <a:pt x="349" y="266"/>
                    <a:pt x="357" y="259"/>
                    <a:pt x="359" y="250"/>
                  </a:cubicBezTo>
                  <a:cubicBezTo>
                    <a:pt x="377" y="176"/>
                    <a:pt x="377" y="101"/>
                    <a:pt x="359" y="27"/>
                  </a:cubicBezTo>
                  <a:close/>
                  <a:moveTo>
                    <a:pt x="337" y="244"/>
                  </a:moveTo>
                  <a:cubicBezTo>
                    <a:pt x="238" y="256"/>
                    <a:pt x="139" y="256"/>
                    <a:pt x="40" y="244"/>
                  </a:cubicBezTo>
                  <a:cubicBezTo>
                    <a:pt x="23" y="174"/>
                    <a:pt x="23" y="103"/>
                    <a:pt x="40" y="32"/>
                  </a:cubicBezTo>
                  <a:cubicBezTo>
                    <a:pt x="139" y="20"/>
                    <a:pt x="238" y="20"/>
                    <a:pt x="337" y="32"/>
                  </a:cubicBezTo>
                  <a:cubicBezTo>
                    <a:pt x="354" y="103"/>
                    <a:pt x="354" y="174"/>
                    <a:pt x="337" y="2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15"/>
            <p:cNvSpPr>
              <a:spLocks noEditPoints="1"/>
            </p:cNvSpPr>
            <p:nvPr/>
          </p:nvSpPr>
          <p:spPr bwMode="auto">
            <a:xfrm>
              <a:off x="6611938" y="301625"/>
              <a:ext cx="131763" cy="128587"/>
            </a:xfrm>
            <a:custGeom>
              <a:avLst/>
              <a:gdLst>
                <a:gd name="T0" fmla="*/ 17 w 35"/>
                <a:gd name="T1" fmla="*/ 34 h 34"/>
                <a:gd name="T2" fmla="*/ 35 w 35"/>
                <a:gd name="T3" fmla="*/ 17 h 34"/>
                <a:gd name="T4" fmla="*/ 17 w 35"/>
                <a:gd name="T5" fmla="*/ 0 h 34"/>
                <a:gd name="T6" fmla="*/ 0 w 35"/>
                <a:gd name="T7" fmla="*/ 17 h 34"/>
                <a:gd name="T8" fmla="*/ 17 w 35"/>
                <a:gd name="T9" fmla="*/ 34 h 34"/>
                <a:gd name="T10" fmla="*/ 17 w 35"/>
                <a:gd name="T11" fmla="*/ 11 h 34"/>
                <a:gd name="T12" fmla="*/ 23 w 35"/>
                <a:gd name="T13" fmla="*/ 17 h 34"/>
                <a:gd name="T14" fmla="*/ 17 w 35"/>
                <a:gd name="T15" fmla="*/ 23 h 34"/>
                <a:gd name="T16" fmla="*/ 12 w 35"/>
                <a:gd name="T17" fmla="*/ 17 h 34"/>
                <a:gd name="T18" fmla="*/ 17 w 35"/>
                <a:gd name="T19" fmla="*/ 1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34"/>
                  </a:moveTo>
                  <a:cubicBezTo>
                    <a:pt x="27" y="34"/>
                    <a:pt x="35" y="26"/>
                    <a:pt x="35" y="17"/>
                  </a:cubicBezTo>
                  <a:cubicBezTo>
                    <a:pt x="35" y="7"/>
                    <a:pt x="27" y="0"/>
                    <a:pt x="17" y="0"/>
                  </a:cubicBezTo>
                  <a:cubicBezTo>
                    <a:pt x="8" y="0"/>
                    <a:pt x="0" y="7"/>
                    <a:pt x="0" y="17"/>
                  </a:cubicBezTo>
                  <a:cubicBezTo>
                    <a:pt x="0" y="26"/>
                    <a:pt x="8" y="34"/>
                    <a:pt x="17" y="34"/>
                  </a:cubicBezTo>
                  <a:close/>
                  <a:moveTo>
                    <a:pt x="17" y="11"/>
                  </a:moveTo>
                  <a:cubicBezTo>
                    <a:pt x="21" y="11"/>
                    <a:pt x="23" y="14"/>
                    <a:pt x="23" y="17"/>
                  </a:cubicBezTo>
                  <a:cubicBezTo>
                    <a:pt x="23" y="20"/>
                    <a:pt x="21" y="23"/>
                    <a:pt x="17" y="23"/>
                  </a:cubicBezTo>
                  <a:cubicBezTo>
                    <a:pt x="14" y="23"/>
                    <a:pt x="12" y="20"/>
                    <a:pt x="12" y="17"/>
                  </a:cubicBezTo>
                  <a:cubicBezTo>
                    <a:pt x="12" y="14"/>
                    <a:pt x="14" y="11"/>
                    <a:pt x="17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16"/>
            <p:cNvSpPr>
              <a:spLocks/>
            </p:cNvSpPr>
            <p:nvPr/>
          </p:nvSpPr>
          <p:spPr bwMode="auto">
            <a:xfrm>
              <a:off x="6570663" y="860425"/>
              <a:ext cx="173038" cy="46037"/>
            </a:xfrm>
            <a:custGeom>
              <a:avLst/>
              <a:gdLst>
                <a:gd name="T0" fmla="*/ 40 w 46"/>
                <a:gd name="T1" fmla="*/ 0 h 12"/>
                <a:gd name="T2" fmla="*/ 5 w 46"/>
                <a:gd name="T3" fmla="*/ 0 h 12"/>
                <a:gd name="T4" fmla="*/ 0 w 46"/>
                <a:gd name="T5" fmla="*/ 6 h 12"/>
                <a:gd name="T6" fmla="*/ 5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9"/>
                    <a:pt x="2" y="12"/>
                    <a:pt x="5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3" y="12"/>
                    <a:pt x="46" y="9"/>
                    <a:pt x="46" y="6"/>
                  </a:cubicBezTo>
                  <a:cubicBezTo>
                    <a:pt x="46" y="3"/>
                    <a:pt x="43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17"/>
            <p:cNvSpPr>
              <a:spLocks/>
            </p:cNvSpPr>
            <p:nvPr/>
          </p:nvSpPr>
          <p:spPr bwMode="auto">
            <a:xfrm>
              <a:off x="6611938" y="733425"/>
              <a:ext cx="173038" cy="41275"/>
            </a:xfrm>
            <a:custGeom>
              <a:avLst/>
              <a:gdLst>
                <a:gd name="T0" fmla="*/ 40 w 46"/>
                <a:gd name="T1" fmla="*/ 0 h 11"/>
                <a:gd name="T2" fmla="*/ 6 w 46"/>
                <a:gd name="T3" fmla="*/ 0 h 11"/>
                <a:gd name="T4" fmla="*/ 0 w 46"/>
                <a:gd name="T5" fmla="*/ 5 h 11"/>
                <a:gd name="T6" fmla="*/ 6 w 46"/>
                <a:gd name="T7" fmla="*/ 11 h 11"/>
                <a:gd name="T8" fmla="*/ 40 w 46"/>
                <a:gd name="T9" fmla="*/ 11 h 11"/>
                <a:gd name="T10" fmla="*/ 46 w 46"/>
                <a:gd name="T11" fmla="*/ 5 h 11"/>
                <a:gd name="T12" fmla="*/ 40 w 4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1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9"/>
                    <a:pt x="3" y="11"/>
                    <a:pt x="6" y="11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4" y="11"/>
                    <a:pt x="46" y="9"/>
                    <a:pt x="46" y="5"/>
                  </a:cubicBezTo>
                  <a:cubicBezTo>
                    <a:pt x="46" y="2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18"/>
            <p:cNvSpPr>
              <a:spLocks/>
            </p:cNvSpPr>
            <p:nvPr/>
          </p:nvSpPr>
          <p:spPr bwMode="auto">
            <a:xfrm>
              <a:off x="6611938" y="601663"/>
              <a:ext cx="173038" cy="46037"/>
            </a:xfrm>
            <a:custGeom>
              <a:avLst/>
              <a:gdLst>
                <a:gd name="T0" fmla="*/ 40 w 46"/>
                <a:gd name="T1" fmla="*/ 0 h 12"/>
                <a:gd name="T2" fmla="*/ 6 w 46"/>
                <a:gd name="T3" fmla="*/ 0 h 12"/>
                <a:gd name="T4" fmla="*/ 0 w 46"/>
                <a:gd name="T5" fmla="*/ 6 h 12"/>
                <a:gd name="T6" fmla="*/ 6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4" y="12"/>
                    <a:pt x="46" y="9"/>
                    <a:pt x="46" y="6"/>
                  </a:cubicBezTo>
                  <a:cubicBezTo>
                    <a:pt x="46" y="3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19"/>
            <p:cNvSpPr>
              <a:spLocks/>
            </p:cNvSpPr>
            <p:nvPr/>
          </p:nvSpPr>
          <p:spPr bwMode="auto">
            <a:xfrm>
              <a:off x="5880100" y="422275"/>
              <a:ext cx="258763" cy="179387"/>
            </a:xfrm>
            <a:custGeom>
              <a:avLst/>
              <a:gdLst>
                <a:gd name="T0" fmla="*/ 63 w 69"/>
                <a:gd name="T1" fmla="*/ 0 h 48"/>
                <a:gd name="T2" fmla="*/ 10 w 69"/>
                <a:gd name="T3" fmla="*/ 4 h 48"/>
                <a:gd name="T4" fmla="*/ 3 w 69"/>
                <a:gd name="T5" fmla="*/ 10 h 48"/>
                <a:gd name="T6" fmla="*/ 0 w 69"/>
                <a:gd name="T7" fmla="*/ 42 h 48"/>
                <a:gd name="T8" fmla="*/ 5 w 69"/>
                <a:gd name="T9" fmla="*/ 48 h 48"/>
                <a:gd name="T10" fmla="*/ 11 w 69"/>
                <a:gd name="T11" fmla="*/ 42 h 48"/>
                <a:gd name="T12" fmla="*/ 13 w 69"/>
                <a:gd name="T13" fmla="*/ 21 h 48"/>
                <a:gd name="T14" fmla="*/ 20 w 69"/>
                <a:gd name="T15" fmla="*/ 14 h 48"/>
                <a:gd name="T16" fmla="*/ 63 w 69"/>
                <a:gd name="T17" fmla="*/ 11 h 48"/>
                <a:gd name="T18" fmla="*/ 69 w 69"/>
                <a:gd name="T19" fmla="*/ 5 h 48"/>
                <a:gd name="T20" fmla="*/ 63 w 69"/>
                <a:gd name="T2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" h="48">
                  <a:moveTo>
                    <a:pt x="63" y="0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7" y="4"/>
                    <a:pt x="4" y="7"/>
                    <a:pt x="3" y="1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6"/>
                    <a:pt x="2" y="48"/>
                    <a:pt x="5" y="48"/>
                  </a:cubicBezTo>
                  <a:cubicBezTo>
                    <a:pt x="8" y="48"/>
                    <a:pt x="11" y="46"/>
                    <a:pt x="11" y="4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4" y="17"/>
                    <a:pt x="16" y="15"/>
                    <a:pt x="20" y="14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9" y="9"/>
                    <a:pt x="69" y="5"/>
                  </a:cubicBezTo>
                  <a:cubicBezTo>
                    <a:pt x="69" y="2"/>
                    <a:pt x="66" y="0"/>
                    <a:pt x="6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7129720" y="4293656"/>
            <a:ext cx="448210" cy="385986"/>
            <a:chOff x="2727325" y="-39687"/>
            <a:chExt cx="1463675" cy="1260475"/>
          </a:xfrm>
          <a:solidFill>
            <a:schemeClr val="bg1"/>
          </a:solidFill>
        </p:grpSpPr>
        <p:sp>
          <p:nvSpPr>
            <p:cNvPr id="52" name="Freeform 20"/>
            <p:cNvSpPr>
              <a:spLocks noEditPoints="1"/>
            </p:cNvSpPr>
            <p:nvPr/>
          </p:nvSpPr>
          <p:spPr bwMode="auto">
            <a:xfrm>
              <a:off x="2727325" y="-39687"/>
              <a:ext cx="1463675" cy="1260475"/>
            </a:xfrm>
            <a:custGeom>
              <a:avLst/>
              <a:gdLst>
                <a:gd name="T0" fmla="*/ 347 w 390"/>
                <a:gd name="T1" fmla="*/ 42 h 336"/>
                <a:gd name="T2" fmla="*/ 195 w 390"/>
                <a:gd name="T3" fmla="*/ 38 h 336"/>
                <a:gd name="T4" fmla="*/ 43 w 390"/>
                <a:gd name="T5" fmla="*/ 42 h 336"/>
                <a:gd name="T6" fmla="*/ 43 w 390"/>
                <a:gd name="T7" fmla="*/ 196 h 336"/>
                <a:gd name="T8" fmla="*/ 170 w 390"/>
                <a:gd name="T9" fmla="*/ 322 h 336"/>
                <a:gd name="T10" fmla="*/ 220 w 390"/>
                <a:gd name="T11" fmla="*/ 322 h 336"/>
                <a:gd name="T12" fmla="*/ 347 w 390"/>
                <a:gd name="T13" fmla="*/ 196 h 336"/>
                <a:gd name="T14" fmla="*/ 347 w 390"/>
                <a:gd name="T15" fmla="*/ 42 h 336"/>
                <a:gd name="T16" fmla="*/ 330 w 390"/>
                <a:gd name="T17" fmla="*/ 180 h 336"/>
                <a:gd name="T18" fmla="*/ 203 w 390"/>
                <a:gd name="T19" fmla="*/ 306 h 336"/>
                <a:gd name="T20" fmla="*/ 187 w 390"/>
                <a:gd name="T21" fmla="*/ 306 h 336"/>
                <a:gd name="T22" fmla="*/ 59 w 390"/>
                <a:gd name="T23" fmla="*/ 180 h 336"/>
                <a:gd name="T24" fmla="*/ 59 w 390"/>
                <a:gd name="T25" fmla="*/ 58 h 336"/>
                <a:gd name="T26" fmla="*/ 179 w 390"/>
                <a:gd name="T27" fmla="*/ 55 h 336"/>
                <a:gd name="T28" fmla="*/ 195 w 390"/>
                <a:gd name="T29" fmla="*/ 70 h 336"/>
                <a:gd name="T30" fmla="*/ 210 w 390"/>
                <a:gd name="T31" fmla="*/ 55 h 336"/>
                <a:gd name="T32" fmla="*/ 330 w 390"/>
                <a:gd name="T33" fmla="*/ 58 h 336"/>
                <a:gd name="T34" fmla="*/ 330 w 390"/>
                <a:gd name="T35" fmla="*/ 18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0" h="336">
                  <a:moveTo>
                    <a:pt x="347" y="42"/>
                  </a:moveTo>
                  <a:cubicBezTo>
                    <a:pt x="305" y="0"/>
                    <a:pt x="238" y="0"/>
                    <a:pt x="195" y="38"/>
                  </a:cubicBezTo>
                  <a:cubicBezTo>
                    <a:pt x="152" y="0"/>
                    <a:pt x="85" y="0"/>
                    <a:pt x="43" y="42"/>
                  </a:cubicBezTo>
                  <a:cubicBezTo>
                    <a:pt x="0" y="84"/>
                    <a:pt x="0" y="154"/>
                    <a:pt x="43" y="196"/>
                  </a:cubicBezTo>
                  <a:cubicBezTo>
                    <a:pt x="55" y="208"/>
                    <a:pt x="170" y="322"/>
                    <a:pt x="170" y="322"/>
                  </a:cubicBezTo>
                  <a:cubicBezTo>
                    <a:pt x="184" y="336"/>
                    <a:pt x="206" y="336"/>
                    <a:pt x="220" y="322"/>
                  </a:cubicBezTo>
                  <a:cubicBezTo>
                    <a:pt x="220" y="322"/>
                    <a:pt x="345" y="198"/>
                    <a:pt x="347" y="196"/>
                  </a:cubicBezTo>
                  <a:cubicBezTo>
                    <a:pt x="390" y="154"/>
                    <a:pt x="390" y="84"/>
                    <a:pt x="347" y="42"/>
                  </a:cubicBezTo>
                  <a:close/>
                  <a:moveTo>
                    <a:pt x="330" y="180"/>
                  </a:moveTo>
                  <a:cubicBezTo>
                    <a:pt x="203" y="306"/>
                    <a:pt x="203" y="306"/>
                    <a:pt x="203" y="306"/>
                  </a:cubicBezTo>
                  <a:cubicBezTo>
                    <a:pt x="199" y="310"/>
                    <a:pt x="191" y="310"/>
                    <a:pt x="187" y="306"/>
                  </a:cubicBezTo>
                  <a:cubicBezTo>
                    <a:pt x="59" y="180"/>
                    <a:pt x="59" y="180"/>
                    <a:pt x="59" y="180"/>
                  </a:cubicBezTo>
                  <a:cubicBezTo>
                    <a:pt x="25" y="146"/>
                    <a:pt x="25" y="92"/>
                    <a:pt x="59" y="58"/>
                  </a:cubicBezTo>
                  <a:cubicBezTo>
                    <a:pt x="92" y="26"/>
                    <a:pt x="145" y="25"/>
                    <a:pt x="179" y="55"/>
                  </a:cubicBezTo>
                  <a:cubicBezTo>
                    <a:pt x="195" y="70"/>
                    <a:pt x="195" y="70"/>
                    <a:pt x="195" y="70"/>
                  </a:cubicBezTo>
                  <a:cubicBezTo>
                    <a:pt x="210" y="55"/>
                    <a:pt x="210" y="55"/>
                    <a:pt x="210" y="55"/>
                  </a:cubicBezTo>
                  <a:cubicBezTo>
                    <a:pt x="245" y="25"/>
                    <a:pt x="298" y="26"/>
                    <a:pt x="330" y="58"/>
                  </a:cubicBezTo>
                  <a:cubicBezTo>
                    <a:pt x="364" y="92"/>
                    <a:pt x="364" y="146"/>
                    <a:pt x="330" y="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21"/>
            <p:cNvSpPr>
              <a:spLocks/>
            </p:cNvSpPr>
            <p:nvPr/>
          </p:nvSpPr>
          <p:spPr bwMode="auto">
            <a:xfrm>
              <a:off x="2982913" y="215900"/>
              <a:ext cx="206375" cy="201612"/>
            </a:xfrm>
            <a:custGeom>
              <a:avLst/>
              <a:gdLst>
                <a:gd name="T0" fmla="*/ 49 w 55"/>
                <a:gd name="T1" fmla="*/ 0 h 54"/>
                <a:gd name="T2" fmla="*/ 49 w 55"/>
                <a:gd name="T3" fmla="*/ 0 h 54"/>
                <a:gd name="T4" fmla="*/ 0 w 55"/>
                <a:gd name="T5" fmla="*/ 48 h 54"/>
                <a:gd name="T6" fmla="*/ 0 w 55"/>
                <a:gd name="T7" fmla="*/ 48 h 54"/>
                <a:gd name="T8" fmla="*/ 6 w 55"/>
                <a:gd name="T9" fmla="*/ 54 h 54"/>
                <a:gd name="T10" fmla="*/ 12 w 55"/>
                <a:gd name="T11" fmla="*/ 48 h 54"/>
                <a:gd name="T12" fmla="*/ 12 w 55"/>
                <a:gd name="T13" fmla="*/ 48 h 54"/>
                <a:gd name="T14" fmla="*/ 49 w 55"/>
                <a:gd name="T15" fmla="*/ 11 h 54"/>
                <a:gd name="T16" fmla="*/ 49 w 55"/>
                <a:gd name="T17" fmla="*/ 11 h 54"/>
                <a:gd name="T18" fmla="*/ 55 w 55"/>
                <a:gd name="T19" fmla="*/ 5 h 54"/>
                <a:gd name="T20" fmla="*/ 49 w 55"/>
                <a:gd name="T21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" h="54">
                  <a:moveTo>
                    <a:pt x="49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21"/>
                    <a:pt x="0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2"/>
                    <a:pt x="3" y="54"/>
                    <a:pt x="6" y="54"/>
                  </a:cubicBezTo>
                  <a:cubicBezTo>
                    <a:pt x="9" y="54"/>
                    <a:pt x="12" y="52"/>
                    <a:pt x="12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28"/>
                    <a:pt x="29" y="11"/>
                    <a:pt x="49" y="11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52" y="11"/>
                    <a:pt x="55" y="8"/>
                    <a:pt x="55" y="5"/>
                  </a:cubicBezTo>
                  <a:cubicBezTo>
                    <a:pt x="55" y="2"/>
                    <a:pt x="52" y="0"/>
                    <a:pt x="4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4" name="Freeform 13"/>
          <p:cNvSpPr>
            <a:spLocks noChangeAspect="1" noEditPoints="1"/>
          </p:cNvSpPr>
          <p:nvPr/>
        </p:nvSpPr>
        <p:spPr bwMode="auto">
          <a:xfrm>
            <a:off x="6079787" y="3099178"/>
            <a:ext cx="424142" cy="413042"/>
          </a:xfrm>
          <a:custGeom>
            <a:avLst/>
            <a:gdLst>
              <a:gd name="T0" fmla="*/ 161 w 226"/>
              <a:gd name="T1" fmla="*/ 0 h 220"/>
              <a:gd name="T2" fmla="*/ 96 w 226"/>
              <a:gd name="T3" fmla="*/ 47 h 220"/>
              <a:gd name="T4" fmla="*/ 95 w 226"/>
              <a:gd name="T5" fmla="*/ 47 h 220"/>
              <a:gd name="T6" fmla="*/ 24 w 226"/>
              <a:gd name="T7" fmla="*/ 119 h 220"/>
              <a:gd name="T8" fmla="*/ 1 w 226"/>
              <a:gd name="T9" fmla="*/ 189 h 220"/>
              <a:gd name="T10" fmla="*/ 24 w 226"/>
              <a:gd name="T11" fmla="*/ 220 h 220"/>
              <a:gd name="T12" fmla="*/ 90 w 226"/>
              <a:gd name="T13" fmla="*/ 203 h 220"/>
              <a:gd name="T14" fmla="*/ 207 w 226"/>
              <a:gd name="T15" fmla="*/ 91 h 220"/>
              <a:gd name="T16" fmla="*/ 110 w 226"/>
              <a:gd name="T17" fmla="*/ 164 h 220"/>
              <a:gd name="T18" fmla="*/ 170 w 226"/>
              <a:gd name="T19" fmla="*/ 81 h 220"/>
              <a:gd name="T20" fmla="*/ 163 w 226"/>
              <a:gd name="T21" fmla="*/ 115 h 220"/>
              <a:gd name="T22" fmla="*/ 110 w 226"/>
              <a:gd name="T23" fmla="*/ 169 h 220"/>
              <a:gd name="T24" fmla="*/ 102 w 226"/>
              <a:gd name="T25" fmla="*/ 139 h 220"/>
              <a:gd name="T26" fmla="*/ 79 w 226"/>
              <a:gd name="T27" fmla="*/ 117 h 220"/>
              <a:gd name="T28" fmla="*/ 159 w 226"/>
              <a:gd name="T29" fmla="*/ 61 h 220"/>
              <a:gd name="T30" fmla="*/ 102 w 226"/>
              <a:gd name="T31" fmla="*/ 139 h 220"/>
              <a:gd name="T32" fmla="*/ 52 w 226"/>
              <a:gd name="T33" fmla="*/ 110 h 220"/>
              <a:gd name="T34" fmla="*/ 137 w 226"/>
              <a:gd name="T35" fmla="*/ 49 h 220"/>
              <a:gd name="T36" fmla="*/ 29 w 226"/>
              <a:gd name="T37" fmla="*/ 205 h 220"/>
              <a:gd name="T38" fmla="*/ 14 w 226"/>
              <a:gd name="T39" fmla="*/ 196 h 220"/>
              <a:gd name="T40" fmla="*/ 22 w 226"/>
              <a:gd name="T41" fmla="*/ 166 h 220"/>
              <a:gd name="T42" fmla="*/ 54 w 226"/>
              <a:gd name="T43" fmla="*/ 199 h 220"/>
              <a:gd name="T44" fmla="*/ 61 w 226"/>
              <a:gd name="T45" fmla="*/ 197 h 220"/>
              <a:gd name="T46" fmla="*/ 24 w 226"/>
              <a:gd name="T47" fmla="*/ 159 h 220"/>
              <a:gd name="T48" fmla="*/ 33 w 226"/>
              <a:gd name="T49" fmla="*/ 129 h 220"/>
              <a:gd name="T50" fmla="*/ 89 w 226"/>
              <a:gd name="T51" fmla="*/ 189 h 220"/>
              <a:gd name="T52" fmla="*/ 61 w 226"/>
              <a:gd name="T53" fmla="*/ 197 h 220"/>
              <a:gd name="T54" fmla="*/ 186 w 226"/>
              <a:gd name="T55" fmla="*/ 93 h 220"/>
              <a:gd name="T56" fmla="*/ 168 w 226"/>
              <a:gd name="T57" fmla="*/ 52 h 220"/>
              <a:gd name="T58" fmla="*/ 139 w 226"/>
              <a:gd name="T59" fmla="*/ 23 h 220"/>
              <a:gd name="T60" fmla="*/ 192 w 226"/>
              <a:gd name="T61" fmla="*/ 27 h 220"/>
              <a:gd name="T62" fmla="*/ 197 w 226"/>
              <a:gd name="T63" fmla="*/ 81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26" h="220">
                <a:moveTo>
                  <a:pt x="202" y="18"/>
                </a:moveTo>
                <a:cubicBezTo>
                  <a:pt x="191" y="6"/>
                  <a:pt x="176" y="0"/>
                  <a:pt x="161" y="0"/>
                </a:cubicBezTo>
                <a:cubicBezTo>
                  <a:pt x="149" y="0"/>
                  <a:pt x="137" y="5"/>
                  <a:pt x="129" y="13"/>
                </a:cubicBezTo>
                <a:cubicBezTo>
                  <a:pt x="96" y="47"/>
                  <a:pt x="96" y="47"/>
                  <a:pt x="96" y="47"/>
                </a:cubicBezTo>
                <a:cubicBezTo>
                  <a:pt x="96" y="47"/>
                  <a:pt x="95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24" y="119"/>
                  <a:pt x="24" y="119"/>
                  <a:pt x="24" y="119"/>
                </a:cubicBezTo>
                <a:cubicBezTo>
                  <a:pt x="21" y="122"/>
                  <a:pt x="19" y="126"/>
                  <a:pt x="17" y="130"/>
                </a:cubicBezTo>
                <a:cubicBezTo>
                  <a:pt x="1" y="189"/>
                  <a:pt x="1" y="189"/>
                  <a:pt x="1" y="189"/>
                </a:cubicBezTo>
                <a:cubicBezTo>
                  <a:pt x="1" y="189"/>
                  <a:pt x="0" y="194"/>
                  <a:pt x="0" y="196"/>
                </a:cubicBezTo>
                <a:cubicBezTo>
                  <a:pt x="0" y="209"/>
                  <a:pt x="11" y="220"/>
                  <a:pt x="24" y="220"/>
                </a:cubicBezTo>
                <a:cubicBezTo>
                  <a:pt x="27" y="220"/>
                  <a:pt x="32" y="219"/>
                  <a:pt x="32" y="219"/>
                </a:cubicBezTo>
                <a:cubicBezTo>
                  <a:pt x="90" y="203"/>
                  <a:pt x="90" y="203"/>
                  <a:pt x="90" y="203"/>
                </a:cubicBezTo>
                <a:cubicBezTo>
                  <a:pt x="95" y="202"/>
                  <a:pt x="99" y="200"/>
                  <a:pt x="102" y="196"/>
                </a:cubicBezTo>
                <a:cubicBezTo>
                  <a:pt x="207" y="91"/>
                  <a:pt x="207" y="91"/>
                  <a:pt x="207" y="91"/>
                </a:cubicBezTo>
                <a:cubicBezTo>
                  <a:pt x="226" y="72"/>
                  <a:pt x="224" y="40"/>
                  <a:pt x="202" y="18"/>
                </a:cubicBezTo>
                <a:close/>
                <a:moveTo>
                  <a:pt x="110" y="164"/>
                </a:moveTo>
                <a:cubicBezTo>
                  <a:pt x="110" y="157"/>
                  <a:pt x="108" y="151"/>
                  <a:pt x="105" y="146"/>
                </a:cubicBezTo>
                <a:cubicBezTo>
                  <a:pt x="170" y="81"/>
                  <a:pt x="170" y="81"/>
                  <a:pt x="170" y="81"/>
                </a:cubicBezTo>
                <a:cubicBezTo>
                  <a:pt x="174" y="93"/>
                  <a:pt x="172" y="106"/>
                  <a:pt x="163" y="115"/>
                </a:cubicBezTo>
                <a:cubicBezTo>
                  <a:pt x="163" y="115"/>
                  <a:pt x="163" y="115"/>
                  <a:pt x="163" y="115"/>
                </a:cubicBezTo>
                <a:cubicBezTo>
                  <a:pt x="163" y="115"/>
                  <a:pt x="163" y="115"/>
                  <a:pt x="163" y="115"/>
                </a:cubicBezTo>
                <a:cubicBezTo>
                  <a:pt x="110" y="169"/>
                  <a:pt x="110" y="169"/>
                  <a:pt x="110" y="169"/>
                </a:cubicBezTo>
                <a:cubicBezTo>
                  <a:pt x="110" y="167"/>
                  <a:pt x="110" y="165"/>
                  <a:pt x="110" y="164"/>
                </a:cubicBezTo>
                <a:close/>
                <a:moveTo>
                  <a:pt x="102" y="139"/>
                </a:moveTo>
                <a:cubicBezTo>
                  <a:pt x="99" y="135"/>
                  <a:pt x="96" y="131"/>
                  <a:pt x="93" y="127"/>
                </a:cubicBezTo>
                <a:cubicBezTo>
                  <a:pt x="88" y="123"/>
                  <a:pt x="84" y="120"/>
                  <a:pt x="79" y="117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49" y="54"/>
                  <a:pt x="154" y="57"/>
                  <a:pt x="159" y="61"/>
                </a:cubicBezTo>
                <a:cubicBezTo>
                  <a:pt x="162" y="65"/>
                  <a:pt x="165" y="69"/>
                  <a:pt x="167" y="74"/>
                </a:cubicBezTo>
                <a:lnTo>
                  <a:pt x="102" y="139"/>
                </a:lnTo>
                <a:close/>
                <a:moveTo>
                  <a:pt x="72" y="114"/>
                </a:moveTo>
                <a:cubicBezTo>
                  <a:pt x="66" y="111"/>
                  <a:pt x="59" y="110"/>
                  <a:pt x="52" y="110"/>
                </a:cubicBezTo>
                <a:cubicBezTo>
                  <a:pt x="105" y="56"/>
                  <a:pt x="105" y="56"/>
                  <a:pt x="105" y="56"/>
                </a:cubicBezTo>
                <a:cubicBezTo>
                  <a:pt x="113" y="48"/>
                  <a:pt x="125" y="46"/>
                  <a:pt x="137" y="49"/>
                </a:cubicBezTo>
                <a:lnTo>
                  <a:pt x="72" y="114"/>
                </a:lnTo>
                <a:close/>
                <a:moveTo>
                  <a:pt x="29" y="205"/>
                </a:moveTo>
                <a:cubicBezTo>
                  <a:pt x="28" y="206"/>
                  <a:pt x="26" y="206"/>
                  <a:pt x="24" y="206"/>
                </a:cubicBezTo>
                <a:cubicBezTo>
                  <a:pt x="18" y="206"/>
                  <a:pt x="14" y="202"/>
                  <a:pt x="14" y="196"/>
                </a:cubicBezTo>
                <a:cubicBezTo>
                  <a:pt x="14" y="195"/>
                  <a:pt x="14" y="193"/>
                  <a:pt x="14" y="192"/>
                </a:cubicBezTo>
                <a:cubicBezTo>
                  <a:pt x="22" y="166"/>
                  <a:pt x="22" y="166"/>
                  <a:pt x="22" y="166"/>
                </a:cubicBezTo>
                <a:cubicBezTo>
                  <a:pt x="30" y="166"/>
                  <a:pt x="38" y="169"/>
                  <a:pt x="45" y="175"/>
                </a:cubicBezTo>
                <a:cubicBezTo>
                  <a:pt x="51" y="182"/>
                  <a:pt x="55" y="191"/>
                  <a:pt x="54" y="199"/>
                </a:cubicBezTo>
                <a:lnTo>
                  <a:pt x="29" y="205"/>
                </a:lnTo>
                <a:close/>
                <a:moveTo>
                  <a:pt x="61" y="197"/>
                </a:moveTo>
                <a:cubicBezTo>
                  <a:pt x="61" y="188"/>
                  <a:pt x="57" y="178"/>
                  <a:pt x="50" y="170"/>
                </a:cubicBezTo>
                <a:cubicBezTo>
                  <a:pt x="42" y="163"/>
                  <a:pt x="33" y="159"/>
                  <a:pt x="24" y="159"/>
                </a:cubicBezTo>
                <a:cubicBezTo>
                  <a:pt x="30" y="134"/>
                  <a:pt x="30" y="134"/>
                  <a:pt x="30" y="134"/>
                </a:cubicBezTo>
                <a:cubicBezTo>
                  <a:pt x="31" y="132"/>
                  <a:pt x="32" y="131"/>
                  <a:pt x="33" y="129"/>
                </a:cubicBezTo>
                <a:cubicBezTo>
                  <a:pt x="47" y="119"/>
                  <a:pt x="68" y="122"/>
                  <a:pt x="83" y="137"/>
                </a:cubicBezTo>
                <a:cubicBezTo>
                  <a:pt x="98" y="153"/>
                  <a:pt x="101" y="175"/>
                  <a:pt x="89" y="189"/>
                </a:cubicBezTo>
                <a:cubicBezTo>
                  <a:pt x="88" y="190"/>
                  <a:pt x="87" y="190"/>
                  <a:pt x="86" y="190"/>
                </a:cubicBezTo>
                <a:lnTo>
                  <a:pt x="61" y="197"/>
                </a:lnTo>
                <a:close/>
                <a:moveTo>
                  <a:pt x="197" y="81"/>
                </a:moveTo>
                <a:cubicBezTo>
                  <a:pt x="186" y="93"/>
                  <a:pt x="186" y="93"/>
                  <a:pt x="186" y="93"/>
                </a:cubicBezTo>
                <a:cubicBezTo>
                  <a:pt x="186" y="91"/>
                  <a:pt x="186" y="90"/>
                  <a:pt x="186" y="88"/>
                </a:cubicBezTo>
                <a:cubicBezTo>
                  <a:pt x="185" y="75"/>
                  <a:pt x="178" y="62"/>
                  <a:pt x="168" y="52"/>
                </a:cubicBezTo>
                <a:cubicBezTo>
                  <a:pt x="157" y="41"/>
                  <a:pt x="142" y="34"/>
                  <a:pt x="127" y="34"/>
                </a:cubicBezTo>
                <a:cubicBezTo>
                  <a:pt x="139" y="23"/>
                  <a:pt x="139" y="23"/>
                  <a:pt x="139" y="23"/>
                </a:cubicBezTo>
                <a:cubicBezTo>
                  <a:pt x="145" y="17"/>
                  <a:pt x="153" y="14"/>
                  <a:pt x="161" y="14"/>
                </a:cubicBezTo>
                <a:cubicBezTo>
                  <a:pt x="172" y="14"/>
                  <a:pt x="184" y="19"/>
                  <a:pt x="192" y="27"/>
                </a:cubicBezTo>
                <a:cubicBezTo>
                  <a:pt x="201" y="36"/>
                  <a:pt x="205" y="46"/>
                  <a:pt x="206" y="56"/>
                </a:cubicBezTo>
                <a:cubicBezTo>
                  <a:pt x="207" y="66"/>
                  <a:pt x="204" y="75"/>
                  <a:pt x="197" y="8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606" tIns="45802" rIns="91606" bIns="4580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id-ID" sz="781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029621" y="5070355"/>
            <a:ext cx="1768573" cy="224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916974" y="4029336"/>
            <a:ext cx="1768573" cy="224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846002" y="2816461"/>
            <a:ext cx="1768573" cy="224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084450" y="1699230"/>
            <a:ext cx="1768573" cy="224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090222" y="1937276"/>
            <a:ext cx="27079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869251" y="3035584"/>
            <a:ext cx="27079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916992" y="4254369"/>
            <a:ext cx="26441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7026722" y="5304510"/>
            <a:ext cx="27079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929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0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500"/>
                            </p:stCondLst>
                            <p:childTnLst>
                              <p:par>
                                <p:cTn id="8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1000"/>
                            </p:stCondLst>
                            <p:childTnLst>
                              <p:par>
                                <p:cTn id="9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1500"/>
                            </p:stCondLst>
                            <p:childTnLst>
                              <p:par>
                                <p:cTn id="9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2684959" y="1600101"/>
            <a:ext cx="3341438" cy="394897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78" name="直接连接符 77"/>
          <p:cNvCxnSpPr/>
          <p:nvPr/>
        </p:nvCxnSpPr>
        <p:spPr>
          <a:xfrm>
            <a:off x="3247158" y="5006216"/>
            <a:ext cx="221704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13"/>
          <p:cNvSpPr txBox="1">
            <a:spLocks/>
          </p:cNvSpPr>
          <p:nvPr/>
        </p:nvSpPr>
        <p:spPr>
          <a:xfrm>
            <a:off x="3130692" y="4221373"/>
            <a:ext cx="2449974" cy="519373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sz="3375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PART</a:t>
            </a:r>
            <a:endParaRPr lang="en-US" sz="3375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TextBox 48"/>
          <p:cNvSpPr txBox="1"/>
          <p:nvPr/>
        </p:nvSpPr>
        <p:spPr>
          <a:xfrm>
            <a:off x="6933431" y="3040261"/>
            <a:ext cx="432048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  <a:endParaRPr lang="en-GB" altLang="zh-CN" sz="4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3072556" y="2011757"/>
            <a:ext cx="2566244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3800" cap="all" spc="300" dirty="0" smtClean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02</a:t>
            </a:r>
            <a:endParaRPr lang="zh-CN" altLang="en-US" sz="13800" cap="all" spc="300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879479" y="3992900"/>
            <a:ext cx="183744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939842" y="3992900"/>
            <a:ext cx="183744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11"/>
          <p:cNvSpPr txBox="1"/>
          <p:nvPr/>
        </p:nvSpPr>
        <p:spPr>
          <a:xfrm>
            <a:off x="6879479" y="4303831"/>
            <a:ext cx="183744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1"/>
          <p:cNvSpPr txBox="1"/>
          <p:nvPr/>
        </p:nvSpPr>
        <p:spPr>
          <a:xfrm>
            <a:off x="8939842" y="4303831"/>
            <a:ext cx="183744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372377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5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3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8" grpId="0"/>
      <p:bldP spid="11" grpId="0"/>
      <p:bldP spid="11" grpId="1"/>
      <p:bldP spid="12" grpId="0"/>
      <p:bldP spid="12" grpId="1"/>
      <p:bldP spid="13" grpId="0"/>
      <p:bldP spid="14" grpId="0"/>
      <p:bldP spid="15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37"/>
          <p:cNvGrpSpPr/>
          <p:nvPr/>
        </p:nvGrpSpPr>
        <p:grpSpPr>
          <a:xfrm>
            <a:off x="1164369" y="2680221"/>
            <a:ext cx="2316294" cy="1514496"/>
            <a:chOff x="1" y="0"/>
            <a:chExt cx="4392858" cy="2872248"/>
          </a:xfrm>
        </p:grpSpPr>
        <p:sp>
          <p:nvSpPr>
            <p:cNvPr id="3" name="Shape 333"/>
            <p:cNvSpPr/>
            <p:nvPr/>
          </p:nvSpPr>
          <p:spPr>
            <a:xfrm>
              <a:off x="1" y="0"/>
              <a:ext cx="4392858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Shape 335"/>
            <p:cNvSpPr/>
            <p:nvPr/>
          </p:nvSpPr>
          <p:spPr>
            <a:xfrm>
              <a:off x="1498551" y="1229870"/>
              <a:ext cx="2042947" cy="4479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342"/>
          <p:cNvGrpSpPr/>
          <p:nvPr/>
        </p:nvGrpSpPr>
        <p:grpSpPr>
          <a:xfrm>
            <a:off x="3181743" y="2680221"/>
            <a:ext cx="2316294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8" name="Shape 33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340"/>
            <p:cNvSpPr/>
            <p:nvPr/>
          </p:nvSpPr>
          <p:spPr>
            <a:xfrm>
              <a:off x="1194479" y="1289712"/>
              <a:ext cx="285243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347"/>
          <p:cNvGrpSpPr/>
          <p:nvPr/>
        </p:nvGrpSpPr>
        <p:grpSpPr>
          <a:xfrm>
            <a:off x="5248957" y="2680221"/>
            <a:ext cx="2316294" cy="1514496"/>
            <a:chOff x="0" y="0"/>
            <a:chExt cx="4392859" cy="2872248"/>
          </a:xfrm>
        </p:grpSpPr>
        <p:sp>
          <p:nvSpPr>
            <p:cNvPr id="13" name="Shape 34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Shape 345"/>
            <p:cNvSpPr/>
            <p:nvPr/>
          </p:nvSpPr>
          <p:spPr>
            <a:xfrm>
              <a:off x="1086541" y="1289712"/>
              <a:ext cx="297247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352"/>
          <p:cNvGrpSpPr/>
          <p:nvPr/>
        </p:nvGrpSpPr>
        <p:grpSpPr>
          <a:xfrm>
            <a:off x="7299143" y="2680221"/>
            <a:ext cx="2316291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18" name="Shape 34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Shape 350"/>
            <p:cNvSpPr/>
            <p:nvPr/>
          </p:nvSpPr>
          <p:spPr>
            <a:xfrm>
              <a:off x="1186403" y="1289712"/>
              <a:ext cx="2924718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357"/>
          <p:cNvGrpSpPr/>
          <p:nvPr/>
        </p:nvGrpSpPr>
        <p:grpSpPr>
          <a:xfrm>
            <a:off x="9378091" y="2680221"/>
            <a:ext cx="2316291" cy="1514496"/>
            <a:chOff x="0" y="0"/>
            <a:chExt cx="4392859" cy="2872248"/>
          </a:xfrm>
        </p:grpSpPr>
        <p:sp>
          <p:nvSpPr>
            <p:cNvPr id="23" name="Shape 35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hape 355"/>
            <p:cNvSpPr/>
            <p:nvPr/>
          </p:nvSpPr>
          <p:spPr>
            <a:xfrm>
              <a:off x="1186405" y="1289715"/>
              <a:ext cx="3014432" cy="3693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360"/>
          <p:cNvGrpSpPr/>
          <p:nvPr/>
        </p:nvGrpSpPr>
        <p:grpSpPr>
          <a:xfrm>
            <a:off x="2098263" y="3978266"/>
            <a:ext cx="448507" cy="448507"/>
            <a:chOff x="0" y="0"/>
            <a:chExt cx="850594" cy="850594"/>
          </a:xfrm>
        </p:grpSpPr>
        <p:sp>
          <p:nvSpPr>
            <p:cNvPr id="28" name="Shape 358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359"/>
            <p:cNvSpPr/>
            <p:nvPr/>
          </p:nvSpPr>
          <p:spPr>
            <a:xfrm>
              <a:off x="300082" y="114147"/>
              <a:ext cx="250430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</p:grpSp>
      <p:grpSp>
        <p:nvGrpSpPr>
          <p:cNvPr id="30" name="Group 363"/>
          <p:cNvGrpSpPr/>
          <p:nvPr/>
        </p:nvGrpSpPr>
        <p:grpSpPr>
          <a:xfrm>
            <a:off x="4119893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1" name="Shape 361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362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</p:grpSp>
      <p:grpSp>
        <p:nvGrpSpPr>
          <p:cNvPr id="33" name="Group 366"/>
          <p:cNvGrpSpPr/>
          <p:nvPr/>
        </p:nvGrpSpPr>
        <p:grpSpPr>
          <a:xfrm>
            <a:off x="6182851" y="3978266"/>
            <a:ext cx="448507" cy="448507"/>
            <a:chOff x="0" y="0"/>
            <a:chExt cx="850594" cy="850594"/>
          </a:xfrm>
        </p:grpSpPr>
        <p:sp>
          <p:nvSpPr>
            <p:cNvPr id="34" name="Shape 364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365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</p:grpSp>
      <p:grpSp>
        <p:nvGrpSpPr>
          <p:cNvPr id="36" name="Group 369"/>
          <p:cNvGrpSpPr/>
          <p:nvPr/>
        </p:nvGrpSpPr>
        <p:grpSpPr>
          <a:xfrm>
            <a:off x="8233035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7" name="Shape 367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368"/>
            <p:cNvSpPr/>
            <p:nvPr/>
          </p:nvSpPr>
          <p:spPr>
            <a:xfrm>
              <a:off x="243825" y="114147"/>
              <a:ext cx="362944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39" name="Group 372"/>
          <p:cNvGrpSpPr/>
          <p:nvPr/>
        </p:nvGrpSpPr>
        <p:grpSpPr>
          <a:xfrm>
            <a:off x="10311984" y="3978266"/>
            <a:ext cx="448507" cy="448507"/>
            <a:chOff x="0" y="0"/>
            <a:chExt cx="850594" cy="850594"/>
          </a:xfrm>
        </p:grpSpPr>
        <p:sp>
          <p:nvSpPr>
            <p:cNvPr id="40" name="Shape 370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Shape 371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</a:t>
              </a:r>
            </a:p>
          </p:txBody>
        </p:sp>
      </p:grpSp>
      <p:sp>
        <p:nvSpPr>
          <p:cNvPr id="43" name="Shape 373"/>
          <p:cNvSpPr/>
          <p:nvPr/>
        </p:nvSpPr>
        <p:spPr>
          <a:xfrm>
            <a:off x="139364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Shape 376"/>
          <p:cNvSpPr/>
          <p:nvPr/>
        </p:nvSpPr>
        <p:spPr>
          <a:xfrm>
            <a:off x="345462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Shape 379"/>
          <p:cNvSpPr/>
          <p:nvPr/>
        </p:nvSpPr>
        <p:spPr>
          <a:xfrm>
            <a:off x="5479631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Shape 382"/>
          <p:cNvSpPr/>
          <p:nvPr/>
        </p:nvSpPr>
        <p:spPr>
          <a:xfrm>
            <a:off x="756990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606B83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Shape 385"/>
          <p:cNvSpPr/>
          <p:nvPr/>
        </p:nvSpPr>
        <p:spPr>
          <a:xfrm>
            <a:off x="9630886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1023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4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8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3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8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3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8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dvAuto="0"/>
      <p:bldP spid="7" grpId="0" animBg="1" advAuto="0"/>
      <p:bldP spid="12" grpId="0" advAuto="0"/>
      <p:bldP spid="17" grpId="0" animBg="1" advAuto="0"/>
      <p:bldP spid="22" grpId="0" advAuto="0"/>
      <p:bldP spid="27" grpId="0" advAuto="0"/>
      <p:bldP spid="30" grpId="0" animBg="1" advAuto="0"/>
      <p:bldP spid="33" grpId="0" advAuto="0"/>
      <p:bldP spid="36" grpId="0" animBg="1" advAuto="0"/>
      <p:bldP spid="39" grpId="0" advAuto="0"/>
      <p:bldP spid="43" grpId="0"/>
      <p:bldP spid="46" grpId="0"/>
      <p:bldP spid="49" grpId="0"/>
      <p:bldP spid="52" grpId="0"/>
      <p:bldP spid="5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07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自定义 1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24C80"/>
      </a:accent1>
      <a:accent2>
        <a:srgbClr val="424C80"/>
      </a:accent2>
      <a:accent3>
        <a:srgbClr val="424C80"/>
      </a:accent3>
      <a:accent4>
        <a:srgbClr val="424C80"/>
      </a:accent4>
      <a:accent5>
        <a:srgbClr val="424C80"/>
      </a:accent5>
      <a:accent6>
        <a:srgbClr val="424C80"/>
      </a:accent6>
      <a:hlink>
        <a:srgbClr val="424C80"/>
      </a:hlink>
      <a:folHlink>
        <a:srgbClr val="424C8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3426</Words>
  <Application>Microsoft Office PowerPoint</Application>
  <PresentationFormat>自定义</PresentationFormat>
  <Paragraphs>305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述职报告</dc:title>
  <dc:creator/>
  <cp:keywords>第一PPT模板网-WWW.1PPT.COM</cp:keywords>
  <cp:lastModifiedBy/>
  <cp:revision>1</cp:revision>
  <dcterms:created xsi:type="dcterms:W3CDTF">2016-11-07T18:07:37Z</dcterms:created>
  <dcterms:modified xsi:type="dcterms:W3CDTF">2018-01-31T01:26:03Z</dcterms:modified>
</cp:coreProperties>
</file>