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363" r:id="rId3"/>
    <p:sldId id="3381" r:id="rId4"/>
    <p:sldId id="3382" r:id="rId5"/>
    <p:sldId id="3377" r:id="rId6"/>
    <p:sldId id="3369" r:id="rId7"/>
    <p:sldId id="3371" r:id="rId8"/>
    <p:sldId id="3373" r:id="rId9"/>
    <p:sldId id="3383" r:id="rId10"/>
    <p:sldId id="3378" r:id="rId11"/>
    <p:sldId id="3364" r:id="rId12"/>
    <p:sldId id="3365" r:id="rId13"/>
    <p:sldId id="3368" r:id="rId14"/>
    <p:sldId id="3384" r:id="rId15"/>
    <p:sldId id="3379" r:id="rId16"/>
    <p:sldId id="3366" r:id="rId17"/>
    <p:sldId id="3375" r:id="rId18"/>
    <p:sldId id="3376" r:id="rId19"/>
    <p:sldId id="3385" r:id="rId20"/>
    <p:sldId id="3380" r:id="rId21"/>
    <p:sldId id="3370" r:id="rId22"/>
    <p:sldId id="3374" r:id="rId23"/>
    <p:sldId id="3386" r:id="rId24"/>
    <p:sldId id="338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577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8404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928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2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88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636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466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837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68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014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973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985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24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751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863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166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688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134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5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354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281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01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95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05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6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9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97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7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17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95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131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60074" cy="7232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形标注 1"/>
          <p:cNvSpPr/>
          <p:nvPr/>
        </p:nvSpPr>
        <p:spPr>
          <a:xfrm>
            <a:off x="1320109" y="880021"/>
            <a:ext cx="3840548" cy="3480508"/>
          </a:xfrm>
          <a:prstGeom prst="wedgeEllipseCallout">
            <a:avLst>
              <a:gd name="adj1" fmla="val 41387"/>
              <a:gd name="adj2" fmla="val 45037"/>
            </a:avLst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9" name="TextBox 3"/>
          <p:cNvSpPr txBox="1"/>
          <p:nvPr/>
        </p:nvSpPr>
        <p:spPr>
          <a:xfrm>
            <a:off x="1316807" y="1653247"/>
            <a:ext cx="369317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1500" dirty="0" smtClean="0">
                <a:ln w="19050">
                  <a:noFill/>
                </a:ln>
                <a:solidFill>
                  <a:srgbClr val="E67819"/>
                </a:solidFill>
                <a:latin typeface="Impact" panose="020B0806030902050204" pitchFamily="34" charset="0"/>
                <a:ea typeface="微软雅黑" pitchFamily="34" charset="-122"/>
              </a:rPr>
              <a:t>201X</a:t>
            </a:r>
            <a:endParaRPr lang="zh-CN" altLang="en-US" sz="11500" dirty="0">
              <a:ln w="19050">
                <a:noFill/>
              </a:ln>
              <a:solidFill>
                <a:srgbClr val="E67819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017881" y="4860765"/>
            <a:ext cx="44450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POWERPOINT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17881" y="5152015"/>
            <a:ext cx="44450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POWERPOINT</a:t>
            </a:r>
            <a:endParaRPr lang="zh-CN" altLang="en-US" sz="2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316807" y="6120186"/>
            <a:ext cx="42746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73391" y="0"/>
            <a:ext cx="628668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992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6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9" grpId="0"/>
      <p:bldP spid="7" grpId="0"/>
      <p:bldP spid="7" grpId="1"/>
      <p:bldP spid="8" grpId="0"/>
      <p:bldP spid="8" grpId="1"/>
      <p:bldP spid="10" grpId="0"/>
      <p:bldP spid="10" grpId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25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2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1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85577" y="2520647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83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78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85577" y="2520647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2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59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2" y="1799771"/>
            <a:ext cx="12858397" cy="36331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sz="253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427" y="22514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2815" y="41076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61" y="20709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61" y="29404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61" y="38099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61" y="46794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453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0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3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60074" cy="7232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形标注 1"/>
          <p:cNvSpPr/>
          <p:nvPr/>
        </p:nvSpPr>
        <p:spPr>
          <a:xfrm>
            <a:off x="1320109" y="663997"/>
            <a:ext cx="3840548" cy="3840548"/>
          </a:xfrm>
          <a:prstGeom prst="wedgeEllipseCallout">
            <a:avLst>
              <a:gd name="adj1" fmla="val 41387"/>
              <a:gd name="adj2" fmla="val 45037"/>
            </a:avLst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9" name="TextBox 3"/>
          <p:cNvSpPr txBox="1"/>
          <p:nvPr/>
        </p:nvSpPr>
        <p:spPr>
          <a:xfrm>
            <a:off x="1532831" y="1653247"/>
            <a:ext cx="3390941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1500" dirty="0" smtClean="0">
                <a:ln w="19050">
                  <a:noFill/>
                </a:ln>
                <a:solidFill>
                  <a:srgbClr val="E67819"/>
                </a:solidFill>
                <a:latin typeface="Impact" panose="020B0806030902050204" pitchFamily="34" charset="0"/>
                <a:ea typeface="微软雅黑" pitchFamily="34" charset="-122"/>
              </a:rPr>
              <a:t>201X</a:t>
            </a:r>
            <a:endParaRPr lang="zh-CN" altLang="en-US" sz="11500" dirty="0">
              <a:ln w="19050">
                <a:noFill/>
              </a:ln>
              <a:solidFill>
                <a:srgbClr val="E67819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17881" y="5152015"/>
            <a:ext cx="44450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578679" y="6120186"/>
            <a:ext cx="33234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73391" y="0"/>
            <a:ext cx="628668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2761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9" grpId="0"/>
      <p:bldP spid="8" grpId="0"/>
      <p:bldP spid="8" grpId="1"/>
      <p:bldP spid="10" grpId="0"/>
      <p:bldP spid="10" grpId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0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85577" y="2520647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1132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1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2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6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85577" y="2520647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17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21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7819"/>
      </a:accent1>
      <a:accent2>
        <a:srgbClr val="E67819"/>
      </a:accent2>
      <a:accent3>
        <a:srgbClr val="E67819"/>
      </a:accent3>
      <a:accent4>
        <a:srgbClr val="E67819"/>
      </a:accent4>
      <a:accent5>
        <a:srgbClr val="E67819"/>
      </a:accent5>
      <a:accent6>
        <a:srgbClr val="E67819"/>
      </a:accent6>
      <a:hlink>
        <a:srgbClr val="E67819"/>
      </a:hlink>
      <a:folHlink>
        <a:srgbClr val="E6781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4306</Words>
  <Application>Microsoft Office PowerPoint</Application>
  <PresentationFormat>自定义</PresentationFormat>
  <Paragraphs>271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装修公司</dc:title>
  <dc:creator/>
  <cp:keywords>第一PPT模板网-WWW.1PPT.COM</cp:keywords>
  <cp:lastModifiedBy/>
  <cp:revision>1</cp:revision>
  <dcterms:created xsi:type="dcterms:W3CDTF">2016-11-07T17:15:17Z</dcterms:created>
  <dcterms:modified xsi:type="dcterms:W3CDTF">2018-01-30T09:14:44Z</dcterms:modified>
</cp:coreProperties>
</file>