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3" r:id="rId4"/>
    <p:sldId id="3114" r:id="rId5"/>
    <p:sldId id="3100" r:id="rId6"/>
    <p:sldId id="3091" r:id="rId7"/>
    <p:sldId id="3087" r:id="rId8"/>
    <p:sldId id="3094" r:id="rId9"/>
    <p:sldId id="3115" r:id="rId10"/>
    <p:sldId id="3093" r:id="rId11"/>
    <p:sldId id="3097" r:id="rId12"/>
    <p:sldId id="3090" r:id="rId13"/>
    <p:sldId id="3088" r:id="rId14"/>
    <p:sldId id="3116" r:id="rId15"/>
    <p:sldId id="3092" r:id="rId16"/>
    <p:sldId id="3098" r:id="rId17"/>
    <p:sldId id="3096" r:id="rId18"/>
    <p:sldId id="3095" r:id="rId19"/>
    <p:sldId id="3117" r:id="rId20"/>
    <p:sldId id="3099" r:id="rId21"/>
    <p:sldId id="3101" r:id="rId22"/>
    <p:sldId id="3089" r:id="rId23"/>
    <p:sldId id="3118" r:id="rId24"/>
    <p:sldId id="311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96292" autoAdjust="0"/>
  </p:normalViewPr>
  <p:slideViewPr>
    <p:cSldViewPr>
      <p:cViewPr>
        <p:scale>
          <a:sx n="50" d="100"/>
          <a:sy n="50" d="100"/>
        </p:scale>
        <p:origin x="-390" y="-159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9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700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347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5400" y="0"/>
            <a:ext cx="12895483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2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57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53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846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52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14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306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7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06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72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09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177317" y="3752503"/>
            <a:ext cx="4504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CLASS TEACHER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93071" y="4177983"/>
            <a:ext cx="5472608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add related title </a:t>
            </a:r>
            <a:r>
              <a:rPr lang="en-US" altLang="zh-CN" sz="1100" cap="al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</a:t>
            </a:r>
            <a:r>
              <a:rPr lang="en-US" altLang="zh-CN" sz="1100" cap="al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words</a:t>
            </a:r>
            <a:endParaRPr lang="zh-CN" altLang="en-US" sz="11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46977" y="2752229"/>
            <a:ext cx="71647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毕业论文答辩</a:t>
            </a:r>
            <a:endParaRPr lang="zh-CN" altLang="en-US" sz="72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6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51" name="直接连接符 3084"/>
          <p:cNvSpPr>
            <a:spLocks noChangeShapeType="1"/>
          </p:cNvSpPr>
          <p:nvPr/>
        </p:nvSpPr>
        <p:spPr bwMode="auto">
          <a:xfrm>
            <a:off x="6314280" y="3427435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85933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直接连接符 3084"/>
          <p:cNvSpPr>
            <a:spLocks noChangeShapeType="1"/>
          </p:cNvSpPr>
          <p:nvPr/>
        </p:nvSpPr>
        <p:spPr bwMode="auto">
          <a:xfrm>
            <a:off x="6314280" y="3427435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5470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4" name="椭圆 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44899" y="2888877"/>
            <a:ext cx="1627369" cy="1548969"/>
            <a:chOff x="1369560" y="1867224"/>
            <a:chExt cx="1157526" cy="1101761"/>
          </a:xfrm>
        </p:grpSpPr>
        <p:sp>
          <p:nvSpPr>
            <p:cNvPr id="35" name="TextBox 34"/>
            <p:cNvSpPr txBox="1"/>
            <p:nvPr/>
          </p:nvSpPr>
          <p:spPr>
            <a:xfrm>
              <a:off x="1369560" y="1867224"/>
              <a:ext cx="1157526" cy="88036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48" name="椭圆 47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51" name="椭圆 5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31" name="弧形 30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弧形 31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57" name="椭圆 5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8663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6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177317" y="3752503"/>
            <a:ext cx="4504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CLASS TEACHER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93071" y="4177983"/>
            <a:ext cx="5472608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add related title </a:t>
            </a:r>
            <a:r>
              <a:rPr lang="en-US" altLang="zh-CN" sz="1100" cap="al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</a:t>
            </a:r>
            <a:r>
              <a:rPr lang="en-US" altLang="zh-CN" sz="1100" cap="al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words</a:t>
            </a:r>
            <a:endParaRPr lang="zh-CN" altLang="en-US" sz="11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46977" y="2752229"/>
            <a:ext cx="71647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700181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latin typeface="Calibri"/>
                <a:ea typeface="宋体"/>
              </a:rPr>
              <a:t>行业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模板：</a:t>
            </a:r>
            <a:r>
              <a:rPr lang="en-US" altLang="zh-CN" sz="100" dirty="0"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节日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模板：</a:t>
            </a:r>
            <a:r>
              <a:rPr lang="en-US" altLang="zh-CN" sz="100" dirty="0"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优秀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下载：</a:t>
            </a:r>
            <a:r>
              <a:rPr lang="en-US" altLang="zh-CN" sz="100" dirty="0"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latin typeface="Calibri"/>
                <a:ea typeface="宋体"/>
              </a:rPr>
              <a:t>教程： </a:t>
            </a:r>
            <a:r>
              <a:rPr lang="en-US" altLang="zh-CN" sz="100" dirty="0"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Word</a:t>
            </a:r>
            <a:r>
              <a:rPr lang="zh-CN" altLang="en-US" sz="100" dirty="0">
                <a:latin typeface="Calibri"/>
                <a:ea typeface="宋体"/>
              </a:rPr>
              <a:t>教程： </a:t>
            </a:r>
            <a:r>
              <a:rPr lang="en-US" altLang="zh-CN" sz="100" dirty="0"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latin typeface="Calibri"/>
                <a:ea typeface="宋体"/>
              </a:rPr>
              <a:t>教程：</a:t>
            </a:r>
            <a:r>
              <a:rPr lang="en-US" altLang="zh-CN" sz="100" dirty="0"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latin typeface="Calibri"/>
                <a:ea typeface="宋体"/>
              </a:rPr>
              <a:t>www.1ppt.cn</a:t>
            </a:r>
            <a:endParaRPr lang="en-US" altLang="zh-CN" sz="100" dirty="0"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latin typeface="Calibri"/>
                <a:ea typeface="宋体"/>
              </a:rPr>
              <a:t> </a:t>
            </a:r>
            <a:endParaRPr lang="zh-CN" altLang="en-US" sz="100" dirty="0"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993969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7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048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直接连接符 3084"/>
          <p:cNvSpPr>
            <a:spLocks noChangeShapeType="1"/>
          </p:cNvSpPr>
          <p:nvPr/>
        </p:nvSpPr>
        <p:spPr bwMode="auto">
          <a:xfrm>
            <a:off x="6314280" y="3427435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67161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直接连接符 3084"/>
          <p:cNvSpPr>
            <a:spLocks noChangeShapeType="1"/>
          </p:cNvSpPr>
          <p:nvPr/>
        </p:nvSpPr>
        <p:spPr bwMode="auto">
          <a:xfrm>
            <a:off x="6314280" y="3427435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55092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FC7A4"/>
      </a:accent1>
      <a:accent2>
        <a:srgbClr val="277570"/>
      </a:accent2>
      <a:accent3>
        <a:srgbClr val="5FC7A4"/>
      </a:accent3>
      <a:accent4>
        <a:srgbClr val="277570"/>
      </a:accent4>
      <a:accent5>
        <a:srgbClr val="5FC7A4"/>
      </a:accent5>
      <a:accent6>
        <a:srgbClr val="277570"/>
      </a:accent6>
      <a:hlink>
        <a:srgbClr val="5FC7A4"/>
      </a:hlink>
      <a:folHlink>
        <a:srgbClr val="27757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2888</Words>
  <Application>Microsoft Office PowerPoint</Application>
  <PresentationFormat>自定义</PresentationFormat>
  <Paragraphs>250</Paragraphs>
  <Slides>23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2018-01-30T08:16:46Z</dcterms:modified>
</cp:coreProperties>
</file>