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2" r:id="rId2"/>
  </p:sldMasterIdLst>
  <p:notesMasterIdLst>
    <p:notesMasterId r:id="rId26"/>
  </p:notesMasterIdLst>
  <p:handoutMasterIdLst>
    <p:handoutMasterId r:id="rId27"/>
  </p:handoutMasterIdLst>
  <p:sldIdLst>
    <p:sldId id="3120" r:id="rId3"/>
    <p:sldId id="3087" r:id="rId4"/>
    <p:sldId id="3121" r:id="rId5"/>
    <p:sldId id="3112" r:id="rId6"/>
    <p:sldId id="3094" r:id="rId7"/>
    <p:sldId id="3113" r:id="rId8"/>
    <p:sldId id="3089" r:id="rId9"/>
    <p:sldId id="3122" r:id="rId10"/>
    <p:sldId id="3097" r:id="rId11"/>
    <p:sldId id="3091" r:id="rId12"/>
    <p:sldId id="3101" r:id="rId13"/>
    <p:sldId id="3096" r:id="rId14"/>
    <p:sldId id="3123" r:id="rId15"/>
    <p:sldId id="3115" r:id="rId16"/>
    <p:sldId id="3092" r:id="rId17"/>
    <p:sldId id="3100" r:id="rId18"/>
    <p:sldId id="3099" r:id="rId19"/>
    <p:sldId id="3124" r:id="rId20"/>
    <p:sldId id="3108" r:id="rId21"/>
    <p:sldId id="3090" r:id="rId22"/>
    <p:sldId id="3098" r:id="rId23"/>
    <p:sldId id="3125" r:id="rId24"/>
    <p:sldId id="312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6A36"/>
    <a:srgbClr val="E7141A"/>
    <a:srgbClr val="EE000A"/>
    <a:srgbClr val="F5130B"/>
    <a:srgbClr val="00B369"/>
    <a:srgbClr val="1A8CE1"/>
    <a:srgbClr val="FFFFFF"/>
    <a:srgbClr val="A78357"/>
    <a:srgbClr val="28C7D4"/>
    <a:srgbClr val="F9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5171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6797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8000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9198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491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0088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837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372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66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546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516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4929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653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720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619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433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335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160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 userDrawn="1"/>
        </p:nvGrpSpPr>
        <p:grpSpPr bwMode="auto">
          <a:xfrm flipH="1">
            <a:off x="-1" y="348756"/>
            <a:ext cx="2527264" cy="713220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619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604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132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5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1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757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724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0996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3938"/>
          <a:stretch/>
        </p:blipFill>
        <p:spPr>
          <a:xfrm>
            <a:off x="352" y="4624436"/>
            <a:ext cx="12858045" cy="2608213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361408" y="4480421"/>
            <a:ext cx="813593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rgbClr val="F5130B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中国信合下半年工作总结</a:t>
            </a:r>
            <a:endParaRPr lang="zh-CN" altLang="en-US" sz="5400" cap="all" dirty="0">
              <a:solidFill>
                <a:srgbClr val="F5130B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936988" y="5328232"/>
            <a:ext cx="6984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rgbClr val="F513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CHINA XINGE CONCLUDED IN THE SECOND HALF OF THE WORK</a:t>
            </a:r>
            <a:endParaRPr lang="zh-CN" altLang="en-US" sz="1600" dirty="0">
              <a:solidFill>
                <a:srgbClr val="F5130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621496" y="5728245"/>
            <a:ext cx="561575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endParaRPr lang="zh-CN" altLang="en-US" sz="1400" cap="all" dirty="0">
              <a:solidFill>
                <a:srgbClr val="F5130B"/>
              </a:solidFill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900" y="880021"/>
            <a:ext cx="3790950" cy="359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374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780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780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784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3959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4999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3938"/>
          <a:stretch/>
        </p:blipFill>
        <p:spPr>
          <a:xfrm>
            <a:off x="352" y="4624436"/>
            <a:ext cx="12858045" cy="2608213"/>
          </a:xfrm>
          <a:prstGeom prst="rect">
            <a:avLst/>
          </a:prstGeom>
        </p:spPr>
      </p:pic>
      <p:sp>
        <p:nvSpPr>
          <p:cNvPr id="17" name="TextBox 11"/>
          <p:cNvSpPr txBox="1"/>
          <p:nvPr/>
        </p:nvSpPr>
        <p:spPr>
          <a:xfrm>
            <a:off x="6645152" y="2926980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6455693" y="2789015"/>
            <a:ext cx="0" cy="1997354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3"/>
          <p:cNvSpPr txBox="1"/>
          <p:nvPr/>
        </p:nvSpPr>
        <p:spPr>
          <a:xfrm>
            <a:off x="4692560" y="4440206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485159" y="2752229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6895290" y="4312225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8375163" y="4312225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4666921" y="2984122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6895290" y="4601865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5"/>
          <p:cNvSpPr txBox="1"/>
          <p:nvPr/>
        </p:nvSpPr>
        <p:spPr>
          <a:xfrm>
            <a:off x="8375163" y="4601865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907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9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4" grpId="0"/>
      <p:bldP spid="25" grpId="0"/>
      <p:bldP spid="26" grpId="0"/>
      <p:bldP spid="27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3862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数据 3"/>
          <p:cNvSpPr/>
          <p:nvPr/>
        </p:nvSpPr>
        <p:spPr>
          <a:xfrm rot="16200000" flipH="1">
            <a:off x="1393237" y="1947938"/>
            <a:ext cx="708749" cy="279496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10366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1607865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5367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观点一：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0793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5367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5367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流程图: 数据 10"/>
          <p:cNvSpPr/>
          <p:nvPr/>
        </p:nvSpPr>
        <p:spPr>
          <a:xfrm rot="16200000" flipH="1">
            <a:off x="6556995" y="1947938"/>
            <a:ext cx="708749" cy="279496"/>
          </a:xfrm>
          <a:prstGeom prst="flowChartInputOutpu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974123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771623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79123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结论一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4550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9123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9123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1784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288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9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3938"/>
          <a:stretch/>
        </p:blipFill>
        <p:spPr>
          <a:xfrm>
            <a:off x="352" y="4624436"/>
            <a:ext cx="12858045" cy="2608213"/>
          </a:xfrm>
          <a:prstGeom prst="rect">
            <a:avLst/>
          </a:prstGeom>
        </p:spPr>
      </p:pic>
      <p:sp>
        <p:nvSpPr>
          <p:cNvPr id="17" name="TextBox 11"/>
          <p:cNvSpPr txBox="1"/>
          <p:nvPr/>
        </p:nvSpPr>
        <p:spPr>
          <a:xfrm>
            <a:off x="6645152" y="2926980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6455693" y="2789015"/>
            <a:ext cx="0" cy="1997354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3"/>
          <p:cNvSpPr txBox="1"/>
          <p:nvPr/>
        </p:nvSpPr>
        <p:spPr>
          <a:xfrm>
            <a:off x="4692560" y="4440206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485159" y="2752229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6895290" y="4312225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8375163" y="4312225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4666921" y="2984122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6895290" y="4601865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5"/>
          <p:cNvSpPr txBox="1"/>
          <p:nvPr/>
        </p:nvSpPr>
        <p:spPr>
          <a:xfrm>
            <a:off x="8375163" y="4601865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5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9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4" grpId="0"/>
      <p:bldP spid="25" grpId="0"/>
      <p:bldP spid="26" grpId="0"/>
      <p:bldP spid="27" grpId="0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92773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文本框 118"/>
          <p:cNvSpPr txBox="1"/>
          <p:nvPr/>
        </p:nvSpPr>
        <p:spPr>
          <a:xfrm>
            <a:off x="1438876" y="1756944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8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lt"/>
              </a:rPr>
              <a:t>目录</a:t>
            </a:r>
            <a:endParaRPr lang="zh-CN" altLang="en-US" sz="7998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2795013"/>
            <a:ext cx="2496052" cy="68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2464197"/>
            <a:ext cx="6165068" cy="61586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2556976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2525731"/>
            <a:ext cx="492796" cy="492796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3235531"/>
            <a:ext cx="6165068" cy="61586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3328310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3297065"/>
            <a:ext cx="492796" cy="492796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4006866"/>
            <a:ext cx="6165068" cy="61586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4099645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4068399"/>
            <a:ext cx="492796" cy="492796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787724"/>
            <a:ext cx="6165068" cy="61586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880502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849257"/>
            <a:ext cx="492796" cy="492796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3938"/>
          <a:stretch/>
        </p:blipFill>
        <p:spPr>
          <a:xfrm>
            <a:off x="352" y="4624436"/>
            <a:ext cx="12858045" cy="260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48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4"/>
          <p:cNvSpPr>
            <a:spLocks/>
          </p:cNvSpPr>
          <p:nvPr/>
        </p:nvSpPr>
        <p:spPr bwMode="auto">
          <a:xfrm rot="10800000">
            <a:off x="1643726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4"/>
          <p:cNvSpPr>
            <a:spLocks/>
          </p:cNvSpPr>
          <p:nvPr/>
        </p:nvSpPr>
        <p:spPr bwMode="auto">
          <a:xfrm rot="5400000" flipH="1">
            <a:off x="1903982" y="4006128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 flipH="1">
            <a:off x="3624008" y="3745873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 rot="5400000">
            <a:off x="3884267" y="202584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4"/>
          <p:cNvSpPr>
            <a:spLocks/>
          </p:cNvSpPr>
          <p:nvPr/>
        </p:nvSpPr>
        <p:spPr bwMode="auto">
          <a:xfrm rot="10800000">
            <a:off x="5604293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5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 rot="5400000" flipH="1">
            <a:off x="5864549" y="4006127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1899499" y="2903175"/>
            <a:ext cx="264741" cy="230801"/>
            <a:chOff x="7540014" y="4306907"/>
            <a:chExt cx="389342" cy="339426"/>
          </a:xfrm>
          <a:solidFill>
            <a:schemeClr val="accent1"/>
          </a:solidFill>
        </p:grpSpPr>
        <p:sp>
          <p:nvSpPr>
            <p:cNvPr id="35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3875054" y="4880867"/>
            <a:ext cx="226333" cy="230801"/>
            <a:chOff x="7160655" y="2178006"/>
            <a:chExt cx="379359" cy="386846"/>
          </a:xfrm>
          <a:solidFill>
            <a:schemeClr val="accent3"/>
          </a:solidFill>
        </p:grpSpPr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2242685" y="4505212"/>
            <a:ext cx="262159" cy="230801"/>
            <a:chOff x="6040049" y="4182118"/>
            <a:chExt cx="521619" cy="459224"/>
          </a:xfrm>
          <a:solidFill>
            <a:schemeClr val="accent2"/>
          </a:solidFill>
        </p:grpSpPr>
        <p:sp>
          <p:nvSpPr>
            <p:cNvPr id="51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Freeform 21"/>
          <p:cNvSpPr>
            <a:spLocks noChangeAspect="1" noEditPoints="1"/>
          </p:cNvSpPr>
          <p:nvPr/>
        </p:nvSpPr>
        <p:spPr bwMode="auto">
          <a:xfrm>
            <a:off x="4219781" y="3257644"/>
            <a:ext cx="259273" cy="230801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49"/>
          <p:cNvSpPr>
            <a:spLocks noChangeAspect="1" noEditPoints="1"/>
          </p:cNvSpPr>
          <p:nvPr/>
        </p:nvSpPr>
        <p:spPr bwMode="auto">
          <a:xfrm>
            <a:off x="6198683" y="4501210"/>
            <a:ext cx="270988" cy="230801"/>
          </a:xfrm>
          <a:custGeom>
            <a:avLst/>
            <a:gdLst>
              <a:gd name="T0" fmla="*/ 182 w 400"/>
              <a:gd name="T1" fmla="*/ 180 h 340"/>
              <a:gd name="T2" fmla="*/ 218 w 400"/>
              <a:gd name="T3" fmla="*/ 180 h 340"/>
              <a:gd name="T4" fmla="*/ 218 w 400"/>
              <a:gd name="T5" fmla="*/ 220 h 340"/>
              <a:gd name="T6" fmla="*/ 400 w 400"/>
              <a:gd name="T7" fmla="*/ 220 h 340"/>
              <a:gd name="T8" fmla="*/ 396 w 400"/>
              <a:gd name="T9" fmla="*/ 103 h 340"/>
              <a:gd name="T10" fmla="*/ 356 w 400"/>
              <a:gd name="T11" fmla="*/ 60 h 340"/>
              <a:gd name="T12" fmla="*/ 292 w 400"/>
              <a:gd name="T13" fmla="*/ 60 h 340"/>
              <a:gd name="T14" fmla="*/ 268 w 400"/>
              <a:gd name="T15" fmla="*/ 15 h 340"/>
              <a:gd name="T16" fmla="*/ 244 w 400"/>
              <a:gd name="T17" fmla="*/ 0 h 340"/>
              <a:gd name="T18" fmla="*/ 155 w 400"/>
              <a:gd name="T19" fmla="*/ 0 h 340"/>
              <a:gd name="T20" fmla="*/ 132 w 400"/>
              <a:gd name="T21" fmla="*/ 15 h 340"/>
              <a:gd name="T22" fmla="*/ 108 w 400"/>
              <a:gd name="T23" fmla="*/ 60 h 340"/>
              <a:gd name="T24" fmla="*/ 44 w 400"/>
              <a:gd name="T25" fmla="*/ 60 h 340"/>
              <a:gd name="T26" fmla="*/ 4 w 400"/>
              <a:gd name="T27" fmla="*/ 103 h 340"/>
              <a:gd name="T28" fmla="*/ 0 w 400"/>
              <a:gd name="T29" fmla="*/ 220 h 340"/>
              <a:gd name="T30" fmla="*/ 182 w 400"/>
              <a:gd name="T31" fmla="*/ 220 h 340"/>
              <a:gd name="T32" fmla="*/ 182 w 400"/>
              <a:gd name="T33" fmla="*/ 180 h 340"/>
              <a:gd name="T34" fmla="*/ 153 w 400"/>
              <a:gd name="T35" fmla="*/ 38 h 340"/>
              <a:gd name="T36" fmla="*/ 169 w 400"/>
              <a:gd name="T37" fmla="*/ 28 h 340"/>
              <a:gd name="T38" fmla="*/ 230 w 400"/>
              <a:gd name="T39" fmla="*/ 28 h 340"/>
              <a:gd name="T40" fmla="*/ 247 w 400"/>
              <a:gd name="T41" fmla="*/ 38 h 340"/>
              <a:gd name="T42" fmla="*/ 258 w 400"/>
              <a:gd name="T43" fmla="*/ 60 h 340"/>
              <a:gd name="T44" fmla="*/ 141 w 400"/>
              <a:gd name="T45" fmla="*/ 60 h 340"/>
              <a:gd name="T46" fmla="*/ 153 w 400"/>
              <a:gd name="T47" fmla="*/ 38 h 340"/>
              <a:gd name="T48" fmla="*/ 218 w 400"/>
              <a:gd name="T49" fmla="*/ 280 h 340"/>
              <a:gd name="T50" fmla="*/ 182 w 400"/>
              <a:gd name="T51" fmla="*/ 280 h 340"/>
              <a:gd name="T52" fmla="*/ 182 w 400"/>
              <a:gd name="T53" fmla="*/ 240 h 340"/>
              <a:gd name="T54" fmla="*/ 10 w 400"/>
              <a:gd name="T55" fmla="*/ 240 h 340"/>
              <a:gd name="T56" fmla="*/ 14 w 400"/>
              <a:gd name="T57" fmla="*/ 306 h 340"/>
              <a:gd name="T58" fmla="*/ 50 w 400"/>
              <a:gd name="T59" fmla="*/ 340 h 340"/>
              <a:gd name="T60" fmla="*/ 350 w 400"/>
              <a:gd name="T61" fmla="*/ 340 h 340"/>
              <a:gd name="T62" fmla="*/ 386 w 400"/>
              <a:gd name="T63" fmla="*/ 306 h 340"/>
              <a:gd name="T64" fmla="*/ 390 w 400"/>
              <a:gd name="T65" fmla="*/ 240 h 340"/>
              <a:gd name="T66" fmla="*/ 218 w 400"/>
              <a:gd name="T67" fmla="*/ 240 h 340"/>
              <a:gd name="T68" fmla="*/ 218 w 400"/>
              <a:gd name="T69" fmla="*/ 28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340">
                <a:moveTo>
                  <a:pt x="182" y="180"/>
                </a:moveTo>
                <a:cubicBezTo>
                  <a:pt x="218" y="180"/>
                  <a:pt x="218" y="180"/>
                  <a:pt x="218" y="18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400" y="220"/>
                  <a:pt x="397" y="131"/>
                  <a:pt x="396" y="103"/>
                </a:cubicBezTo>
                <a:cubicBezTo>
                  <a:pt x="395" y="76"/>
                  <a:pt x="385" y="60"/>
                  <a:pt x="356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82" y="41"/>
                  <a:pt x="271" y="21"/>
                  <a:pt x="268" y="15"/>
                </a:cubicBezTo>
                <a:cubicBezTo>
                  <a:pt x="261" y="2"/>
                  <a:pt x="259" y="0"/>
                  <a:pt x="24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41" y="0"/>
                  <a:pt x="138" y="2"/>
                  <a:pt x="132" y="15"/>
                </a:cubicBezTo>
                <a:cubicBezTo>
                  <a:pt x="129" y="21"/>
                  <a:pt x="118" y="41"/>
                  <a:pt x="108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14" y="60"/>
                  <a:pt x="5" y="76"/>
                  <a:pt x="4" y="103"/>
                </a:cubicBezTo>
                <a:cubicBezTo>
                  <a:pt x="3" y="129"/>
                  <a:pt x="0" y="220"/>
                  <a:pt x="0" y="220"/>
                </a:cubicBezTo>
                <a:cubicBezTo>
                  <a:pt x="182" y="220"/>
                  <a:pt x="182" y="220"/>
                  <a:pt x="182" y="220"/>
                </a:cubicBezTo>
                <a:lnTo>
                  <a:pt x="182" y="180"/>
                </a:lnTo>
                <a:close/>
                <a:moveTo>
                  <a:pt x="153" y="38"/>
                </a:moveTo>
                <a:cubicBezTo>
                  <a:pt x="157" y="30"/>
                  <a:pt x="159" y="28"/>
                  <a:pt x="169" y="28"/>
                </a:cubicBezTo>
                <a:cubicBezTo>
                  <a:pt x="230" y="28"/>
                  <a:pt x="230" y="28"/>
                  <a:pt x="230" y="28"/>
                </a:cubicBezTo>
                <a:cubicBezTo>
                  <a:pt x="241" y="28"/>
                  <a:pt x="242" y="30"/>
                  <a:pt x="247" y="38"/>
                </a:cubicBezTo>
                <a:cubicBezTo>
                  <a:pt x="248" y="41"/>
                  <a:pt x="253" y="50"/>
                  <a:pt x="258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6" y="50"/>
                  <a:pt x="151" y="41"/>
                  <a:pt x="153" y="38"/>
                </a:cubicBezTo>
                <a:close/>
                <a:moveTo>
                  <a:pt x="218" y="280"/>
                </a:moveTo>
                <a:cubicBezTo>
                  <a:pt x="182" y="280"/>
                  <a:pt x="182" y="280"/>
                  <a:pt x="182" y="28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0" y="240"/>
                  <a:pt x="10" y="240"/>
                  <a:pt x="10" y="240"/>
                </a:cubicBezTo>
                <a:cubicBezTo>
                  <a:pt x="10" y="240"/>
                  <a:pt x="12" y="276"/>
                  <a:pt x="14" y="306"/>
                </a:cubicBezTo>
                <a:cubicBezTo>
                  <a:pt x="14" y="319"/>
                  <a:pt x="18" y="340"/>
                  <a:pt x="50" y="340"/>
                </a:cubicBezTo>
                <a:cubicBezTo>
                  <a:pt x="350" y="340"/>
                  <a:pt x="350" y="340"/>
                  <a:pt x="350" y="340"/>
                </a:cubicBezTo>
                <a:cubicBezTo>
                  <a:pt x="381" y="340"/>
                  <a:pt x="385" y="319"/>
                  <a:pt x="386" y="306"/>
                </a:cubicBezTo>
                <a:cubicBezTo>
                  <a:pt x="388" y="275"/>
                  <a:pt x="390" y="240"/>
                  <a:pt x="390" y="240"/>
                </a:cubicBezTo>
                <a:cubicBezTo>
                  <a:pt x="218" y="240"/>
                  <a:pt x="218" y="240"/>
                  <a:pt x="218" y="240"/>
                </a:cubicBezTo>
                <a:lnTo>
                  <a:pt x="218" y="28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6"/>
          <p:cNvSpPr>
            <a:spLocks noChangeAspect="1" noEditPoints="1"/>
          </p:cNvSpPr>
          <p:nvPr/>
        </p:nvSpPr>
        <p:spPr bwMode="auto">
          <a:xfrm>
            <a:off x="5839823" y="2904872"/>
            <a:ext cx="230259" cy="230801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2216953" y="288875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1930340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142403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3849754" y="2893890"/>
            <a:ext cx="1064191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6114496" y="289101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890905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7538982" y="2231504"/>
            <a:ext cx="1593794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7538983" y="2496953"/>
            <a:ext cx="3580452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38981" y="3299239"/>
            <a:ext cx="3580453" cy="254310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3884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6912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685959" y="685668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3938"/>
          <a:stretch/>
        </p:blipFill>
        <p:spPr>
          <a:xfrm>
            <a:off x="352" y="4624436"/>
            <a:ext cx="12858045" cy="2608213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361408" y="4604908"/>
            <a:ext cx="813593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rgbClr val="F5130B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rgbClr val="F5130B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936988" y="5328232"/>
            <a:ext cx="6984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rgbClr val="F513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CHINA XINGE CONCLUDED IN THE SECOND HALF OF THE WORK</a:t>
            </a:r>
            <a:endParaRPr lang="zh-CN" altLang="en-US" sz="1600" dirty="0">
              <a:solidFill>
                <a:srgbClr val="F5130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621496" y="5728245"/>
            <a:ext cx="561575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400" cap="all" dirty="0">
                <a:solidFill>
                  <a:srgbClr val="F5130B"/>
                </a:solidFill>
                <a:cs typeface="Arial" panose="020B0604020202020204" pitchFamily="34" charset="0"/>
              </a:rPr>
              <a:t>|</a:t>
            </a:r>
            <a:endParaRPr lang="zh-CN" altLang="en-US" sz="1400" cap="all" dirty="0">
              <a:solidFill>
                <a:srgbClr val="F5130B"/>
              </a:solidFill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900" y="880021"/>
            <a:ext cx="3790950" cy="359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59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765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765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095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3938"/>
          <a:stretch/>
        </p:blipFill>
        <p:spPr>
          <a:xfrm>
            <a:off x="352" y="4624436"/>
            <a:ext cx="12858045" cy="2608213"/>
          </a:xfrm>
          <a:prstGeom prst="rect">
            <a:avLst/>
          </a:prstGeom>
        </p:spPr>
      </p:pic>
      <p:sp>
        <p:nvSpPr>
          <p:cNvPr id="17" name="TextBox 11"/>
          <p:cNvSpPr txBox="1"/>
          <p:nvPr/>
        </p:nvSpPr>
        <p:spPr>
          <a:xfrm>
            <a:off x="6645152" y="2926980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6455693" y="2789015"/>
            <a:ext cx="0" cy="1997354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3"/>
          <p:cNvSpPr txBox="1"/>
          <p:nvPr/>
        </p:nvSpPr>
        <p:spPr>
          <a:xfrm>
            <a:off x="4692560" y="4440206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485159" y="2752229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6895290" y="4312225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8375163" y="4312225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4666921" y="2984122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6895290" y="4601865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5"/>
          <p:cNvSpPr txBox="1"/>
          <p:nvPr/>
        </p:nvSpPr>
        <p:spPr>
          <a:xfrm>
            <a:off x="8375163" y="4601865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710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9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4" grpId="0"/>
      <p:bldP spid="25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2410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5020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533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6467" y="2392189"/>
            <a:ext cx="12639904" cy="283516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89701" y="2992038"/>
            <a:ext cx="791180" cy="8100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104" y="3249358"/>
            <a:ext cx="330379" cy="295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272" y="2943545"/>
            <a:ext cx="791180" cy="8100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00" y="2923375"/>
            <a:ext cx="791180" cy="8100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697" y="2943545"/>
            <a:ext cx="791180" cy="8100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958" y="2943545"/>
            <a:ext cx="791180" cy="8100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621" y="3196685"/>
            <a:ext cx="303767" cy="303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0" y="3164144"/>
            <a:ext cx="337100" cy="328509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109" tIns="128555" rIns="257109" bIns="12855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1160" y="3194918"/>
            <a:ext cx="296254" cy="307301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911" y="3167147"/>
            <a:ext cx="375275" cy="36284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4359" y="4007437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338" y="4042215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340" y="3974190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614" y="4053179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2348" y="4042215"/>
            <a:ext cx="1654401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03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3938"/>
          <a:stretch/>
        </p:blipFill>
        <p:spPr>
          <a:xfrm>
            <a:off x="352" y="4624436"/>
            <a:ext cx="12858045" cy="2608213"/>
          </a:xfrm>
          <a:prstGeom prst="rect">
            <a:avLst/>
          </a:prstGeom>
        </p:spPr>
      </p:pic>
      <p:sp>
        <p:nvSpPr>
          <p:cNvPr id="17" name="TextBox 11"/>
          <p:cNvSpPr txBox="1"/>
          <p:nvPr/>
        </p:nvSpPr>
        <p:spPr>
          <a:xfrm>
            <a:off x="6645152" y="2926980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6455693" y="2789015"/>
            <a:ext cx="0" cy="1997354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3"/>
          <p:cNvSpPr txBox="1"/>
          <p:nvPr/>
        </p:nvSpPr>
        <p:spPr>
          <a:xfrm>
            <a:off x="4692560" y="4440206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485159" y="2752229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6895290" y="4312225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8375163" y="4312225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4666921" y="2984122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6895290" y="4601865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5"/>
          <p:cNvSpPr txBox="1"/>
          <p:nvPr/>
        </p:nvSpPr>
        <p:spPr>
          <a:xfrm>
            <a:off x="8375163" y="4601865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860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9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4" grpId="0"/>
      <p:bldP spid="25" grpId="0"/>
      <p:bldP spid="26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07" y="4715489"/>
            <a:ext cx="12857339" cy="25169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290" y="4561860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8" y="4561860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837" y="4561860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3931" y="1565031"/>
            <a:ext cx="10674174" cy="2768971"/>
            <a:chOff x="894415" y="1483855"/>
            <a:chExt cx="10121809" cy="2625683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295670"/>
              <a:ext cx="1781907" cy="178190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670448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660204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1" tIns="53561" rIns="53561" bIns="53561" anchor="ctr"/>
            <a:lstStyle/>
            <a:p>
              <a:pPr algn="just" defTabSz="481991">
                <a:lnSpc>
                  <a:spcPct val="120000"/>
                </a:lnSpc>
                <a:defRPr/>
              </a:pPr>
              <a:endParaRPr lang="es-ES" sz="949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639691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4429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507992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91937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46138" y="1621003"/>
              <a:ext cx="633211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406890" y="1629881"/>
              <a:ext cx="651855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573895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64709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72489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3656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08665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287754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6067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第一PPT，www.1ppt.com">
  <a:themeElements>
    <a:clrScheme name="自定义 48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F6B36"/>
      </a:accent1>
      <a:accent2>
        <a:srgbClr val="E81218"/>
      </a:accent2>
      <a:accent3>
        <a:srgbClr val="0F6B36"/>
      </a:accent3>
      <a:accent4>
        <a:srgbClr val="E81218"/>
      </a:accent4>
      <a:accent5>
        <a:srgbClr val="0F6B36"/>
      </a:accent5>
      <a:accent6>
        <a:srgbClr val="E81218"/>
      </a:accent6>
      <a:hlink>
        <a:srgbClr val="0F6B36"/>
      </a:hlink>
      <a:folHlink>
        <a:srgbClr val="E8121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3711</Words>
  <Application>Microsoft Office PowerPoint</Application>
  <PresentationFormat>自定义</PresentationFormat>
  <Paragraphs>243</Paragraphs>
  <Slides>23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农村信合</dc:title>
  <dc:creator/>
  <cp:keywords>www.1ppt.com</cp:keywords>
  <cp:lastModifiedBy/>
  <cp:revision>1</cp:revision>
  <dcterms:created xsi:type="dcterms:W3CDTF">2016-10-17T14:00:15Z</dcterms:created>
  <dcterms:modified xsi:type="dcterms:W3CDTF">2018-01-29T08:22:47Z</dcterms:modified>
</cp:coreProperties>
</file>