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sldIdLst>
    <p:sldId id="256" r:id="rId4"/>
    <p:sldId id="257" r:id="rId5"/>
    <p:sldId id="258" r:id="rId6"/>
    <p:sldId id="262" r:id="rId7"/>
    <p:sldId id="263" r:id="rId8"/>
    <p:sldId id="264" r:id="rId9"/>
    <p:sldId id="265" r:id="rId10"/>
    <p:sldId id="259" r:id="rId11"/>
    <p:sldId id="269" r:id="rId12"/>
    <p:sldId id="270" r:id="rId13"/>
    <p:sldId id="271" r:id="rId14"/>
    <p:sldId id="272" r:id="rId15"/>
    <p:sldId id="260" r:id="rId16"/>
    <p:sldId id="273" r:id="rId17"/>
    <p:sldId id="274" r:id="rId18"/>
    <p:sldId id="275" r:id="rId19"/>
    <p:sldId id="276" r:id="rId20"/>
    <p:sldId id="261" r:id="rId21"/>
    <p:sldId id="277" r:id="rId22"/>
    <p:sldId id="278" r:id="rId23"/>
    <p:sldId id="279" r:id="rId24"/>
    <p:sldId id="280" r:id="rId25"/>
    <p:sldId id="281" r:id="rId26"/>
    <p:sldId id="282" r:id="rId27"/>
    <p:sldId id="283"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B1E0"/>
    <a:srgbClr val="2580D1"/>
    <a:srgbClr val="77B2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46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4EBFF865-7FFC-4765-AA22-776D1BE1EE28}" type="datetimeFigureOut">
              <a:rPr lang="zh-CN" altLang="en-US" smtClean="0"/>
              <a:t>2018/1/28</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E2AFED6-87A4-4AB9-AC13-25AB4F081DB0}" type="slidenum">
              <a:rPr lang="zh-CN" altLang="en-US" smtClean="0"/>
              <a:t>‹#›</a:t>
            </a:fld>
            <a:endParaRPr lang="zh-CN" altLang="en-US"/>
          </a:p>
        </p:txBody>
      </p:sp>
    </p:spTree>
    <p:extLst>
      <p:ext uri="{BB962C8B-B14F-4D97-AF65-F5344CB8AC3E}">
        <p14:creationId xmlns:p14="http://schemas.microsoft.com/office/powerpoint/2010/main" val="1948764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4EBFF865-7FFC-4765-AA22-776D1BE1EE28}" type="datetimeFigureOut">
              <a:rPr lang="zh-CN" altLang="en-US" smtClean="0"/>
              <a:t>2018/1/28</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E2AFED6-87A4-4AB9-AC13-25AB4F081DB0}" type="slidenum">
              <a:rPr lang="zh-CN" altLang="en-US" smtClean="0"/>
              <a:t>‹#›</a:t>
            </a:fld>
            <a:endParaRPr lang="zh-CN" altLang="en-US"/>
          </a:p>
        </p:txBody>
      </p:sp>
    </p:spTree>
    <p:extLst>
      <p:ext uri="{BB962C8B-B14F-4D97-AF65-F5344CB8AC3E}">
        <p14:creationId xmlns:p14="http://schemas.microsoft.com/office/powerpoint/2010/main" val="2673320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4EBFF865-7FFC-4765-AA22-776D1BE1EE28}" type="datetimeFigureOut">
              <a:rPr lang="zh-CN" altLang="en-US" smtClean="0"/>
              <a:t>2018/1/28</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E2AFED6-87A4-4AB9-AC13-25AB4F081DB0}" type="slidenum">
              <a:rPr lang="zh-CN" altLang="en-US" smtClean="0"/>
              <a:t>‹#›</a:t>
            </a:fld>
            <a:endParaRPr lang="zh-CN" altLang="en-US"/>
          </a:p>
        </p:txBody>
      </p:sp>
    </p:spTree>
    <p:extLst>
      <p:ext uri="{BB962C8B-B14F-4D97-AF65-F5344CB8AC3E}">
        <p14:creationId xmlns:p14="http://schemas.microsoft.com/office/powerpoint/2010/main" val="3806642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375"/>
            <a:ext cx="6858000" cy="1790700"/>
          </a:xfrm>
          <a:prstGeom prst="rect">
            <a:avLst/>
          </a:prstGeo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925"/>
            <a:ext cx="6858000" cy="1241425"/>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28650" y="4767263"/>
            <a:ext cx="2057400" cy="274637"/>
          </a:xfrm>
          <a:prstGeom prst="rect">
            <a:avLst/>
          </a:prstGeom>
        </p:spPr>
        <p:txBody>
          <a:bodyPr/>
          <a:lstStyle/>
          <a:p>
            <a:fld id="{C8AE7BAC-057A-4B76-BF22-EF21B019C6C8}" type="datetimeFigureOut">
              <a:rPr lang="zh-CN" altLang="en-US" smtClean="0"/>
              <a:t>2018/1/28</a:t>
            </a:fld>
            <a:endParaRPr lang="zh-CN" altLang="en-US"/>
          </a:p>
        </p:txBody>
      </p:sp>
      <p:sp>
        <p:nvSpPr>
          <p:cNvPr id="5" name="页脚占位符 4"/>
          <p:cNvSpPr>
            <a:spLocks noGrp="1"/>
          </p:cNvSpPr>
          <p:nvPr>
            <p:ph type="ftr" sz="quarter" idx="11"/>
          </p:nvPr>
        </p:nvSpPr>
        <p:spPr>
          <a:xfrm>
            <a:off x="3028950" y="4767263"/>
            <a:ext cx="30861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4637"/>
          </a:xfrm>
          <a:prstGeom prst="rect">
            <a:avLst/>
          </a:prstGeom>
        </p:spPr>
        <p:txBody>
          <a:bodyPr/>
          <a:lstStyle/>
          <a:p>
            <a:fld id="{8208608A-B535-45CA-A33A-82CC4DF88F7C}" type="slidenum">
              <a:rPr lang="zh-CN" altLang="en-US" smtClean="0"/>
              <a:t>‹#›</a:t>
            </a:fld>
            <a:endParaRPr lang="zh-CN" altLang="en-US"/>
          </a:p>
        </p:txBody>
      </p:sp>
    </p:spTree>
    <p:extLst>
      <p:ext uri="{BB962C8B-B14F-4D97-AF65-F5344CB8AC3E}">
        <p14:creationId xmlns:p14="http://schemas.microsoft.com/office/powerpoint/2010/main" val="3729124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28650" y="1370013"/>
            <a:ext cx="788670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4637"/>
          </a:xfrm>
          <a:prstGeom prst="rect">
            <a:avLst/>
          </a:prstGeom>
        </p:spPr>
        <p:txBody>
          <a:bodyPr/>
          <a:lstStyle/>
          <a:p>
            <a:fld id="{C8AE7BAC-057A-4B76-BF22-EF21B019C6C8}" type="datetimeFigureOut">
              <a:rPr lang="zh-CN" altLang="en-US" smtClean="0"/>
              <a:t>2018/1/28</a:t>
            </a:fld>
            <a:endParaRPr lang="zh-CN" altLang="en-US"/>
          </a:p>
        </p:txBody>
      </p:sp>
      <p:sp>
        <p:nvSpPr>
          <p:cNvPr id="5" name="页脚占位符 4"/>
          <p:cNvSpPr>
            <a:spLocks noGrp="1"/>
          </p:cNvSpPr>
          <p:nvPr>
            <p:ph type="ftr" sz="quarter" idx="11"/>
          </p:nvPr>
        </p:nvSpPr>
        <p:spPr>
          <a:xfrm>
            <a:off x="3028950" y="4767263"/>
            <a:ext cx="30861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4637"/>
          </a:xfrm>
          <a:prstGeom prst="rect">
            <a:avLst/>
          </a:prstGeom>
        </p:spPr>
        <p:txBody>
          <a:bodyPr/>
          <a:lstStyle/>
          <a:p>
            <a:fld id="{8208608A-B535-45CA-A33A-82CC4DF88F7C}" type="slidenum">
              <a:rPr lang="zh-CN" altLang="en-US" smtClean="0"/>
              <a:t>‹#›</a:t>
            </a:fld>
            <a:endParaRPr lang="zh-CN" altLang="en-US"/>
          </a:p>
        </p:txBody>
      </p:sp>
    </p:spTree>
    <p:extLst>
      <p:ext uri="{BB962C8B-B14F-4D97-AF65-F5344CB8AC3E}">
        <p14:creationId xmlns:p14="http://schemas.microsoft.com/office/powerpoint/2010/main" val="23981445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700"/>
            <a:ext cx="7886700" cy="2139950"/>
          </a:xfrm>
          <a:prstGeom prst="rect">
            <a:avLst/>
          </a:prstGeo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1700"/>
            <a:ext cx="7886700" cy="1125538"/>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628650" y="4767263"/>
            <a:ext cx="2057400" cy="274637"/>
          </a:xfrm>
          <a:prstGeom prst="rect">
            <a:avLst/>
          </a:prstGeom>
        </p:spPr>
        <p:txBody>
          <a:bodyPr/>
          <a:lstStyle/>
          <a:p>
            <a:fld id="{C8AE7BAC-057A-4B76-BF22-EF21B019C6C8}" type="datetimeFigureOut">
              <a:rPr lang="zh-CN" altLang="en-US" smtClean="0"/>
              <a:t>2018/1/28</a:t>
            </a:fld>
            <a:endParaRPr lang="zh-CN" altLang="en-US"/>
          </a:p>
        </p:txBody>
      </p:sp>
      <p:sp>
        <p:nvSpPr>
          <p:cNvPr id="5" name="页脚占位符 4"/>
          <p:cNvSpPr>
            <a:spLocks noGrp="1"/>
          </p:cNvSpPr>
          <p:nvPr>
            <p:ph type="ftr" sz="quarter" idx="11"/>
          </p:nvPr>
        </p:nvSpPr>
        <p:spPr>
          <a:xfrm>
            <a:off x="3028950" y="4767263"/>
            <a:ext cx="30861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4637"/>
          </a:xfrm>
          <a:prstGeom prst="rect">
            <a:avLst/>
          </a:prstGeom>
        </p:spPr>
        <p:txBody>
          <a:bodyPr/>
          <a:lstStyle/>
          <a:p>
            <a:fld id="{8208608A-B535-45CA-A33A-82CC4DF88F7C}" type="slidenum">
              <a:rPr lang="zh-CN" altLang="en-US" smtClean="0"/>
              <a:t>‹#›</a:t>
            </a:fld>
            <a:endParaRPr lang="zh-CN" altLang="en-US"/>
          </a:p>
        </p:txBody>
      </p:sp>
    </p:spTree>
    <p:extLst>
      <p:ext uri="{BB962C8B-B14F-4D97-AF65-F5344CB8AC3E}">
        <p14:creationId xmlns:p14="http://schemas.microsoft.com/office/powerpoint/2010/main" val="7378044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70013"/>
            <a:ext cx="386715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370013"/>
            <a:ext cx="3867150" cy="326231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28650" y="4767263"/>
            <a:ext cx="2057400" cy="274637"/>
          </a:xfrm>
          <a:prstGeom prst="rect">
            <a:avLst/>
          </a:prstGeom>
        </p:spPr>
        <p:txBody>
          <a:bodyPr/>
          <a:lstStyle/>
          <a:p>
            <a:fld id="{C8AE7BAC-057A-4B76-BF22-EF21B019C6C8}" type="datetimeFigureOut">
              <a:rPr lang="zh-CN" altLang="en-US" smtClean="0"/>
              <a:t>2018/1/28</a:t>
            </a:fld>
            <a:endParaRPr lang="zh-CN" altLang="en-US"/>
          </a:p>
        </p:txBody>
      </p:sp>
      <p:sp>
        <p:nvSpPr>
          <p:cNvPr id="6" name="页脚占位符 5"/>
          <p:cNvSpPr>
            <a:spLocks noGrp="1"/>
          </p:cNvSpPr>
          <p:nvPr>
            <p:ph type="ftr" sz="quarter" idx="11"/>
          </p:nvPr>
        </p:nvSpPr>
        <p:spPr>
          <a:xfrm>
            <a:off x="3028950" y="4767263"/>
            <a:ext cx="30861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4637"/>
          </a:xfrm>
          <a:prstGeom prst="rect">
            <a:avLst/>
          </a:prstGeom>
        </p:spPr>
        <p:txBody>
          <a:bodyPr/>
          <a:lstStyle/>
          <a:p>
            <a:fld id="{8208608A-B535-45CA-A33A-82CC4DF88F7C}" type="slidenum">
              <a:rPr lang="zh-CN" altLang="en-US" smtClean="0"/>
              <a:t>‹#›</a:t>
            </a:fld>
            <a:endParaRPr lang="zh-CN" altLang="en-US"/>
          </a:p>
        </p:txBody>
      </p:sp>
    </p:spTree>
    <p:extLst>
      <p:ext uri="{BB962C8B-B14F-4D97-AF65-F5344CB8AC3E}">
        <p14:creationId xmlns:p14="http://schemas.microsoft.com/office/powerpoint/2010/main" val="2832931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274638"/>
            <a:ext cx="7886700" cy="993775"/>
          </a:xfrm>
          <a:prstGeom prst="rect">
            <a:avLst/>
          </a:prstGeo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260475"/>
            <a:ext cx="3868737"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1879600"/>
            <a:ext cx="3868737" cy="276225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475"/>
            <a:ext cx="3887788"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1879600"/>
            <a:ext cx="3887788" cy="2762250"/>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28650" y="4767263"/>
            <a:ext cx="2057400" cy="274637"/>
          </a:xfrm>
          <a:prstGeom prst="rect">
            <a:avLst/>
          </a:prstGeom>
        </p:spPr>
        <p:txBody>
          <a:bodyPr/>
          <a:lstStyle/>
          <a:p>
            <a:fld id="{C8AE7BAC-057A-4B76-BF22-EF21B019C6C8}" type="datetimeFigureOut">
              <a:rPr lang="zh-CN" altLang="en-US" smtClean="0"/>
              <a:t>2018/1/28</a:t>
            </a:fld>
            <a:endParaRPr lang="zh-CN" altLang="en-US"/>
          </a:p>
        </p:txBody>
      </p:sp>
      <p:sp>
        <p:nvSpPr>
          <p:cNvPr id="8" name="页脚占位符 7"/>
          <p:cNvSpPr>
            <a:spLocks noGrp="1"/>
          </p:cNvSpPr>
          <p:nvPr>
            <p:ph type="ftr" sz="quarter" idx="11"/>
          </p:nvPr>
        </p:nvSpPr>
        <p:spPr>
          <a:xfrm>
            <a:off x="3028950" y="4767263"/>
            <a:ext cx="3086100" cy="274637"/>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0" y="4767263"/>
            <a:ext cx="2057400" cy="274637"/>
          </a:xfrm>
          <a:prstGeom prst="rect">
            <a:avLst/>
          </a:prstGeom>
        </p:spPr>
        <p:txBody>
          <a:bodyPr/>
          <a:lstStyle/>
          <a:p>
            <a:fld id="{8208608A-B535-45CA-A33A-82CC4DF88F7C}" type="slidenum">
              <a:rPr lang="zh-CN" altLang="en-US" smtClean="0"/>
              <a:t>‹#›</a:t>
            </a:fld>
            <a:endParaRPr lang="zh-CN" altLang="en-US"/>
          </a:p>
        </p:txBody>
      </p:sp>
    </p:spTree>
    <p:extLst>
      <p:ext uri="{BB962C8B-B14F-4D97-AF65-F5344CB8AC3E}">
        <p14:creationId xmlns:p14="http://schemas.microsoft.com/office/powerpoint/2010/main" val="5630635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28650" y="4767263"/>
            <a:ext cx="2057400" cy="274637"/>
          </a:xfrm>
          <a:prstGeom prst="rect">
            <a:avLst/>
          </a:prstGeom>
        </p:spPr>
        <p:txBody>
          <a:bodyPr/>
          <a:lstStyle/>
          <a:p>
            <a:fld id="{C8AE7BAC-057A-4B76-BF22-EF21B019C6C8}" type="datetimeFigureOut">
              <a:rPr lang="zh-CN" altLang="en-US" smtClean="0"/>
              <a:t>2018/1/28</a:t>
            </a:fld>
            <a:endParaRPr lang="zh-CN" altLang="en-US"/>
          </a:p>
        </p:txBody>
      </p:sp>
      <p:sp>
        <p:nvSpPr>
          <p:cNvPr id="4" name="页脚占位符 3"/>
          <p:cNvSpPr>
            <a:spLocks noGrp="1"/>
          </p:cNvSpPr>
          <p:nvPr>
            <p:ph type="ftr" sz="quarter" idx="11"/>
          </p:nvPr>
        </p:nvSpPr>
        <p:spPr>
          <a:xfrm>
            <a:off x="3028950" y="4767263"/>
            <a:ext cx="3086100" cy="274637"/>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0" y="4767263"/>
            <a:ext cx="2057400" cy="274637"/>
          </a:xfrm>
          <a:prstGeom prst="rect">
            <a:avLst/>
          </a:prstGeom>
        </p:spPr>
        <p:txBody>
          <a:bodyPr/>
          <a:lstStyle/>
          <a:p>
            <a:fld id="{8208608A-B535-45CA-A33A-82CC4DF88F7C}" type="slidenum">
              <a:rPr lang="zh-CN" altLang="en-US" smtClean="0"/>
              <a:t>‹#›</a:t>
            </a:fld>
            <a:endParaRPr lang="zh-CN" altLang="en-US"/>
          </a:p>
        </p:txBody>
      </p:sp>
    </p:spTree>
    <p:extLst>
      <p:ext uri="{BB962C8B-B14F-4D97-AF65-F5344CB8AC3E}">
        <p14:creationId xmlns:p14="http://schemas.microsoft.com/office/powerpoint/2010/main" val="28660432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4637"/>
          </a:xfrm>
          <a:prstGeom prst="rect">
            <a:avLst/>
          </a:prstGeom>
        </p:spPr>
        <p:txBody>
          <a:bodyPr/>
          <a:lstStyle/>
          <a:p>
            <a:fld id="{C8AE7BAC-057A-4B76-BF22-EF21B019C6C8}" type="datetimeFigureOut">
              <a:rPr lang="zh-CN" altLang="en-US" smtClean="0"/>
              <a:t>2018/1/28</a:t>
            </a:fld>
            <a:endParaRPr lang="zh-CN" altLang="en-US"/>
          </a:p>
        </p:txBody>
      </p:sp>
      <p:sp>
        <p:nvSpPr>
          <p:cNvPr id="3" name="页脚占位符 2"/>
          <p:cNvSpPr>
            <a:spLocks noGrp="1"/>
          </p:cNvSpPr>
          <p:nvPr>
            <p:ph type="ftr" sz="quarter" idx="11"/>
          </p:nvPr>
        </p:nvSpPr>
        <p:spPr>
          <a:xfrm>
            <a:off x="3028950" y="4767263"/>
            <a:ext cx="3086100" cy="274637"/>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0" y="4767263"/>
            <a:ext cx="2057400" cy="274637"/>
          </a:xfrm>
          <a:prstGeom prst="rect">
            <a:avLst/>
          </a:prstGeom>
        </p:spPr>
        <p:txBody>
          <a:bodyPr/>
          <a:lstStyle/>
          <a:p>
            <a:fld id="{8208608A-B535-45CA-A33A-82CC4DF88F7C}" type="slidenum">
              <a:rPr lang="zh-CN" altLang="en-US" smtClean="0"/>
              <a:t>‹#›</a:t>
            </a:fld>
            <a:endParaRPr lang="zh-CN" altLang="en-US"/>
          </a:p>
        </p:txBody>
      </p:sp>
    </p:spTree>
    <p:extLst>
      <p:ext uri="{BB962C8B-B14F-4D97-AF65-F5344CB8AC3E}">
        <p14:creationId xmlns:p14="http://schemas.microsoft.com/office/powerpoint/2010/main" val="32920112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741363"/>
            <a:ext cx="4629150" cy="36544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1543050"/>
            <a:ext cx="2949575"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628650" y="4767263"/>
            <a:ext cx="2057400" cy="274637"/>
          </a:xfrm>
          <a:prstGeom prst="rect">
            <a:avLst/>
          </a:prstGeom>
        </p:spPr>
        <p:txBody>
          <a:bodyPr/>
          <a:lstStyle/>
          <a:p>
            <a:fld id="{C8AE7BAC-057A-4B76-BF22-EF21B019C6C8}" type="datetimeFigureOut">
              <a:rPr lang="zh-CN" altLang="en-US" smtClean="0"/>
              <a:t>2018/1/28</a:t>
            </a:fld>
            <a:endParaRPr lang="zh-CN" altLang="en-US"/>
          </a:p>
        </p:txBody>
      </p:sp>
      <p:sp>
        <p:nvSpPr>
          <p:cNvPr id="6" name="页脚占位符 5"/>
          <p:cNvSpPr>
            <a:spLocks noGrp="1"/>
          </p:cNvSpPr>
          <p:nvPr>
            <p:ph type="ftr" sz="quarter" idx="11"/>
          </p:nvPr>
        </p:nvSpPr>
        <p:spPr>
          <a:xfrm>
            <a:off x="3028950" y="4767263"/>
            <a:ext cx="30861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4637"/>
          </a:xfrm>
          <a:prstGeom prst="rect">
            <a:avLst/>
          </a:prstGeom>
        </p:spPr>
        <p:txBody>
          <a:bodyPr/>
          <a:lstStyle/>
          <a:p>
            <a:fld id="{8208608A-B535-45CA-A33A-82CC4DF88F7C}" type="slidenum">
              <a:rPr lang="zh-CN" altLang="en-US" smtClean="0"/>
              <a:t>‹#›</a:t>
            </a:fld>
            <a:endParaRPr lang="zh-CN" altLang="en-US"/>
          </a:p>
        </p:txBody>
      </p:sp>
    </p:spTree>
    <p:extLst>
      <p:ext uri="{BB962C8B-B14F-4D97-AF65-F5344CB8AC3E}">
        <p14:creationId xmlns:p14="http://schemas.microsoft.com/office/powerpoint/2010/main" val="32166399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4EBFF865-7FFC-4765-AA22-776D1BE1EE28}" type="datetimeFigureOut">
              <a:rPr lang="zh-CN" altLang="en-US" smtClean="0"/>
              <a:t>2018/1/28</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E2AFED6-87A4-4AB9-AC13-25AB4F081DB0}" type="slidenum">
              <a:rPr lang="zh-CN" altLang="en-US" smtClean="0"/>
              <a:t>‹#›</a:t>
            </a:fld>
            <a:endParaRPr lang="zh-CN" altLang="en-US"/>
          </a:p>
        </p:txBody>
      </p:sp>
    </p:spTree>
    <p:extLst>
      <p:ext uri="{BB962C8B-B14F-4D97-AF65-F5344CB8AC3E}">
        <p14:creationId xmlns:p14="http://schemas.microsoft.com/office/powerpoint/2010/main" val="22717800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342900"/>
            <a:ext cx="2949575" cy="1200150"/>
          </a:xfrm>
          <a:prstGeom prst="rect">
            <a:avLst/>
          </a:prstGeo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741363"/>
            <a:ext cx="4629150" cy="36544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1543050"/>
            <a:ext cx="2949575"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a:xfrm>
            <a:off x="628650" y="4767263"/>
            <a:ext cx="2057400" cy="274637"/>
          </a:xfrm>
          <a:prstGeom prst="rect">
            <a:avLst/>
          </a:prstGeom>
        </p:spPr>
        <p:txBody>
          <a:bodyPr/>
          <a:lstStyle/>
          <a:p>
            <a:fld id="{C8AE7BAC-057A-4B76-BF22-EF21B019C6C8}" type="datetimeFigureOut">
              <a:rPr lang="zh-CN" altLang="en-US" smtClean="0"/>
              <a:t>2018/1/28</a:t>
            </a:fld>
            <a:endParaRPr lang="zh-CN" altLang="en-US"/>
          </a:p>
        </p:txBody>
      </p:sp>
      <p:sp>
        <p:nvSpPr>
          <p:cNvPr id="6" name="页脚占位符 5"/>
          <p:cNvSpPr>
            <a:spLocks noGrp="1"/>
          </p:cNvSpPr>
          <p:nvPr>
            <p:ph type="ftr" sz="quarter" idx="11"/>
          </p:nvPr>
        </p:nvSpPr>
        <p:spPr>
          <a:xfrm>
            <a:off x="3028950" y="4767263"/>
            <a:ext cx="3086100" cy="274637"/>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0" y="4767263"/>
            <a:ext cx="2057400" cy="274637"/>
          </a:xfrm>
          <a:prstGeom prst="rect">
            <a:avLst/>
          </a:prstGeom>
        </p:spPr>
        <p:txBody>
          <a:bodyPr/>
          <a:lstStyle/>
          <a:p>
            <a:fld id="{8208608A-B535-45CA-A33A-82CC4DF88F7C}" type="slidenum">
              <a:rPr lang="zh-CN" altLang="en-US" smtClean="0"/>
              <a:t>‹#›</a:t>
            </a:fld>
            <a:endParaRPr lang="zh-CN" altLang="en-US"/>
          </a:p>
        </p:txBody>
      </p:sp>
    </p:spTree>
    <p:extLst>
      <p:ext uri="{BB962C8B-B14F-4D97-AF65-F5344CB8AC3E}">
        <p14:creationId xmlns:p14="http://schemas.microsoft.com/office/powerpoint/2010/main" val="7576196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28650" y="274638"/>
            <a:ext cx="7886700" cy="993775"/>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1370013"/>
            <a:ext cx="7886700" cy="326231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4637"/>
          </a:xfrm>
          <a:prstGeom prst="rect">
            <a:avLst/>
          </a:prstGeom>
        </p:spPr>
        <p:txBody>
          <a:bodyPr/>
          <a:lstStyle/>
          <a:p>
            <a:fld id="{C8AE7BAC-057A-4B76-BF22-EF21B019C6C8}" type="datetimeFigureOut">
              <a:rPr lang="zh-CN" altLang="en-US" smtClean="0"/>
              <a:t>2018/1/28</a:t>
            </a:fld>
            <a:endParaRPr lang="zh-CN" altLang="en-US"/>
          </a:p>
        </p:txBody>
      </p:sp>
      <p:sp>
        <p:nvSpPr>
          <p:cNvPr id="5" name="页脚占位符 4"/>
          <p:cNvSpPr>
            <a:spLocks noGrp="1"/>
          </p:cNvSpPr>
          <p:nvPr>
            <p:ph type="ftr" sz="quarter" idx="11"/>
          </p:nvPr>
        </p:nvSpPr>
        <p:spPr>
          <a:xfrm>
            <a:off x="3028950" y="4767263"/>
            <a:ext cx="30861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4637"/>
          </a:xfrm>
          <a:prstGeom prst="rect">
            <a:avLst/>
          </a:prstGeom>
        </p:spPr>
        <p:txBody>
          <a:bodyPr/>
          <a:lstStyle/>
          <a:p>
            <a:fld id="{8208608A-B535-45CA-A33A-82CC4DF88F7C}" type="slidenum">
              <a:rPr lang="zh-CN" altLang="en-US" smtClean="0"/>
              <a:t>‹#›</a:t>
            </a:fld>
            <a:endParaRPr lang="zh-CN" altLang="en-US"/>
          </a:p>
        </p:txBody>
      </p:sp>
    </p:spTree>
    <p:extLst>
      <p:ext uri="{BB962C8B-B14F-4D97-AF65-F5344CB8AC3E}">
        <p14:creationId xmlns:p14="http://schemas.microsoft.com/office/powerpoint/2010/main" val="23862697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4638"/>
            <a:ext cx="1971675" cy="4357687"/>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4638"/>
            <a:ext cx="5762625" cy="4357687"/>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28650" y="4767263"/>
            <a:ext cx="2057400" cy="274637"/>
          </a:xfrm>
          <a:prstGeom prst="rect">
            <a:avLst/>
          </a:prstGeom>
        </p:spPr>
        <p:txBody>
          <a:bodyPr/>
          <a:lstStyle/>
          <a:p>
            <a:fld id="{C8AE7BAC-057A-4B76-BF22-EF21B019C6C8}" type="datetimeFigureOut">
              <a:rPr lang="zh-CN" altLang="en-US" smtClean="0"/>
              <a:t>2018/1/28</a:t>
            </a:fld>
            <a:endParaRPr lang="zh-CN" altLang="en-US"/>
          </a:p>
        </p:txBody>
      </p:sp>
      <p:sp>
        <p:nvSpPr>
          <p:cNvPr id="5" name="页脚占位符 4"/>
          <p:cNvSpPr>
            <a:spLocks noGrp="1"/>
          </p:cNvSpPr>
          <p:nvPr>
            <p:ph type="ftr" sz="quarter" idx="11"/>
          </p:nvPr>
        </p:nvSpPr>
        <p:spPr>
          <a:xfrm>
            <a:off x="3028950" y="4767263"/>
            <a:ext cx="3086100" cy="274637"/>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0" y="4767263"/>
            <a:ext cx="2057400" cy="274637"/>
          </a:xfrm>
          <a:prstGeom prst="rect">
            <a:avLst/>
          </a:prstGeom>
        </p:spPr>
        <p:txBody>
          <a:bodyPr/>
          <a:lstStyle/>
          <a:p>
            <a:fld id="{8208608A-B535-45CA-A33A-82CC4DF88F7C}" type="slidenum">
              <a:rPr lang="zh-CN" altLang="en-US" smtClean="0"/>
              <a:t>‹#›</a:t>
            </a:fld>
            <a:endParaRPr lang="zh-CN" altLang="en-US"/>
          </a:p>
        </p:txBody>
      </p:sp>
    </p:spTree>
    <p:extLst>
      <p:ext uri="{BB962C8B-B14F-4D97-AF65-F5344CB8AC3E}">
        <p14:creationId xmlns:p14="http://schemas.microsoft.com/office/powerpoint/2010/main" val="12161055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117935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1858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52390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86145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734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2831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5358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4EBFF865-7FFC-4765-AA22-776D1BE1EE28}" type="datetimeFigureOut">
              <a:rPr lang="zh-CN" altLang="en-US" smtClean="0"/>
              <a:t>2018/1/28</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AE2AFED6-87A4-4AB9-AC13-25AB4F081DB0}" type="slidenum">
              <a:rPr lang="zh-CN" altLang="en-US" smtClean="0"/>
              <a:t>‹#›</a:t>
            </a:fld>
            <a:endParaRPr lang="zh-CN" altLang="en-US"/>
          </a:p>
        </p:txBody>
      </p:sp>
    </p:spTree>
    <p:extLst>
      <p:ext uri="{BB962C8B-B14F-4D97-AF65-F5344CB8AC3E}">
        <p14:creationId xmlns:p14="http://schemas.microsoft.com/office/powerpoint/2010/main" val="315926615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125777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5162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66796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7369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4EBFF865-7FFC-4765-AA22-776D1BE1EE28}" type="datetimeFigureOut">
              <a:rPr lang="zh-CN" altLang="en-US" smtClean="0"/>
              <a:t>2018/1/28</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E2AFED6-87A4-4AB9-AC13-25AB4F081DB0}" type="slidenum">
              <a:rPr lang="zh-CN" altLang="en-US" smtClean="0"/>
              <a:t>‹#›</a:t>
            </a:fld>
            <a:endParaRPr lang="zh-CN" altLang="en-US"/>
          </a:p>
        </p:txBody>
      </p:sp>
    </p:spTree>
    <p:extLst>
      <p:ext uri="{BB962C8B-B14F-4D97-AF65-F5344CB8AC3E}">
        <p14:creationId xmlns:p14="http://schemas.microsoft.com/office/powerpoint/2010/main" val="1247843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4EBFF865-7FFC-4765-AA22-776D1BE1EE28}" type="datetimeFigureOut">
              <a:rPr lang="zh-CN" altLang="en-US" smtClean="0"/>
              <a:t>2018/1/28</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AE2AFED6-87A4-4AB9-AC13-25AB4F081DB0}" type="slidenum">
              <a:rPr lang="zh-CN" altLang="en-US" smtClean="0"/>
              <a:t>‹#›</a:t>
            </a:fld>
            <a:endParaRPr lang="zh-CN" altLang="en-US"/>
          </a:p>
        </p:txBody>
      </p:sp>
    </p:spTree>
    <p:extLst>
      <p:ext uri="{BB962C8B-B14F-4D97-AF65-F5344CB8AC3E}">
        <p14:creationId xmlns:p14="http://schemas.microsoft.com/office/powerpoint/2010/main" val="2408431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4EBFF865-7FFC-4765-AA22-776D1BE1EE28}" type="datetimeFigureOut">
              <a:rPr lang="zh-CN" altLang="en-US" smtClean="0"/>
              <a:t>2018/1/28</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AE2AFED6-87A4-4AB9-AC13-25AB4F081DB0}" type="slidenum">
              <a:rPr lang="zh-CN" altLang="en-US" smtClean="0"/>
              <a:t>‹#›</a:t>
            </a:fld>
            <a:endParaRPr lang="zh-CN" altLang="en-US"/>
          </a:p>
        </p:txBody>
      </p:sp>
    </p:spTree>
    <p:extLst>
      <p:ext uri="{BB962C8B-B14F-4D97-AF65-F5344CB8AC3E}">
        <p14:creationId xmlns:p14="http://schemas.microsoft.com/office/powerpoint/2010/main" val="31891965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4EBFF865-7FFC-4765-AA22-776D1BE1EE28}" type="datetimeFigureOut">
              <a:rPr lang="zh-CN" altLang="en-US" smtClean="0"/>
              <a:t>2018/1/28</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AE2AFED6-87A4-4AB9-AC13-25AB4F081DB0}" type="slidenum">
              <a:rPr lang="zh-CN" altLang="en-US" smtClean="0"/>
              <a:t>‹#›</a:t>
            </a:fld>
            <a:endParaRPr lang="zh-CN" altLang="en-US"/>
          </a:p>
        </p:txBody>
      </p:sp>
    </p:spTree>
    <p:extLst>
      <p:ext uri="{BB962C8B-B14F-4D97-AF65-F5344CB8AC3E}">
        <p14:creationId xmlns:p14="http://schemas.microsoft.com/office/powerpoint/2010/main" val="3899591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4EBFF865-7FFC-4765-AA22-776D1BE1EE28}" type="datetimeFigureOut">
              <a:rPr lang="zh-CN" altLang="en-US" smtClean="0"/>
              <a:t>2018/1/28</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E2AFED6-87A4-4AB9-AC13-25AB4F081DB0}" type="slidenum">
              <a:rPr lang="zh-CN" altLang="en-US" smtClean="0"/>
              <a:t>‹#›</a:t>
            </a:fld>
            <a:endParaRPr lang="zh-CN" altLang="en-US"/>
          </a:p>
        </p:txBody>
      </p:sp>
    </p:spTree>
    <p:extLst>
      <p:ext uri="{BB962C8B-B14F-4D97-AF65-F5344CB8AC3E}">
        <p14:creationId xmlns:p14="http://schemas.microsoft.com/office/powerpoint/2010/main" val="3033860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4EBFF865-7FFC-4765-AA22-776D1BE1EE28}" type="datetimeFigureOut">
              <a:rPr lang="zh-CN" altLang="en-US" smtClean="0"/>
              <a:t>2018/1/28</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AE2AFED6-87A4-4AB9-AC13-25AB4F081DB0}" type="slidenum">
              <a:rPr lang="zh-CN" altLang="en-US" smtClean="0"/>
              <a:t>‹#›</a:t>
            </a:fld>
            <a:endParaRPr lang="zh-CN" altLang="en-US"/>
          </a:p>
        </p:txBody>
      </p:sp>
    </p:spTree>
    <p:extLst>
      <p:ext uri="{BB962C8B-B14F-4D97-AF65-F5344CB8AC3E}">
        <p14:creationId xmlns:p14="http://schemas.microsoft.com/office/powerpoint/2010/main" val="3175588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80081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矩形 6"/>
          <p:cNvSpPr/>
          <p:nvPr userDrawn="1"/>
        </p:nvSpPr>
        <p:spPr>
          <a:xfrm>
            <a:off x="0" y="0"/>
            <a:ext cx="9144000" cy="5143500"/>
          </a:xfrm>
          <a:prstGeom prst="rect">
            <a:avLst/>
          </a:prstGeom>
          <a:solidFill>
            <a:srgbClr val="2580D1">
              <a:alpha val="5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494237"/>
            <a:ext cx="9144000" cy="442849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151296667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24734688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eg"/><Relationship Id="rId2" Type="http://schemas.openxmlformats.org/officeDocument/2006/relationships/image" Target="../media/image4.gif"/><Relationship Id="rId1" Type="http://schemas.openxmlformats.org/officeDocument/2006/relationships/slideLayout" Target="../slideLayouts/slideLayout18.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8.xml"/><Relationship Id="rId5" Type="http://schemas.openxmlformats.org/officeDocument/2006/relationships/image" Target="../media/image15.jpeg"/><Relationship Id="rId4" Type="http://schemas.openxmlformats.org/officeDocument/2006/relationships/image" Target="../media/image14.jpeg"/></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8.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494563" y="2313492"/>
            <a:ext cx="5235899" cy="508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r"/>
            <a:r>
              <a:rPr lang="zh-CN" altLang="en-US" sz="2800" b="1" dirty="0">
                <a:solidFill>
                  <a:srgbClr val="2BB1E0"/>
                </a:solidFill>
                <a:latin typeface="微软雅黑" pitchFamily="34" charset="-122"/>
                <a:ea typeface="微软雅黑" pitchFamily="34" charset="-122"/>
              </a:rPr>
              <a:t>蓝色</a:t>
            </a:r>
            <a:r>
              <a:rPr lang="zh-CN" altLang="en-US" sz="2800" b="1" dirty="0" smtClean="0">
                <a:solidFill>
                  <a:srgbClr val="2BB1E0"/>
                </a:solidFill>
                <a:latin typeface="微软雅黑" pitchFamily="34" charset="-122"/>
                <a:ea typeface="微软雅黑" pitchFamily="34" charset="-122"/>
              </a:rPr>
              <a:t>大气总结计划</a:t>
            </a:r>
            <a:r>
              <a:rPr lang="en-US" altLang="zh-CN" sz="2800" b="1" dirty="0" smtClean="0">
                <a:solidFill>
                  <a:srgbClr val="2BB1E0"/>
                </a:solidFill>
                <a:latin typeface="微软雅黑" pitchFamily="34" charset="-122"/>
                <a:ea typeface="微软雅黑" pitchFamily="34" charset="-122"/>
              </a:rPr>
              <a:t>PPT</a:t>
            </a:r>
            <a:r>
              <a:rPr lang="zh-CN" altLang="en-US" sz="2800" b="1" dirty="0" smtClean="0">
                <a:solidFill>
                  <a:srgbClr val="2BB1E0"/>
                </a:solidFill>
                <a:latin typeface="微软雅黑" pitchFamily="34" charset="-122"/>
                <a:ea typeface="微软雅黑" pitchFamily="34" charset="-122"/>
              </a:rPr>
              <a:t>模版</a:t>
            </a:r>
            <a:endParaRPr lang="zh-CN" altLang="en-US" sz="2800" b="1" dirty="0">
              <a:solidFill>
                <a:srgbClr val="2BB1E0"/>
              </a:solidFill>
              <a:latin typeface="微软雅黑" pitchFamily="34" charset="-122"/>
              <a:ea typeface="微软雅黑" pitchFamily="34" charset="-122"/>
            </a:endParaRPr>
          </a:p>
        </p:txBody>
      </p:sp>
      <p:grpSp>
        <p:nvGrpSpPr>
          <p:cNvPr id="5" name="组合 4"/>
          <p:cNvGrpSpPr/>
          <p:nvPr/>
        </p:nvGrpSpPr>
        <p:grpSpPr>
          <a:xfrm>
            <a:off x="6567647" y="3459841"/>
            <a:ext cx="349100" cy="354047"/>
            <a:chOff x="4796805" y="-215900"/>
            <a:chExt cx="2093913" cy="2122488"/>
          </a:xfrm>
          <a:solidFill>
            <a:schemeClr val="tx2"/>
          </a:solidFill>
        </p:grpSpPr>
        <p:sp>
          <p:nvSpPr>
            <p:cNvPr id="6" name="Freeform 6"/>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solidFill>
                <a:srgbClr val="2BB1E0"/>
              </a:solid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sp>
          <p:nvSpPr>
            <p:cNvPr id="7" name="Freeform 7"/>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2BB1E0"/>
            </a:solidFill>
            <a:ln w="3175">
              <a:no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grpSp>
      <p:grpSp>
        <p:nvGrpSpPr>
          <p:cNvPr id="8" name="组合 7"/>
          <p:cNvGrpSpPr/>
          <p:nvPr/>
        </p:nvGrpSpPr>
        <p:grpSpPr>
          <a:xfrm>
            <a:off x="7016967" y="3459841"/>
            <a:ext cx="349100" cy="354047"/>
            <a:chOff x="7772329" y="-1123557"/>
            <a:chExt cx="465708" cy="472063"/>
          </a:xfrm>
          <a:solidFill>
            <a:schemeClr val="accent1"/>
          </a:solidFill>
        </p:grpSpPr>
        <p:sp>
          <p:nvSpPr>
            <p:cNvPr id="9" name="Freeform 5"/>
            <p:cNvSpPr>
              <a:spLocks noEditPoints="1"/>
            </p:cNvSpPr>
            <p:nvPr/>
          </p:nvSpPr>
          <p:spPr bwMode="auto">
            <a:xfrm>
              <a:off x="7866603" y="-1084628"/>
              <a:ext cx="277160" cy="398943"/>
            </a:xfrm>
            <a:custGeom>
              <a:avLst/>
              <a:gdLst>
                <a:gd name="T0" fmla="*/ 370 w 780"/>
                <a:gd name="T1" fmla="*/ 732 h 1139"/>
                <a:gd name="T2" fmla="*/ 498 w 780"/>
                <a:gd name="T3" fmla="*/ 660 h 1139"/>
                <a:gd name="T4" fmla="*/ 578 w 780"/>
                <a:gd name="T5" fmla="*/ 682 h 1139"/>
                <a:gd name="T6" fmla="*/ 653 w 780"/>
                <a:gd name="T7" fmla="*/ 535 h 1139"/>
                <a:gd name="T8" fmla="*/ 709 w 780"/>
                <a:gd name="T9" fmla="*/ 494 h 1139"/>
                <a:gd name="T10" fmla="*/ 711 w 780"/>
                <a:gd name="T11" fmla="*/ 316 h 1139"/>
                <a:gd name="T12" fmla="*/ 657 w 780"/>
                <a:gd name="T13" fmla="*/ 274 h 1139"/>
                <a:gd name="T14" fmla="*/ 596 w 780"/>
                <a:gd name="T15" fmla="*/ 128 h 1139"/>
                <a:gd name="T16" fmla="*/ 531 w 780"/>
                <a:gd name="T17" fmla="*/ 141 h 1139"/>
                <a:gd name="T18" fmla="*/ 409 w 780"/>
                <a:gd name="T19" fmla="*/ 69 h 1139"/>
                <a:gd name="T20" fmla="*/ 380 w 780"/>
                <a:gd name="T21" fmla="*/ 69 h 1139"/>
                <a:gd name="T22" fmla="*/ 289 w 780"/>
                <a:gd name="T23" fmla="*/ 140 h 1139"/>
                <a:gd name="T24" fmla="*/ 260 w 780"/>
                <a:gd name="T25" fmla="*/ 132 h 1139"/>
                <a:gd name="T26" fmla="*/ 187 w 780"/>
                <a:gd name="T27" fmla="*/ 138 h 1139"/>
                <a:gd name="T28" fmla="*/ 80 w 780"/>
                <a:gd name="T29" fmla="*/ 280 h 1139"/>
                <a:gd name="T30" fmla="*/ 99 w 780"/>
                <a:gd name="T31" fmla="*/ 346 h 1139"/>
                <a:gd name="T32" fmla="*/ 64 w 780"/>
                <a:gd name="T33" fmla="*/ 501 h 1139"/>
                <a:gd name="T34" fmla="*/ 181 w 780"/>
                <a:gd name="T35" fmla="*/ 609 h 1139"/>
                <a:gd name="T36" fmla="*/ 194 w 780"/>
                <a:gd name="T37" fmla="*/ 676 h 1139"/>
                <a:gd name="T38" fmla="*/ 272 w 780"/>
                <a:gd name="T39" fmla="*/ 657 h 1139"/>
                <a:gd name="T40" fmla="*/ 294 w 780"/>
                <a:gd name="T41" fmla="*/ 726 h 1139"/>
                <a:gd name="T42" fmla="*/ 221 w 780"/>
                <a:gd name="T43" fmla="*/ 731 h 1139"/>
                <a:gd name="T44" fmla="*/ 121 w 780"/>
                <a:gd name="T45" fmla="*/ 608 h 1139"/>
                <a:gd name="T46" fmla="*/ 7 w 780"/>
                <a:gd name="T47" fmla="*/ 519 h 1139"/>
                <a:gd name="T48" fmla="*/ 51 w 780"/>
                <a:gd name="T49" fmla="*/ 381 h 1139"/>
                <a:gd name="T50" fmla="*/ 64 w 780"/>
                <a:gd name="T51" fmla="*/ 223 h 1139"/>
                <a:gd name="T52" fmla="*/ 127 w 780"/>
                <a:gd name="T53" fmla="*/ 138 h 1139"/>
                <a:gd name="T54" fmla="*/ 276 w 780"/>
                <a:gd name="T55" fmla="*/ 75 h 1139"/>
                <a:gd name="T56" fmla="*/ 298 w 780"/>
                <a:gd name="T57" fmla="*/ 81 h 1139"/>
                <a:gd name="T58" fmla="*/ 394 w 780"/>
                <a:gd name="T59" fmla="*/ 0 h 1139"/>
                <a:gd name="T60" fmla="*/ 508 w 780"/>
                <a:gd name="T61" fmla="*/ 85 h 1139"/>
                <a:gd name="T62" fmla="*/ 638 w 780"/>
                <a:gd name="T63" fmla="*/ 87 h 1139"/>
                <a:gd name="T64" fmla="*/ 675 w 780"/>
                <a:gd name="T65" fmla="*/ 217 h 1139"/>
                <a:gd name="T66" fmla="*/ 758 w 780"/>
                <a:gd name="T67" fmla="*/ 353 h 1139"/>
                <a:gd name="T68" fmla="*/ 756 w 780"/>
                <a:gd name="T69" fmla="*/ 459 h 1139"/>
                <a:gd name="T70" fmla="*/ 670 w 780"/>
                <a:gd name="T71" fmla="*/ 592 h 1139"/>
                <a:gd name="T72" fmla="*/ 578 w 780"/>
                <a:gd name="T73" fmla="*/ 741 h 1139"/>
                <a:gd name="T74" fmla="*/ 498 w 780"/>
                <a:gd name="T75" fmla="*/ 719 h 1139"/>
                <a:gd name="T76" fmla="*/ 385 w 780"/>
                <a:gd name="T77" fmla="*/ 801 h 1139"/>
                <a:gd name="T78" fmla="*/ 388 w 780"/>
                <a:gd name="T79" fmla="*/ 615 h 1139"/>
                <a:gd name="T80" fmla="*/ 388 w 780"/>
                <a:gd name="T81" fmla="*/ 650 h 1139"/>
                <a:gd name="T82" fmla="*/ 626 w 780"/>
                <a:gd name="T83" fmla="*/ 413 h 1139"/>
                <a:gd name="T84" fmla="*/ 388 w 780"/>
                <a:gd name="T85" fmla="*/ 583 h 1139"/>
                <a:gd name="T86" fmla="*/ 559 w 780"/>
                <a:gd name="T87" fmla="*/ 413 h 1139"/>
                <a:gd name="T88" fmla="*/ 533 w 780"/>
                <a:gd name="T89" fmla="*/ 780 h 1139"/>
                <a:gd name="T90" fmla="*/ 432 w 780"/>
                <a:gd name="T91" fmla="*/ 838 h 1139"/>
                <a:gd name="T92" fmla="*/ 515 w 780"/>
                <a:gd name="T93" fmla="*/ 1003 h 1139"/>
                <a:gd name="T94" fmla="*/ 669 w 780"/>
                <a:gd name="T95" fmla="*/ 1091 h 1139"/>
                <a:gd name="T96" fmla="*/ 283 w 780"/>
                <a:gd name="T97" fmla="*/ 792 h 1139"/>
                <a:gd name="T98" fmla="*/ 195 w 780"/>
                <a:gd name="T99" fmla="*/ 783 h 1139"/>
                <a:gd name="T100" fmla="*/ 136 w 780"/>
                <a:gd name="T101" fmla="*/ 1118 h 1139"/>
                <a:gd name="T102" fmla="*/ 361 w 780"/>
                <a:gd name="T103" fmla="*/ 1103 h 1139"/>
                <a:gd name="T104" fmla="*/ 385 w 780"/>
                <a:gd name="T105" fmla="*/ 848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0" h="1139">
                  <a:moveTo>
                    <a:pt x="272" y="657"/>
                  </a:moveTo>
                  <a:cubicBezTo>
                    <a:pt x="300" y="657"/>
                    <a:pt x="328" y="671"/>
                    <a:pt x="343" y="693"/>
                  </a:cubicBezTo>
                  <a:lnTo>
                    <a:pt x="370" y="732"/>
                  </a:lnTo>
                  <a:cubicBezTo>
                    <a:pt x="379" y="745"/>
                    <a:pt x="391" y="745"/>
                    <a:pt x="400" y="733"/>
                  </a:cubicBezTo>
                  <a:lnTo>
                    <a:pt x="428" y="694"/>
                  </a:lnTo>
                  <a:cubicBezTo>
                    <a:pt x="443" y="673"/>
                    <a:pt x="470" y="660"/>
                    <a:pt x="498" y="660"/>
                  </a:cubicBezTo>
                  <a:cubicBezTo>
                    <a:pt x="507" y="660"/>
                    <a:pt x="516" y="661"/>
                    <a:pt x="524" y="664"/>
                  </a:cubicBezTo>
                  <a:lnTo>
                    <a:pt x="569" y="680"/>
                  </a:lnTo>
                  <a:cubicBezTo>
                    <a:pt x="572" y="681"/>
                    <a:pt x="575" y="682"/>
                    <a:pt x="578" y="682"/>
                  </a:cubicBezTo>
                  <a:cubicBezTo>
                    <a:pt x="591" y="682"/>
                    <a:pt x="593" y="670"/>
                    <a:pt x="593" y="663"/>
                  </a:cubicBezTo>
                  <a:lnTo>
                    <a:pt x="593" y="615"/>
                  </a:lnTo>
                  <a:cubicBezTo>
                    <a:pt x="593" y="580"/>
                    <a:pt x="620" y="545"/>
                    <a:pt x="653" y="535"/>
                  </a:cubicBezTo>
                  <a:lnTo>
                    <a:pt x="699" y="521"/>
                  </a:lnTo>
                  <a:cubicBezTo>
                    <a:pt x="706" y="519"/>
                    <a:pt x="711" y="515"/>
                    <a:pt x="713" y="511"/>
                  </a:cubicBezTo>
                  <a:cubicBezTo>
                    <a:pt x="715" y="506"/>
                    <a:pt x="713" y="500"/>
                    <a:pt x="709" y="494"/>
                  </a:cubicBezTo>
                  <a:lnTo>
                    <a:pt x="680" y="455"/>
                  </a:lnTo>
                  <a:cubicBezTo>
                    <a:pt x="660" y="426"/>
                    <a:pt x="660" y="383"/>
                    <a:pt x="682" y="355"/>
                  </a:cubicBezTo>
                  <a:lnTo>
                    <a:pt x="711" y="316"/>
                  </a:lnTo>
                  <a:cubicBezTo>
                    <a:pt x="716" y="311"/>
                    <a:pt x="717" y="304"/>
                    <a:pt x="716" y="300"/>
                  </a:cubicBezTo>
                  <a:cubicBezTo>
                    <a:pt x="715" y="295"/>
                    <a:pt x="710" y="291"/>
                    <a:pt x="703" y="288"/>
                  </a:cubicBezTo>
                  <a:lnTo>
                    <a:pt x="657" y="274"/>
                  </a:lnTo>
                  <a:cubicBezTo>
                    <a:pt x="624" y="263"/>
                    <a:pt x="598" y="227"/>
                    <a:pt x="599" y="192"/>
                  </a:cubicBezTo>
                  <a:lnTo>
                    <a:pt x="600" y="144"/>
                  </a:lnTo>
                  <a:cubicBezTo>
                    <a:pt x="601" y="137"/>
                    <a:pt x="599" y="132"/>
                    <a:pt x="596" y="128"/>
                  </a:cubicBezTo>
                  <a:cubicBezTo>
                    <a:pt x="593" y="125"/>
                    <a:pt x="588" y="125"/>
                    <a:pt x="585" y="125"/>
                  </a:cubicBezTo>
                  <a:cubicBezTo>
                    <a:pt x="583" y="125"/>
                    <a:pt x="580" y="125"/>
                    <a:pt x="577" y="126"/>
                  </a:cubicBezTo>
                  <a:lnTo>
                    <a:pt x="531" y="141"/>
                  </a:lnTo>
                  <a:cubicBezTo>
                    <a:pt x="524" y="143"/>
                    <a:pt x="516" y="144"/>
                    <a:pt x="508" y="144"/>
                  </a:cubicBezTo>
                  <a:cubicBezTo>
                    <a:pt x="479" y="144"/>
                    <a:pt x="451" y="130"/>
                    <a:pt x="436" y="108"/>
                  </a:cubicBezTo>
                  <a:lnTo>
                    <a:pt x="409" y="69"/>
                  </a:lnTo>
                  <a:cubicBezTo>
                    <a:pt x="405" y="63"/>
                    <a:pt x="400" y="59"/>
                    <a:pt x="394" y="59"/>
                  </a:cubicBezTo>
                  <a:cubicBezTo>
                    <a:pt x="388" y="59"/>
                    <a:pt x="386" y="59"/>
                    <a:pt x="381" y="67"/>
                  </a:cubicBezTo>
                  <a:lnTo>
                    <a:pt x="380" y="69"/>
                  </a:lnTo>
                  <a:cubicBezTo>
                    <a:pt x="368" y="87"/>
                    <a:pt x="352" y="110"/>
                    <a:pt x="339" y="123"/>
                  </a:cubicBezTo>
                  <a:cubicBezTo>
                    <a:pt x="331" y="131"/>
                    <a:pt x="318" y="141"/>
                    <a:pt x="301" y="141"/>
                  </a:cubicBezTo>
                  <a:cubicBezTo>
                    <a:pt x="296" y="141"/>
                    <a:pt x="292" y="141"/>
                    <a:pt x="289" y="140"/>
                  </a:cubicBezTo>
                  <a:lnTo>
                    <a:pt x="285" y="140"/>
                  </a:lnTo>
                  <a:lnTo>
                    <a:pt x="282" y="138"/>
                  </a:lnTo>
                  <a:cubicBezTo>
                    <a:pt x="276" y="136"/>
                    <a:pt x="268" y="134"/>
                    <a:pt x="260" y="132"/>
                  </a:cubicBezTo>
                  <a:cubicBezTo>
                    <a:pt x="248" y="128"/>
                    <a:pt x="227" y="122"/>
                    <a:pt x="224" y="122"/>
                  </a:cubicBezTo>
                  <a:cubicBezTo>
                    <a:pt x="215" y="120"/>
                    <a:pt x="205" y="118"/>
                    <a:pt x="202" y="118"/>
                  </a:cubicBezTo>
                  <a:cubicBezTo>
                    <a:pt x="191" y="118"/>
                    <a:pt x="187" y="128"/>
                    <a:pt x="187" y="138"/>
                  </a:cubicBezTo>
                  <a:lnTo>
                    <a:pt x="187" y="186"/>
                  </a:lnTo>
                  <a:cubicBezTo>
                    <a:pt x="187" y="221"/>
                    <a:pt x="160" y="256"/>
                    <a:pt x="126" y="266"/>
                  </a:cubicBezTo>
                  <a:lnTo>
                    <a:pt x="80" y="280"/>
                  </a:lnTo>
                  <a:cubicBezTo>
                    <a:pt x="73" y="282"/>
                    <a:pt x="68" y="286"/>
                    <a:pt x="67" y="290"/>
                  </a:cubicBezTo>
                  <a:cubicBezTo>
                    <a:pt x="65" y="295"/>
                    <a:pt x="67" y="301"/>
                    <a:pt x="71" y="307"/>
                  </a:cubicBezTo>
                  <a:lnTo>
                    <a:pt x="99" y="346"/>
                  </a:lnTo>
                  <a:cubicBezTo>
                    <a:pt x="120" y="375"/>
                    <a:pt x="119" y="419"/>
                    <a:pt x="98" y="446"/>
                  </a:cubicBezTo>
                  <a:lnTo>
                    <a:pt x="68" y="485"/>
                  </a:lnTo>
                  <a:cubicBezTo>
                    <a:pt x="64" y="490"/>
                    <a:pt x="62" y="496"/>
                    <a:pt x="64" y="501"/>
                  </a:cubicBezTo>
                  <a:cubicBezTo>
                    <a:pt x="65" y="506"/>
                    <a:pt x="70" y="510"/>
                    <a:pt x="77" y="513"/>
                  </a:cubicBezTo>
                  <a:lnTo>
                    <a:pt x="123" y="527"/>
                  </a:lnTo>
                  <a:cubicBezTo>
                    <a:pt x="156" y="538"/>
                    <a:pt x="181" y="574"/>
                    <a:pt x="181" y="609"/>
                  </a:cubicBezTo>
                  <a:lnTo>
                    <a:pt x="179" y="657"/>
                  </a:lnTo>
                  <a:cubicBezTo>
                    <a:pt x="179" y="664"/>
                    <a:pt x="181" y="669"/>
                    <a:pt x="184" y="672"/>
                  </a:cubicBezTo>
                  <a:cubicBezTo>
                    <a:pt x="187" y="676"/>
                    <a:pt x="191" y="676"/>
                    <a:pt x="194" y="676"/>
                  </a:cubicBezTo>
                  <a:cubicBezTo>
                    <a:pt x="197" y="676"/>
                    <a:pt x="200" y="676"/>
                    <a:pt x="203" y="675"/>
                  </a:cubicBezTo>
                  <a:lnTo>
                    <a:pt x="248" y="660"/>
                  </a:lnTo>
                  <a:cubicBezTo>
                    <a:pt x="256" y="658"/>
                    <a:pt x="264" y="657"/>
                    <a:pt x="272" y="657"/>
                  </a:cubicBezTo>
                  <a:close/>
                  <a:moveTo>
                    <a:pt x="385" y="801"/>
                  </a:moveTo>
                  <a:cubicBezTo>
                    <a:pt x="360" y="801"/>
                    <a:pt x="337" y="788"/>
                    <a:pt x="322" y="765"/>
                  </a:cubicBezTo>
                  <a:lnTo>
                    <a:pt x="294" y="726"/>
                  </a:lnTo>
                  <a:cubicBezTo>
                    <a:pt x="291" y="721"/>
                    <a:pt x="282" y="716"/>
                    <a:pt x="272" y="716"/>
                  </a:cubicBezTo>
                  <a:cubicBezTo>
                    <a:pt x="270" y="716"/>
                    <a:pt x="268" y="716"/>
                    <a:pt x="266" y="716"/>
                  </a:cubicBezTo>
                  <a:lnTo>
                    <a:pt x="221" y="731"/>
                  </a:lnTo>
                  <a:cubicBezTo>
                    <a:pt x="192" y="741"/>
                    <a:pt x="161" y="734"/>
                    <a:pt x="141" y="714"/>
                  </a:cubicBezTo>
                  <a:cubicBezTo>
                    <a:pt x="127" y="699"/>
                    <a:pt x="119" y="678"/>
                    <a:pt x="120" y="656"/>
                  </a:cubicBezTo>
                  <a:lnTo>
                    <a:pt x="121" y="608"/>
                  </a:lnTo>
                  <a:cubicBezTo>
                    <a:pt x="122" y="599"/>
                    <a:pt x="113" y="586"/>
                    <a:pt x="104" y="584"/>
                  </a:cubicBezTo>
                  <a:lnTo>
                    <a:pt x="59" y="569"/>
                  </a:lnTo>
                  <a:cubicBezTo>
                    <a:pt x="33" y="560"/>
                    <a:pt x="14" y="542"/>
                    <a:pt x="7" y="519"/>
                  </a:cubicBezTo>
                  <a:cubicBezTo>
                    <a:pt x="0" y="496"/>
                    <a:pt x="5" y="470"/>
                    <a:pt x="22" y="448"/>
                  </a:cubicBezTo>
                  <a:lnTo>
                    <a:pt x="51" y="410"/>
                  </a:lnTo>
                  <a:cubicBezTo>
                    <a:pt x="56" y="403"/>
                    <a:pt x="57" y="388"/>
                    <a:pt x="51" y="381"/>
                  </a:cubicBezTo>
                  <a:lnTo>
                    <a:pt x="23" y="342"/>
                  </a:lnTo>
                  <a:cubicBezTo>
                    <a:pt x="7" y="320"/>
                    <a:pt x="3" y="295"/>
                    <a:pt x="11" y="271"/>
                  </a:cubicBezTo>
                  <a:cubicBezTo>
                    <a:pt x="19" y="248"/>
                    <a:pt x="38" y="230"/>
                    <a:pt x="64" y="223"/>
                  </a:cubicBezTo>
                  <a:lnTo>
                    <a:pt x="110" y="209"/>
                  </a:lnTo>
                  <a:cubicBezTo>
                    <a:pt x="118" y="207"/>
                    <a:pt x="127" y="195"/>
                    <a:pt x="127" y="186"/>
                  </a:cubicBezTo>
                  <a:lnTo>
                    <a:pt x="127" y="138"/>
                  </a:lnTo>
                  <a:cubicBezTo>
                    <a:pt x="127" y="93"/>
                    <a:pt x="160" y="59"/>
                    <a:pt x="202" y="59"/>
                  </a:cubicBezTo>
                  <a:cubicBezTo>
                    <a:pt x="212" y="59"/>
                    <a:pt x="228" y="62"/>
                    <a:pt x="236" y="64"/>
                  </a:cubicBezTo>
                  <a:cubicBezTo>
                    <a:pt x="240" y="65"/>
                    <a:pt x="252" y="68"/>
                    <a:pt x="276" y="75"/>
                  </a:cubicBezTo>
                  <a:cubicBezTo>
                    <a:pt x="284" y="77"/>
                    <a:pt x="292" y="79"/>
                    <a:pt x="297" y="81"/>
                  </a:cubicBezTo>
                  <a:lnTo>
                    <a:pt x="298" y="81"/>
                  </a:lnTo>
                  <a:cubicBezTo>
                    <a:pt x="298" y="81"/>
                    <a:pt x="298" y="81"/>
                    <a:pt x="298" y="81"/>
                  </a:cubicBezTo>
                  <a:cubicBezTo>
                    <a:pt x="305" y="74"/>
                    <a:pt x="315" y="60"/>
                    <a:pt x="330" y="37"/>
                  </a:cubicBezTo>
                  <a:lnTo>
                    <a:pt x="331" y="35"/>
                  </a:lnTo>
                  <a:cubicBezTo>
                    <a:pt x="346" y="12"/>
                    <a:pt x="367" y="0"/>
                    <a:pt x="394" y="0"/>
                  </a:cubicBezTo>
                  <a:cubicBezTo>
                    <a:pt x="420" y="0"/>
                    <a:pt x="443" y="13"/>
                    <a:pt x="458" y="36"/>
                  </a:cubicBezTo>
                  <a:lnTo>
                    <a:pt x="485" y="75"/>
                  </a:lnTo>
                  <a:cubicBezTo>
                    <a:pt x="489" y="80"/>
                    <a:pt x="498" y="85"/>
                    <a:pt x="508" y="85"/>
                  </a:cubicBezTo>
                  <a:cubicBezTo>
                    <a:pt x="510" y="85"/>
                    <a:pt x="512" y="85"/>
                    <a:pt x="513" y="85"/>
                  </a:cubicBezTo>
                  <a:lnTo>
                    <a:pt x="559" y="70"/>
                  </a:lnTo>
                  <a:cubicBezTo>
                    <a:pt x="588" y="60"/>
                    <a:pt x="619" y="67"/>
                    <a:pt x="638" y="87"/>
                  </a:cubicBezTo>
                  <a:cubicBezTo>
                    <a:pt x="653" y="102"/>
                    <a:pt x="660" y="123"/>
                    <a:pt x="659" y="145"/>
                  </a:cubicBezTo>
                  <a:lnTo>
                    <a:pt x="658" y="193"/>
                  </a:lnTo>
                  <a:cubicBezTo>
                    <a:pt x="658" y="202"/>
                    <a:pt x="667" y="215"/>
                    <a:pt x="675" y="217"/>
                  </a:cubicBezTo>
                  <a:lnTo>
                    <a:pt x="721" y="232"/>
                  </a:lnTo>
                  <a:cubicBezTo>
                    <a:pt x="746" y="241"/>
                    <a:pt x="765" y="259"/>
                    <a:pt x="772" y="282"/>
                  </a:cubicBezTo>
                  <a:cubicBezTo>
                    <a:pt x="780" y="306"/>
                    <a:pt x="774" y="331"/>
                    <a:pt x="758" y="353"/>
                  </a:cubicBezTo>
                  <a:lnTo>
                    <a:pt x="729" y="391"/>
                  </a:lnTo>
                  <a:cubicBezTo>
                    <a:pt x="723" y="398"/>
                    <a:pt x="723" y="413"/>
                    <a:pt x="728" y="420"/>
                  </a:cubicBezTo>
                  <a:lnTo>
                    <a:pt x="756" y="459"/>
                  </a:lnTo>
                  <a:cubicBezTo>
                    <a:pt x="772" y="481"/>
                    <a:pt x="777" y="507"/>
                    <a:pt x="769" y="530"/>
                  </a:cubicBezTo>
                  <a:cubicBezTo>
                    <a:pt x="761" y="553"/>
                    <a:pt x="742" y="570"/>
                    <a:pt x="716" y="578"/>
                  </a:cubicBezTo>
                  <a:lnTo>
                    <a:pt x="670" y="592"/>
                  </a:lnTo>
                  <a:cubicBezTo>
                    <a:pt x="661" y="594"/>
                    <a:pt x="652" y="606"/>
                    <a:pt x="652" y="615"/>
                  </a:cubicBezTo>
                  <a:lnTo>
                    <a:pt x="652" y="663"/>
                  </a:lnTo>
                  <a:cubicBezTo>
                    <a:pt x="652" y="708"/>
                    <a:pt x="621" y="741"/>
                    <a:pt x="578" y="741"/>
                  </a:cubicBezTo>
                  <a:cubicBezTo>
                    <a:pt x="568" y="741"/>
                    <a:pt x="558" y="739"/>
                    <a:pt x="549" y="736"/>
                  </a:cubicBezTo>
                  <a:lnTo>
                    <a:pt x="504" y="720"/>
                  </a:lnTo>
                  <a:cubicBezTo>
                    <a:pt x="502" y="719"/>
                    <a:pt x="500" y="719"/>
                    <a:pt x="498" y="719"/>
                  </a:cubicBezTo>
                  <a:cubicBezTo>
                    <a:pt x="488" y="719"/>
                    <a:pt x="479" y="724"/>
                    <a:pt x="476" y="728"/>
                  </a:cubicBezTo>
                  <a:lnTo>
                    <a:pt x="448" y="767"/>
                  </a:lnTo>
                  <a:cubicBezTo>
                    <a:pt x="432" y="789"/>
                    <a:pt x="410" y="801"/>
                    <a:pt x="385" y="801"/>
                  </a:cubicBezTo>
                  <a:close/>
                  <a:moveTo>
                    <a:pt x="388" y="210"/>
                  </a:moveTo>
                  <a:cubicBezTo>
                    <a:pt x="277" y="210"/>
                    <a:pt x="186" y="301"/>
                    <a:pt x="186" y="413"/>
                  </a:cubicBezTo>
                  <a:cubicBezTo>
                    <a:pt x="186" y="524"/>
                    <a:pt x="277" y="615"/>
                    <a:pt x="388" y="615"/>
                  </a:cubicBezTo>
                  <a:cubicBezTo>
                    <a:pt x="500" y="615"/>
                    <a:pt x="590" y="524"/>
                    <a:pt x="590" y="413"/>
                  </a:cubicBezTo>
                  <a:cubicBezTo>
                    <a:pt x="590" y="301"/>
                    <a:pt x="500" y="210"/>
                    <a:pt x="388" y="210"/>
                  </a:cubicBezTo>
                  <a:close/>
                  <a:moveTo>
                    <a:pt x="388" y="650"/>
                  </a:moveTo>
                  <a:cubicBezTo>
                    <a:pt x="257" y="650"/>
                    <a:pt x="150" y="544"/>
                    <a:pt x="150" y="413"/>
                  </a:cubicBezTo>
                  <a:cubicBezTo>
                    <a:pt x="150" y="282"/>
                    <a:pt x="257" y="175"/>
                    <a:pt x="388" y="175"/>
                  </a:cubicBezTo>
                  <a:cubicBezTo>
                    <a:pt x="519" y="175"/>
                    <a:pt x="626" y="282"/>
                    <a:pt x="626" y="413"/>
                  </a:cubicBezTo>
                  <a:cubicBezTo>
                    <a:pt x="626" y="544"/>
                    <a:pt x="519" y="650"/>
                    <a:pt x="388" y="650"/>
                  </a:cubicBezTo>
                  <a:close/>
                  <a:moveTo>
                    <a:pt x="559" y="413"/>
                  </a:moveTo>
                  <a:cubicBezTo>
                    <a:pt x="559" y="507"/>
                    <a:pt x="482" y="583"/>
                    <a:pt x="388" y="583"/>
                  </a:cubicBezTo>
                  <a:cubicBezTo>
                    <a:pt x="294" y="583"/>
                    <a:pt x="218" y="507"/>
                    <a:pt x="218" y="413"/>
                  </a:cubicBezTo>
                  <a:cubicBezTo>
                    <a:pt x="218" y="319"/>
                    <a:pt x="294" y="242"/>
                    <a:pt x="388" y="242"/>
                  </a:cubicBezTo>
                  <a:cubicBezTo>
                    <a:pt x="482" y="242"/>
                    <a:pt x="559" y="319"/>
                    <a:pt x="559" y="413"/>
                  </a:cubicBezTo>
                  <a:close/>
                  <a:moveTo>
                    <a:pt x="581" y="788"/>
                  </a:moveTo>
                  <a:cubicBezTo>
                    <a:pt x="580" y="788"/>
                    <a:pt x="579" y="788"/>
                    <a:pt x="578" y="788"/>
                  </a:cubicBezTo>
                  <a:cubicBezTo>
                    <a:pt x="563" y="788"/>
                    <a:pt x="548" y="786"/>
                    <a:pt x="533" y="780"/>
                  </a:cubicBezTo>
                  <a:lnTo>
                    <a:pt x="504" y="770"/>
                  </a:lnTo>
                  <a:lnTo>
                    <a:pt x="486" y="795"/>
                  </a:lnTo>
                  <a:cubicBezTo>
                    <a:pt x="472" y="815"/>
                    <a:pt x="453" y="829"/>
                    <a:pt x="432" y="838"/>
                  </a:cubicBezTo>
                  <a:lnTo>
                    <a:pt x="447" y="1075"/>
                  </a:lnTo>
                  <a:cubicBezTo>
                    <a:pt x="448" y="1094"/>
                    <a:pt x="457" y="1096"/>
                    <a:pt x="467" y="1080"/>
                  </a:cubicBezTo>
                  <a:lnTo>
                    <a:pt x="515" y="1003"/>
                  </a:lnTo>
                  <a:cubicBezTo>
                    <a:pt x="525" y="987"/>
                    <a:pt x="544" y="985"/>
                    <a:pt x="557" y="998"/>
                  </a:cubicBezTo>
                  <a:lnTo>
                    <a:pt x="654" y="1099"/>
                  </a:lnTo>
                  <a:cubicBezTo>
                    <a:pt x="667" y="1113"/>
                    <a:pt x="674" y="1109"/>
                    <a:pt x="669" y="1091"/>
                  </a:cubicBezTo>
                  <a:cubicBezTo>
                    <a:pt x="669" y="1091"/>
                    <a:pt x="608" y="880"/>
                    <a:pt x="581" y="788"/>
                  </a:cubicBezTo>
                  <a:close/>
                  <a:moveTo>
                    <a:pt x="385" y="848"/>
                  </a:moveTo>
                  <a:cubicBezTo>
                    <a:pt x="344" y="848"/>
                    <a:pt x="307" y="828"/>
                    <a:pt x="283" y="792"/>
                  </a:cubicBezTo>
                  <a:lnTo>
                    <a:pt x="265" y="767"/>
                  </a:lnTo>
                  <a:lnTo>
                    <a:pt x="236" y="776"/>
                  </a:lnTo>
                  <a:cubicBezTo>
                    <a:pt x="222" y="780"/>
                    <a:pt x="208" y="783"/>
                    <a:pt x="195" y="783"/>
                  </a:cubicBezTo>
                  <a:cubicBezTo>
                    <a:pt x="189" y="783"/>
                    <a:pt x="183" y="782"/>
                    <a:pt x="177" y="781"/>
                  </a:cubicBezTo>
                  <a:cubicBezTo>
                    <a:pt x="152" y="872"/>
                    <a:pt x="96" y="1082"/>
                    <a:pt x="94" y="1088"/>
                  </a:cubicBezTo>
                  <a:cubicBezTo>
                    <a:pt x="91" y="1108"/>
                    <a:pt x="103" y="1139"/>
                    <a:pt x="136" y="1118"/>
                  </a:cubicBezTo>
                  <a:cubicBezTo>
                    <a:pt x="141" y="1115"/>
                    <a:pt x="240" y="1033"/>
                    <a:pt x="240" y="1033"/>
                  </a:cubicBezTo>
                  <a:cubicBezTo>
                    <a:pt x="255" y="1021"/>
                    <a:pt x="267" y="1020"/>
                    <a:pt x="284" y="1035"/>
                  </a:cubicBezTo>
                  <a:lnTo>
                    <a:pt x="361" y="1103"/>
                  </a:lnTo>
                  <a:cubicBezTo>
                    <a:pt x="374" y="1115"/>
                    <a:pt x="395" y="1108"/>
                    <a:pt x="395" y="1089"/>
                  </a:cubicBezTo>
                  <a:lnTo>
                    <a:pt x="388" y="848"/>
                  </a:lnTo>
                  <a:cubicBezTo>
                    <a:pt x="387" y="848"/>
                    <a:pt x="386" y="848"/>
                    <a:pt x="385" y="848"/>
                  </a:cubicBezTo>
                  <a:close/>
                </a:path>
              </a:pathLst>
            </a:custGeom>
            <a:solidFill>
              <a:srgbClr val="2580D1"/>
            </a:solidFill>
            <a:ln w="3175">
              <a:no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sp>
          <p:nvSpPr>
            <p:cNvPr id="10" name="Freeform 6"/>
            <p:cNvSpPr>
              <a:spLocks noEditPoints="1"/>
            </p:cNvSpPr>
            <p:nvPr/>
          </p:nvSpPr>
          <p:spPr bwMode="auto">
            <a:xfrm>
              <a:off x="7772329" y="-1123557"/>
              <a:ext cx="465708" cy="472063"/>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solidFill>
              <a:srgbClr val="2580D1"/>
            </a:solidFill>
            <a:ln w="3175">
              <a:solidFill>
                <a:srgbClr val="2580D1"/>
              </a:solid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grpSp>
      <p:grpSp>
        <p:nvGrpSpPr>
          <p:cNvPr id="11" name="组合 10"/>
          <p:cNvGrpSpPr/>
          <p:nvPr/>
        </p:nvGrpSpPr>
        <p:grpSpPr>
          <a:xfrm>
            <a:off x="7466287" y="3459841"/>
            <a:ext cx="349100" cy="354047"/>
            <a:chOff x="10019977" y="-551766"/>
            <a:chExt cx="2093913" cy="2122488"/>
          </a:xfrm>
          <a:solidFill>
            <a:schemeClr val="accent2"/>
          </a:solidFill>
        </p:grpSpPr>
        <p:sp>
          <p:nvSpPr>
            <p:cNvPr id="12" name="Freeform 6"/>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solidFill>
                <a:srgbClr val="2BB1E0"/>
              </a:solid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sp>
          <p:nvSpPr>
            <p:cNvPr id="13" name="Freeform 6"/>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solidFill>
              <a:srgbClr val="2BB1E0"/>
            </a:solidFill>
            <a:ln w="3175">
              <a:no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grpSp>
      <p:grpSp>
        <p:nvGrpSpPr>
          <p:cNvPr id="14" name="组合 13"/>
          <p:cNvGrpSpPr/>
          <p:nvPr/>
        </p:nvGrpSpPr>
        <p:grpSpPr>
          <a:xfrm>
            <a:off x="7915606" y="3459841"/>
            <a:ext cx="349100" cy="354047"/>
            <a:chOff x="2317849" y="-1212230"/>
            <a:chExt cx="2093913" cy="2122488"/>
          </a:xfrm>
          <a:solidFill>
            <a:schemeClr val="accent3"/>
          </a:solidFill>
        </p:grpSpPr>
        <p:sp>
          <p:nvSpPr>
            <p:cNvPr id="15" name="Freeform 6"/>
            <p:cNvSpPr>
              <a:spLocks noEditPoints="1"/>
            </p:cNvSpPr>
            <p:nvPr/>
          </p:nvSpPr>
          <p:spPr bwMode="auto">
            <a:xfrm>
              <a:off x="2317849" y="-121223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solidFill>
                <a:srgbClr val="2580D1"/>
              </a:solid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sp>
          <p:nvSpPr>
            <p:cNvPr id="16" name="Freeform 7"/>
            <p:cNvSpPr>
              <a:spLocks noEditPoints="1"/>
            </p:cNvSpPr>
            <p:nvPr/>
          </p:nvSpPr>
          <p:spPr bwMode="auto">
            <a:xfrm>
              <a:off x="2723116" y="-1037197"/>
              <a:ext cx="1283378" cy="1723206"/>
            </a:xfrm>
            <a:custGeom>
              <a:avLst/>
              <a:gdLst>
                <a:gd name="T0" fmla="*/ 337 w 1669"/>
                <a:gd name="T1" fmla="*/ 844 h 2273"/>
                <a:gd name="T2" fmla="*/ 513 w 1669"/>
                <a:gd name="T3" fmla="*/ 1259 h 2273"/>
                <a:gd name="T4" fmla="*/ 656 w 1669"/>
                <a:gd name="T5" fmla="*/ 1590 h 2273"/>
                <a:gd name="T6" fmla="*/ 978 w 1669"/>
                <a:gd name="T7" fmla="*/ 1600 h 2273"/>
                <a:gd name="T8" fmla="*/ 1049 w 1669"/>
                <a:gd name="T9" fmla="*/ 1467 h 2273"/>
                <a:gd name="T10" fmla="*/ 1229 w 1669"/>
                <a:gd name="T11" fmla="*/ 1135 h 2273"/>
                <a:gd name="T12" fmla="*/ 835 w 1669"/>
                <a:gd name="T13" fmla="*/ 346 h 2273"/>
                <a:gd name="T14" fmla="*/ 691 w 1669"/>
                <a:gd name="T15" fmla="*/ 1704 h 2273"/>
                <a:gd name="T16" fmla="*/ 528 w 1669"/>
                <a:gd name="T17" fmla="*/ 1515 h 2273"/>
                <a:gd name="T18" fmla="*/ 354 w 1669"/>
                <a:gd name="T19" fmla="*/ 1192 h 2273"/>
                <a:gd name="T20" fmla="*/ 835 w 1669"/>
                <a:gd name="T21" fmla="*/ 242 h 2273"/>
                <a:gd name="T22" fmla="*/ 1316 w 1669"/>
                <a:gd name="T23" fmla="*/ 1192 h 2273"/>
                <a:gd name="T24" fmla="*/ 1142 w 1669"/>
                <a:gd name="T25" fmla="*/ 1515 h 2273"/>
                <a:gd name="T26" fmla="*/ 978 w 1669"/>
                <a:gd name="T27" fmla="*/ 1704 h 2273"/>
                <a:gd name="T28" fmla="*/ 597 w 1669"/>
                <a:gd name="T29" fmla="*/ 2037 h 2273"/>
                <a:gd name="T30" fmla="*/ 1002 w 1669"/>
                <a:gd name="T31" fmla="*/ 2115 h 2273"/>
                <a:gd name="T32" fmla="*/ 1002 w 1669"/>
                <a:gd name="T33" fmla="*/ 1960 h 2273"/>
                <a:gd name="T34" fmla="*/ 645 w 1669"/>
                <a:gd name="T35" fmla="*/ 2086 h 2273"/>
                <a:gd name="T36" fmla="*/ 1033 w 1669"/>
                <a:gd name="T37" fmla="*/ 2086 h 2273"/>
                <a:gd name="T38" fmla="*/ 1081 w 1669"/>
                <a:gd name="T39" fmla="*/ 2037 h 2273"/>
                <a:gd name="T40" fmla="*/ 597 w 1669"/>
                <a:gd name="T41" fmla="*/ 1795 h 2273"/>
                <a:gd name="T42" fmla="*/ 1081 w 1669"/>
                <a:gd name="T43" fmla="*/ 2037 h 2273"/>
                <a:gd name="T44" fmla="*/ 1077 w 1669"/>
                <a:gd name="T45" fmla="*/ 949 h 2273"/>
                <a:gd name="T46" fmla="*/ 914 w 1669"/>
                <a:gd name="T47" fmla="*/ 1113 h 2273"/>
                <a:gd name="T48" fmla="*/ 756 w 1669"/>
                <a:gd name="T49" fmla="*/ 1113 h 2273"/>
                <a:gd name="T50" fmla="*/ 592 w 1669"/>
                <a:gd name="T51" fmla="*/ 949 h 2273"/>
                <a:gd name="T52" fmla="*/ 592 w 1669"/>
                <a:gd name="T53" fmla="*/ 791 h 2273"/>
                <a:gd name="T54" fmla="*/ 756 w 1669"/>
                <a:gd name="T55" fmla="*/ 628 h 2273"/>
                <a:gd name="T56" fmla="*/ 914 w 1669"/>
                <a:gd name="T57" fmla="*/ 628 h 2273"/>
                <a:gd name="T58" fmla="*/ 1077 w 1669"/>
                <a:gd name="T59" fmla="*/ 791 h 2273"/>
                <a:gd name="T60" fmla="*/ 1604 w 1669"/>
                <a:gd name="T61" fmla="*/ 768 h 2273"/>
                <a:gd name="T62" fmla="*/ 1518 w 1669"/>
                <a:gd name="T63" fmla="*/ 844 h 2273"/>
                <a:gd name="T64" fmla="*/ 1604 w 1669"/>
                <a:gd name="T65" fmla="*/ 893 h 2273"/>
                <a:gd name="T66" fmla="*/ 1604 w 1669"/>
                <a:gd name="T67" fmla="*/ 768 h 2273"/>
                <a:gd name="T68" fmla="*/ 1421 w 1669"/>
                <a:gd name="T69" fmla="*/ 336 h 2273"/>
                <a:gd name="T70" fmla="*/ 1332 w 1669"/>
                <a:gd name="T71" fmla="*/ 247 h 2273"/>
                <a:gd name="T72" fmla="*/ 1356 w 1669"/>
                <a:gd name="T73" fmla="*/ 400 h 2273"/>
                <a:gd name="T74" fmla="*/ 895 w 1669"/>
                <a:gd name="T75" fmla="*/ 161 h 2273"/>
                <a:gd name="T76" fmla="*/ 833 w 1669"/>
                <a:gd name="T77" fmla="*/ 0 h 2273"/>
                <a:gd name="T78" fmla="*/ 771 w 1669"/>
                <a:gd name="T79" fmla="*/ 161 h 2273"/>
                <a:gd name="T80" fmla="*/ 307 w 1669"/>
                <a:gd name="T81" fmla="*/ 408 h 2273"/>
                <a:gd name="T82" fmla="*/ 334 w 1669"/>
                <a:gd name="T83" fmla="*/ 258 h 2273"/>
                <a:gd name="T84" fmla="*/ 245 w 1669"/>
                <a:gd name="T85" fmla="*/ 346 h 2273"/>
                <a:gd name="T86" fmla="*/ 149 w 1669"/>
                <a:gd name="T87" fmla="*/ 844 h 2273"/>
                <a:gd name="T88" fmla="*/ 65 w 1669"/>
                <a:gd name="T89" fmla="*/ 768 h 2273"/>
                <a:gd name="T90" fmla="*/ 65 w 1669"/>
                <a:gd name="T91" fmla="*/ 893 h 2273"/>
                <a:gd name="T92" fmla="*/ 149 w 1669"/>
                <a:gd name="T93" fmla="*/ 844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9" h="2273">
                  <a:moveTo>
                    <a:pt x="835" y="346"/>
                  </a:moveTo>
                  <a:cubicBezTo>
                    <a:pt x="560" y="346"/>
                    <a:pt x="337" y="569"/>
                    <a:pt x="337" y="844"/>
                  </a:cubicBezTo>
                  <a:cubicBezTo>
                    <a:pt x="337" y="975"/>
                    <a:pt x="440" y="1133"/>
                    <a:pt x="441" y="1135"/>
                  </a:cubicBezTo>
                  <a:cubicBezTo>
                    <a:pt x="463" y="1168"/>
                    <a:pt x="495" y="1222"/>
                    <a:pt x="513" y="1259"/>
                  </a:cubicBezTo>
                  <a:lnTo>
                    <a:pt x="620" y="1467"/>
                  </a:lnTo>
                  <a:cubicBezTo>
                    <a:pt x="641" y="1507"/>
                    <a:pt x="656" y="1560"/>
                    <a:pt x="656" y="1590"/>
                  </a:cubicBezTo>
                  <a:cubicBezTo>
                    <a:pt x="657" y="1591"/>
                    <a:pt x="669" y="1600"/>
                    <a:pt x="691" y="1600"/>
                  </a:cubicBezTo>
                  <a:lnTo>
                    <a:pt x="978" y="1600"/>
                  </a:lnTo>
                  <a:cubicBezTo>
                    <a:pt x="1000" y="1600"/>
                    <a:pt x="1012" y="1591"/>
                    <a:pt x="1014" y="1588"/>
                  </a:cubicBezTo>
                  <a:cubicBezTo>
                    <a:pt x="1014" y="1560"/>
                    <a:pt x="1029" y="1507"/>
                    <a:pt x="1049" y="1467"/>
                  </a:cubicBezTo>
                  <a:lnTo>
                    <a:pt x="1157" y="1258"/>
                  </a:lnTo>
                  <a:cubicBezTo>
                    <a:pt x="1175" y="1223"/>
                    <a:pt x="1207" y="1168"/>
                    <a:pt x="1229" y="1135"/>
                  </a:cubicBezTo>
                  <a:cubicBezTo>
                    <a:pt x="1264" y="1080"/>
                    <a:pt x="1333" y="948"/>
                    <a:pt x="1333" y="844"/>
                  </a:cubicBezTo>
                  <a:cubicBezTo>
                    <a:pt x="1333" y="569"/>
                    <a:pt x="1109" y="346"/>
                    <a:pt x="835" y="346"/>
                  </a:cubicBezTo>
                  <a:close/>
                  <a:moveTo>
                    <a:pt x="978" y="1704"/>
                  </a:moveTo>
                  <a:lnTo>
                    <a:pt x="691" y="1704"/>
                  </a:lnTo>
                  <a:cubicBezTo>
                    <a:pt x="613" y="1704"/>
                    <a:pt x="552" y="1654"/>
                    <a:pt x="552" y="1590"/>
                  </a:cubicBezTo>
                  <a:cubicBezTo>
                    <a:pt x="552" y="1581"/>
                    <a:pt x="543" y="1546"/>
                    <a:pt x="528" y="1515"/>
                  </a:cubicBezTo>
                  <a:lnTo>
                    <a:pt x="420" y="1306"/>
                  </a:lnTo>
                  <a:cubicBezTo>
                    <a:pt x="404" y="1273"/>
                    <a:pt x="374" y="1222"/>
                    <a:pt x="354" y="1192"/>
                  </a:cubicBezTo>
                  <a:cubicBezTo>
                    <a:pt x="342" y="1173"/>
                    <a:pt x="233" y="1003"/>
                    <a:pt x="233" y="844"/>
                  </a:cubicBezTo>
                  <a:cubicBezTo>
                    <a:pt x="233" y="512"/>
                    <a:pt x="503" y="242"/>
                    <a:pt x="835" y="242"/>
                  </a:cubicBezTo>
                  <a:cubicBezTo>
                    <a:pt x="1167" y="242"/>
                    <a:pt x="1437" y="512"/>
                    <a:pt x="1437" y="844"/>
                  </a:cubicBezTo>
                  <a:cubicBezTo>
                    <a:pt x="1437" y="1003"/>
                    <a:pt x="1328" y="1173"/>
                    <a:pt x="1316" y="1192"/>
                  </a:cubicBezTo>
                  <a:cubicBezTo>
                    <a:pt x="1296" y="1222"/>
                    <a:pt x="1266" y="1274"/>
                    <a:pt x="1249" y="1306"/>
                  </a:cubicBezTo>
                  <a:lnTo>
                    <a:pt x="1142" y="1515"/>
                  </a:lnTo>
                  <a:cubicBezTo>
                    <a:pt x="1126" y="1546"/>
                    <a:pt x="1118" y="1581"/>
                    <a:pt x="1118" y="1590"/>
                  </a:cubicBezTo>
                  <a:cubicBezTo>
                    <a:pt x="1118" y="1654"/>
                    <a:pt x="1056" y="1704"/>
                    <a:pt x="978" y="1704"/>
                  </a:cubicBezTo>
                  <a:close/>
                  <a:moveTo>
                    <a:pt x="676" y="1960"/>
                  </a:moveTo>
                  <a:cubicBezTo>
                    <a:pt x="632" y="1960"/>
                    <a:pt x="597" y="1995"/>
                    <a:pt x="597" y="2037"/>
                  </a:cubicBezTo>
                  <a:cubicBezTo>
                    <a:pt x="597" y="2080"/>
                    <a:pt x="632" y="2115"/>
                    <a:pt x="676" y="2115"/>
                  </a:cubicBezTo>
                  <a:lnTo>
                    <a:pt x="1002" y="2115"/>
                  </a:lnTo>
                  <a:cubicBezTo>
                    <a:pt x="1046" y="2115"/>
                    <a:pt x="1081" y="2080"/>
                    <a:pt x="1081" y="2037"/>
                  </a:cubicBezTo>
                  <a:cubicBezTo>
                    <a:pt x="1081" y="1995"/>
                    <a:pt x="1046" y="1960"/>
                    <a:pt x="1002" y="1960"/>
                  </a:cubicBezTo>
                  <a:lnTo>
                    <a:pt x="676" y="1960"/>
                  </a:lnTo>
                  <a:close/>
                  <a:moveTo>
                    <a:pt x="645" y="2086"/>
                  </a:moveTo>
                  <a:cubicBezTo>
                    <a:pt x="649" y="2190"/>
                    <a:pt x="734" y="2273"/>
                    <a:pt x="839" y="2273"/>
                  </a:cubicBezTo>
                  <a:cubicBezTo>
                    <a:pt x="944" y="2273"/>
                    <a:pt x="1029" y="2190"/>
                    <a:pt x="1033" y="2086"/>
                  </a:cubicBezTo>
                  <a:lnTo>
                    <a:pt x="645" y="2086"/>
                  </a:lnTo>
                  <a:close/>
                  <a:moveTo>
                    <a:pt x="1081" y="2037"/>
                  </a:moveTo>
                  <a:lnTo>
                    <a:pt x="597" y="2037"/>
                  </a:lnTo>
                  <a:lnTo>
                    <a:pt x="597" y="1795"/>
                  </a:lnTo>
                  <a:lnTo>
                    <a:pt x="1081" y="1795"/>
                  </a:lnTo>
                  <a:lnTo>
                    <a:pt x="1081" y="2037"/>
                  </a:lnTo>
                  <a:close/>
                  <a:moveTo>
                    <a:pt x="1157" y="870"/>
                  </a:moveTo>
                  <a:cubicBezTo>
                    <a:pt x="1157" y="914"/>
                    <a:pt x="1121" y="949"/>
                    <a:pt x="1077" y="949"/>
                  </a:cubicBezTo>
                  <a:lnTo>
                    <a:pt x="914" y="949"/>
                  </a:lnTo>
                  <a:lnTo>
                    <a:pt x="914" y="1113"/>
                  </a:lnTo>
                  <a:cubicBezTo>
                    <a:pt x="914" y="1156"/>
                    <a:pt x="878" y="1192"/>
                    <a:pt x="835" y="1192"/>
                  </a:cubicBezTo>
                  <a:cubicBezTo>
                    <a:pt x="791" y="1192"/>
                    <a:pt x="756" y="1156"/>
                    <a:pt x="756" y="1113"/>
                  </a:cubicBezTo>
                  <a:lnTo>
                    <a:pt x="756" y="949"/>
                  </a:lnTo>
                  <a:lnTo>
                    <a:pt x="592" y="949"/>
                  </a:lnTo>
                  <a:cubicBezTo>
                    <a:pt x="549" y="949"/>
                    <a:pt x="513" y="914"/>
                    <a:pt x="513" y="870"/>
                  </a:cubicBezTo>
                  <a:cubicBezTo>
                    <a:pt x="513" y="827"/>
                    <a:pt x="549" y="791"/>
                    <a:pt x="592" y="791"/>
                  </a:cubicBezTo>
                  <a:lnTo>
                    <a:pt x="756" y="791"/>
                  </a:lnTo>
                  <a:lnTo>
                    <a:pt x="756" y="628"/>
                  </a:lnTo>
                  <a:cubicBezTo>
                    <a:pt x="756" y="584"/>
                    <a:pt x="791" y="548"/>
                    <a:pt x="835" y="548"/>
                  </a:cubicBezTo>
                  <a:cubicBezTo>
                    <a:pt x="878" y="548"/>
                    <a:pt x="914" y="584"/>
                    <a:pt x="914" y="628"/>
                  </a:cubicBezTo>
                  <a:lnTo>
                    <a:pt x="914" y="791"/>
                  </a:lnTo>
                  <a:lnTo>
                    <a:pt x="1077" y="791"/>
                  </a:lnTo>
                  <a:cubicBezTo>
                    <a:pt x="1121" y="791"/>
                    <a:pt x="1157" y="827"/>
                    <a:pt x="1157" y="870"/>
                  </a:cubicBezTo>
                  <a:close/>
                  <a:moveTo>
                    <a:pt x="1604" y="768"/>
                  </a:moveTo>
                  <a:lnTo>
                    <a:pt x="1514" y="768"/>
                  </a:lnTo>
                  <a:cubicBezTo>
                    <a:pt x="1517" y="793"/>
                    <a:pt x="1518" y="818"/>
                    <a:pt x="1518" y="844"/>
                  </a:cubicBezTo>
                  <a:cubicBezTo>
                    <a:pt x="1518" y="860"/>
                    <a:pt x="1517" y="877"/>
                    <a:pt x="1515" y="893"/>
                  </a:cubicBezTo>
                  <a:lnTo>
                    <a:pt x="1604" y="893"/>
                  </a:lnTo>
                  <a:cubicBezTo>
                    <a:pt x="1640" y="893"/>
                    <a:pt x="1669" y="865"/>
                    <a:pt x="1669" y="831"/>
                  </a:cubicBezTo>
                  <a:cubicBezTo>
                    <a:pt x="1669" y="796"/>
                    <a:pt x="1640" y="768"/>
                    <a:pt x="1604" y="768"/>
                  </a:cubicBezTo>
                  <a:close/>
                  <a:moveTo>
                    <a:pt x="1356" y="400"/>
                  </a:moveTo>
                  <a:lnTo>
                    <a:pt x="1421" y="336"/>
                  </a:lnTo>
                  <a:cubicBezTo>
                    <a:pt x="1446" y="310"/>
                    <a:pt x="1447" y="270"/>
                    <a:pt x="1423" y="245"/>
                  </a:cubicBezTo>
                  <a:cubicBezTo>
                    <a:pt x="1398" y="221"/>
                    <a:pt x="1358" y="222"/>
                    <a:pt x="1332" y="247"/>
                  </a:cubicBezTo>
                  <a:lnTo>
                    <a:pt x="1267" y="313"/>
                  </a:lnTo>
                  <a:cubicBezTo>
                    <a:pt x="1299" y="339"/>
                    <a:pt x="1329" y="368"/>
                    <a:pt x="1356" y="400"/>
                  </a:cubicBezTo>
                  <a:close/>
                  <a:moveTo>
                    <a:pt x="833" y="158"/>
                  </a:moveTo>
                  <a:cubicBezTo>
                    <a:pt x="854" y="158"/>
                    <a:pt x="875" y="160"/>
                    <a:pt x="895" y="161"/>
                  </a:cubicBezTo>
                  <a:lnTo>
                    <a:pt x="895" y="65"/>
                  </a:lnTo>
                  <a:cubicBezTo>
                    <a:pt x="895" y="29"/>
                    <a:pt x="867" y="0"/>
                    <a:pt x="833" y="0"/>
                  </a:cubicBezTo>
                  <a:cubicBezTo>
                    <a:pt x="799" y="0"/>
                    <a:pt x="771" y="29"/>
                    <a:pt x="771" y="65"/>
                  </a:cubicBezTo>
                  <a:lnTo>
                    <a:pt x="771" y="161"/>
                  </a:lnTo>
                  <a:cubicBezTo>
                    <a:pt x="791" y="160"/>
                    <a:pt x="812" y="158"/>
                    <a:pt x="833" y="158"/>
                  </a:cubicBezTo>
                  <a:close/>
                  <a:moveTo>
                    <a:pt x="307" y="408"/>
                  </a:moveTo>
                  <a:cubicBezTo>
                    <a:pt x="333" y="375"/>
                    <a:pt x="363" y="346"/>
                    <a:pt x="395" y="319"/>
                  </a:cubicBezTo>
                  <a:lnTo>
                    <a:pt x="334" y="258"/>
                  </a:lnTo>
                  <a:cubicBezTo>
                    <a:pt x="308" y="233"/>
                    <a:pt x="268" y="232"/>
                    <a:pt x="244" y="256"/>
                  </a:cubicBezTo>
                  <a:cubicBezTo>
                    <a:pt x="219" y="281"/>
                    <a:pt x="220" y="321"/>
                    <a:pt x="245" y="346"/>
                  </a:cubicBezTo>
                  <a:lnTo>
                    <a:pt x="307" y="408"/>
                  </a:lnTo>
                  <a:close/>
                  <a:moveTo>
                    <a:pt x="149" y="844"/>
                  </a:moveTo>
                  <a:cubicBezTo>
                    <a:pt x="149" y="818"/>
                    <a:pt x="151" y="793"/>
                    <a:pt x="154" y="768"/>
                  </a:cubicBezTo>
                  <a:lnTo>
                    <a:pt x="65" y="768"/>
                  </a:lnTo>
                  <a:cubicBezTo>
                    <a:pt x="29" y="768"/>
                    <a:pt x="0" y="796"/>
                    <a:pt x="0" y="831"/>
                  </a:cubicBezTo>
                  <a:cubicBezTo>
                    <a:pt x="0" y="865"/>
                    <a:pt x="29" y="893"/>
                    <a:pt x="65" y="893"/>
                  </a:cubicBezTo>
                  <a:lnTo>
                    <a:pt x="152" y="893"/>
                  </a:lnTo>
                  <a:cubicBezTo>
                    <a:pt x="151" y="877"/>
                    <a:pt x="149" y="860"/>
                    <a:pt x="149" y="844"/>
                  </a:cubicBezTo>
                  <a:close/>
                </a:path>
              </a:pathLst>
            </a:custGeom>
            <a:solidFill>
              <a:srgbClr val="2580D1"/>
            </a:solidFill>
            <a:ln w="3175">
              <a:no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grpSp>
      <p:grpSp>
        <p:nvGrpSpPr>
          <p:cNvPr id="17" name="组合 16"/>
          <p:cNvGrpSpPr/>
          <p:nvPr/>
        </p:nvGrpSpPr>
        <p:grpSpPr>
          <a:xfrm>
            <a:off x="8381362" y="3459841"/>
            <a:ext cx="349100" cy="354047"/>
            <a:chOff x="4910385" y="-2248866"/>
            <a:chExt cx="2093913" cy="2122488"/>
          </a:xfrm>
          <a:solidFill>
            <a:schemeClr val="accent4"/>
          </a:solidFill>
        </p:grpSpPr>
        <p:sp>
          <p:nvSpPr>
            <p:cNvPr id="18" name="Freeform 6"/>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solidFill>
                <a:srgbClr val="2BB1E0"/>
              </a:solid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sp>
          <p:nvSpPr>
            <p:cNvPr id="19" name="Freeform 5"/>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solidFill>
              <a:srgbClr val="2BB1E0"/>
            </a:solidFill>
            <a:ln w="3175">
              <a:no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grpSp>
      <p:sp>
        <p:nvSpPr>
          <p:cNvPr id="20" name="Rectangle 3"/>
          <p:cNvSpPr txBox="1">
            <a:spLocks noChangeArrowheads="1"/>
          </p:cNvSpPr>
          <p:nvPr/>
        </p:nvSpPr>
        <p:spPr bwMode="auto">
          <a:xfrm>
            <a:off x="6034874" y="1221600"/>
            <a:ext cx="2752169" cy="9939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r"/>
            <a:r>
              <a:rPr lang="en-US" altLang="zh-CN" sz="8625" dirty="0" smtClean="0">
                <a:solidFill>
                  <a:srgbClr val="2BB1E0"/>
                </a:solidFill>
                <a:latin typeface="Impact" pitchFamily="34" charset="0"/>
              </a:rPr>
              <a:t>201X</a:t>
            </a:r>
            <a:endParaRPr lang="zh-CN" altLang="en-US" sz="8625" dirty="0">
              <a:solidFill>
                <a:srgbClr val="2BB1E0"/>
              </a:solidFill>
              <a:latin typeface="Impact" pitchFamily="34" charset="0"/>
            </a:endParaRPr>
          </a:p>
        </p:txBody>
      </p:sp>
      <p:sp>
        <p:nvSpPr>
          <p:cNvPr id="21" name="矩形 20"/>
          <p:cNvSpPr/>
          <p:nvPr/>
        </p:nvSpPr>
        <p:spPr>
          <a:xfrm>
            <a:off x="4263771" y="2865775"/>
            <a:ext cx="4523272" cy="507831"/>
          </a:xfrm>
          <a:prstGeom prst="rect">
            <a:avLst/>
          </a:prstGeom>
        </p:spPr>
        <p:txBody>
          <a:bodyPr wrap="square">
            <a:spAutoFit/>
          </a:bodyPr>
          <a:lstStyle/>
          <a:p>
            <a:pPr algn="r"/>
            <a:r>
              <a:rPr lang="en-US" altLang="zh-CN" sz="900" dirty="0">
                <a:solidFill>
                  <a:srgbClr val="2BB1E0"/>
                </a:solidFill>
                <a:latin typeface="微软雅黑" pitchFamily="34" charset="-122"/>
                <a:ea typeface="微软雅黑" pitchFamily="34" charset="-122"/>
              </a:rPr>
              <a:t>Your content to play here, or through your copy, paste in this box, and select only the text. Your content to play here, or through your copy, paste in this box, and select only the text.</a:t>
            </a:r>
          </a:p>
        </p:txBody>
      </p:sp>
    </p:spTree>
    <p:extLst>
      <p:ext uri="{BB962C8B-B14F-4D97-AF65-F5344CB8AC3E}">
        <p14:creationId xmlns:p14="http://schemas.microsoft.com/office/powerpoint/2010/main" val="78402095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1+#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975"/>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2075"/>
                            </p:stCondLst>
                            <p:childTnLst>
                              <p:par>
                                <p:cTn id="18" presetID="16" presetClass="entr" presetSubtype="21"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barn(inVertical)">
                                      <p:cBhvr>
                                        <p:cTn id="20" dur="1200"/>
                                        <p:tgtEl>
                                          <p:spTgt spid="21"/>
                                        </p:tgtEl>
                                      </p:cBhvr>
                                    </p:animEffect>
                                  </p:childTnLst>
                                </p:cTn>
                              </p:par>
                            </p:childTnLst>
                          </p:cTn>
                        </p:par>
                        <p:par>
                          <p:cTn id="21" fill="hold">
                            <p:stCondLst>
                              <p:cond delay="3275"/>
                            </p:stCondLst>
                            <p:childTnLst>
                              <p:par>
                                <p:cTn id="22" presetID="2" presetClass="entr" presetSubtype="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1000" fill="hold"/>
                                        <p:tgtEl>
                                          <p:spTgt spid="5"/>
                                        </p:tgtEl>
                                        <p:attrNameLst>
                                          <p:attrName>ppt_x</p:attrName>
                                        </p:attrNameLst>
                                      </p:cBhvr>
                                      <p:tavLst>
                                        <p:tav tm="0">
                                          <p:val>
                                            <p:strVal val="1+#ppt_w/2"/>
                                          </p:val>
                                        </p:tav>
                                        <p:tav tm="100000">
                                          <p:val>
                                            <p:strVal val="#ppt_x"/>
                                          </p:val>
                                        </p:tav>
                                      </p:tavLst>
                                    </p:anim>
                                    <p:anim calcmode="lin" valueType="num">
                                      <p:cBhvr additive="base">
                                        <p:cTn id="25" dur="1000" fill="hold"/>
                                        <p:tgtEl>
                                          <p:spTgt spid="5"/>
                                        </p:tgtEl>
                                        <p:attrNameLst>
                                          <p:attrName>ppt_y</p:attrName>
                                        </p:attrNameLst>
                                      </p:cBhvr>
                                      <p:tavLst>
                                        <p:tav tm="0">
                                          <p:val>
                                            <p:strVal val="1+#ppt_h/2"/>
                                          </p:val>
                                        </p:tav>
                                        <p:tav tm="100000">
                                          <p:val>
                                            <p:strVal val="#ppt_y"/>
                                          </p:val>
                                        </p:tav>
                                      </p:tavLst>
                                    </p:anim>
                                  </p:childTnLst>
                                </p:cTn>
                              </p:par>
                              <p:par>
                                <p:cTn id="26" presetID="8" presetClass="emph" presetSubtype="0" fill="hold" nodeType="withEffect">
                                  <p:stCondLst>
                                    <p:cond delay="0"/>
                                  </p:stCondLst>
                                  <p:childTnLst>
                                    <p:animRot by="21600000">
                                      <p:cBhvr>
                                        <p:cTn id="27" dur="2000" fill="hold"/>
                                        <p:tgtEl>
                                          <p:spTgt spid="5"/>
                                        </p:tgtEl>
                                        <p:attrNameLst>
                                          <p:attrName>r</p:attrName>
                                        </p:attrNameLst>
                                      </p:cBhvr>
                                    </p:animRot>
                                  </p:childTnLst>
                                </p:cTn>
                              </p:par>
                              <p:par>
                                <p:cTn id="28" presetID="2" presetClass="entr" presetSubtype="6"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1000" fill="hold"/>
                                        <p:tgtEl>
                                          <p:spTgt spid="8"/>
                                        </p:tgtEl>
                                        <p:attrNameLst>
                                          <p:attrName>ppt_x</p:attrName>
                                        </p:attrNameLst>
                                      </p:cBhvr>
                                      <p:tavLst>
                                        <p:tav tm="0">
                                          <p:val>
                                            <p:strVal val="1+#ppt_w/2"/>
                                          </p:val>
                                        </p:tav>
                                        <p:tav tm="100000">
                                          <p:val>
                                            <p:strVal val="#ppt_x"/>
                                          </p:val>
                                        </p:tav>
                                      </p:tavLst>
                                    </p:anim>
                                    <p:anim calcmode="lin" valueType="num">
                                      <p:cBhvr additive="base">
                                        <p:cTn id="31" dur="1000" fill="hold"/>
                                        <p:tgtEl>
                                          <p:spTgt spid="8"/>
                                        </p:tgtEl>
                                        <p:attrNameLst>
                                          <p:attrName>ppt_y</p:attrName>
                                        </p:attrNameLst>
                                      </p:cBhvr>
                                      <p:tavLst>
                                        <p:tav tm="0">
                                          <p:val>
                                            <p:strVal val="1+#ppt_h/2"/>
                                          </p:val>
                                        </p:tav>
                                        <p:tav tm="100000">
                                          <p:val>
                                            <p:strVal val="#ppt_y"/>
                                          </p:val>
                                        </p:tav>
                                      </p:tavLst>
                                    </p:anim>
                                  </p:childTnLst>
                                </p:cTn>
                              </p:par>
                              <p:par>
                                <p:cTn id="32" presetID="8" presetClass="emph" presetSubtype="0" fill="hold" nodeType="withEffect">
                                  <p:stCondLst>
                                    <p:cond delay="0"/>
                                  </p:stCondLst>
                                  <p:childTnLst>
                                    <p:animRot by="21600000">
                                      <p:cBhvr>
                                        <p:cTn id="33" dur="2000" fill="hold"/>
                                        <p:tgtEl>
                                          <p:spTgt spid="8"/>
                                        </p:tgtEl>
                                        <p:attrNameLst>
                                          <p:attrName>r</p:attrName>
                                        </p:attrNameLst>
                                      </p:cBhvr>
                                    </p:animRot>
                                  </p:childTnLst>
                                </p:cTn>
                              </p:par>
                              <p:par>
                                <p:cTn id="34" presetID="2" presetClass="entr" presetSubtype="6" fill="hold" nodeType="withEffect">
                                  <p:stCondLst>
                                    <p:cond delay="40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1000" fill="hold"/>
                                        <p:tgtEl>
                                          <p:spTgt spid="11"/>
                                        </p:tgtEl>
                                        <p:attrNameLst>
                                          <p:attrName>ppt_x</p:attrName>
                                        </p:attrNameLst>
                                      </p:cBhvr>
                                      <p:tavLst>
                                        <p:tav tm="0">
                                          <p:val>
                                            <p:strVal val="1+#ppt_w/2"/>
                                          </p:val>
                                        </p:tav>
                                        <p:tav tm="100000">
                                          <p:val>
                                            <p:strVal val="#ppt_x"/>
                                          </p:val>
                                        </p:tav>
                                      </p:tavLst>
                                    </p:anim>
                                    <p:anim calcmode="lin" valueType="num">
                                      <p:cBhvr additive="base">
                                        <p:cTn id="37" dur="1000" fill="hold"/>
                                        <p:tgtEl>
                                          <p:spTgt spid="11"/>
                                        </p:tgtEl>
                                        <p:attrNameLst>
                                          <p:attrName>ppt_y</p:attrName>
                                        </p:attrNameLst>
                                      </p:cBhvr>
                                      <p:tavLst>
                                        <p:tav tm="0">
                                          <p:val>
                                            <p:strVal val="1+#ppt_h/2"/>
                                          </p:val>
                                        </p:tav>
                                        <p:tav tm="100000">
                                          <p:val>
                                            <p:strVal val="#ppt_y"/>
                                          </p:val>
                                        </p:tav>
                                      </p:tavLst>
                                    </p:anim>
                                  </p:childTnLst>
                                </p:cTn>
                              </p:par>
                              <p:par>
                                <p:cTn id="38" presetID="8" presetClass="emph" presetSubtype="0" fill="hold" nodeType="withEffect">
                                  <p:stCondLst>
                                    <p:cond delay="400"/>
                                  </p:stCondLst>
                                  <p:childTnLst>
                                    <p:animRot by="21600000">
                                      <p:cBhvr>
                                        <p:cTn id="39" dur="2000" fill="hold"/>
                                        <p:tgtEl>
                                          <p:spTgt spid="11"/>
                                        </p:tgtEl>
                                        <p:attrNameLst>
                                          <p:attrName>r</p:attrName>
                                        </p:attrNameLst>
                                      </p:cBhvr>
                                    </p:animRot>
                                  </p:childTnLst>
                                </p:cTn>
                              </p:par>
                              <p:par>
                                <p:cTn id="40" presetID="2" presetClass="entr" presetSubtype="6" fill="hold" nodeType="withEffect">
                                  <p:stCondLst>
                                    <p:cond delay="60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1000" fill="hold"/>
                                        <p:tgtEl>
                                          <p:spTgt spid="14"/>
                                        </p:tgtEl>
                                        <p:attrNameLst>
                                          <p:attrName>ppt_x</p:attrName>
                                        </p:attrNameLst>
                                      </p:cBhvr>
                                      <p:tavLst>
                                        <p:tav tm="0">
                                          <p:val>
                                            <p:strVal val="1+#ppt_w/2"/>
                                          </p:val>
                                        </p:tav>
                                        <p:tav tm="100000">
                                          <p:val>
                                            <p:strVal val="#ppt_x"/>
                                          </p:val>
                                        </p:tav>
                                      </p:tavLst>
                                    </p:anim>
                                    <p:anim calcmode="lin" valueType="num">
                                      <p:cBhvr additive="base">
                                        <p:cTn id="43" dur="1000" fill="hold"/>
                                        <p:tgtEl>
                                          <p:spTgt spid="14"/>
                                        </p:tgtEl>
                                        <p:attrNameLst>
                                          <p:attrName>ppt_y</p:attrName>
                                        </p:attrNameLst>
                                      </p:cBhvr>
                                      <p:tavLst>
                                        <p:tav tm="0">
                                          <p:val>
                                            <p:strVal val="1+#ppt_h/2"/>
                                          </p:val>
                                        </p:tav>
                                        <p:tav tm="100000">
                                          <p:val>
                                            <p:strVal val="#ppt_y"/>
                                          </p:val>
                                        </p:tav>
                                      </p:tavLst>
                                    </p:anim>
                                  </p:childTnLst>
                                </p:cTn>
                              </p:par>
                              <p:par>
                                <p:cTn id="44" presetID="8" presetClass="emph" presetSubtype="0" fill="hold" nodeType="withEffect">
                                  <p:stCondLst>
                                    <p:cond delay="600"/>
                                  </p:stCondLst>
                                  <p:childTnLst>
                                    <p:animRot by="21600000">
                                      <p:cBhvr>
                                        <p:cTn id="45" dur="2000" fill="hold"/>
                                        <p:tgtEl>
                                          <p:spTgt spid="14"/>
                                        </p:tgtEl>
                                        <p:attrNameLst>
                                          <p:attrName>r</p:attrName>
                                        </p:attrNameLst>
                                      </p:cBhvr>
                                    </p:animRot>
                                  </p:childTnLst>
                                </p:cTn>
                              </p:par>
                              <p:par>
                                <p:cTn id="46" presetID="2" presetClass="entr" presetSubtype="6" fill="hold" nodeType="withEffect">
                                  <p:stCondLst>
                                    <p:cond delay="2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1000" fill="hold"/>
                                        <p:tgtEl>
                                          <p:spTgt spid="17"/>
                                        </p:tgtEl>
                                        <p:attrNameLst>
                                          <p:attrName>ppt_x</p:attrName>
                                        </p:attrNameLst>
                                      </p:cBhvr>
                                      <p:tavLst>
                                        <p:tav tm="0">
                                          <p:val>
                                            <p:strVal val="1+#ppt_w/2"/>
                                          </p:val>
                                        </p:tav>
                                        <p:tav tm="100000">
                                          <p:val>
                                            <p:strVal val="#ppt_x"/>
                                          </p:val>
                                        </p:tav>
                                      </p:tavLst>
                                    </p:anim>
                                    <p:anim calcmode="lin" valueType="num">
                                      <p:cBhvr additive="base">
                                        <p:cTn id="49" dur="1000" fill="hold"/>
                                        <p:tgtEl>
                                          <p:spTgt spid="17"/>
                                        </p:tgtEl>
                                        <p:attrNameLst>
                                          <p:attrName>ppt_y</p:attrName>
                                        </p:attrNameLst>
                                      </p:cBhvr>
                                      <p:tavLst>
                                        <p:tav tm="0">
                                          <p:val>
                                            <p:strVal val="1+#ppt_h/2"/>
                                          </p:val>
                                        </p:tav>
                                        <p:tav tm="100000">
                                          <p:val>
                                            <p:strVal val="#ppt_y"/>
                                          </p:val>
                                        </p:tav>
                                      </p:tavLst>
                                    </p:anim>
                                  </p:childTnLst>
                                </p:cTn>
                              </p:par>
                              <p:par>
                                <p:cTn id="50" presetID="8" presetClass="emph" presetSubtype="0" fill="hold" nodeType="withEffect">
                                  <p:stCondLst>
                                    <p:cond delay="800"/>
                                  </p:stCondLst>
                                  <p:childTnLst>
                                    <p:animRot by="21600000">
                                      <p:cBhvr>
                                        <p:cTn id="51" dur="2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 name="任意多边形 35"/>
          <p:cNvSpPr>
            <a:spLocks noChangeArrowheads="1"/>
          </p:cNvSpPr>
          <p:nvPr/>
        </p:nvSpPr>
        <p:spPr bwMode="auto">
          <a:xfrm>
            <a:off x="1796653" y="2509837"/>
            <a:ext cx="1014413" cy="1309688"/>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2580D1"/>
          </a:solidFill>
          <a:ln>
            <a:noFill/>
          </a:ln>
        </p:spPr>
        <p:txBody>
          <a:bodyPr lIns="162000" tIns="0" rIns="0" bIns="0" anchor="ctr"/>
          <a:lstStyle/>
          <a:p>
            <a:pPr>
              <a:defRPr/>
            </a:pPr>
            <a:r>
              <a:rPr lang="zh-CN" altLang="en-US" sz="1500" b="1" kern="0">
                <a:solidFill>
                  <a:schemeClr val="bg1"/>
                </a:solidFill>
                <a:latin typeface="微软雅黑" pitchFamily="34" charset="-122"/>
                <a:ea typeface="微软雅黑" pitchFamily="34" charset="-122"/>
              </a:rPr>
              <a:t>标题</a:t>
            </a:r>
          </a:p>
        </p:txBody>
      </p:sp>
      <p:sp>
        <p:nvSpPr>
          <p:cNvPr id="5" name="任意多边形 36"/>
          <p:cNvSpPr>
            <a:spLocks noChangeArrowheads="1"/>
          </p:cNvSpPr>
          <p:nvPr/>
        </p:nvSpPr>
        <p:spPr bwMode="auto">
          <a:xfrm>
            <a:off x="1820466" y="1789510"/>
            <a:ext cx="1312069" cy="1008459"/>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2BB1E0"/>
          </a:solidFill>
          <a:ln>
            <a:noFill/>
          </a:ln>
          <a:extLst/>
        </p:spPr>
        <p:txBody>
          <a:bodyPr lIns="0" tIns="0" rIns="0" bIns="162000" anchor="ctr"/>
          <a:lstStyle/>
          <a:p>
            <a:pPr algn="ctr">
              <a:defRPr/>
            </a:pPr>
            <a:r>
              <a:rPr lang="zh-CN" altLang="en-US" sz="1500" b="1" kern="0" dirty="0">
                <a:solidFill>
                  <a:schemeClr val="bg1"/>
                </a:solidFill>
                <a:latin typeface="微软雅黑" pitchFamily="34" charset="-122"/>
                <a:ea typeface="微软雅黑" pitchFamily="34" charset="-122"/>
              </a:rPr>
              <a:t>标题</a:t>
            </a:r>
          </a:p>
        </p:txBody>
      </p:sp>
      <p:sp>
        <p:nvSpPr>
          <p:cNvPr id="6" name="任意多边形 37"/>
          <p:cNvSpPr>
            <a:spLocks noChangeArrowheads="1"/>
          </p:cNvSpPr>
          <p:nvPr/>
        </p:nvSpPr>
        <p:spPr bwMode="auto">
          <a:xfrm>
            <a:off x="2844403" y="1813323"/>
            <a:ext cx="1014413" cy="1310878"/>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2580D1"/>
          </a:solidFill>
          <a:ln>
            <a:noFill/>
          </a:ln>
        </p:spPr>
        <p:txBody>
          <a:bodyPr lIns="0" tIns="0" rIns="162000" bIns="0" anchor="ctr"/>
          <a:lstStyle/>
          <a:p>
            <a:pPr algn="r">
              <a:defRPr/>
            </a:pPr>
            <a:r>
              <a:rPr lang="zh-CN" altLang="en-US" sz="1500" b="1" kern="0">
                <a:solidFill>
                  <a:schemeClr val="bg1"/>
                </a:solidFill>
                <a:latin typeface="微软雅黑" pitchFamily="34" charset="-122"/>
                <a:ea typeface="微软雅黑" pitchFamily="34" charset="-122"/>
              </a:rPr>
              <a:t>标题</a:t>
            </a:r>
          </a:p>
        </p:txBody>
      </p:sp>
      <p:sp>
        <p:nvSpPr>
          <p:cNvPr id="7" name="任意多边形 38"/>
          <p:cNvSpPr>
            <a:spLocks noChangeArrowheads="1"/>
          </p:cNvSpPr>
          <p:nvPr/>
        </p:nvSpPr>
        <p:spPr bwMode="auto">
          <a:xfrm>
            <a:off x="2518173" y="2838450"/>
            <a:ext cx="1312069" cy="1014413"/>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2BB1E0"/>
          </a:solidFill>
          <a:ln>
            <a:noFill/>
          </a:ln>
          <a:extLst/>
        </p:spPr>
        <p:txBody>
          <a:bodyPr lIns="0" tIns="162000" rIns="0" bIns="0" anchor="ctr"/>
          <a:lstStyle/>
          <a:p>
            <a:pPr algn="ctr">
              <a:defRPr/>
            </a:pPr>
            <a:r>
              <a:rPr lang="zh-CN" altLang="en-US" sz="1500" b="1" kern="0">
                <a:solidFill>
                  <a:schemeClr val="bg1"/>
                </a:solidFill>
                <a:latin typeface="微软雅黑" pitchFamily="34" charset="-122"/>
                <a:ea typeface="微软雅黑" pitchFamily="34" charset="-122"/>
              </a:rPr>
              <a:t>标题</a:t>
            </a:r>
          </a:p>
        </p:txBody>
      </p:sp>
      <p:sp>
        <p:nvSpPr>
          <p:cNvPr id="8" name="矩形 39"/>
          <p:cNvSpPr>
            <a:spLocks noChangeArrowheads="1"/>
          </p:cNvSpPr>
          <p:nvPr/>
        </p:nvSpPr>
        <p:spPr bwMode="auto">
          <a:xfrm>
            <a:off x="3889772" y="2241948"/>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sp>
        <p:nvSpPr>
          <p:cNvPr id="9" name="矩形 40"/>
          <p:cNvSpPr>
            <a:spLocks noChangeArrowheads="1"/>
          </p:cNvSpPr>
          <p:nvPr/>
        </p:nvSpPr>
        <p:spPr bwMode="auto">
          <a:xfrm>
            <a:off x="2489597" y="3921919"/>
            <a:ext cx="1357313"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sp>
        <p:nvSpPr>
          <p:cNvPr id="10" name="矩形 41"/>
          <p:cNvSpPr>
            <a:spLocks noChangeArrowheads="1"/>
          </p:cNvSpPr>
          <p:nvPr/>
        </p:nvSpPr>
        <p:spPr bwMode="auto">
          <a:xfrm>
            <a:off x="1784747" y="1291829"/>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gn="ct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sp>
        <p:nvSpPr>
          <p:cNvPr id="11" name="矩形 42"/>
          <p:cNvSpPr>
            <a:spLocks noChangeArrowheads="1"/>
          </p:cNvSpPr>
          <p:nvPr/>
        </p:nvSpPr>
        <p:spPr bwMode="auto">
          <a:xfrm>
            <a:off x="394098" y="2934891"/>
            <a:ext cx="1354931"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a:p>
            <a:pPr algn="r">
              <a:lnSpc>
                <a:spcPct val="120000"/>
              </a:lnSpc>
              <a:defRPr/>
            </a:pPr>
            <a:r>
              <a:rPr lang="zh-CN" altLang="en-US" sz="1200" kern="0" dirty="0">
                <a:latin typeface="微软雅黑" pitchFamily="34" charset="-122"/>
                <a:ea typeface="微软雅黑" pitchFamily="34" charset="-122"/>
              </a:rPr>
              <a:t>此处输入文本</a:t>
            </a:r>
            <a:endParaRPr lang="en-US" sz="1200" kern="0" dirty="0">
              <a:latin typeface="微软雅黑" pitchFamily="34" charset="-122"/>
              <a:ea typeface="微软雅黑" pitchFamily="34" charset="-122"/>
            </a:endParaRPr>
          </a:p>
        </p:txBody>
      </p:sp>
      <p:grpSp>
        <p:nvGrpSpPr>
          <p:cNvPr id="12" name="Group 18"/>
          <p:cNvGrpSpPr>
            <a:grpSpLocks/>
          </p:cNvGrpSpPr>
          <p:nvPr/>
        </p:nvGrpSpPr>
        <p:grpSpPr bwMode="auto">
          <a:xfrm>
            <a:off x="5522119" y="1394223"/>
            <a:ext cx="2887266" cy="695406"/>
            <a:chOff x="0" y="0"/>
            <a:chExt cx="3850501" cy="928543"/>
          </a:xfrm>
        </p:grpSpPr>
        <p:sp>
          <p:nvSpPr>
            <p:cNvPr id="13"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latin typeface="微软雅黑" pitchFamily="34" charset="-122"/>
                  <a:ea typeface="微软雅黑" pitchFamily="34" charset="-122"/>
                </a:rPr>
                <a:t>添加标题</a:t>
              </a:r>
              <a:endParaRPr lang="zh-CN" altLang="en-US" sz="1100" b="1" kern="0" dirty="0">
                <a:latin typeface="微软雅黑" pitchFamily="34" charset="-122"/>
                <a:ea typeface="微软雅黑" pitchFamily="34" charset="-122"/>
              </a:endParaRPr>
            </a:p>
          </p:txBody>
        </p:sp>
        <p:sp>
          <p:nvSpPr>
            <p:cNvPr id="14" name="文本框 13"/>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15" name="Group 21"/>
          <p:cNvGrpSpPr>
            <a:grpSpLocks/>
          </p:cNvGrpSpPr>
          <p:nvPr/>
        </p:nvGrpSpPr>
        <p:grpSpPr bwMode="auto">
          <a:xfrm>
            <a:off x="5522119" y="2464594"/>
            <a:ext cx="2887266" cy="695854"/>
            <a:chOff x="0" y="0"/>
            <a:chExt cx="3850501" cy="927568"/>
          </a:xfrm>
        </p:grpSpPr>
        <p:sp>
          <p:nvSpPr>
            <p:cNvPr id="16"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17"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18" name="Group 24"/>
          <p:cNvGrpSpPr>
            <a:grpSpLocks/>
          </p:cNvGrpSpPr>
          <p:nvPr/>
        </p:nvGrpSpPr>
        <p:grpSpPr bwMode="auto">
          <a:xfrm>
            <a:off x="5522119" y="3536157"/>
            <a:ext cx="2887266" cy="695854"/>
            <a:chOff x="0" y="0"/>
            <a:chExt cx="3850501" cy="927568"/>
          </a:xfrm>
        </p:grpSpPr>
        <p:sp>
          <p:nvSpPr>
            <p:cNvPr id="19"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latin typeface="微软雅黑" pitchFamily="34" charset="-122"/>
                  <a:ea typeface="微软雅黑" pitchFamily="34" charset="-122"/>
                </a:rPr>
                <a:t>添加标题</a:t>
              </a:r>
            </a:p>
          </p:txBody>
        </p:sp>
        <p:sp>
          <p:nvSpPr>
            <p:cNvPr id="20"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22084047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500"/>
                            </p:stCondLst>
                            <p:childTnLst>
                              <p:par>
                                <p:cTn id="26" presetID="12" presetClass="entr" presetSubtype="4"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p:tgtEl>
                                          <p:spTgt spid="10"/>
                                        </p:tgtEl>
                                        <p:attrNameLst>
                                          <p:attrName>ppt_y</p:attrName>
                                        </p:attrNameLst>
                                      </p:cBhvr>
                                      <p:tavLst>
                                        <p:tav tm="0">
                                          <p:val>
                                            <p:strVal val="#ppt_y+#ppt_h*1.125000"/>
                                          </p:val>
                                        </p:tav>
                                        <p:tav tm="100000">
                                          <p:val>
                                            <p:strVal val="#ppt_y"/>
                                          </p:val>
                                        </p:tav>
                                      </p:tavLst>
                                    </p:anim>
                                    <p:animEffect transition="in" filter="wipe(up)">
                                      <p:cBhvr>
                                        <p:cTn id="29" dur="500"/>
                                        <p:tgtEl>
                                          <p:spTgt spid="10"/>
                                        </p:tgtEl>
                                      </p:cBhvr>
                                    </p:animEffect>
                                  </p:childTnLst>
                                </p:cTn>
                              </p:par>
                              <p:par>
                                <p:cTn id="30" presetID="12" presetClass="entr" presetSubtype="2"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p:tgtEl>
                                          <p:spTgt spid="11"/>
                                        </p:tgtEl>
                                        <p:attrNameLst>
                                          <p:attrName>ppt_x</p:attrName>
                                        </p:attrNameLst>
                                      </p:cBhvr>
                                      <p:tavLst>
                                        <p:tav tm="0">
                                          <p:val>
                                            <p:strVal val="#ppt_x+#ppt_w*1.125000"/>
                                          </p:val>
                                        </p:tav>
                                        <p:tav tm="100000">
                                          <p:val>
                                            <p:strVal val="#ppt_x"/>
                                          </p:val>
                                        </p:tav>
                                      </p:tavLst>
                                    </p:anim>
                                    <p:animEffect transition="in" filter="wipe(left)">
                                      <p:cBhvr>
                                        <p:cTn id="33" dur="500"/>
                                        <p:tgtEl>
                                          <p:spTgt spid="11"/>
                                        </p:tgtEl>
                                      </p:cBhvr>
                                    </p:animEffect>
                                  </p:childTnLst>
                                </p:cTn>
                              </p:par>
                              <p:par>
                                <p:cTn id="34" presetID="12" presetClass="entr" presetSubtype="1"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500"/>
                                        <p:tgtEl>
                                          <p:spTgt spid="9"/>
                                        </p:tgtEl>
                                        <p:attrNameLst>
                                          <p:attrName>ppt_y</p:attrName>
                                        </p:attrNameLst>
                                      </p:cBhvr>
                                      <p:tavLst>
                                        <p:tav tm="0">
                                          <p:val>
                                            <p:strVal val="#ppt_y-#ppt_h*1.125000"/>
                                          </p:val>
                                        </p:tav>
                                        <p:tav tm="100000">
                                          <p:val>
                                            <p:strVal val="#ppt_y"/>
                                          </p:val>
                                        </p:tav>
                                      </p:tavLst>
                                    </p:anim>
                                    <p:animEffect transition="in" filter="wipe(down)">
                                      <p:cBhvr>
                                        <p:cTn id="37" dur="500"/>
                                        <p:tgtEl>
                                          <p:spTgt spid="9"/>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p:tgtEl>
                                          <p:spTgt spid="8"/>
                                        </p:tgtEl>
                                        <p:attrNameLst>
                                          <p:attrName>ppt_x</p:attrName>
                                        </p:attrNameLst>
                                      </p:cBhvr>
                                      <p:tavLst>
                                        <p:tav tm="0">
                                          <p:val>
                                            <p:strVal val="#ppt_x-#ppt_w*1.125000"/>
                                          </p:val>
                                        </p:tav>
                                        <p:tav tm="100000">
                                          <p:val>
                                            <p:strVal val="#ppt_x"/>
                                          </p:val>
                                        </p:tav>
                                      </p:tavLst>
                                    </p:anim>
                                    <p:animEffect transition="in" filter="wipe(right)">
                                      <p:cBhvr>
                                        <p:cTn id="41" dur="500"/>
                                        <p:tgtEl>
                                          <p:spTgt spid="8"/>
                                        </p:tgtEl>
                                      </p:cBhvr>
                                    </p:animEffect>
                                  </p:childTnLst>
                                </p:cTn>
                              </p:par>
                            </p:childTnLst>
                          </p:cTn>
                        </p:par>
                        <p:par>
                          <p:cTn id="42" fill="hold">
                            <p:stCondLst>
                              <p:cond delay="1000"/>
                            </p:stCondLst>
                            <p:childTnLst>
                              <p:par>
                                <p:cTn id="43" presetID="22" presetClass="entr" presetSubtype="8"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1500"/>
                            </p:stCondLst>
                            <p:childTnLst>
                              <p:par>
                                <p:cTn id="47" presetID="22" presetClass="entr" presetSubtype="8"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left)">
                                      <p:cBhvr>
                                        <p:cTn id="49" dur="500"/>
                                        <p:tgtEl>
                                          <p:spTgt spid="15"/>
                                        </p:tgtEl>
                                      </p:cBhvr>
                                    </p:animEffect>
                                  </p:childTnLst>
                                </p:cTn>
                              </p:par>
                            </p:childTnLst>
                          </p:cTn>
                        </p:par>
                        <p:par>
                          <p:cTn id="50" fill="hold">
                            <p:stCondLst>
                              <p:cond delay="2000"/>
                            </p:stCondLst>
                            <p:childTnLst>
                              <p:par>
                                <p:cTn id="51" presetID="22" presetClass="entr" presetSubtype="8"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3" name="Group 7"/>
          <p:cNvGrpSpPr/>
          <p:nvPr/>
        </p:nvGrpSpPr>
        <p:grpSpPr>
          <a:xfrm>
            <a:off x="-234534" y="1274136"/>
            <a:ext cx="4779776" cy="2971800"/>
            <a:chOff x="-228600" y="1200150"/>
            <a:chExt cx="4780398" cy="2971800"/>
          </a:xfrm>
        </p:grpSpPr>
        <p:grpSp>
          <p:nvGrpSpPr>
            <p:cNvPr id="5" name="Group 6"/>
            <p:cNvGrpSpPr/>
            <p:nvPr/>
          </p:nvGrpSpPr>
          <p:grpSpPr>
            <a:xfrm>
              <a:off x="-228600" y="1200150"/>
              <a:ext cx="4392883" cy="2776773"/>
              <a:chOff x="-228600" y="1200150"/>
              <a:chExt cx="4392883" cy="2776773"/>
            </a:xfrm>
          </p:grpSpPr>
          <p:pic>
            <p:nvPicPr>
              <p:cNvPr id="12" name="Picture 32"/>
              <p:cNvPicPr>
                <a:picLocks noChangeAspect="1"/>
              </p:cNvPicPr>
              <p:nvPr/>
            </p:nvPicPr>
            <p:blipFill rotWithShape="1">
              <a:blip r:embed="rId2" cstate="screen">
                <a:extLst>
                  <a:ext uri="{28A0092B-C50C-407E-A947-70E740481C1C}">
                    <a14:useLocalDpi xmlns:a14="http://schemas.microsoft.com/office/drawing/2010/main"/>
                  </a:ext>
                </a:extLst>
              </a:blip>
              <a:srcRect t="12248" b="12248"/>
              <a:stretch/>
            </p:blipFill>
            <p:spPr>
              <a:xfrm>
                <a:off x="469638" y="1369584"/>
                <a:ext cx="3111762" cy="1733087"/>
              </a:xfrm>
              <a:prstGeom prst="rect">
                <a:avLst/>
              </a:prstGeom>
            </p:spPr>
          </p:pic>
          <p:pic>
            <p:nvPicPr>
              <p:cNvPr id="13" name="Picture 3" descr="D:\Desain\IndoWebhouse\Indowebhouse\---- Graphicriver\1. Big Royal\Big Royal PowerPoint Template\Png Icon\lcd.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8600" y="1200150"/>
                <a:ext cx="4392883" cy="277677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1675748" y="2000037"/>
              <a:ext cx="2876050" cy="2171913"/>
              <a:chOff x="1675748" y="2000037"/>
              <a:chExt cx="2876050" cy="2171913"/>
            </a:xfrm>
          </p:grpSpPr>
          <p:pic>
            <p:nvPicPr>
              <p:cNvPr id="10" name="Picture 3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928899" y="2559866"/>
                <a:ext cx="2368858" cy="1321592"/>
              </a:xfrm>
              <a:prstGeom prst="rect">
                <a:avLst/>
              </a:prstGeom>
            </p:spPr>
          </p:pic>
          <p:pic>
            <p:nvPicPr>
              <p:cNvPr id="11" name="Picture 2" descr="D:\Desain\IndoWebhouse\Indowebhouse\---- Graphicriver\1. Big Royal\Big Royal PowerPoint Template\Png Icon\asdasd.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75748" y="2000037"/>
                <a:ext cx="2876050" cy="2171913"/>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7" name="Group 3"/>
            <p:cNvGrpSpPr/>
            <p:nvPr/>
          </p:nvGrpSpPr>
          <p:grpSpPr>
            <a:xfrm>
              <a:off x="342604" y="2672162"/>
              <a:ext cx="1002589" cy="1283152"/>
              <a:chOff x="342604" y="2672162"/>
              <a:chExt cx="1002589" cy="1283152"/>
            </a:xfrm>
          </p:grpSpPr>
          <p:pic>
            <p:nvPicPr>
              <p:cNvPr id="8" name="Picture 4" descr="D:\Desain\IndoWebhouse\Indowebhouse\---- Graphicriver\1. Big Royal\Big Royal PowerPoint Template\Png Icon\tablet.pn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42604" y="2672162"/>
                <a:ext cx="1002589" cy="1283152"/>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 name="Picture 2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0252" y="2800709"/>
                <a:ext cx="772065" cy="1029420"/>
              </a:xfrm>
              <a:prstGeom prst="rect">
                <a:avLst/>
              </a:prstGeom>
            </p:spPr>
          </p:pic>
        </p:grpSp>
      </p:grpSp>
      <p:sp>
        <p:nvSpPr>
          <p:cNvPr id="14" name="Text Placeholder 22"/>
          <p:cNvSpPr txBox="1">
            <a:spLocks/>
          </p:cNvSpPr>
          <p:nvPr/>
        </p:nvSpPr>
        <p:spPr>
          <a:xfrm>
            <a:off x="5302079" y="1721062"/>
            <a:ext cx="3733314" cy="685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dirty="0">
                <a:solidFill>
                  <a:schemeClr val="tx1">
                    <a:lumMod val="50000"/>
                    <a:lumOff val="50000"/>
                  </a:schemeClr>
                </a:solidFill>
                <a:latin typeface="+mn-ea"/>
              </a:rPr>
              <a:t>此处添加详细文本描述，建议与标题相关并符合整体语言风格，语言描述尽量简洁生动。</a:t>
            </a:r>
            <a:endParaRPr lang="en-US" sz="1200" dirty="0">
              <a:solidFill>
                <a:schemeClr val="tx1">
                  <a:lumMod val="50000"/>
                  <a:lumOff val="50000"/>
                </a:schemeClr>
              </a:solidFill>
              <a:latin typeface="+mn-ea"/>
            </a:endParaRPr>
          </a:p>
        </p:txBody>
      </p:sp>
      <p:sp>
        <p:nvSpPr>
          <p:cNvPr id="15" name="Text Placeholder 23"/>
          <p:cNvSpPr txBox="1">
            <a:spLocks/>
          </p:cNvSpPr>
          <p:nvPr/>
        </p:nvSpPr>
        <p:spPr>
          <a:xfrm>
            <a:off x="5302079" y="1517292"/>
            <a:ext cx="3580934" cy="304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425" b="1" dirty="0">
                <a:solidFill>
                  <a:schemeClr val="tx1">
                    <a:lumMod val="50000"/>
                    <a:lumOff val="50000"/>
                  </a:schemeClr>
                </a:solidFill>
                <a:latin typeface="+mn-ea"/>
              </a:rPr>
              <a:t>品牌标识</a:t>
            </a:r>
            <a:endParaRPr lang="en-US" sz="1425" b="1" dirty="0">
              <a:solidFill>
                <a:schemeClr val="tx1">
                  <a:lumMod val="50000"/>
                  <a:lumOff val="50000"/>
                </a:schemeClr>
              </a:solidFill>
              <a:latin typeface="+mn-ea"/>
            </a:endParaRPr>
          </a:p>
        </p:txBody>
      </p:sp>
      <p:sp>
        <p:nvSpPr>
          <p:cNvPr id="16" name="Text Placeholder 22"/>
          <p:cNvSpPr txBox="1">
            <a:spLocks/>
          </p:cNvSpPr>
          <p:nvPr/>
        </p:nvSpPr>
        <p:spPr>
          <a:xfrm>
            <a:off x="5302079" y="2569536"/>
            <a:ext cx="3733314" cy="685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dirty="0">
                <a:solidFill>
                  <a:schemeClr val="tx1">
                    <a:lumMod val="50000"/>
                    <a:lumOff val="50000"/>
                  </a:schemeClr>
                </a:solidFill>
                <a:latin typeface="+mn-ea"/>
              </a:rPr>
              <a:t>此处添加详细文本描述，建议与标题相关并符合整体语言风格，语言描述尽量简洁生动。</a:t>
            </a:r>
            <a:endParaRPr lang="en-US" altLang="zh-CN" sz="1200" dirty="0">
              <a:solidFill>
                <a:schemeClr val="tx1">
                  <a:lumMod val="50000"/>
                  <a:lumOff val="50000"/>
                </a:schemeClr>
              </a:solidFill>
              <a:latin typeface="+mn-ea"/>
            </a:endParaRPr>
          </a:p>
        </p:txBody>
      </p:sp>
      <p:sp>
        <p:nvSpPr>
          <p:cNvPr id="17" name="Text Placeholder 23"/>
          <p:cNvSpPr txBox="1">
            <a:spLocks/>
          </p:cNvSpPr>
          <p:nvPr/>
        </p:nvSpPr>
        <p:spPr>
          <a:xfrm>
            <a:off x="5302079" y="2365766"/>
            <a:ext cx="3580934" cy="304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425" b="1" dirty="0">
                <a:solidFill>
                  <a:schemeClr val="tx1">
                    <a:lumMod val="50000"/>
                    <a:lumOff val="50000"/>
                  </a:schemeClr>
                </a:solidFill>
                <a:latin typeface="+mn-ea"/>
              </a:rPr>
              <a:t>应用开发</a:t>
            </a:r>
            <a:endParaRPr lang="en-US" sz="1425" b="1" dirty="0">
              <a:solidFill>
                <a:schemeClr val="tx1">
                  <a:lumMod val="50000"/>
                  <a:lumOff val="50000"/>
                </a:schemeClr>
              </a:solidFill>
              <a:latin typeface="+mn-ea"/>
            </a:endParaRPr>
          </a:p>
        </p:txBody>
      </p:sp>
      <p:grpSp>
        <p:nvGrpSpPr>
          <p:cNvPr id="18" name="Group 16"/>
          <p:cNvGrpSpPr/>
          <p:nvPr/>
        </p:nvGrpSpPr>
        <p:grpSpPr>
          <a:xfrm>
            <a:off x="4689990" y="2365766"/>
            <a:ext cx="609521" cy="609600"/>
            <a:chOff x="4798031" y="2277224"/>
            <a:chExt cx="609600" cy="609600"/>
          </a:xfrm>
        </p:grpSpPr>
        <p:sp>
          <p:nvSpPr>
            <p:cNvPr id="19" name="Oval 17"/>
            <p:cNvSpPr/>
            <p:nvPr/>
          </p:nvSpPr>
          <p:spPr>
            <a:xfrm>
              <a:off x="4798031" y="2277224"/>
              <a:ext cx="609600" cy="609600"/>
            </a:xfrm>
            <a:prstGeom prst="ellipse">
              <a:avLst/>
            </a:prstGeom>
            <a:solidFill>
              <a:srgbClr val="2BB1E0">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lang="en-US" sz="1013">
                <a:latin typeface="+mn-ea"/>
              </a:endParaRPr>
            </a:p>
          </p:txBody>
        </p:sp>
        <p:sp>
          <p:nvSpPr>
            <p:cNvPr id="20" name="Freeform 41"/>
            <p:cNvSpPr>
              <a:spLocks noEditPoints="1"/>
            </p:cNvSpPr>
            <p:nvPr/>
          </p:nvSpPr>
          <p:spPr bwMode="auto">
            <a:xfrm>
              <a:off x="4978701" y="2353738"/>
              <a:ext cx="248261" cy="456572"/>
            </a:xfrm>
            <a:custGeom>
              <a:avLst/>
              <a:gdLst>
                <a:gd name="T0" fmla="*/ 36 w 348"/>
                <a:gd name="T1" fmla="*/ 0 h 640"/>
                <a:gd name="T2" fmla="*/ 28 w 348"/>
                <a:gd name="T3" fmla="*/ 0 h 640"/>
                <a:gd name="T4" fmla="*/ 16 w 348"/>
                <a:gd name="T5" fmla="*/ 6 h 640"/>
                <a:gd name="T6" fmla="*/ 6 w 348"/>
                <a:gd name="T7" fmla="*/ 14 h 640"/>
                <a:gd name="T8" fmla="*/ 0 w 348"/>
                <a:gd name="T9" fmla="*/ 28 h 640"/>
                <a:gd name="T10" fmla="*/ 0 w 348"/>
                <a:gd name="T11" fmla="*/ 604 h 640"/>
                <a:gd name="T12" fmla="*/ 0 w 348"/>
                <a:gd name="T13" fmla="*/ 612 h 640"/>
                <a:gd name="T14" fmla="*/ 6 w 348"/>
                <a:gd name="T15" fmla="*/ 624 h 640"/>
                <a:gd name="T16" fmla="*/ 16 w 348"/>
                <a:gd name="T17" fmla="*/ 634 h 640"/>
                <a:gd name="T18" fmla="*/ 28 w 348"/>
                <a:gd name="T19" fmla="*/ 638 h 640"/>
                <a:gd name="T20" fmla="*/ 312 w 348"/>
                <a:gd name="T21" fmla="*/ 640 h 640"/>
                <a:gd name="T22" fmla="*/ 320 w 348"/>
                <a:gd name="T23" fmla="*/ 638 h 640"/>
                <a:gd name="T24" fmla="*/ 332 w 348"/>
                <a:gd name="T25" fmla="*/ 634 h 640"/>
                <a:gd name="T26" fmla="*/ 342 w 348"/>
                <a:gd name="T27" fmla="*/ 624 h 640"/>
                <a:gd name="T28" fmla="*/ 346 w 348"/>
                <a:gd name="T29" fmla="*/ 612 h 640"/>
                <a:gd name="T30" fmla="*/ 348 w 348"/>
                <a:gd name="T31" fmla="*/ 34 h 640"/>
                <a:gd name="T32" fmla="*/ 346 w 348"/>
                <a:gd name="T33" fmla="*/ 28 h 640"/>
                <a:gd name="T34" fmla="*/ 342 w 348"/>
                <a:gd name="T35" fmla="*/ 14 h 640"/>
                <a:gd name="T36" fmla="*/ 332 w 348"/>
                <a:gd name="T37" fmla="*/ 6 h 640"/>
                <a:gd name="T38" fmla="*/ 320 w 348"/>
                <a:gd name="T39" fmla="*/ 0 h 640"/>
                <a:gd name="T40" fmla="*/ 312 w 348"/>
                <a:gd name="T41" fmla="*/ 0 h 640"/>
                <a:gd name="T42" fmla="*/ 218 w 348"/>
                <a:gd name="T43" fmla="*/ 34 h 640"/>
                <a:gd name="T44" fmla="*/ 222 w 348"/>
                <a:gd name="T45" fmla="*/ 34 h 640"/>
                <a:gd name="T46" fmla="*/ 228 w 348"/>
                <a:gd name="T47" fmla="*/ 40 h 640"/>
                <a:gd name="T48" fmla="*/ 228 w 348"/>
                <a:gd name="T49" fmla="*/ 44 h 640"/>
                <a:gd name="T50" fmla="*/ 224 w 348"/>
                <a:gd name="T51" fmla="*/ 50 h 640"/>
                <a:gd name="T52" fmla="*/ 218 w 348"/>
                <a:gd name="T53" fmla="*/ 54 h 640"/>
                <a:gd name="T54" fmla="*/ 130 w 348"/>
                <a:gd name="T55" fmla="*/ 54 h 640"/>
                <a:gd name="T56" fmla="*/ 122 w 348"/>
                <a:gd name="T57" fmla="*/ 50 h 640"/>
                <a:gd name="T58" fmla="*/ 120 w 348"/>
                <a:gd name="T59" fmla="*/ 44 h 640"/>
                <a:gd name="T60" fmla="*/ 120 w 348"/>
                <a:gd name="T61" fmla="*/ 40 h 640"/>
                <a:gd name="T62" fmla="*/ 126 w 348"/>
                <a:gd name="T63" fmla="*/ 34 h 640"/>
                <a:gd name="T64" fmla="*/ 130 w 348"/>
                <a:gd name="T65" fmla="*/ 34 h 640"/>
                <a:gd name="T66" fmla="*/ 174 w 348"/>
                <a:gd name="T67" fmla="*/ 624 h 640"/>
                <a:gd name="T68" fmla="*/ 162 w 348"/>
                <a:gd name="T69" fmla="*/ 622 h 640"/>
                <a:gd name="T70" fmla="*/ 146 w 348"/>
                <a:gd name="T71" fmla="*/ 606 h 640"/>
                <a:gd name="T72" fmla="*/ 144 w 348"/>
                <a:gd name="T73" fmla="*/ 594 h 640"/>
                <a:gd name="T74" fmla="*/ 144 w 348"/>
                <a:gd name="T75" fmla="*/ 588 h 640"/>
                <a:gd name="T76" fmla="*/ 152 w 348"/>
                <a:gd name="T77" fmla="*/ 572 h 640"/>
                <a:gd name="T78" fmla="*/ 168 w 348"/>
                <a:gd name="T79" fmla="*/ 564 h 640"/>
                <a:gd name="T80" fmla="*/ 174 w 348"/>
                <a:gd name="T81" fmla="*/ 564 h 640"/>
                <a:gd name="T82" fmla="*/ 186 w 348"/>
                <a:gd name="T83" fmla="*/ 566 h 640"/>
                <a:gd name="T84" fmla="*/ 202 w 348"/>
                <a:gd name="T85" fmla="*/ 582 h 640"/>
                <a:gd name="T86" fmla="*/ 204 w 348"/>
                <a:gd name="T87" fmla="*/ 594 h 640"/>
                <a:gd name="T88" fmla="*/ 204 w 348"/>
                <a:gd name="T89" fmla="*/ 600 h 640"/>
                <a:gd name="T90" fmla="*/ 194 w 348"/>
                <a:gd name="T91" fmla="*/ 616 h 640"/>
                <a:gd name="T92" fmla="*/ 180 w 348"/>
                <a:gd name="T93" fmla="*/ 624 h 640"/>
                <a:gd name="T94" fmla="*/ 174 w 348"/>
                <a:gd name="T95" fmla="*/ 624 h 640"/>
                <a:gd name="T96" fmla="*/ 18 w 348"/>
                <a:gd name="T97" fmla="*/ 552 h 640"/>
                <a:gd name="T98" fmla="*/ 330 w 348"/>
                <a:gd name="T99" fmla="*/ 8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48" h="640">
                  <a:moveTo>
                    <a:pt x="312" y="0"/>
                  </a:moveTo>
                  <a:lnTo>
                    <a:pt x="36" y="0"/>
                  </a:lnTo>
                  <a:lnTo>
                    <a:pt x="36" y="0"/>
                  </a:lnTo>
                  <a:lnTo>
                    <a:pt x="28" y="0"/>
                  </a:lnTo>
                  <a:lnTo>
                    <a:pt x="22" y="2"/>
                  </a:lnTo>
                  <a:lnTo>
                    <a:pt x="16" y="6"/>
                  </a:lnTo>
                  <a:lnTo>
                    <a:pt x="10" y="10"/>
                  </a:lnTo>
                  <a:lnTo>
                    <a:pt x="6" y="14"/>
                  </a:lnTo>
                  <a:lnTo>
                    <a:pt x="2" y="20"/>
                  </a:lnTo>
                  <a:lnTo>
                    <a:pt x="0" y="28"/>
                  </a:lnTo>
                  <a:lnTo>
                    <a:pt x="0" y="34"/>
                  </a:lnTo>
                  <a:lnTo>
                    <a:pt x="0" y="604"/>
                  </a:lnTo>
                  <a:lnTo>
                    <a:pt x="0" y="604"/>
                  </a:lnTo>
                  <a:lnTo>
                    <a:pt x="0" y="612"/>
                  </a:lnTo>
                  <a:lnTo>
                    <a:pt x="2" y="618"/>
                  </a:lnTo>
                  <a:lnTo>
                    <a:pt x="6" y="624"/>
                  </a:lnTo>
                  <a:lnTo>
                    <a:pt x="10" y="628"/>
                  </a:lnTo>
                  <a:lnTo>
                    <a:pt x="16" y="634"/>
                  </a:lnTo>
                  <a:lnTo>
                    <a:pt x="22" y="636"/>
                  </a:lnTo>
                  <a:lnTo>
                    <a:pt x="28" y="638"/>
                  </a:lnTo>
                  <a:lnTo>
                    <a:pt x="36" y="640"/>
                  </a:lnTo>
                  <a:lnTo>
                    <a:pt x="312" y="640"/>
                  </a:lnTo>
                  <a:lnTo>
                    <a:pt x="312" y="640"/>
                  </a:lnTo>
                  <a:lnTo>
                    <a:pt x="320" y="638"/>
                  </a:lnTo>
                  <a:lnTo>
                    <a:pt x="326" y="636"/>
                  </a:lnTo>
                  <a:lnTo>
                    <a:pt x="332" y="634"/>
                  </a:lnTo>
                  <a:lnTo>
                    <a:pt x="338" y="628"/>
                  </a:lnTo>
                  <a:lnTo>
                    <a:pt x="342" y="624"/>
                  </a:lnTo>
                  <a:lnTo>
                    <a:pt x="344" y="618"/>
                  </a:lnTo>
                  <a:lnTo>
                    <a:pt x="346" y="612"/>
                  </a:lnTo>
                  <a:lnTo>
                    <a:pt x="348" y="604"/>
                  </a:lnTo>
                  <a:lnTo>
                    <a:pt x="348" y="34"/>
                  </a:lnTo>
                  <a:lnTo>
                    <a:pt x="348" y="34"/>
                  </a:lnTo>
                  <a:lnTo>
                    <a:pt x="346" y="28"/>
                  </a:lnTo>
                  <a:lnTo>
                    <a:pt x="344" y="20"/>
                  </a:lnTo>
                  <a:lnTo>
                    <a:pt x="342" y="14"/>
                  </a:lnTo>
                  <a:lnTo>
                    <a:pt x="338" y="10"/>
                  </a:lnTo>
                  <a:lnTo>
                    <a:pt x="332" y="6"/>
                  </a:lnTo>
                  <a:lnTo>
                    <a:pt x="326" y="2"/>
                  </a:lnTo>
                  <a:lnTo>
                    <a:pt x="320" y="0"/>
                  </a:lnTo>
                  <a:lnTo>
                    <a:pt x="312" y="0"/>
                  </a:lnTo>
                  <a:lnTo>
                    <a:pt x="312" y="0"/>
                  </a:lnTo>
                  <a:close/>
                  <a:moveTo>
                    <a:pt x="130" y="34"/>
                  </a:moveTo>
                  <a:lnTo>
                    <a:pt x="218" y="34"/>
                  </a:lnTo>
                  <a:lnTo>
                    <a:pt x="218" y="34"/>
                  </a:lnTo>
                  <a:lnTo>
                    <a:pt x="222" y="34"/>
                  </a:lnTo>
                  <a:lnTo>
                    <a:pt x="224" y="36"/>
                  </a:lnTo>
                  <a:lnTo>
                    <a:pt x="228" y="40"/>
                  </a:lnTo>
                  <a:lnTo>
                    <a:pt x="228" y="44"/>
                  </a:lnTo>
                  <a:lnTo>
                    <a:pt x="228" y="44"/>
                  </a:lnTo>
                  <a:lnTo>
                    <a:pt x="228" y="48"/>
                  </a:lnTo>
                  <a:lnTo>
                    <a:pt x="224" y="50"/>
                  </a:lnTo>
                  <a:lnTo>
                    <a:pt x="222" y="54"/>
                  </a:lnTo>
                  <a:lnTo>
                    <a:pt x="218" y="54"/>
                  </a:lnTo>
                  <a:lnTo>
                    <a:pt x="130" y="54"/>
                  </a:lnTo>
                  <a:lnTo>
                    <a:pt x="130" y="54"/>
                  </a:lnTo>
                  <a:lnTo>
                    <a:pt x="126" y="54"/>
                  </a:lnTo>
                  <a:lnTo>
                    <a:pt x="122" y="50"/>
                  </a:lnTo>
                  <a:lnTo>
                    <a:pt x="120" y="48"/>
                  </a:lnTo>
                  <a:lnTo>
                    <a:pt x="120" y="44"/>
                  </a:lnTo>
                  <a:lnTo>
                    <a:pt x="120" y="44"/>
                  </a:lnTo>
                  <a:lnTo>
                    <a:pt x="120" y="40"/>
                  </a:lnTo>
                  <a:lnTo>
                    <a:pt x="122" y="36"/>
                  </a:lnTo>
                  <a:lnTo>
                    <a:pt x="126" y="34"/>
                  </a:lnTo>
                  <a:lnTo>
                    <a:pt x="130" y="34"/>
                  </a:lnTo>
                  <a:lnTo>
                    <a:pt x="130" y="34"/>
                  </a:lnTo>
                  <a:close/>
                  <a:moveTo>
                    <a:pt x="174" y="624"/>
                  </a:moveTo>
                  <a:lnTo>
                    <a:pt x="174" y="624"/>
                  </a:lnTo>
                  <a:lnTo>
                    <a:pt x="168" y="624"/>
                  </a:lnTo>
                  <a:lnTo>
                    <a:pt x="162" y="622"/>
                  </a:lnTo>
                  <a:lnTo>
                    <a:pt x="152" y="616"/>
                  </a:lnTo>
                  <a:lnTo>
                    <a:pt x="146" y="606"/>
                  </a:lnTo>
                  <a:lnTo>
                    <a:pt x="144" y="600"/>
                  </a:lnTo>
                  <a:lnTo>
                    <a:pt x="144" y="594"/>
                  </a:lnTo>
                  <a:lnTo>
                    <a:pt x="144" y="594"/>
                  </a:lnTo>
                  <a:lnTo>
                    <a:pt x="144" y="588"/>
                  </a:lnTo>
                  <a:lnTo>
                    <a:pt x="146" y="582"/>
                  </a:lnTo>
                  <a:lnTo>
                    <a:pt x="152" y="572"/>
                  </a:lnTo>
                  <a:lnTo>
                    <a:pt x="162" y="566"/>
                  </a:lnTo>
                  <a:lnTo>
                    <a:pt x="168" y="564"/>
                  </a:lnTo>
                  <a:lnTo>
                    <a:pt x="174" y="564"/>
                  </a:lnTo>
                  <a:lnTo>
                    <a:pt x="174" y="564"/>
                  </a:lnTo>
                  <a:lnTo>
                    <a:pt x="180" y="564"/>
                  </a:lnTo>
                  <a:lnTo>
                    <a:pt x="186" y="566"/>
                  </a:lnTo>
                  <a:lnTo>
                    <a:pt x="194" y="572"/>
                  </a:lnTo>
                  <a:lnTo>
                    <a:pt x="202" y="582"/>
                  </a:lnTo>
                  <a:lnTo>
                    <a:pt x="204" y="588"/>
                  </a:lnTo>
                  <a:lnTo>
                    <a:pt x="204" y="594"/>
                  </a:lnTo>
                  <a:lnTo>
                    <a:pt x="204" y="594"/>
                  </a:lnTo>
                  <a:lnTo>
                    <a:pt x="204" y="600"/>
                  </a:lnTo>
                  <a:lnTo>
                    <a:pt x="202" y="606"/>
                  </a:lnTo>
                  <a:lnTo>
                    <a:pt x="194" y="616"/>
                  </a:lnTo>
                  <a:lnTo>
                    <a:pt x="186" y="622"/>
                  </a:lnTo>
                  <a:lnTo>
                    <a:pt x="180" y="624"/>
                  </a:lnTo>
                  <a:lnTo>
                    <a:pt x="174" y="624"/>
                  </a:lnTo>
                  <a:lnTo>
                    <a:pt x="174" y="624"/>
                  </a:lnTo>
                  <a:close/>
                  <a:moveTo>
                    <a:pt x="330" y="552"/>
                  </a:moveTo>
                  <a:lnTo>
                    <a:pt x="18" y="552"/>
                  </a:lnTo>
                  <a:lnTo>
                    <a:pt x="18" y="88"/>
                  </a:lnTo>
                  <a:lnTo>
                    <a:pt x="330" y="88"/>
                  </a:lnTo>
                  <a:lnTo>
                    <a:pt x="330" y="552"/>
                  </a:lnTo>
                  <a:close/>
                </a:path>
              </a:pathLst>
            </a:custGeom>
            <a:solidFill>
              <a:schemeClr val="bg1">
                <a:lumMod val="95000"/>
              </a:schemeClr>
            </a:solidFill>
            <a:ln>
              <a:noFill/>
            </a:ln>
            <a:extLst/>
          </p:spPr>
          <p:txBody>
            <a:bodyPr vert="horz" wrap="square" lIns="68580" tIns="34290" rIns="68580" bIns="34290" numCol="1" anchor="t" anchorCtr="0" compatLnSpc="1">
              <a:prstTxWarp prst="textNoShape">
                <a:avLst/>
              </a:prstTxWarp>
            </a:bodyPr>
            <a:lstStyle/>
            <a:p>
              <a:endParaRPr lang="en-US" sz="1013">
                <a:latin typeface="+mn-ea"/>
              </a:endParaRPr>
            </a:p>
          </p:txBody>
        </p:sp>
      </p:grpSp>
      <p:sp>
        <p:nvSpPr>
          <p:cNvPr id="21" name="Text Placeholder 22"/>
          <p:cNvSpPr txBox="1">
            <a:spLocks/>
          </p:cNvSpPr>
          <p:nvPr/>
        </p:nvSpPr>
        <p:spPr>
          <a:xfrm>
            <a:off x="5304648" y="3422292"/>
            <a:ext cx="3733314" cy="685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dirty="0">
                <a:solidFill>
                  <a:schemeClr val="tx1">
                    <a:lumMod val="50000"/>
                    <a:lumOff val="50000"/>
                  </a:schemeClr>
                </a:solidFill>
                <a:latin typeface="+mn-ea"/>
              </a:rPr>
              <a:t>此处添加详细文本描述，建议与标题相关并符合整体语言风格，语言描述尽量简洁生动。</a:t>
            </a:r>
            <a:endParaRPr lang="en-US" altLang="zh-CN" sz="1200" dirty="0">
              <a:solidFill>
                <a:schemeClr val="tx1">
                  <a:lumMod val="50000"/>
                  <a:lumOff val="50000"/>
                </a:schemeClr>
              </a:solidFill>
              <a:latin typeface="+mn-ea"/>
            </a:endParaRPr>
          </a:p>
        </p:txBody>
      </p:sp>
      <p:sp>
        <p:nvSpPr>
          <p:cNvPr id="22" name="Text Placeholder 23"/>
          <p:cNvSpPr txBox="1">
            <a:spLocks/>
          </p:cNvSpPr>
          <p:nvPr/>
        </p:nvSpPr>
        <p:spPr>
          <a:xfrm>
            <a:off x="5304648" y="3218522"/>
            <a:ext cx="3580934" cy="304800"/>
          </a:xfrm>
          <a:prstGeom prst="rect">
            <a:avLst/>
          </a:prstGeom>
        </p:spPr>
        <p:txBody>
          <a:bodyPr lIns="91431" tIns="45716" rIns="91431" bIns="45716"/>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425" b="1" dirty="0">
                <a:solidFill>
                  <a:schemeClr val="tx1">
                    <a:lumMod val="50000"/>
                    <a:lumOff val="50000"/>
                  </a:schemeClr>
                </a:solidFill>
                <a:latin typeface="+mn-ea"/>
              </a:rPr>
              <a:t>产品开发</a:t>
            </a:r>
            <a:endParaRPr lang="en-US" sz="1425" b="1" dirty="0">
              <a:solidFill>
                <a:schemeClr val="tx1">
                  <a:lumMod val="50000"/>
                  <a:lumOff val="50000"/>
                </a:schemeClr>
              </a:solidFill>
              <a:latin typeface="+mn-ea"/>
            </a:endParaRPr>
          </a:p>
        </p:txBody>
      </p:sp>
      <p:grpSp>
        <p:nvGrpSpPr>
          <p:cNvPr id="23" name="Group 1"/>
          <p:cNvGrpSpPr/>
          <p:nvPr/>
        </p:nvGrpSpPr>
        <p:grpSpPr>
          <a:xfrm>
            <a:off x="4689990" y="1517292"/>
            <a:ext cx="609521" cy="609600"/>
            <a:chOff x="4798031" y="1428750"/>
            <a:chExt cx="609600" cy="609600"/>
          </a:xfrm>
        </p:grpSpPr>
        <p:sp>
          <p:nvSpPr>
            <p:cNvPr id="24" name="Oval 13"/>
            <p:cNvSpPr/>
            <p:nvPr/>
          </p:nvSpPr>
          <p:spPr>
            <a:xfrm>
              <a:off x="4798031" y="1428750"/>
              <a:ext cx="609600" cy="609600"/>
            </a:xfrm>
            <a:prstGeom prst="ellipse">
              <a:avLst/>
            </a:prstGeom>
            <a:solidFill>
              <a:srgbClr val="2580D1">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lang="en-US" sz="1013">
                <a:latin typeface="+mn-ea"/>
              </a:endParaRPr>
            </a:p>
          </p:txBody>
        </p:sp>
        <p:sp>
          <p:nvSpPr>
            <p:cNvPr id="25" name="Freeform 204"/>
            <p:cNvSpPr>
              <a:spLocks/>
            </p:cNvSpPr>
            <p:nvPr/>
          </p:nvSpPr>
          <p:spPr bwMode="auto">
            <a:xfrm>
              <a:off x="4893228" y="1562574"/>
              <a:ext cx="424344" cy="294683"/>
            </a:xfrm>
            <a:custGeom>
              <a:avLst/>
              <a:gdLst>
                <a:gd name="T0" fmla="*/ 506 w 576"/>
                <a:gd name="T1" fmla="*/ 182 h 400"/>
                <a:gd name="T2" fmla="*/ 506 w 576"/>
                <a:gd name="T3" fmla="*/ 172 h 400"/>
                <a:gd name="T4" fmla="*/ 502 w 576"/>
                <a:gd name="T5" fmla="*/ 138 h 400"/>
                <a:gd name="T6" fmla="*/ 492 w 576"/>
                <a:gd name="T7" fmla="*/ 104 h 400"/>
                <a:gd name="T8" fmla="*/ 476 w 576"/>
                <a:gd name="T9" fmla="*/ 76 h 400"/>
                <a:gd name="T10" fmla="*/ 456 w 576"/>
                <a:gd name="T11" fmla="*/ 50 h 400"/>
                <a:gd name="T12" fmla="*/ 430 w 576"/>
                <a:gd name="T13" fmla="*/ 30 h 400"/>
                <a:gd name="T14" fmla="*/ 402 w 576"/>
                <a:gd name="T15" fmla="*/ 14 h 400"/>
                <a:gd name="T16" fmla="*/ 370 w 576"/>
                <a:gd name="T17" fmla="*/ 4 h 400"/>
                <a:gd name="T18" fmla="*/ 334 w 576"/>
                <a:gd name="T19" fmla="*/ 0 h 400"/>
                <a:gd name="T20" fmla="*/ 310 w 576"/>
                <a:gd name="T21" fmla="*/ 2 h 400"/>
                <a:gd name="T22" fmla="*/ 262 w 576"/>
                <a:gd name="T23" fmla="*/ 16 h 400"/>
                <a:gd name="T24" fmla="*/ 222 w 576"/>
                <a:gd name="T25" fmla="*/ 42 h 400"/>
                <a:gd name="T26" fmla="*/ 192 w 576"/>
                <a:gd name="T27" fmla="*/ 78 h 400"/>
                <a:gd name="T28" fmla="*/ 180 w 576"/>
                <a:gd name="T29" fmla="*/ 98 h 400"/>
                <a:gd name="T30" fmla="*/ 158 w 576"/>
                <a:gd name="T31" fmla="*/ 86 h 400"/>
                <a:gd name="T32" fmla="*/ 132 w 576"/>
                <a:gd name="T33" fmla="*/ 82 h 400"/>
                <a:gd name="T34" fmla="*/ 116 w 576"/>
                <a:gd name="T35" fmla="*/ 82 h 400"/>
                <a:gd name="T36" fmla="*/ 88 w 576"/>
                <a:gd name="T37" fmla="*/ 94 h 400"/>
                <a:gd name="T38" fmla="*/ 66 w 576"/>
                <a:gd name="T39" fmla="*/ 116 h 400"/>
                <a:gd name="T40" fmla="*/ 54 w 576"/>
                <a:gd name="T41" fmla="*/ 144 h 400"/>
                <a:gd name="T42" fmla="*/ 52 w 576"/>
                <a:gd name="T43" fmla="*/ 160 h 400"/>
                <a:gd name="T44" fmla="*/ 56 w 576"/>
                <a:gd name="T45" fmla="*/ 184 h 400"/>
                <a:gd name="T46" fmla="*/ 44 w 576"/>
                <a:gd name="T47" fmla="*/ 192 h 400"/>
                <a:gd name="T48" fmla="*/ 24 w 576"/>
                <a:gd name="T49" fmla="*/ 214 h 400"/>
                <a:gd name="T50" fmla="*/ 8 w 576"/>
                <a:gd name="T51" fmla="*/ 238 h 400"/>
                <a:gd name="T52" fmla="*/ 0 w 576"/>
                <a:gd name="T53" fmla="*/ 268 h 400"/>
                <a:gd name="T54" fmla="*/ 0 w 576"/>
                <a:gd name="T55" fmla="*/ 284 h 400"/>
                <a:gd name="T56" fmla="*/ 8 w 576"/>
                <a:gd name="T57" fmla="*/ 328 h 400"/>
                <a:gd name="T58" fmla="*/ 32 w 576"/>
                <a:gd name="T59" fmla="*/ 366 h 400"/>
                <a:gd name="T60" fmla="*/ 68 w 576"/>
                <a:gd name="T61" fmla="*/ 390 h 400"/>
                <a:gd name="T62" fmla="*/ 114 w 576"/>
                <a:gd name="T63" fmla="*/ 400 h 400"/>
                <a:gd name="T64" fmla="*/ 114 w 576"/>
                <a:gd name="T65" fmla="*/ 400 h 400"/>
                <a:gd name="T66" fmla="*/ 116 w 576"/>
                <a:gd name="T67" fmla="*/ 400 h 400"/>
                <a:gd name="T68" fmla="*/ 116 w 576"/>
                <a:gd name="T69" fmla="*/ 400 h 400"/>
                <a:gd name="T70" fmla="*/ 252 w 576"/>
                <a:gd name="T71" fmla="*/ 288 h 400"/>
                <a:gd name="T72" fmla="*/ 232 w 576"/>
                <a:gd name="T73" fmla="*/ 288 h 400"/>
                <a:gd name="T74" fmla="*/ 180 w 576"/>
                <a:gd name="T75" fmla="*/ 288 h 400"/>
                <a:gd name="T76" fmla="*/ 168 w 576"/>
                <a:gd name="T77" fmla="*/ 284 h 400"/>
                <a:gd name="T78" fmla="*/ 172 w 576"/>
                <a:gd name="T79" fmla="*/ 272 h 400"/>
                <a:gd name="T80" fmla="*/ 272 w 576"/>
                <a:gd name="T81" fmla="*/ 152 h 400"/>
                <a:gd name="T82" fmla="*/ 286 w 576"/>
                <a:gd name="T83" fmla="*/ 146 h 400"/>
                <a:gd name="T84" fmla="*/ 298 w 576"/>
                <a:gd name="T85" fmla="*/ 152 h 400"/>
                <a:gd name="T86" fmla="*/ 400 w 576"/>
                <a:gd name="T87" fmla="*/ 272 h 400"/>
                <a:gd name="T88" fmla="*/ 402 w 576"/>
                <a:gd name="T89" fmla="*/ 284 h 400"/>
                <a:gd name="T90" fmla="*/ 392 w 576"/>
                <a:gd name="T91" fmla="*/ 288 h 400"/>
                <a:gd name="T92" fmla="*/ 340 w 576"/>
                <a:gd name="T93" fmla="*/ 288 h 400"/>
                <a:gd name="T94" fmla="*/ 318 w 576"/>
                <a:gd name="T95" fmla="*/ 400 h 400"/>
                <a:gd name="T96" fmla="*/ 456 w 576"/>
                <a:gd name="T97" fmla="*/ 400 h 400"/>
                <a:gd name="T98" fmla="*/ 462 w 576"/>
                <a:gd name="T99" fmla="*/ 400 h 400"/>
                <a:gd name="T100" fmla="*/ 506 w 576"/>
                <a:gd name="T101" fmla="*/ 392 h 400"/>
                <a:gd name="T102" fmla="*/ 542 w 576"/>
                <a:gd name="T103" fmla="*/ 366 h 400"/>
                <a:gd name="T104" fmla="*/ 566 w 576"/>
                <a:gd name="T105" fmla="*/ 330 h 400"/>
                <a:gd name="T106" fmla="*/ 576 w 576"/>
                <a:gd name="T107" fmla="*/ 286 h 400"/>
                <a:gd name="T108" fmla="*/ 574 w 576"/>
                <a:gd name="T109" fmla="*/ 270 h 400"/>
                <a:gd name="T110" fmla="*/ 564 w 576"/>
                <a:gd name="T111" fmla="*/ 238 h 400"/>
                <a:gd name="T112" fmla="*/ 546 w 576"/>
                <a:gd name="T113" fmla="*/ 210 h 400"/>
                <a:gd name="T114" fmla="*/ 520 w 576"/>
                <a:gd name="T115" fmla="*/ 190 h 400"/>
                <a:gd name="T116" fmla="*/ 506 w 576"/>
                <a:gd name="T117" fmla="*/ 182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6" h="400">
                  <a:moveTo>
                    <a:pt x="506" y="182"/>
                  </a:moveTo>
                  <a:lnTo>
                    <a:pt x="506" y="182"/>
                  </a:lnTo>
                  <a:lnTo>
                    <a:pt x="506" y="172"/>
                  </a:lnTo>
                  <a:lnTo>
                    <a:pt x="506" y="172"/>
                  </a:lnTo>
                  <a:lnTo>
                    <a:pt x="506" y="154"/>
                  </a:lnTo>
                  <a:lnTo>
                    <a:pt x="502" y="138"/>
                  </a:lnTo>
                  <a:lnTo>
                    <a:pt x="498" y="120"/>
                  </a:lnTo>
                  <a:lnTo>
                    <a:pt x="492" y="104"/>
                  </a:lnTo>
                  <a:lnTo>
                    <a:pt x="486" y="90"/>
                  </a:lnTo>
                  <a:lnTo>
                    <a:pt x="476" y="76"/>
                  </a:lnTo>
                  <a:lnTo>
                    <a:pt x="466" y="62"/>
                  </a:lnTo>
                  <a:lnTo>
                    <a:pt x="456" y="50"/>
                  </a:lnTo>
                  <a:lnTo>
                    <a:pt x="444" y="40"/>
                  </a:lnTo>
                  <a:lnTo>
                    <a:pt x="430" y="30"/>
                  </a:lnTo>
                  <a:lnTo>
                    <a:pt x="416" y="20"/>
                  </a:lnTo>
                  <a:lnTo>
                    <a:pt x="402" y="14"/>
                  </a:lnTo>
                  <a:lnTo>
                    <a:pt x="386" y="8"/>
                  </a:lnTo>
                  <a:lnTo>
                    <a:pt x="370" y="4"/>
                  </a:lnTo>
                  <a:lnTo>
                    <a:pt x="352" y="2"/>
                  </a:lnTo>
                  <a:lnTo>
                    <a:pt x="334" y="0"/>
                  </a:lnTo>
                  <a:lnTo>
                    <a:pt x="334" y="0"/>
                  </a:lnTo>
                  <a:lnTo>
                    <a:pt x="310" y="2"/>
                  </a:lnTo>
                  <a:lnTo>
                    <a:pt x="286" y="8"/>
                  </a:lnTo>
                  <a:lnTo>
                    <a:pt x="262" y="16"/>
                  </a:lnTo>
                  <a:lnTo>
                    <a:pt x="242" y="28"/>
                  </a:lnTo>
                  <a:lnTo>
                    <a:pt x="222" y="42"/>
                  </a:lnTo>
                  <a:lnTo>
                    <a:pt x="206" y="58"/>
                  </a:lnTo>
                  <a:lnTo>
                    <a:pt x="192" y="78"/>
                  </a:lnTo>
                  <a:lnTo>
                    <a:pt x="180" y="98"/>
                  </a:lnTo>
                  <a:lnTo>
                    <a:pt x="180" y="98"/>
                  </a:lnTo>
                  <a:lnTo>
                    <a:pt x="170" y="90"/>
                  </a:lnTo>
                  <a:lnTo>
                    <a:pt x="158" y="86"/>
                  </a:lnTo>
                  <a:lnTo>
                    <a:pt x="144" y="82"/>
                  </a:lnTo>
                  <a:lnTo>
                    <a:pt x="132" y="82"/>
                  </a:lnTo>
                  <a:lnTo>
                    <a:pt x="132" y="82"/>
                  </a:lnTo>
                  <a:lnTo>
                    <a:pt x="116" y="82"/>
                  </a:lnTo>
                  <a:lnTo>
                    <a:pt x="100" y="88"/>
                  </a:lnTo>
                  <a:lnTo>
                    <a:pt x="88" y="94"/>
                  </a:lnTo>
                  <a:lnTo>
                    <a:pt x="76" y="104"/>
                  </a:lnTo>
                  <a:lnTo>
                    <a:pt x="66" y="116"/>
                  </a:lnTo>
                  <a:lnTo>
                    <a:pt x="58" y="130"/>
                  </a:lnTo>
                  <a:lnTo>
                    <a:pt x="54" y="144"/>
                  </a:lnTo>
                  <a:lnTo>
                    <a:pt x="52" y="160"/>
                  </a:lnTo>
                  <a:lnTo>
                    <a:pt x="52" y="160"/>
                  </a:lnTo>
                  <a:lnTo>
                    <a:pt x="54" y="172"/>
                  </a:lnTo>
                  <a:lnTo>
                    <a:pt x="56" y="184"/>
                  </a:lnTo>
                  <a:lnTo>
                    <a:pt x="56" y="184"/>
                  </a:lnTo>
                  <a:lnTo>
                    <a:pt x="44" y="192"/>
                  </a:lnTo>
                  <a:lnTo>
                    <a:pt x="32" y="202"/>
                  </a:lnTo>
                  <a:lnTo>
                    <a:pt x="24" y="214"/>
                  </a:lnTo>
                  <a:lnTo>
                    <a:pt x="14" y="226"/>
                  </a:lnTo>
                  <a:lnTo>
                    <a:pt x="8" y="238"/>
                  </a:lnTo>
                  <a:lnTo>
                    <a:pt x="4" y="254"/>
                  </a:lnTo>
                  <a:lnTo>
                    <a:pt x="0" y="268"/>
                  </a:lnTo>
                  <a:lnTo>
                    <a:pt x="0" y="284"/>
                  </a:lnTo>
                  <a:lnTo>
                    <a:pt x="0" y="284"/>
                  </a:lnTo>
                  <a:lnTo>
                    <a:pt x="2" y="306"/>
                  </a:lnTo>
                  <a:lnTo>
                    <a:pt x="8" y="328"/>
                  </a:lnTo>
                  <a:lnTo>
                    <a:pt x="18" y="348"/>
                  </a:lnTo>
                  <a:lnTo>
                    <a:pt x="32" y="366"/>
                  </a:lnTo>
                  <a:lnTo>
                    <a:pt x="50" y="380"/>
                  </a:lnTo>
                  <a:lnTo>
                    <a:pt x="68" y="390"/>
                  </a:lnTo>
                  <a:lnTo>
                    <a:pt x="90" y="398"/>
                  </a:lnTo>
                  <a:lnTo>
                    <a:pt x="114" y="400"/>
                  </a:lnTo>
                  <a:lnTo>
                    <a:pt x="114" y="400"/>
                  </a:lnTo>
                  <a:lnTo>
                    <a:pt x="114" y="400"/>
                  </a:lnTo>
                  <a:lnTo>
                    <a:pt x="114" y="400"/>
                  </a:lnTo>
                  <a:lnTo>
                    <a:pt x="116" y="400"/>
                  </a:lnTo>
                  <a:lnTo>
                    <a:pt x="116" y="400"/>
                  </a:lnTo>
                  <a:lnTo>
                    <a:pt x="116" y="400"/>
                  </a:lnTo>
                  <a:lnTo>
                    <a:pt x="252" y="400"/>
                  </a:lnTo>
                  <a:lnTo>
                    <a:pt x="252" y="288"/>
                  </a:lnTo>
                  <a:lnTo>
                    <a:pt x="252" y="288"/>
                  </a:lnTo>
                  <a:lnTo>
                    <a:pt x="232" y="288"/>
                  </a:lnTo>
                  <a:lnTo>
                    <a:pt x="180" y="288"/>
                  </a:lnTo>
                  <a:lnTo>
                    <a:pt x="180" y="288"/>
                  </a:lnTo>
                  <a:lnTo>
                    <a:pt x="172" y="286"/>
                  </a:lnTo>
                  <a:lnTo>
                    <a:pt x="168" y="284"/>
                  </a:lnTo>
                  <a:lnTo>
                    <a:pt x="168" y="278"/>
                  </a:lnTo>
                  <a:lnTo>
                    <a:pt x="172" y="272"/>
                  </a:lnTo>
                  <a:lnTo>
                    <a:pt x="272" y="152"/>
                  </a:lnTo>
                  <a:lnTo>
                    <a:pt x="272" y="152"/>
                  </a:lnTo>
                  <a:lnTo>
                    <a:pt x="278" y="148"/>
                  </a:lnTo>
                  <a:lnTo>
                    <a:pt x="286" y="146"/>
                  </a:lnTo>
                  <a:lnTo>
                    <a:pt x="292" y="148"/>
                  </a:lnTo>
                  <a:lnTo>
                    <a:pt x="298" y="152"/>
                  </a:lnTo>
                  <a:lnTo>
                    <a:pt x="400" y="272"/>
                  </a:lnTo>
                  <a:lnTo>
                    <a:pt x="400" y="272"/>
                  </a:lnTo>
                  <a:lnTo>
                    <a:pt x="402" y="278"/>
                  </a:lnTo>
                  <a:lnTo>
                    <a:pt x="402" y="284"/>
                  </a:lnTo>
                  <a:lnTo>
                    <a:pt x="398" y="286"/>
                  </a:lnTo>
                  <a:lnTo>
                    <a:pt x="392" y="288"/>
                  </a:lnTo>
                  <a:lnTo>
                    <a:pt x="340" y="288"/>
                  </a:lnTo>
                  <a:lnTo>
                    <a:pt x="340" y="288"/>
                  </a:lnTo>
                  <a:lnTo>
                    <a:pt x="318" y="288"/>
                  </a:lnTo>
                  <a:lnTo>
                    <a:pt x="318" y="400"/>
                  </a:lnTo>
                  <a:lnTo>
                    <a:pt x="456" y="400"/>
                  </a:lnTo>
                  <a:lnTo>
                    <a:pt x="456" y="400"/>
                  </a:lnTo>
                  <a:lnTo>
                    <a:pt x="462" y="400"/>
                  </a:lnTo>
                  <a:lnTo>
                    <a:pt x="462" y="400"/>
                  </a:lnTo>
                  <a:lnTo>
                    <a:pt x="484" y="398"/>
                  </a:lnTo>
                  <a:lnTo>
                    <a:pt x="506" y="392"/>
                  </a:lnTo>
                  <a:lnTo>
                    <a:pt x="526" y="380"/>
                  </a:lnTo>
                  <a:lnTo>
                    <a:pt x="542" y="366"/>
                  </a:lnTo>
                  <a:lnTo>
                    <a:pt x="556" y="350"/>
                  </a:lnTo>
                  <a:lnTo>
                    <a:pt x="566" y="330"/>
                  </a:lnTo>
                  <a:lnTo>
                    <a:pt x="572" y="310"/>
                  </a:lnTo>
                  <a:lnTo>
                    <a:pt x="576" y="286"/>
                  </a:lnTo>
                  <a:lnTo>
                    <a:pt x="576" y="286"/>
                  </a:lnTo>
                  <a:lnTo>
                    <a:pt x="574" y="270"/>
                  </a:lnTo>
                  <a:lnTo>
                    <a:pt x="570" y="252"/>
                  </a:lnTo>
                  <a:lnTo>
                    <a:pt x="564" y="238"/>
                  </a:lnTo>
                  <a:lnTo>
                    <a:pt x="556" y="222"/>
                  </a:lnTo>
                  <a:lnTo>
                    <a:pt x="546" y="210"/>
                  </a:lnTo>
                  <a:lnTo>
                    <a:pt x="534" y="198"/>
                  </a:lnTo>
                  <a:lnTo>
                    <a:pt x="520" y="190"/>
                  </a:lnTo>
                  <a:lnTo>
                    <a:pt x="506" y="182"/>
                  </a:lnTo>
                  <a:lnTo>
                    <a:pt x="506" y="182"/>
                  </a:lnTo>
                  <a:close/>
                </a:path>
              </a:pathLst>
            </a:custGeom>
            <a:solidFill>
              <a:schemeClr val="bg1">
                <a:lumMod val="95000"/>
              </a:schemeClr>
            </a:solidFill>
            <a:ln>
              <a:noFill/>
            </a:ln>
          </p:spPr>
          <p:txBody>
            <a:bodyPr vert="horz" wrap="square" lIns="68580" tIns="34290" rIns="68580" bIns="34290" numCol="1" anchor="t" anchorCtr="0" compatLnSpc="1">
              <a:prstTxWarp prst="textNoShape">
                <a:avLst/>
              </a:prstTxWarp>
            </a:bodyPr>
            <a:lstStyle/>
            <a:p>
              <a:endParaRPr lang="en-US" sz="1013">
                <a:latin typeface="+mn-ea"/>
              </a:endParaRPr>
            </a:p>
          </p:txBody>
        </p:sp>
      </p:grpSp>
      <p:grpSp>
        <p:nvGrpSpPr>
          <p:cNvPr id="26" name="Group 21"/>
          <p:cNvGrpSpPr/>
          <p:nvPr/>
        </p:nvGrpSpPr>
        <p:grpSpPr>
          <a:xfrm>
            <a:off x="4692559" y="3218522"/>
            <a:ext cx="609521" cy="609600"/>
            <a:chOff x="4800600" y="3129980"/>
            <a:chExt cx="609600" cy="609600"/>
          </a:xfrm>
        </p:grpSpPr>
        <p:sp>
          <p:nvSpPr>
            <p:cNvPr id="27" name="Oval 29"/>
            <p:cNvSpPr/>
            <p:nvPr/>
          </p:nvSpPr>
          <p:spPr>
            <a:xfrm>
              <a:off x="4800600" y="3129980"/>
              <a:ext cx="609600" cy="609600"/>
            </a:xfrm>
            <a:prstGeom prst="ellipse">
              <a:avLst/>
            </a:prstGeom>
            <a:solidFill>
              <a:srgbClr val="2580D1">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lang="en-US" sz="1013">
                <a:latin typeface="+mn-ea"/>
              </a:endParaRPr>
            </a:p>
          </p:txBody>
        </p:sp>
        <p:grpSp>
          <p:nvGrpSpPr>
            <p:cNvPr id="28" name="Group 38"/>
            <p:cNvGrpSpPr/>
            <p:nvPr/>
          </p:nvGrpSpPr>
          <p:grpSpPr>
            <a:xfrm>
              <a:off x="4925638" y="3231608"/>
              <a:ext cx="359525" cy="406345"/>
              <a:chOff x="4676669" y="3767698"/>
              <a:chExt cx="349344" cy="394837"/>
            </a:xfrm>
            <a:solidFill>
              <a:schemeClr val="bg1">
                <a:lumMod val="95000"/>
              </a:schemeClr>
            </a:solidFill>
          </p:grpSpPr>
          <p:sp>
            <p:nvSpPr>
              <p:cNvPr id="29" name="Freeform 337"/>
              <p:cNvSpPr>
                <a:spLocks/>
              </p:cNvSpPr>
              <p:nvPr/>
            </p:nvSpPr>
            <p:spPr bwMode="auto">
              <a:xfrm>
                <a:off x="4717066" y="3767698"/>
                <a:ext cx="308947" cy="207926"/>
              </a:xfrm>
              <a:custGeom>
                <a:avLst/>
                <a:gdLst>
                  <a:gd name="T0" fmla="*/ 187 w 315"/>
                  <a:gd name="T1" fmla="*/ 32 h 212"/>
                  <a:gd name="T2" fmla="*/ 220 w 315"/>
                  <a:gd name="T3" fmla="*/ 63 h 212"/>
                  <a:gd name="T4" fmla="*/ 165 w 315"/>
                  <a:gd name="T5" fmla="*/ 119 h 212"/>
                  <a:gd name="T6" fmla="*/ 113 w 315"/>
                  <a:gd name="T7" fmla="*/ 66 h 212"/>
                  <a:gd name="T8" fmla="*/ 0 w 315"/>
                  <a:gd name="T9" fmla="*/ 178 h 212"/>
                  <a:gd name="T10" fmla="*/ 34 w 315"/>
                  <a:gd name="T11" fmla="*/ 212 h 212"/>
                  <a:gd name="T12" fmla="*/ 34 w 315"/>
                  <a:gd name="T13" fmla="*/ 212 h 212"/>
                  <a:gd name="T14" fmla="*/ 113 w 315"/>
                  <a:gd name="T15" fmla="*/ 135 h 212"/>
                  <a:gd name="T16" fmla="*/ 165 w 315"/>
                  <a:gd name="T17" fmla="*/ 187 h 212"/>
                  <a:gd name="T18" fmla="*/ 254 w 315"/>
                  <a:gd name="T19" fmla="*/ 98 h 212"/>
                  <a:gd name="T20" fmla="*/ 285 w 315"/>
                  <a:gd name="T21" fmla="*/ 128 h 212"/>
                  <a:gd name="T22" fmla="*/ 315 w 315"/>
                  <a:gd name="T23" fmla="*/ 0 h 212"/>
                  <a:gd name="T24" fmla="*/ 187 w 315"/>
                  <a:gd name="T25" fmla="*/ 3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5" h="212">
                    <a:moveTo>
                      <a:pt x="187" y="32"/>
                    </a:moveTo>
                    <a:lnTo>
                      <a:pt x="220" y="63"/>
                    </a:lnTo>
                    <a:lnTo>
                      <a:pt x="165" y="119"/>
                    </a:lnTo>
                    <a:lnTo>
                      <a:pt x="113" y="66"/>
                    </a:lnTo>
                    <a:lnTo>
                      <a:pt x="0" y="178"/>
                    </a:lnTo>
                    <a:lnTo>
                      <a:pt x="34" y="212"/>
                    </a:lnTo>
                    <a:lnTo>
                      <a:pt x="34" y="212"/>
                    </a:lnTo>
                    <a:lnTo>
                      <a:pt x="113" y="135"/>
                    </a:lnTo>
                    <a:lnTo>
                      <a:pt x="165" y="187"/>
                    </a:lnTo>
                    <a:lnTo>
                      <a:pt x="254" y="98"/>
                    </a:lnTo>
                    <a:lnTo>
                      <a:pt x="285" y="128"/>
                    </a:lnTo>
                    <a:lnTo>
                      <a:pt x="315" y="0"/>
                    </a:lnTo>
                    <a:lnTo>
                      <a:pt x="187" y="32"/>
                    </a:lnTo>
                    <a:close/>
                  </a:path>
                </a:pathLst>
              </a:custGeom>
              <a:grpFill/>
              <a:ln>
                <a:noFill/>
              </a:ln>
            </p:spPr>
            <p:txBody>
              <a:bodyPr vert="horz" wrap="square" lIns="68580" tIns="34290" rIns="68580" bIns="34290" numCol="1" anchor="t" anchorCtr="0" compatLnSpc="1">
                <a:prstTxWarp prst="textNoShape">
                  <a:avLst/>
                </a:prstTxWarp>
              </a:bodyPr>
              <a:lstStyle/>
              <a:p>
                <a:endParaRPr lang="en-US" sz="1013">
                  <a:latin typeface="+mn-ea"/>
                </a:endParaRPr>
              </a:p>
            </p:txBody>
          </p:sp>
          <p:sp>
            <p:nvSpPr>
              <p:cNvPr id="30" name="Freeform 338"/>
              <p:cNvSpPr>
                <a:spLocks/>
              </p:cNvSpPr>
              <p:nvPr/>
            </p:nvSpPr>
            <p:spPr bwMode="auto">
              <a:xfrm>
                <a:off x="4676669" y="3954609"/>
                <a:ext cx="308947" cy="207926"/>
              </a:xfrm>
              <a:custGeom>
                <a:avLst/>
                <a:gdLst>
                  <a:gd name="T0" fmla="*/ 281 w 315"/>
                  <a:gd name="T1" fmla="*/ 0 h 212"/>
                  <a:gd name="T2" fmla="*/ 204 w 315"/>
                  <a:gd name="T3" fmla="*/ 77 h 212"/>
                  <a:gd name="T4" fmla="*/ 152 w 315"/>
                  <a:gd name="T5" fmla="*/ 25 h 212"/>
                  <a:gd name="T6" fmla="*/ 62 w 315"/>
                  <a:gd name="T7" fmla="*/ 114 h 212"/>
                  <a:gd name="T8" fmla="*/ 32 w 315"/>
                  <a:gd name="T9" fmla="*/ 84 h 212"/>
                  <a:gd name="T10" fmla="*/ 0 w 315"/>
                  <a:gd name="T11" fmla="*/ 212 h 212"/>
                  <a:gd name="T12" fmla="*/ 128 w 315"/>
                  <a:gd name="T13" fmla="*/ 182 h 212"/>
                  <a:gd name="T14" fmla="*/ 96 w 315"/>
                  <a:gd name="T15" fmla="*/ 149 h 212"/>
                  <a:gd name="T16" fmla="*/ 152 w 315"/>
                  <a:gd name="T17" fmla="*/ 93 h 212"/>
                  <a:gd name="T18" fmla="*/ 204 w 315"/>
                  <a:gd name="T19" fmla="*/ 146 h 212"/>
                  <a:gd name="T20" fmla="*/ 315 w 315"/>
                  <a:gd name="T21" fmla="*/ 34 h 212"/>
                  <a:gd name="T22" fmla="*/ 281 w 315"/>
                  <a:gd name="T23" fmla="*/ 0 h 212"/>
                  <a:gd name="T24" fmla="*/ 281 w 315"/>
                  <a:gd name="T25"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5" h="212">
                    <a:moveTo>
                      <a:pt x="281" y="0"/>
                    </a:moveTo>
                    <a:lnTo>
                      <a:pt x="204" y="77"/>
                    </a:lnTo>
                    <a:lnTo>
                      <a:pt x="152" y="25"/>
                    </a:lnTo>
                    <a:lnTo>
                      <a:pt x="62" y="114"/>
                    </a:lnTo>
                    <a:lnTo>
                      <a:pt x="32" y="84"/>
                    </a:lnTo>
                    <a:lnTo>
                      <a:pt x="0" y="212"/>
                    </a:lnTo>
                    <a:lnTo>
                      <a:pt x="128" y="182"/>
                    </a:lnTo>
                    <a:lnTo>
                      <a:pt x="96" y="149"/>
                    </a:lnTo>
                    <a:lnTo>
                      <a:pt x="152" y="93"/>
                    </a:lnTo>
                    <a:lnTo>
                      <a:pt x="204" y="146"/>
                    </a:lnTo>
                    <a:lnTo>
                      <a:pt x="315" y="34"/>
                    </a:lnTo>
                    <a:lnTo>
                      <a:pt x="281" y="0"/>
                    </a:lnTo>
                    <a:lnTo>
                      <a:pt x="281" y="0"/>
                    </a:lnTo>
                    <a:close/>
                  </a:path>
                </a:pathLst>
              </a:custGeom>
              <a:grpFill/>
              <a:ln>
                <a:noFill/>
              </a:ln>
            </p:spPr>
            <p:txBody>
              <a:bodyPr vert="horz" wrap="square" lIns="68580" tIns="34290" rIns="68580" bIns="34290" numCol="1" anchor="t" anchorCtr="0" compatLnSpc="1">
                <a:prstTxWarp prst="textNoShape">
                  <a:avLst/>
                </a:prstTxWarp>
              </a:bodyPr>
              <a:lstStyle/>
              <a:p>
                <a:endParaRPr lang="en-US" sz="1013">
                  <a:latin typeface="+mn-ea"/>
                </a:endParaRPr>
              </a:p>
            </p:txBody>
          </p:sp>
        </p:grpSp>
      </p:grpSp>
    </p:spTree>
    <p:extLst>
      <p:ext uri="{BB962C8B-B14F-4D97-AF65-F5344CB8AC3E}">
        <p14:creationId xmlns:p14="http://schemas.microsoft.com/office/powerpoint/2010/main" val="252840132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1000" fill="hold"/>
                                        <p:tgtEl>
                                          <p:spTgt spid="23"/>
                                        </p:tgtEl>
                                        <p:attrNameLst>
                                          <p:attrName>ppt_w</p:attrName>
                                        </p:attrNameLst>
                                      </p:cBhvr>
                                      <p:tavLst>
                                        <p:tav tm="0">
                                          <p:val>
                                            <p:fltVal val="0"/>
                                          </p:val>
                                        </p:tav>
                                        <p:tav tm="100000">
                                          <p:val>
                                            <p:strVal val="#ppt_w"/>
                                          </p:val>
                                        </p:tav>
                                      </p:tavLst>
                                    </p:anim>
                                    <p:anim calcmode="lin" valueType="num">
                                      <p:cBhvr>
                                        <p:cTn id="14" dur="1000" fill="hold"/>
                                        <p:tgtEl>
                                          <p:spTgt spid="23"/>
                                        </p:tgtEl>
                                        <p:attrNameLst>
                                          <p:attrName>ppt_h</p:attrName>
                                        </p:attrNameLst>
                                      </p:cBhvr>
                                      <p:tavLst>
                                        <p:tav tm="0">
                                          <p:val>
                                            <p:fltVal val="0"/>
                                          </p:val>
                                        </p:tav>
                                        <p:tav tm="100000">
                                          <p:val>
                                            <p:strVal val="#ppt_h"/>
                                          </p:val>
                                        </p:tav>
                                      </p:tavLst>
                                    </p:anim>
                                    <p:anim calcmode="lin" valueType="num">
                                      <p:cBhvr>
                                        <p:cTn id="15" dur="1000" fill="hold"/>
                                        <p:tgtEl>
                                          <p:spTgt spid="23"/>
                                        </p:tgtEl>
                                        <p:attrNameLst>
                                          <p:attrName>style.rotation</p:attrName>
                                        </p:attrNameLst>
                                      </p:cBhvr>
                                      <p:tavLst>
                                        <p:tav tm="0">
                                          <p:val>
                                            <p:fltVal val="90"/>
                                          </p:val>
                                        </p:tav>
                                        <p:tav tm="100000">
                                          <p:val>
                                            <p:fltVal val="0"/>
                                          </p:val>
                                        </p:tav>
                                      </p:tavLst>
                                    </p:anim>
                                    <p:animEffect transition="in" filter="fade">
                                      <p:cBhvr>
                                        <p:cTn id="16" dur="1000"/>
                                        <p:tgtEl>
                                          <p:spTgt spid="23"/>
                                        </p:tgtEl>
                                      </p:cBhvr>
                                    </p:animEffect>
                                  </p:childTnLst>
                                </p:cTn>
                              </p:par>
                              <p:par>
                                <p:cTn id="17" presetID="3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1000" fill="hold"/>
                                        <p:tgtEl>
                                          <p:spTgt spid="18"/>
                                        </p:tgtEl>
                                        <p:attrNameLst>
                                          <p:attrName>ppt_w</p:attrName>
                                        </p:attrNameLst>
                                      </p:cBhvr>
                                      <p:tavLst>
                                        <p:tav tm="0">
                                          <p:val>
                                            <p:fltVal val="0"/>
                                          </p:val>
                                        </p:tav>
                                        <p:tav tm="100000">
                                          <p:val>
                                            <p:strVal val="#ppt_w"/>
                                          </p:val>
                                        </p:tav>
                                      </p:tavLst>
                                    </p:anim>
                                    <p:anim calcmode="lin" valueType="num">
                                      <p:cBhvr>
                                        <p:cTn id="20" dur="1000" fill="hold"/>
                                        <p:tgtEl>
                                          <p:spTgt spid="18"/>
                                        </p:tgtEl>
                                        <p:attrNameLst>
                                          <p:attrName>ppt_h</p:attrName>
                                        </p:attrNameLst>
                                      </p:cBhvr>
                                      <p:tavLst>
                                        <p:tav tm="0">
                                          <p:val>
                                            <p:fltVal val="0"/>
                                          </p:val>
                                        </p:tav>
                                        <p:tav tm="100000">
                                          <p:val>
                                            <p:strVal val="#ppt_h"/>
                                          </p:val>
                                        </p:tav>
                                      </p:tavLst>
                                    </p:anim>
                                    <p:anim calcmode="lin" valueType="num">
                                      <p:cBhvr>
                                        <p:cTn id="21" dur="1000" fill="hold"/>
                                        <p:tgtEl>
                                          <p:spTgt spid="18"/>
                                        </p:tgtEl>
                                        <p:attrNameLst>
                                          <p:attrName>style.rotation</p:attrName>
                                        </p:attrNameLst>
                                      </p:cBhvr>
                                      <p:tavLst>
                                        <p:tav tm="0">
                                          <p:val>
                                            <p:fltVal val="90"/>
                                          </p:val>
                                        </p:tav>
                                        <p:tav tm="100000">
                                          <p:val>
                                            <p:fltVal val="0"/>
                                          </p:val>
                                        </p:tav>
                                      </p:tavLst>
                                    </p:anim>
                                    <p:animEffect transition="in" filter="fade">
                                      <p:cBhvr>
                                        <p:cTn id="22" dur="1000"/>
                                        <p:tgtEl>
                                          <p:spTgt spid="18"/>
                                        </p:tgtEl>
                                      </p:cBhvr>
                                    </p:animEffect>
                                  </p:childTnLst>
                                </p:cTn>
                              </p:par>
                              <p:par>
                                <p:cTn id="23" presetID="31"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p:cTn id="25" dur="1000" fill="hold"/>
                                        <p:tgtEl>
                                          <p:spTgt spid="26"/>
                                        </p:tgtEl>
                                        <p:attrNameLst>
                                          <p:attrName>ppt_w</p:attrName>
                                        </p:attrNameLst>
                                      </p:cBhvr>
                                      <p:tavLst>
                                        <p:tav tm="0">
                                          <p:val>
                                            <p:fltVal val="0"/>
                                          </p:val>
                                        </p:tav>
                                        <p:tav tm="100000">
                                          <p:val>
                                            <p:strVal val="#ppt_w"/>
                                          </p:val>
                                        </p:tav>
                                      </p:tavLst>
                                    </p:anim>
                                    <p:anim calcmode="lin" valueType="num">
                                      <p:cBhvr>
                                        <p:cTn id="26" dur="1000" fill="hold"/>
                                        <p:tgtEl>
                                          <p:spTgt spid="26"/>
                                        </p:tgtEl>
                                        <p:attrNameLst>
                                          <p:attrName>ppt_h</p:attrName>
                                        </p:attrNameLst>
                                      </p:cBhvr>
                                      <p:tavLst>
                                        <p:tav tm="0">
                                          <p:val>
                                            <p:fltVal val="0"/>
                                          </p:val>
                                        </p:tav>
                                        <p:tav tm="100000">
                                          <p:val>
                                            <p:strVal val="#ppt_h"/>
                                          </p:val>
                                        </p:tav>
                                      </p:tavLst>
                                    </p:anim>
                                    <p:anim calcmode="lin" valueType="num">
                                      <p:cBhvr>
                                        <p:cTn id="27" dur="1000" fill="hold"/>
                                        <p:tgtEl>
                                          <p:spTgt spid="26"/>
                                        </p:tgtEl>
                                        <p:attrNameLst>
                                          <p:attrName>style.rotation</p:attrName>
                                        </p:attrNameLst>
                                      </p:cBhvr>
                                      <p:tavLst>
                                        <p:tav tm="0">
                                          <p:val>
                                            <p:fltVal val="90"/>
                                          </p:val>
                                        </p:tav>
                                        <p:tav tm="100000">
                                          <p:val>
                                            <p:fltVal val="0"/>
                                          </p:val>
                                        </p:tav>
                                      </p:tavLst>
                                    </p:anim>
                                    <p:animEffect transition="in" filter="fade">
                                      <p:cBhvr>
                                        <p:cTn id="28" dur="1000"/>
                                        <p:tgtEl>
                                          <p:spTgt spid="26"/>
                                        </p:tgtEl>
                                      </p:cBhvr>
                                    </p:animEffect>
                                  </p:childTnLst>
                                </p:cTn>
                              </p:par>
                              <p:par>
                                <p:cTn id="29" presetID="22" presetClass="entr" presetSubtype="8" fill="hold" grpId="0" nodeType="withEffect">
                                  <p:stCondLst>
                                    <p:cond delay="50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par>
                                <p:cTn id="38" presetID="22" presetClass="entr" presetSubtype="8" fill="hold" grpId="0" nodeType="withEffect">
                                  <p:stCondLst>
                                    <p:cond delay="50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2" presetClass="entr" presetSubtype="8" fill="hold" grpId="0" nodeType="withEffect">
                                  <p:stCondLst>
                                    <p:cond delay="50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par>
                                <p:cTn id="44" presetID="22" presetClass="entr" presetSubtype="8" fill="hold" grpId="0" nodeType="withEffect">
                                  <p:stCondLst>
                                    <p:cond delay="500"/>
                                  </p:stCondLst>
                                  <p:childTnLst>
                                    <p:set>
                                      <p:cBhvr>
                                        <p:cTn id="45" dur="1" fill="hold">
                                          <p:stCondLst>
                                            <p:cond delay="0"/>
                                          </p:stCondLst>
                                        </p:cTn>
                                        <p:tgtEl>
                                          <p:spTgt spid="21"/>
                                        </p:tgtEl>
                                        <p:attrNameLst>
                                          <p:attrName>style.visibility</p:attrName>
                                        </p:attrNameLst>
                                      </p:cBhvr>
                                      <p:to>
                                        <p:strVal val="visible"/>
                                      </p:to>
                                    </p:set>
                                    <p:animEffect transition="in" filter="wipe(left)">
                                      <p:cBhvr>
                                        <p:cTn id="4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 name="AutoShape 18"/>
          <p:cNvSpPr>
            <a:spLocks noChangeArrowheads="1"/>
          </p:cNvSpPr>
          <p:nvPr/>
        </p:nvSpPr>
        <p:spPr bwMode="auto">
          <a:xfrm>
            <a:off x="2416584" y="2216348"/>
            <a:ext cx="1999990" cy="400050"/>
          </a:xfrm>
          <a:prstGeom prst="roundRect">
            <a:avLst>
              <a:gd name="adj" fmla="val 16667"/>
            </a:avLst>
          </a:prstGeom>
          <a:solidFill>
            <a:srgbClr val="2580D1"/>
          </a:solidFill>
          <a:ln w="63500" cap="flat">
            <a:solidFill>
              <a:schemeClr val="bg1"/>
            </a:solidFill>
            <a:prstDash val="solid"/>
            <a:miter lim="800000"/>
            <a:headEnd/>
            <a:tailEnd/>
          </a:ln>
          <a:effectLst>
            <a:outerShdw blurRad="127000" dist="63500" dir="6600000" algn="t" rotWithShape="0">
              <a:prstClr val="black">
                <a:alpha val="40000"/>
              </a:prstClr>
            </a:outerShdw>
          </a:effectLst>
        </p:spPr>
        <p:txBody>
          <a:bodyPr vert="horz" wrap="square" lIns="91431" tIns="45716" rIns="91431" bIns="45716" numCol="1" anchor="t" anchorCtr="0" compatLnSpc="1">
            <a:prstTxWarp prst="textNoShape">
              <a:avLst/>
            </a:prstTxWarp>
          </a:bodyPr>
          <a:lstStyle/>
          <a:p>
            <a:pPr algn="ctr"/>
            <a:r>
              <a:rPr lang="zh-CN" altLang="en-US" sz="1013" dirty="0">
                <a:solidFill>
                  <a:schemeClr val="bg1"/>
                </a:solidFill>
              </a:rPr>
              <a:t>添加标题</a:t>
            </a:r>
            <a:endParaRPr lang="en-US" altLang="zh-CN" sz="1013" dirty="0">
              <a:solidFill>
                <a:schemeClr val="bg1"/>
              </a:solidFill>
            </a:endParaRPr>
          </a:p>
        </p:txBody>
      </p:sp>
      <p:sp>
        <p:nvSpPr>
          <p:cNvPr id="5" name="Rectangle 22"/>
          <p:cNvSpPr>
            <a:spLocks noChangeArrowheads="1"/>
          </p:cNvSpPr>
          <p:nvPr/>
        </p:nvSpPr>
        <p:spPr bwMode="auto">
          <a:xfrm>
            <a:off x="4959427" y="2197298"/>
            <a:ext cx="3542839" cy="457200"/>
          </a:xfrm>
          <a:prstGeom prst="rect">
            <a:avLst/>
          </a:prstGeom>
          <a:noFill/>
          <a:ln w="25400">
            <a:solidFill>
              <a:srgbClr val="C0C0C0"/>
            </a:solidFill>
            <a:miter lim="800000"/>
            <a:headEnd/>
            <a:tailEnd/>
          </a:ln>
          <a:extLst>
            <a:ext uri="{909E8E84-426E-40DD-AFC4-6F175D3DCCD1}">
              <a14:hiddenFill xmlns:a14="http://schemas.microsoft.com/office/drawing/2010/main">
                <a:solidFill>
                  <a:srgbClr val="FFCC00"/>
                </a:solidFill>
              </a14:hiddenFill>
            </a:ext>
          </a:extLst>
        </p:spPr>
        <p:txBody>
          <a:bodyPr wrap="none" anchor="ctr"/>
          <a:lstStyle/>
          <a:p>
            <a:pPr marL="76200" latinLnBrk="1">
              <a:buFontTx/>
              <a:buChar char="•"/>
            </a:pPr>
            <a:r>
              <a:rPr lang="zh-CN" altLang="en-US" sz="825" dirty="0">
                <a:solidFill>
                  <a:schemeClr val="tx1">
                    <a:lumMod val="50000"/>
                    <a:lumOff val="50000"/>
                  </a:schemeClr>
                </a:solidFill>
                <a:sym typeface="微软雅黑" pitchFamily="34" charset="-122"/>
              </a:rPr>
              <a:t>在此录入上述图表的综合描述说明，在此录入上述图表的综合描述说明。</a:t>
            </a:r>
            <a:endParaRPr kumimoji="1" lang="en-US" altLang="ko-KR" sz="825" dirty="0">
              <a:solidFill>
                <a:schemeClr val="tx1">
                  <a:lumMod val="50000"/>
                  <a:lumOff val="50000"/>
                </a:schemeClr>
              </a:solidFill>
              <a:ea typeface="HY견고딕" pitchFamily="18" charset="-127"/>
            </a:endParaRPr>
          </a:p>
        </p:txBody>
      </p:sp>
      <p:sp>
        <p:nvSpPr>
          <p:cNvPr id="6" name="AutoShape 34"/>
          <p:cNvSpPr>
            <a:spLocks noChangeArrowheads="1"/>
          </p:cNvSpPr>
          <p:nvPr/>
        </p:nvSpPr>
        <p:spPr bwMode="auto">
          <a:xfrm>
            <a:off x="2416584" y="1488877"/>
            <a:ext cx="1999990" cy="434801"/>
          </a:xfrm>
          <a:prstGeom prst="roundRect">
            <a:avLst>
              <a:gd name="adj" fmla="val 50000"/>
            </a:avLst>
          </a:prstGeom>
          <a:solidFill>
            <a:srgbClr val="2580D1"/>
          </a:solidFill>
          <a:ln w="63500" cap="flat">
            <a:solidFill>
              <a:schemeClr val="bg1"/>
            </a:solidFill>
            <a:prstDash val="solid"/>
            <a:miter lim="800000"/>
            <a:headEnd/>
            <a:tailEnd/>
          </a:ln>
          <a:effectLst>
            <a:outerShdw blurRad="127000" dist="63500" dir="6600000" algn="t" rotWithShape="0">
              <a:prstClr val="black">
                <a:alpha val="40000"/>
              </a:prstClr>
            </a:outerShdw>
          </a:effectLst>
        </p:spPr>
        <p:txBody>
          <a:bodyPr vert="horz" wrap="square" lIns="91431" tIns="45716" rIns="91431" bIns="45716" numCol="1" anchor="t" anchorCtr="0" compatLnSpc="1">
            <a:prstTxWarp prst="textNoShape">
              <a:avLst/>
            </a:prstTxWarp>
          </a:bodyPr>
          <a:lstStyle/>
          <a:p>
            <a:pPr algn="ctr"/>
            <a:r>
              <a:rPr lang="zh-CN" altLang="en-US" sz="1013" dirty="0">
                <a:solidFill>
                  <a:schemeClr val="bg1"/>
                </a:solidFill>
              </a:rPr>
              <a:t>添加标题</a:t>
            </a:r>
            <a:endParaRPr lang="en-US" altLang="zh-CN" sz="1013" dirty="0">
              <a:solidFill>
                <a:schemeClr val="bg1"/>
              </a:solidFill>
            </a:endParaRPr>
          </a:p>
        </p:txBody>
      </p:sp>
      <p:sp>
        <p:nvSpPr>
          <p:cNvPr id="7" name="AutoShape 35"/>
          <p:cNvSpPr>
            <a:spLocks noChangeArrowheads="1"/>
          </p:cNvSpPr>
          <p:nvPr/>
        </p:nvSpPr>
        <p:spPr bwMode="auto">
          <a:xfrm>
            <a:off x="4959427" y="1488877"/>
            <a:ext cx="3542839" cy="285750"/>
          </a:xfrm>
          <a:prstGeom prst="roundRect">
            <a:avLst>
              <a:gd name="adj" fmla="val 50000"/>
            </a:avLst>
          </a:prstGeom>
          <a:noFill/>
          <a:ln w="25400">
            <a:solidFill>
              <a:srgbClr val="C0C0C0"/>
            </a:solidFill>
            <a:round/>
            <a:headEnd/>
            <a:tailEnd/>
          </a:ln>
          <a:extLst>
            <a:ext uri="{909E8E84-426E-40DD-AFC4-6F175D3DCCD1}">
              <a14:hiddenFill xmlns:a14="http://schemas.microsoft.com/office/drawing/2010/main">
                <a:solidFill>
                  <a:srgbClr val="FF9900"/>
                </a:solidFill>
              </a14:hiddenFill>
            </a:ext>
          </a:extLst>
        </p:spPr>
        <p:txBody>
          <a:bodyPr wrap="none" lIns="67500" tIns="35100" rIns="67500" bIns="35100" anchor="ctr"/>
          <a:lstStyle/>
          <a:p>
            <a:pPr algn="ctr" latinLnBrk="1"/>
            <a:r>
              <a:rPr lang="zh-CN" altLang="en-US" sz="825" dirty="0">
                <a:solidFill>
                  <a:schemeClr val="tx1">
                    <a:lumMod val="50000"/>
                    <a:lumOff val="50000"/>
                  </a:schemeClr>
                </a:solidFill>
                <a:sym typeface="微软雅黑" pitchFamily="34" charset="-122"/>
              </a:rPr>
              <a:t>在此录入上述图表的综合描述说明，在此录入上述图表的综合描述说明。</a:t>
            </a:r>
            <a:endParaRPr kumimoji="1" lang="en-US" altLang="ko-KR" sz="825" dirty="0">
              <a:solidFill>
                <a:schemeClr val="tx1">
                  <a:lumMod val="50000"/>
                  <a:lumOff val="50000"/>
                </a:schemeClr>
              </a:solidFill>
              <a:ea typeface="HY견고딕" pitchFamily="18" charset="-127"/>
            </a:endParaRPr>
          </a:p>
        </p:txBody>
      </p:sp>
      <p:sp>
        <p:nvSpPr>
          <p:cNvPr id="8" name="Line 22"/>
          <p:cNvSpPr>
            <a:spLocks noChangeShapeType="1"/>
          </p:cNvSpPr>
          <p:nvPr/>
        </p:nvSpPr>
        <p:spPr bwMode="auto">
          <a:xfrm>
            <a:off x="4310622" y="1628180"/>
            <a:ext cx="648806" cy="0"/>
          </a:xfrm>
          <a:prstGeom prst="line">
            <a:avLst/>
          </a:prstGeom>
          <a:noFill/>
          <a:ln w="19050">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3"/>
          </a:p>
        </p:txBody>
      </p:sp>
      <p:sp>
        <p:nvSpPr>
          <p:cNvPr id="9" name="Line 23"/>
          <p:cNvSpPr>
            <a:spLocks noChangeShapeType="1"/>
          </p:cNvSpPr>
          <p:nvPr/>
        </p:nvSpPr>
        <p:spPr bwMode="auto">
          <a:xfrm>
            <a:off x="4310622" y="2418755"/>
            <a:ext cx="648806" cy="0"/>
          </a:xfrm>
          <a:prstGeom prst="line">
            <a:avLst/>
          </a:prstGeom>
          <a:noFill/>
          <a:ln w="19050">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3"/>
          </a:p>
        </p:txBody>
      </p:sp>
      <p:sp>
        <p:nvSpPr>
          <p:cNvPr id="10" name="AutoShape 18"/>
          <p:cNvSpPr>
            <a:spLocks noChangeArrowheads="1"/>
          </p:cNvSpPr>
          <p:nvPr/>
        </p:nvSpPr>
        <p:spPr bwMode="auto">
          <a:xfrm>
            <a:off x="2416584" y="3050977"/>
            <a:ext cx="1999990" cy="400050"/>
          </a:xfrm>
          <a:prstGeom prst="roundRect">
            <a:avLst>
              <a:gd name="adj" fmla="val 16667"/>
            </a:avLst>
          </a:prstGeom>
          <a:solidFill>
            <a:srgbClr val="2BB1E0"/>
          </a:solidFill>
          <a:ln w="63500" cap="flat">
            <a:solidFill>
              <a:schemeClr val="bg1"/>
            </a:solidFill>
            <a:prstDash val="solid"/>
            <a:miter lim="800000"/>
            <a:headEnd/>
            <a:tailEnd/>
          </a:ln>
          <a:effectLst>
            <a:outerShdw blurRad="127000" dist="63500" dir="6600000" algn="t" rotWithShape="0">
              <a:prstClr val="black">
                <a:alpha val="40000"/>
              </a:prstClr>
            </a:outerShdw>
          </a:effectLst>
        </p:spPr>
        <p:txBody>
          <a:bodyPr vert="horz" wrap="square" lIns="91431" tIns="45716" rIns="91431" bIns="45716" numCol="1" anchor="t" anchorCtr="0" compatLnSpc="1">
            <a:prstTxWarp prst="textNoShape">
              <a:avLst/>
            </a:prstTxWarp>
          </a:bodyPr>
          <a:lstStyle/>
          <a:p>
            <a:pPr algn="ctr"/>
            <a:r>
              <a:rPr lang="zh-CN" altLang="en-US" sz="1013" dirty="0">
                <a:solidFill>
                  <a:schemeClr val="bg1"/>
                </a:solidFill>
              </a:rPr>
              <a:t>添加标题</a:t>
            </a:r>
            <a:endParaRPr lang="en-US" altLang="zh-CN" sz="1013" dirty="0">
              <a:solidFill>
                <a:schemeClr val="bg1"/>
              </a:solidFill>
            </a:endParaRPr>
          </a:p>
        </p:txBody>
      </p:sp>
      <p:sp>
        <p:nvSpPr>
          <p:cNvPr id="11" name="Rectangle 22"/>
          <p:cNvSpPr>
            <a:spLocks noChangeArrowheads="1"/>
          </p:cNvSpPr>
          <p:nvPr/>
        </p:nvSpPr>
        <p:spPr bwMode="auto">
          <a:xfrm>
            <a:off x="4959427" y="3031927"/>
            <a:ext cx="3542839" cy="457200"/>
          </a:xfrm>
          <a:prstGeom prst="rect">
            <a:avLst/>
          </a:prstGeom>
          <a:noFill/>
          <a:ln w="25400">
            <a:solidFill>
              <a:srgbClr val="C0C0C0"/>
            </a:solidFill>
            <a:miter lim="800000"/>
            <a:headEnd/>
            <a:tailEnd/>
          </a:ln>
          <a:extLst>
            <a:ext uri="{909E8E84-426E-40DD-AFC4-6F175D3DCCD1}">
              <a14:hiddenFill xmlns:a14="http://schemas.microsoft.com/office/drawing/2010/main">
                <a:solidFill>
                  <a:srgbClr val="FFCC00"/>
                </a:solidFill>
              </a14:hiddenFill>
            </a:ext>
          </a:extLst>
        </p:spPr>
        <p:txBody>
          <a:bodyPr wrap="none" anchor="ctr"/>
          <a:lstStyle/>
          <a:p>
            <a:pPr marL="76200" latinLnBrk="1">
              <a:buFontTx/>
              <a:buChar char="•"/>
            </a:pPr>
            <a:r>
              <a:rPr lang="zh-CN" altLang="en-US" sz="825" dirty="0">
                <a:solidFill>
                  <a:schemeClr val="tx1">
                    <a:lumMod val="50000"/>
                    <a:lumOff val="50000"/>
                  </a:schemeClr>
                </a:solidFill>
                <a:sym typeface="微软雅黑" pitchFamily="34" charset="-122"/>
              </a:rPr>
              <a:t>在此录入上述图表的综合描述说明，在此录入上述图表的综合描述说明。</a:t>
            </a:r>
            <a:endParaRPr kumimoji="1" lang="en-US" altLang="ko-KR" sz="825" dirty="0">
              <a:solidFill>
                <a:schemeClr val="tx1">
                  <a:lumMod val="50000"/>
                  <a:lumOff val="50000"/>
                </a:schemeClr>
              </a:solidFill>
              <a:ea typeface="HY견고딕" pitchFamily="18" charset="-127"/>
            </a:endParaRPr>
          </a:p>
        </p:txBody>
      </p:sp>
      <p:sp>
        <p:nvSpPr>
          <p:cNvPr id="12" name="Line 26"/>
          <p:cNvSpPr>
            <a:spLocks noChangeShapeType="1"/>
          </p:cNvSpPr>
          <p:nvPr/>
        </p:nvSpPr>
        <p:spPr bwMode="auto">
          <a:xfrm>
            <a:off x="4310622" y="3253383"/>
            <a:ext cx="648806" cy="0"/>
          </a:xfrm>
          <a:prstGeom prst="line">
            <a:avLst/>
          </a:prstGeom>
          <a:noFill/>
          <a:ln w="19050">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3"/>
          </a:p>
        </p:txBody>
      </p:sp>
      <p:sp>
        <p:nvSpPr>
          <p:cNvPr id="13" name="AutoShape 18"/>
          <p:cNvSpPr>
            <a:spLocks noChangeArrowheads="1"/>
          </p:cNvSpPr>
          <p:nvPr/>
        </p:nvSpPr>
        <p:spPr bwMode="auto">
          <a:xfrm>
            <a:off x="2416584" y="3861792"/>
            <a:ext cx="1999990" cy="400050"/>
          </a:xfrm>
          <a:prstGeom prst="roundRect">
            <a:avLst>
              <a:gd name="adj" fmla="val 16667"/>
            </a:avLst>
          </a:prstGeom>
          <a:solidFill>
            <a:srgbClr val="2BB1E0"/>
          </a:solidFill>
          <a:ln w="63500" cap="flat">
            <a:solidFill>
              <a:schemeClr val="bg1"/>
            </a:solidFill>
            <a:prstDash val="solid"/>
            <a:miter lim="800000"/>
            <a:headEnd/>
            <a:tailEnd/>
          </a:ln>
          <a:effectLst>
            <a:outerShdw blurRad="127000" dist="63500" dir="6600000" algn="t" rotWithShape="0">
              <a:prstClr val="black">
                <a:alpha val="40000"/>
              </a:prstClr>
            </a:outerShdw>
          </a:effectLst>
        </p:spPr>
        <p:txBody>
          <a:bodyPr vert="horz" wrap="square" lIns="91431" tIns="45716" rIns="91431" bIns="45716" numCol="1" anchor="t" anchorCtr="0" compatLnSpc="1">
            <a:prstTxWarp prst="textNoShape">
              <a:avLst/>
            </a:prstTxWarp>
          </a:bodyPr>
          <a:lstStyle/>
          <a:p>
            <a:pPr algn="ctr"/>
            <a:r>
              <a:rPr lang="zh-CN" altLang="en-US" sz="1013" dirty="0">
                <a:solidFill>
                  <a:schemeClr val="bg1"/>
                </a:solidFill>
              </a:rPr>
              <a:t>添加标题</a:t>
            </a:r>
            <a:endParaRPr lang="en-US" altLang="zh-CN" sz="1013" dirty="0">
              <a:solidFill>
                <a:schemeClr val="bg1"/>
              </a:solidFill>
            </a:endParaRPr>
          </a:p>
        </p:txBody>
      </p:sp>
      <p:sp>
        <p:nvSpPr>
          <p:cNvPr id="14" name="Rectangle 22"/>
          <p:cNvSpPr>
            <a:spLocks noChangeArrowheads="1"/>
          </p:cNvSpPr>
          <p:nvPr/>
        </p:nvSpPr>
        <p:spPr bwMode="auto">
          <a:xfrm>
            <a:off x="4959427" y="3842742"/>
            <a:ext cx="3542839" cy="457200"/>
          </a:xfrm>
          <a:prstGeom prst="rect">
            <a:avLst/>
          </a:prstGeom>
          <a:noFill/>
          <a:ln w="25400">
            <a:solidFill>
              <a:srgbClr val="C0C0C0"/>
            </a:solidFill>
            <a:miter lim="800000"/>
            <a:headEnd/>
            <a:tailEnd/>
          </a:ln>
          <a:extLst>
            <a:ext uri="{909E8E84-426E-40DD-AFC4-6F175D3DCCD1}">
              <a14:hiddenFill xmlns:a14="http://schemas.microsoft.com/office/drawing/2010/main">
                <a:solidFill>
                  <a:srgbClr val="FFCC00"/>
                </a:solidFill>
              </a14:hiddenFill>
            </a:ext>
          </a:extLst>
        </p:spPr>
        <p:txBody>
          <a:bodyPr wrap="none" anchor="ctr"/>
          <a:lstStyle/>
          <a:p>
            <a:pPr marL="76200" latinLnBrk="1">
              <a:buFontTx/>
              <a:buChar char="•"/>
            </a:pPr>
            <a:r>
              <a:rPr lang="zh-CN" altLang="en-US" sz="825" dirty="0">
                <a:solidFill>
                  <a:schemeClr val="tx1">
                    <a:lumMod val="50000"/>
                    <a:lumOff val="50000"/>
                  </a:schemeClr>
                </a:solidFill>
                <a:sym typeface="微软雅黑" pitchFamily="34" charset="-122"/>
              </a:rPr>
              <a:t>在此录入上述图表的综合描述说明，在此录入上述图表的综合描述说明。</a:t>
            </a:r>
            <a:endParaRPr kumimoji="1" lang="en-US" altLang="ko-KR" sz="825" dirty="0">
              <a:solidFill>
                <a:schemeClr val="tx1">
                  <a:lumMod val="50000"/>
                  <a:lumOff val="50000"/>
                </a:schemeClr>
              </a:solidFill>
              <a:ea typeface="HY견고딕" pitchFamily="18" charset="-127"/>
            </a:endParaRPr>
          </a:p>
        </p:txBody>
      </p:sp>
      <p:sp>
        <p:nvSpPr>
          <p:cNvPr id="15" name="Line 29"/>
          <p:cNvSpPr>
            <a:spLocks noChangeShapeType="1"/>
          </p:cNvSpPr>
          <p:nvPr/>
        </p:nvSpPr>
        <p:spPr bwMode="auto">
          <a:xfrm>
            <a:off x="4310622" y="4064198"/>
            <a:ext cx="648806" cy="0"/>
          </a:xfrm>
          <a:prstGeom prst="line">
            <a:avLst/>
          </a:prstGeom>
          <a:noFill/>
          <a:ln w="19050">
            <a:solidFill>
              <a:srgbClr val="C0C0C0"/>
            </a:solidFill>
            <a:round/>
            <a:headEnd type="oval"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1013"/>
          </a:p>
        </p:txBody>
      </p:sp>
      <p:cxnSp>
        <p:nvCxnSpPr>
          <p:cNvPr id="16" name="直接连接符 15"/>
          <p:cNvCxnSpPr/>
          <p:nvPr/>
        </p:nvCxnSpPr>
        <p:spPr>
          <a:xfrm>
            <a:off x="2168856" y="1431857"/>
            <a:ext cx="0" cy="2717864"/>
          </a:xfrm>
          <a:prstGeom prst="line">
            <a:avLst/>
          </a:prstGeom>
          <a:ln>
            <a:solidFill>
              <a:srgbClr val="2BB1E0"/>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322568" y="1813359"/>
            <a:ext cx="1762845" cy="2273699"/>
          </a:xfrm>
          <a:prstGeom prst="rect">
            <a:avLst/>
          </a:prstGeom>
          <a:noFill/>
        </p:spPr>
        <p:txBody>
          <a:bodyPr wrap="square" rtlCol="0">
            <a:spAutoFit/>
          </a:bodyPr>
          <a:lstStyle/>
          <a:p>
            <a:pPr>
              <a:lnSpc>
                <a:spcPct val="150000"/>
              </a:lnSpc>
            </a:pPr>
            <a:r>
              <a:rPr lang="zh-CN" altLang="en-US" sz="105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05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4796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900" decel="100000" fill="hold"/>
                                        <p:tgtEl>
                                          <p:spTgt spid="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500"/>
                                        <p:tgtEl>
                                          <p:spTgt spid="7"/>
                                        </p:tgtEl>
                                      </p:cBhvr>
                                    </p:animEffect>
                                  </p:childTnLst>
                                </p:cTn>
                              </p:par>
                            </p:childTnLst>
                          </p:cTn>
                        </p:par>
                        <p:par>
                          <p:cTn id="19" fill="hold">
                            <p:stCondLst>
                              <p:cond delay="2000"/>
                            </p:stCondLst>
                            <p:childTnLst>
                              <p:par>
                                <p:cTn id="20" presetID="37"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900" decel="100000" fill="hold"/>
                                        <p:tgtEl>
                                          <p:spTgt spid="3"/>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3500"/>
                            </p:stCondLst>
                            <p:childTnLst>
                              <p:par>
                                <p:cTn id="31" presetID="22" presetClass="entr" presetSubtype="8"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wipe(left)">
                                      <p:cBhvr>
                                        <p:cTn id="33" dur="500"/>
                                        <p:tgtEl>
                                          <p:spTgt spid="5"/>
                                        </p:tgtEl>
                                      </p:cBhvr>
                                    </p:animEffect>
                                  </p:childTnLst>
                                </p:cTn>
                              </p:par>
                            </p:childTnLst>
                          </p:cTn>
                        </p:par>
                        <p:par>
                          <p:cTn id="34" fill="hold">
                            <p:stCondLst>
                              <p:cond delay="4000"/>
                            </p:stCondLst>
                            <p:childTnLst>
                              <p:par>
                                <p:cTn id="35" presetID="37"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900" decel="100000" fill="hold"/>
                                        <p:tgtEl>
                                          <p:spTgt spid="10"/>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41" fill="hold">
                            <p:stCondLst>
                              <p:cond delay="5000"/>
                            </p:stCondLst>
                            <p:childTnLst>
                              <p:par>
                                <p:cTn id="42" presetID="22" presetClass="entr" presetSubtype="8"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left)">
                                      <p:cBhvr>
                                        <p:cTn id="44" dur="500"/>
                                        <p:tgtEl>
                                          <p:spTgt spid="12"/>
                                        </p:tgtEl>
                                      </p:cBhvr>
                                    </p:animEffect>
                                  </p:childTnLst>
                                </p:cTn>
                              </p:par>
                            </p:childTnLst>
                          </p:cTn>
                        </p:par>
                        <p:par>
                          <p:cTn id="45" fill="hold">
                            <p:stCondLst>
                              <p:cond delay="5500"/>
                            </p:stCondLst>
                            <p:childTnLst>
                              <p:par>
                                <p:cTn id="46" presetID="22" presetClass="entr" presetSubtype="8"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left)">
                                      <p:cBhvr>
                                        <p:cTn id="48" dur="500"/>
                                        <p:tgtEl>
                                          <p:spTgt spid="11"/>
                                        </p:tgtEl>
                                      </p:cBhvr>
                                    </p:animEffect>
                                  </p:childTnLst>
                                </p:cTn>
                              </p:par>
                            </p:childTnLst>
                          </p:cTn>
                        </p:par>
                        <p:par>
                          <p:cTn id="49" fill="hold">
                            <p:stCondLst>
                              <p:cond delay="6000"/>
                            </p:stCondLst>
                            <p:childTnLst>
                              <p:par>
                                <p:cTn id="50" presetID="37"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900" decel="100000" fill="hold"/>
                                        <p:tgtEl>
                                          <p:spTgt spid="13"/>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56" fill="hold">
                            <p:stCondLst>
                              <p:cond delay="7000"/>
                            </p:stCondLst>
                            <p:childTnLst>
                              <p:par>
                                <p:cTn id="57" presetID="22" presetClass="entr" presetSubtype="8"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7500"/>
                            </p:stCondLst>
                            <p:childTnLst>
                              <p:par>
                                <p:cTn id="61" presetID="22" presetClass="entr" presetSubtype="8"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500"/>
                                        <p:tgtEl>
                                          <p:spTgt spid="14"/>
                                        </p:tgtEl>
                                      </p:cBhvr>
                                    </p:animEffect>
                                  </p:childTnLst>
                                </p:cTn>
                              </p:par>
                            </p:childTnLst>
                          </p:cTn>
                        </p:par>
                        <p:par>
                          <p:cTn id="64" fill="hold">
                            <p:stCondLst>
                              <p:cond delay="8000"/>
                            </p:stCondLst>
                            <p:childTnLst>
                              <p:par>
                                <p:cTn id="65" presetID="22" presetClass="entr" presetSubtype="1" fill="hold"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up)">
                                      <p:cBhvr>
                                        <p:cTn id="67" dur="500"/>
                                        <p:tgtEl>
                                          <p:spTgt spid="16"/>
                                        </p:tgtEl>
                                      </p:cBhvr>
                                    </p:animEffect>
                                  </p:childTnLst>
                                </p:cTn>
                              </p:par>
                            </p:childTnLst>
                          </p:cTn>
                        </p:par>
                        <p:par>
                          <p:cTn id="68" fill="hold">
                            <p:stCondLst>
                              <p:cond delay="8500"/>
                            </p:stCondLst>
                            <p:childTnLst>
                              <p:par>
                                <p:cTn id="69" presetID="10" presetClass="entr" presetSubtype="0" fill="hold" grpId="0" nodeType="afterEffect">
                                  <p:stCondLst>
                                    <p:cond delay="0"/>
                                  </p:stCondLst>
                                  <p:iterate type="wd">
                                    <p:tmPct val="10000"/>
                                  </p:iterate>
                                  <p:childTnLst>
                                    <p:set>
                                      <p:cBhvr>
                                        <p:cTn id="70" dur="1" fill="hold">
                                          <p:stCondLst>
                                            <p:cond delay="0"/>
                                          </p:stCondLst>
                                        </p:cTn>
                                        <p:tgtEl>
                                          <p:spTgt spid="17"/>
                                        </p:tgtEl>
                                        <p:attrNameLst>
                                          <p:attrName>style.visibility</p:attrName>
                                        </p:attrNameLst>
                                      </p:cBhvr>
                                      <p:to>
                                        <p:strVal val="visible"/>
                                      </p:to>
                                    </p:set>
                                    <p:animEffect transition="in" filter="fade">
                                      <p:cBhvr>
                                        <p:cTn id="7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5364519" y="1028173"/>
            <a:ext cx="2159959" cy="477113"/>
            <a:chOff x="3131840" y="987574"/>
            <a:chExt cx="2880320" cy="648072"/>
          </a:xfrm>
        </p:grpSpPr>
        <p:sp>
          <p:nvSpPr>
            <p:cNvPr id="30" name="圆角矩形 29"/>
            <p:cNvSpPr/>
            <p:nvPr/>
          </p:nvSpPr>
          <p:spPr>
            <a:xfrm>
              <a:off x="3131840" y="987574"/>
              <a:ext cx="2880320" cy="648072"/>
            </a:xfrm>
            <a:prstGeom prst="roundRect">
              <a:avLst>
                <a:gd name="adj" fmla="val 50000"/>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rgbClr val="2BB1E0"/>
                </a:solidFill>
              </a:endParaRPr>
            </a:p>
          </p:txBody>
        </p:sp>
        <p:sp>
          <p:nvSpPr>
            <p:cNvPr id="31" name="TextBox 3"/>
            <p:cNvSpPr txBox="1"/>
            <p:nvPr/>
          </p:nvSpPr>
          <p:spPr>
            <a:xfrm>
              <a:off x="3864114" y="1080778"/>
              <a:ext cx="1631428" cy="548703"/>
            </a:xfrm>
            <a:prstGeom prst="rect">
              <a:avLst/>
            </a:prstGeom>
            <a:noFill/>
          </p:spPr>
          <p:txBody>
            <a:bodyPr wrap="none" rtlCol="0">
              <a:spAutoFit/>
            </a:bodyPr>
            <a:lstStyle/>
            <a:p>
              <a:r>
                <a:rPr lang="zh-CN" altLang="en-US" sz="2025" dirty="0" smtClean="0">
                  <a:solidFill>
                    <a:srgbClr val="2BB1E0"/>
                  </a:solidFill>
                  <a:latin typeface="微软雅黑" panose="020B0503020204020204" pitchFamily="34" charset="-122"/>
                  <a:ea typeface="微软雅黑" panose="020B0503020204020204" pitchFamily="34" charset="-122"/>
                </a:rPr>
                <a:t>第三部分</a:t>
              </a:r>
              <a:endParaRPr lang="zh-CN" altLang="en-US" sz="2025" dirty="0">
                <a:solidFill>
                  <a:srgbClr val="2BB1E0"/>
                </a:solidFill>
                <a:latin typeface="微软雅黑" panose="020B0503020204020204" pitchFamily="34" charset="-122"/>
                <a:ea typeface="微软雅黑" panose="020B0503020204020204" pitchFamily="34" charset="-122"/>
              </a:endParaRPr>
            </a:p>
          </p:txBody>
        </p:sp>
      </p:grpSp>
      <p:cxnSp>
        <p:nvCxnSpPr>
          <p:cNvPr id="32" name="直接连接符 31"/>
          <p:cNvCxnSpPr/>
          <p:nvPr/>
        </p:nvCxnSpPr>
        <p:spPr>
          <a:xfrm flipH="1">
            <a:off x="4236424" y="1923078"/>
            <a:ext cx="444003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4236424" y="2931424"/>
            <a:ext cx="444003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TextBox 6"/>
          <p:cNvSpPr txBox="1"/>
          <p:nvPr/>
        </p:nvSpPr>
        <p:spPr>
          <a:xfrm>
            <a:off x="4703485" y="2139152"/>
            <a:ext cx="3493260" cy="588621"/>
          </a:xfrm>
          <a:prstGeom prst="rect">
            <a:avLst/>
          </a:prstGeom>
          <a:noFill/>
        </p:spPr>
        <p:txBody>
          <a:bodyPr wrap="none" lIns="91438" tIns="45719" rIns="91438" bIns="45719" rtlCol="0">
            <a:spAutoFit/>
          </a:bodyPr>
          <a:lstStyle/>
          <a:p>
            <a:pPr algn="ctr"/>
            <a:r>
              <a:rPr lang="zh-CN" altLang="en-US" sz="3225" b="1" dirty="0">
                <a:solidFill>
                  <a:srgbClr val="2580D1"/>
                </a:solidFill>
                <a:latin typeface="微软雅黑" panose="020B0503020204020204" pitchFamily="34" charset="-122"/>
                <a:ea typeface="微软雅黑" panose="020B0503020204020204" pitchFamily="34" charset="-122"/>
              </a:rPr>
              <a:t>单击此处添加标题</a:t>
            </a:r>
          </a:p>
        </p:txBody>
      </p:sp>
      <p:sp>
        <p:nvSpPr>
          <p:cNvPr id="35" name="矩形 34"/>
          <p:cNvSpPr/>
          <p:nvPr/>
        </p:nvSpPr>
        <p:spPr>
          <a:xfrm>
            <a:off x="4428537" y="3075474"/>
            <a:ext cx="4158461" cy="438580"/>
          </a:xfrm>
          <a:prstGeom prst="rect">
            <a:avLst/>
          </a:prstGeom>
        </p:spPr>
        <p:txBody>
          <a:bodyPr wrap="square" lIns="91438" tIns="45719" rIns="91438" bIns="45719">
            <a:spAutoFit/>
          </a:bodyPr>
          <a:lstStyle/>
          <a:p>
            <a:pPr algn="ctr"/>
            <a:r>
              <a:rPr lang="zh-CN" altLang="en-US" sz="1125"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36" name="椭圆 35"/>
          <p:cNvSpPr/>
          <p:nvPr/>
        </p:nvSpPr>
        <p:spPr>
          <a:xfrm>
            <a:off x="6227709" y="4083819"/>
            <a:ext cx="431992" cy="432148"/>
          </a:xfrm>
          <a:prstGeom prst="ellipse">
            <a:avLst/>
          </a:prstGeom>
          <a:solidFill>
            <a:srgbClr val="2BB1E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en-US" altLang="zh-CN" sz="2400" dirty="0">
                <a:latin typeface="微软雅黑" panose="020B0503020204020204" pitchFamily="34" charset="-122"/>
                <a:ea typeface="微软雅黑" panose="020B0503020204020204" pitchFamily="34" charset="-122"/>
              </a:rPr>
              <a:t>3</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831661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par>
                                <p:cTn id="17" presetID="22" presetClass="entr" presetSubtype="2"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right)">
                                      <p:cBhvr>
                                        <p:cTn id="19" dur="500"/>
                                        <p:tgtEl>
                                          <p:spTgt spid="33"/>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4"/>
                                        </p:tgtEl>
                                        <p:attrNameLst>
                                          <p:attrName>ppt_y</p:attrName>
                                        </p:attrNameLst>
                                      </p:cBhvr>
                                      <p:tavLst>
                                        <p:tav tm="0">
                                          <p:val>
                                            <p:strVal val="#ppt_y"/>
                                          </p:val>
                                        </p:tav>
                                        <p:tav tm="100000">
                                          <p:val>
                                            <p:strVal val="#ppt_y"/>
                                          </p:val>
                                        </p:tav>
                                      </p:tavLst>
                                    </p:anim>
                                    <p:anim calcmode="lin" valueType="num">
                                      <p:cBhvr>
                                        <p:cTn id="25"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4"/>
                                        </p:tgtEl>
                                      </p:cBhvr>
                                    </p:animEffect>
                                  </p:childTnLst>
                                </p:cTn>
                              </p:par>
                            </p:childTnLst>
                          </p:cTn>
                        </p:par>
                        <p:par>
                          <p:cTn id="28" fill="hold">
                            <p:stCondLst>
                              <p:cond delay="1850"/>
                            </p:stCondLst>
                            <p:childTnLst>
                              <p:par>
                                <p:cTn id="29" presetID="22" presetClass="entr" presetSubtype="1"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up)">
                                      <p:cBhvr>
                                        <p:cTn id="3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3" name="Group 14"/>
          <p:cNvGrpSpPr/>
          <p:nvPr/>
        </p:nvGrpSpPr>
        <p:grpSpPr>
          <a:xfrm>
            <a:off x="4034428" y="2296724"/>
            <a:ext cx="1060862" cy="1214343"/>
            <a:chOff x="5379142" y="2991066"/>
            <a:chExt cx="1414667" cy="1619124"/>
          </a:xfrm>
        </p:grpSpPr>
        <p:sp>
          <p:nvSpPr>
            <p:cNvPr id="5" name="Shape 1723"/>
            <p:cNvSpPr/>
            <p:nvPr/>
          </p:nvSpPr>
          <p:spPr>
            <a:xfrm rot="18900000">
              <a:off x="5379143" y="2991066"/>
              <a:ext cx="1414666" cy="1414666"/>
            </a:xfrm>
            <a:prstGeom prst="roundRect">
              <a:avLst>
                <a:gd name="adj" fmla="val 15000"/>
              </a:avLst>
            </a:prstGeom>
            <a:solidFill>
              <a:srgbClr val="2BB1E0"/>
            </a:solid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6" name="Shape 1726"/>
            <p:cNvSpPr/>
            <p:nvPr/>
          </p:nvSpPr>
          <p:spPr>
            <a:xfrm rot="18900000">
              <a:off x="5379142" y="3195523"/>
              <a:ext cx="1414666" cy="1414667"/>
            </a:xfrm>
            <a:prstGeom prst="roundRect">
              <a:avLst>
                <a:gd name="adj" fmla="val 15000"/>
              </a:avLst>
            </a:prstGeom>
            <a:solidFill>
              <a:srgbClr val="2BB1E0"/>
            </a:solid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7" name="Group 12"/>
          <p:cNvGrpSpPr/>
          <p:nvPr/>
        </p:nvGrpSpPr>
        <p:grpSpPr>
          <a:xfrm>
            <a:off x="2673151" y="2452982"/>
            <a:ext cx="1060862" cy="1214343"/>
            <a:chOff x="3563871" y="3199409"/>
            <a:chExt cx="1414666" cy="1619124"/>
          </a:xfrm>
        </p:grpSpPr>
        <p:sp>
          <p:nvSpPr>
            <p:cNvPr id="8" name="Shape 1722"/>
            <p:cNvSpPr/>
            <p:nvPr/>
          </p:nvSpPr>
          <p:spPr>
            <a:xfrm rot="8100000">
              <a:off x="3563871" y="3403867"/>
              <a:ext cx="1414666" cy="1414666"/>
            </a:xfrm>
            <a:prstGeom prst="roundRect">
              <a:avLst>
                <a:gd name="adj" fmla="val 15000"/>
              </a:avLst>
            </a:prstGeom>
            <a:solidFill>
              <a:srgbClr val="2580D1"/>
            </a:solid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9" name="Shape 1729"/>
            <p:cNvSpPr/>
            <p:nvPr/>
          </p:nvSpPr>
          <p:spPr>
            <a:xfrm rot="8100000">
              <a:off x="3563871" y="3199409"/>
              <a:ext cx="1414666" cy="1414667"/>
            </a:xfrm>
            <a:prstGeom prst="roundRect">
              <a:avLst>
                <a:gd name="adj" fmla="val 15000"/>
              </a:avLst>
            </a:prstGeom>
            <a:solidFill>
              <a:srgbClr val="2580D1"/>
            </a:solid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0" name="Group 11"/>
          <p:cNvGrpSpPr/>
          <p:nvPr/>
        </p:nvGrpSpPr>
        <p:grpSpPr>
          <a:xfrm>
            <a:off x="1260064" y="2296724"/>
            <a:ext cx="1060862" cy="1214343"/>
            <a:chOff x="1743076" y="2991066"/>
            <a:chExt cx="1414666" cy="1619124"/>
          </a:xfrm>
        </p:grpSpPr>
        <p:sp>
          <p:nvSpPr>
            <p:cNvPr id="11" name="Shape 1721"/>
            <p:cNvSpPr/>
            <p:nvPr/>
          </p:nvSpPr>
          <p:spPr>
            <a:xfrm rot="18900000">
              <a:off x="1743076" y="2991066"/>
              <a:ext cx="1414666" cy="1414666"/>
            </a:xfrm>
            <a:prstGeom prst="roundRect">
              <a:avLst>
                <a:gd name="adj" fmla="val 15000"/>
              </a:avLst>
            </a:prstGeom>
            <a:solidFill>
              <a:srgbClr val="2BB1E0"/>
            </a:solid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2" name="Shape 1732"/>
            <p:cNvSpPr/>
            <p:nvPr/>
          </p:nvSpPr>
          <p:spPr>
            <a:xfrm rot="18900000">
              <a:off x="1743076" y="3195523"/>
              <a:ext cx="1414666" cy="1414667"/>
            </a:xfrm>
            <a:prstGeom prst="roundRect">
              <a:avLst>
                <a:gd name="adj" fmla="val 15000"/>
              </a:avLst>
            </a:prstGeom>
            <a:solidFill>
              <a:srgbClr val="2BB1E0"/>
            </a:solidFill>
            <a:ln w="508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3" name="Group 15"/>
          <p:cNvGrpSpPr/>
          <p:nvPr/>
        </p:nvGrpSpPr>
        <p:grpSpPr>
          <a:xfrm>
            <a:off x="5399846" y="2452982"/>
            <a:ext cx="1060862" cy="1214344"/>
            <a:chOff x="7199937" y="3199409"/>
            <a:chExt cx="1414666" cy="1619125"/>
          </a:xfrm>
        </p:grpSpPr>
        <p:sp>
          <p:nvSpPr>
            <p:cNvPr id="14" name="Shape 1724"/>
            <p:cNvSpPr/>
            <p:nvPr/>
          </p:nvSpPr>
          <p:spPr>
            <a:xfrm rot="8100000">
              <a:off x="7199937" y="3403868"/>
              <a:ext cx="1414666" cy="1414666"/>
            </a:xfrm>
            <a:prstGeom prst="roundRect">
              <a:avLst>
                <a:gd name="adj" fmla="val 15000"/>
              </a:avLst>
            </a:prstGeom>
            <a:solidFill>
              <a:srgbClr val="2580D1"/>
            </a:solid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5" name="Shape 1735"/>
            <p:cNvSpPr/>
            <p:nvPr/>
          </p:nvSpPr>
          <p:spPr>
            <a:xfrm rot="8100000">
              <a:off x="7199937" y="3199409"/>
              <a:ext cx="1414666" cy="1414667"/>
            </a:xfrm>
            <a:prstGeom prst="roundRect">
              <a:avLst>
                <a:gd name="adj" fmla="val 15000"/>
              </a:avLst>
            </a:prstGeom>
            <a:solidFill>
              <a:srgbClr val="2580D1"/>
            </a:solid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grpSp>
        <p:nvGrpSpPr>
          <p:cNvPr id="16" name="Group 16"/>
          <p:cNvGrpSpPr/>
          <p:nvPr/>
        </p:nvGrpSpPr>
        <p:grpSpPr>
          <a:xfrm>
            <a:off x="6761123" y="2296724"/>
            <a:ext cx="1060862" cy="1214343"/>
            <a:chOff x="9015209" y="2991066"/>
            <a:chExt cx="1414666" cy="1619124"/>
          </a:xfrm>
        </p:grpSpPr>
        <p:sp>
          <p:nvSpPr>
            <p:cNvPr id="17"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sp>
          <p:nvSpPr>
            <p:cNvPr id="18"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latin typeface="微软雅黑" panose="020B0503020204020204" pitchFamily="34" charset="-122"/>
                <a:ea typeface="微软雅黑" panose="020B0503020204020204" pitchFamily="34" charset="-122"/>
              </a:endParaRPr>
            </a:p>
          </p:txBody>
        </p:sp>
      </p:grpSp>
      <p:sp>
        <p:nvSpPr>
          <p:cNvPr id="19" name="Text Placeholder 4"/>
          <p:cNvSpPr txBox="1">
            <a:spLocks/>
          </p:cNvSpPr>
          <p:nvPr/>
        </p:nvSpPr>
        <p:spPr>
          <a:xfrm>
            <a:off x="1336497"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274751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411032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 Placeholder 4"/>
          <p:cNvSpPr txBox="1">
            <a:spLocks/>
          </p:cNvSpPr>
          <p:nvPr/>
        </p:nvSpPr>
        <p:spPr>
          <a:xfrm>
            <a:off x="547367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3" name="Text Placeholder 4"/>
          <p:cNvSpPr txBox="1">
            <a:spLocks/>
          </p:cNvSpPr>
          <p:nvPr/>
        </p:nvSpPr>
        <p:spPr>
          <a:xfrm>
            <a:off x="683755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4" name="TextBox 62"/>
          <p:cNvSpPr txBox="1"/>
          <p:nvPr/>
        </p:nvSpPr>
        <p:spPr>
          <a:xfrm>
            <a:off x="972070"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25" name="TextBox 63"/>
          <p:cNvSpPr txBox="1"/>
          <p:nvPr/>
        </p:nvSpPr>
        <p:spPr>
          <a:xfrm>
            <a:off x="2340043"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26" name="TextBox 64"/>
          <p:cNvSpPr txBox="1"/>
          <p:nvPr/>
        </p:nvSpPr>
        <p:spPr>
          <a:xfrm>
            <a:off x="3702179"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27" name="TextBox 65"/>
          <p:cNvSpPr txBox="1"/>
          <p:nvPr/>
        </p:nvSpPr>
        <p:spPr>
          <a:xfrm>
            <a:off x="5065342"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
        <p:nvSpPr>
          <p:cNvPr id="28" name="TextBox 66"/>
          <p:cNvSpPr txBox="1"/>
          <p:nvPr/>
        </p:nvSpPr>
        <p:spPr>
          <a:xfrm>
            <a:off x="6414328"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50000"/>
                    <a:lumOff val="50000"/>
                  </a:schemeClr>
                </a:solidFill>
                <a:latin typeface="微软雅黑" pitchFamily="34" charset="-122"/>
                <a:ea typeface="微软雅黑" pitchFamily="34" charset="-122"/>
              </a:rPr>
              <a:t>详写内容</a:t>
            </a:r>
            <a:r>
              <a:rPr lang="en-US" altLang="zh-CN" sz="1050" dirty="0">
                <a:solidFill>
                  <a:schemeClr val="tx1">
                    <a:lumMod val="50000"/>
                    <a:lumOff val="50000"/>
                  </a:schemeClr>
                </a:solidFill>
                <a:latin typeface="微软雅黑" pitchFamily="34" charset="-122"/>
                <a:ea typeface="微软雅黑" pitchFamily="34" charset="-122"/>
              </a:rPr>
              <a:t>……</a:t>
            </a:r>
            <a:r>
              <a:rPr lang="zh-CN" altLang="en-US" sz="1050" dirty="0">
                <a:solidFill>
                  <a:schemeClr val="tx1">
                    <a:lumMod val="50000"/>
                    <a:lumOff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9296353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xEl>
                                              <p:pRg st="0" end="0"/>
                                            </p:txEl>
                                          </p:spTgt>
                                        </p:tgtEl>
                                        <p:attrNameLst>
                                          <p:attrName>style.visibility</p:attrName>
                                        </p:attrNameLst>
                                      </p:cBhvr>
                                      <p:to>
                                        <p:strVal val="visible"/>
                                      </p:to>
                                    </p:set>
                                    <p:animEffect transition="in" filter="fade">
                                      <p:cBhvr>
                                        <p:cTn id="10" dur="500"/>
                                        <p:tgtEl>
                                          <p:spTgt spid="19">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strips(downRight)">
                                      <p:cBhvr>
                                        <p:cTn id="14" dur="500"/>
                                        <p:tgtEl>
                                          <p:spTgt spid="24"/>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dissolv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0">
                                            <p:txEl>
                                              <p:pRg st="0" end="0"/>
                                            </p:txEl>
                                          </p:spTgt>
                                        </p:tgtEl>
                                        <p:attrNameLst>
                                          <p:attrName>style.visibility</p:attrName>
                                        </p:attrNameLst>
                                      </p:cBhvr>
                                      <p:to>
                                        <p:strVal val="visible"/>
                                      </p:to>
                                    </p:set>
                                    <p:animEffect transition="in" filter="fade">
                                      <p:cBhvr>
                                        <p:cTn id="21" dur="500"/>
                                        <p:tgtEl>
                                          <p:spTgt spid="20">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strips(downRight)">
                                      <p:cBhvr>
                                        <p:cTn id="25" dur="500"/>
                                        <p:tgtEl>
                                          <p:spTgt spid="25"/>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dissolve">
                                      <p:cBhvr>
                                        <p:cTn id="29" dur="500"/>
                                        <p:tgtEl>
                                          <p:spTgt spid="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1">
                                            <p:txEl>
                                              <p:pRg st="0" end="0"/>
                                            </p:txEl>
                                          </p:spTgt>
                                        </p:tgtEl>
                                        <p:attrNameLst>
                                          <p:attrName>style.visibility</p:attrName>
                                        </p:attrNameLst>
                                      </p:cBhvr>
                                      <p:to>
                                        <p:strVal val="visible"/>
                                      </p:to>
                                    </p:set>
                                    <p:animEffect transition="in" filter="fade">
                                      <p:cBhvr>
                                        <p:cTn id="32" dur="500"/>
                                        <p:tgtEl>
                                          <p:spTgt spid="21">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strips(downRight)">
                                      <p:cBhvr>
                                        <p:cTn id="36" dur="500"/>
                                        <p:tgtEl>
                                          <p:spTgt spid="26"/>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dissolv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xEl>
                                              <p:pRg st="0" end="0"/>
                                            </p:txEl>
                                          </p:spTgt>
                                        </p:tgtEl>
                                        <p:attrNameLst>
                                          <p:attrName>style.visibility</p:attrName>
                                        </p:attrNameLst>
                                      </p:cBhvr>
                                      <p:to>
                                        <p:strVal val="visible"/>
                                      </p:to>
                                    </p:set>
                                    <p:animEffect transition="in" filter="fade">
                                      <p:cBhvr>
                                        <p:cTn id="43" dur="500"/>
                                        <p:tgtEl>
                                          <p:spTgt spid="22">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strips(downRight)">
                                      <p:cBhvr>
                                        <p:cTn id="47" dur="500"/>
                                        <p:tgtEl>
                                          <p:spTgt spid="27"/>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dissolve">
                                      <p:cBhvr>
                                        <p:cTn id="51" dur="500"/>
                                        <p:tgtEl>
                                          <p:spTgt spid="16"/>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3">
                                            <p:txEl>
                                              <p:pRg st="0" end="0"/>
                                            </p:txEl>
                                          </p:spTgt>
                                        </p:tgtEl>
                                        <p:attrNameLst>
                                          <p:attrName>style.visibility</p:attrName>
                                        </p:attrNameLst>
                                      </p:cBhvr>
                                      <p:to>
                                        <p:strVal val="visible"/>
                                      </p:to>
                                    </p:set>
                                    <p:animEffect transition="in" filter="fade">
                                      <p:cBhvr>
                                        <p:cTn id="54" dur="500"/>
                                        <p:tgtEl>
                                          <p:spTgt spid="23">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strips(downRight)">
                                      <p:cBhvr>
                                        <p:cTn id="5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bldP spid="20" grpId="0" build="p"/>
      <p:bldP spid="21" grpId="0" build="p"/>
      <p:bldP spid="22" grpId="0" build="p"/>
      <p:bldP spid="23" grpId="0" build="p"/>
      <p:bldP spid="24" grpId="0"/>
      <p:bldP spid="25" grpId="0"/>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996596" y="2777843"/>
            <a:ext cx="1149617" cy="1149617"/>
            <a:chOff x="5184292" y="3158835"/>
            <a:chExt cx="1823416" cy="1823416"/>
          </a:xfrm>
        </p:grpSpPr>
        <p:grpSp>
          <p:nvGrpSpPr>
            <p:cNvPr id="5" name="组合 4"/>
            <p:cNvGrpSpPr/>
            <p:nvPr/>
          </p:nvGrpSpPr>
          <p:grpSpPr>
            <a:xfrm>
              <a:off x="5184292" y="3158835"/>
              <a:ext cx="1823416" cy="1823416"/>
              <a:chOff x="4489450" y="2618448"/>
              <a:chExt cx="2209800" cy="2209800"/>
            </a:xfrm>
          </p:grpSpPr>
          <p:sp>
            <p:nvSpPr>
              <p:cNvPr id="7" name="椭圆 6"/>
              <p:cNvSpPr/>
              <p:nvPr/>
            </p:nvSpPr>
            <p:spPr>
              <a:xfrm>
                <a:off x="4489450" y="2618448"/>
                <a:ext cx="2209800" cy="2209800"/>
              </a:xfrm>
              <a:prstGeom prst="ellipse">
                <a:avLst/>
              </a:prstGeom>
              <a:solidFill>
                <a:schemeClr val="bg2">
                  <a:lumMod val="75000"/>
                </a:schemeClr>
              </a:solidFill>
              <a:ln w="15875" cap="rnd" cmpd="sng" algn="ctr">
                <a:noFill/>
                <a:prstDash val="sysDot"/>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8" name="椭圆 7"/>
              <p:cNvSpPr/>
              <p:nvPr/>
            </p:nvSpPr>
            <p:spPr>
              <a:xfrm>
                <a:off x="4701442" y="2830442"/>
                <a:ext cx="1785819" cy="1785816"/>
              </a:xfrm>
              <a:prstGeom prst="ellipse">
                <a:avLst/>
              </a:prstGeom>
              <a:solidFill>
                <a:srgbClr val="2BB1E0"/>
              </a:solidFill>
              <a:ln w="44450" cap="flat" cmpd="sng" algn="ctr">
                <a:solidFill>
                  <a:schemeClr val="bg1">
                    <a:lumMod val="95000"/>
                    <a:alpha val="81000"/>
                  </a:schemeClr>
                </a:solid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sp>
          <p:nvSpPr>
            <p:cNvPr id="6" name="Freeform 61"/>
            <p:cNvSpPr>
              <a:spLocks noEditPoints="1"/>
            </p:cNvSpPr>
            <p:nvPr/>
          </p:nvSpPr>
          <p:spPr bwMode="auto">
            <a:xfrm>
              <a:off x="5934869" y="3909412"/>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ysClr val="window" lastClr="FFFFFF"/>
            </a:solidFill>
            <a:ln>
              <a:noFill/>
            </a:ln>
          </p:spPr>
          <p:txBody>
            <a:bodyPr vert="horz" wrap="square" lIns="68571" tIns="34286" rIns="68571" bIns="34286" numCol="1" anchor="t" anchorCtr="0" compatLnSpc="1">
              <a:prstTxWarp prst="textNoShape">
                <a:avLst/>
              </a:prstTxWarp>
            </a:bodyPr>
            <a:lstStyle/>
            <a:p>
              <a:pPr defTabSz="685709">
                <a:defRPr/>
              </a:pPr>
              <a:endParaRPr lang="zh-CN" altLang="en-US" sz="2100" kern="0">
                <a:solidFill>
                  <a:schemeClr val="bg1"/>
                </a:solidFill>
                <a:latin typeface="Calibri"/>
              </a:endParaRPr>
            </a:p>
          </p:txBody>
        </p:sp>
      </p:grpSp>
      <p:grpSp>
        <p:nvGrpSpPr>
          <p:cNvPr id="9" name="组合 8"/>
          <p:cNvGrpSpPr/>
          <p:nvPr/>
        </p:nvGrpSpPr>
        <p:grpSpPr>
          <a:xfrm>
            <a:off x="4268349" y="1831501"/>
            <a:ext cx="607817" cy="875737"/>
            <a:chOff x="6062786" y="3264486"/>
            <a:chExt cx="367323" cy="529237"/>
          </a:xfrm>
          <a:solidFill>
            <a:srgbClr val="959596">
              <a:lumMod val="20000"/>
              <a:lumOff val="80000"/>
              <a:alpha val="13000"/>
            </a:srgbClr>
          </a:solidFill>
        </p:grpSpPr>
        <p:sp>
          <p:nvSpPr>
            <p:cNvPr id="10" name="矩形 9"/>
            <p:cNvSpPr/>
            <p:nvPr/>
          </p:nvSpPr>
          <p:spPr>
            <a:xfrm rot="16200000" flipH="1">
              <a:off x="6074595" y="3301445"/>
              <a:ext cx="341610" cy="267692"/>
            </a:xfrm>
            <a:prstGeom prst="rect">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11" name="直角三角形 10"/>
            <p:cNvSpPr/>
            <p:nvPr/>
          </p:nvSpPr>
          <p:spPr>
            <a:xfrm rot="2700000" flipH="1">
              <a:off x="6062786" y="3426400"/>
              <a:ext cx="367323" cy="367323"/>
            </a:xfrm>
            <a:prstGeom prst="rtTriangle">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grpSp>
        <p:nvGrpSpPr>
          <p:cNvPr id="12" name="组合 11"/>
          <p:cNvGrpSpPr/>
          <p:nvPr/>
        </p:nvGrpSpPr>
        <p:grpSpPr>
          <a:xfrm>
            <a:off x="2263029" y="1824572"/>
            <a:ext cx="2444640" cy="749449"/>
            <a:chOff x="3017765" y="1930637"/>
            <a:chExt cx="3259944" cy="999396"/>
          </a:xfrm>
          <a:solidFill>
            <a:srgbClr val="2580D1"/>
          </a:solidFill>
        </p:grpSpPr>
        <p:grpSp>
          <p:nvGrpSpPr>
            <p:cNvPr id="13" name="组合 12"/>
            <p:cNvGrpSpPr/>
            <p:nvPr/>
          </p:nvGrpSpPr>
          <p:grpSpPr>
            <a:xfrm flipH="1">
              <a:off x="3017765" y="1930637"/>
              <a:ext cx="3216812" cy="999396"/>
              <a:chOff x="7693025" y="1655367"/>
              <a:chExt cx="2943231" cy="914401"/>
            </a:xfrm>
            <a:grpFill/>
          </p:grpSpPr>
          <p:sp>
            <p:nvSpPr>
              <p:cNvPr id="15" name="空心弧 14"/>
              <p:cNvSpPr/>
              <p:nvPr/>
            </p:nvSpPr>
            <p:spPr>
              <a:xfrm>
                <a:off x="7693025" y="1655368"/>
                <a:ext cx="914400" cy="914400"/>
              </a:xfrm>
              <a:prstGeom prst="blockArc">
                <a:avLst>
                  <a:gd name="adj1" fmla="val 10800000"/>
                  <a:gd name="adj2" fmla="val 16215187"/>
                  <a:gd name="adj3" fmla="val 27530"/>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16" name="矩形 15"/>
              <p:cNvSpPr/>
              <p:nvPr/>
            </p:nvSpPr>
            <p:spPr>
              <a:xfrm>
                <a:off x="8140272" y="1655367"/>
                <a:ext cx="2495984" cy="252000"/>
              </a:xfrm>
              <a:prstGeom prst="rect">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17" name="矩形 16"/>
              <p:cNvSpPr/>
              <p:nvPr/>
            </p:nvSpPr>
            <p:spPr>
              <a:xfrm rot="5400000">
                <a:off x="7662747" y="2140082"/>
                <a:ext cx="312557" cy="252000"/>
              </a:xfrm>
              <a:prstGeom prst="rect">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sp>
          <p:nvSpPr>
            <p:cNvPr id="14" name="直角三角形 13"/>
            <p:cNvSpPr/>
            <p:nvPr/>
          </p:nvSpPr>
          <p:spPr>
            <a:xfrm rot="2700000" flipH="1">
              <a:off x="5910386" y="2521845"/>
              <a:ext cx="367323" cy="367323"/>
            </a:xfrm>
            <a:prstGeom prst="rtTriangle">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sp>
        <p:nvSpPr>
          <p:cNvPr id="18" name="矩形 17"/>
          <p:cNvSpPr/>
          <p:nvPr/>
        </p:nvSpPr>
        <p:spPr>
          <a:xfrm>
            <a:off x="1418410" y="2405648"/>
            <a:ext cx="1695859" cy="477054"/>
          </a:xfrm>
          <a:prstGeom prst="rect">
            <a:avLst/>
          </a:prstGeom>
        </p:spPr>
        <p:txBody>
          <a:bodyPr wrap="square">
            <a:spAutoFit/>
          </a:bodyPr>
          <a:lstStyle/>
          <a:p>
            <a:pPr>
              <a:lnSpc>
                <a:spcPts val="1485"/>
              </a:lnSpc>
            </a:pPr>
            <a:r>
              <a:rPr lang="zh-CN" altLang="en-US" sz="1050" dirty="0">
                <a:latin typeface="微软雅黑" pitchFamily="34" charset="-122"/>
              </a:rPr>
              <a:t>您的内容打在这里，或者通过复制您的文本后粘贴</a:t>
            </a:r>
            <a:endParaRPr lang="en-US" altLang="zh-CN" sz="1050" dirty="0">
              <a:latin typeface="微软雅黑" pitchFamily="34" charset="-122"/>
              <a:ea typeface="微软雅黑" pitchFamily="34" charset="-122"/>
            </a:endParaRPr>
          </a:p>
        </p:txBody>
      </p:sp>
      <p:sp>
        <p:nvSpPr>
          <p:cNvPr id="19" name="矩形 18"/>
          <p:cNvSpPr/>
          <p:nvPr/>
        </p:nvSpPr>
        <p:spPr>
          <a:xfrm>
            <a:off x="6028540" y="2405648"/>
            <a:ext cx="1695859" cy="477054"/>
          </a:xfrm>
          <a:prstGeom prst="rect">
            <a:avLst/>
          </a:prstGeom>
        </p:spPr>
        <p:txBody>
          <a:bodyPr wrap="square">
            <a:spAutoFit/>
          </a:bodyPr>
          <a:lstStyle/>
          <a:p>
            <a:pPr>
              <a:lnSpc>
                <a:spcPts val="1485"/>
              </a:lnSpc>
            </a:pPr>
            <a:r>
              <a:rPr lang="zh-CN" altLang="en-US" sz="1050" dirty="0">
                <a:latin typeface="微软雅黑" pitchFamily="34" charset="-122"/>
              </a:rPr>
              <a:t>您的内容打在这里，或者通过复制您的文本后粘贴</a:t>
            </a:r>
            <a:endParaRPr lang="en-US" altLang="zh-CN" sz="1050" dirty="0">
              <a:latin typeface="微软雅黑" pitchFamily="34" charset="-122"/>
              <a:ea typeface="微软雅黑" pitchFamily="34" charset="-122"/>
            </a:endParaRPr>
          </a:p>
        </p:txBody>
      </p:sp>
      <p:sp>
        <p:nvSpPr>
          <p:cNvPr id="20" name="矩形 19"/>
          <p:cNvSpPr/>
          <p:nvPr/>
        </p:nvSpPr>
        <p:spPr>
          <a:xfrm>
            <a:off x="3339012" y="4010358"/>
            <a:ext cx="2475815" cy="611706"/>
          </a:xfrm>
          <a:prstGeom prst="rect">
            <a:avLst/>
          </a:prstGeom>
        </p:spPr>
        <p:txBody>
          <a:bodyPr wrap="square">
            <a:spAutoFit/>
          </a:bodyPr>
          <a:lstStyle/>
          <a:p>
            <a:pPr algn="ctr">
              <a:lnSpc>
                <a:spcPct val="150000"/>
              </a:lnSpc>
            </a:pPr>
            <a:r>
              <a:rPr lang="zh-CN" altLang="en-US" sz="1200" dirty="0">
                <a:latin typeface="微软雅黑" pitchFamily="34" charset="-122"/>
              </a:rPr>
              <a:t>您的内容打在这里，或者通过复制您的文本后粘贴</a:t>
            </a:r>
            <a:endParaRPr lang="en-US" altLang="zh-CN" sz="1200" dirty="0">
              <a:latin typeface="微软雅黑" pitchFamily="34" charset="-122"/>
              <a:ea typeface="微软雅黑" pitchFamily="34" charset="-122"/>
            </a:endParaRPr>
          </a:p>
        </p:txBody>
      </p:sp>
      <p:grpSp>
        <p:nvGrpSpPr>
          <p:cNvPr id="21" name="组合 20"/>
          <p:cNvGrpSpPr/>
          <p:nvPr/>
        </p:nvGrpSpPr>
        <p:grpSpPr>
          <a:xfrm>
            <a:off x="1838847" y="1500350"/>
            <a:ext cx="854985" cy="854985"/>
            <a:chOff x="4489450" y="2618448"/>
            <a:chExt cx="2209800" cy="2209800"/>
          </a:xfrm>
        </p:grpSpPr>
        <p:sp>
          <p:nvSpPr>
            <p:cNvPr id="22" name="椭圆 21"/>
            <p:cNvSpPr/>
            <p:nvPr/>
          </p:nvSpPr>
          <p:spPr>
            <a:xfrm>
              <a:off x="4489450" y="2618448"/>
              <a:ext cx="2209800" cy="2209800"/>
            </a:xfrm>
            <a:prstGeom prst="ellipse">
              <a:avLst/>
            </a:prstGeom>
            <a:solidFill>
              <a:schemeClr val="bg2"/>
            </a:solidFill>
            <a:ln w="15875" cap="rnd" cmpd="sng" algn="ctr">
              <a:noFill/>
              <a:prstDash val="sysDot"/>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23" name="椭圆 22"/>
            <p:cNvSpPr/>
            <p:nvPr/>
          </p:nvSpPr>
          <p:spPr>
            <a:xfrm>
              <a:off x="4701442" y="2830441"/>
              <a:ext cx="1785818" cy="1785816"/>
            </a:xfrm>
            <a:prstGeom prst="ellipse">
              <a:avLst/>
            </a:prstGeom>
            <a:solidFill>
              <a:srgbClr val="2580D1"/>
            </a:solidFill>
            <a:ln w="44450" cap="flat" cmpd="sng" algn="ctr">
              <a:solidFill>
                <a:schemeClr val="bg1">
                  <a:lumMod val="95000"/>
                  <a:alpha val="40000"/>
                </a:schemeClr>
              </a:solid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grpSp>
        <p:nvGrpSpPr>
          <p:cNvPr id="24" name="组合 23"/>
          <p:cNvGrpSpPr/>
          <p:nvPr/>
        </p:nvGrpSpPr>
        <p:grpSpPr>
          <a:xfrm>
            <a:off x="4464589" y="1839638"/>
            <a:ext cx="2447569" cy="749449"/>
            <a:chOff x="5910386" y="2682792"/>
            <a:chExt cx="3263850" cy="999396"/>
          </a:xfrm>
          <a:solidFill>
            <a:srgbClr val="2580D1"/>
          </a:solidFill>
        </p:grpSpPr>
        <p:grpSp>
          <p:nvGrpSpPr>
            <p:cNvPr id="25" name="组合 24"/>
            <p:cNvGrpSpPr/>
            <p:nvPr/>
          </p:nvGrpSpPr>
          <p:grpSpPr>
            <a:xfrm>
              <a:off x="5957424" y="2682792"/>
              <a:ext cx="3216812" cy="999396"/>
              <a:chOff x="7693025" y="1655367"/>
              <a:chExt cx="2943231" cy="914401"/>
            </a:xfrm>
            <a:grpFill/>
          </p:grpSpPr>
          <p:sp>
            <p:nvSpPr>
              <p:cNvPr id="27" name="空心弧 26"/>
              <p:cNvSpPr/>
              <p:nvPr/>
            </p:nvSpPr>
            <p:spPr>
              <a:xfrm>
                <a:off x="7693025" y="1655368"/>
                <a:ext cx="914400" cy="914400"/>
              </a:xfrm>
              <a:prstGeom prst="blockArc">
                <a:avLst>
                  <a:gd name="adj1" fmla="val 10800000"/>
                  <a:gd name="adj2" fmla="val 16215187"/>
                  <a:gd name="adj3" fmla="val 27530"/>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28" name="矩形 27"/>
              <p:cNvSpPr/>
              <p:nvPr/>
            </p:nvSpPr>
            <p:spPr>
              <a:xfrm>
                <a:off x="8140272" y="1655367"/>
                <a:ext cx="2495984" cy="252000"/>
              </a:xfrm>
              <a:prstGeom prst="rect">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29" name="矩形 28"/>
              <p:cNvSpPr/>
              <p:nvPr/>
            </p:nvSpPr>
            <p:spPr>
              <a:xfrm rot="5400000">
                <a:off x="7662747" y="2140082"/>
                <a:ext cx="312557" cy="252000"/>
              </a:xfrm>
              <a:prstGeom prst="rect">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sp>
          <p:nvSpPr>
            <p:cNvPr id="26" name="直角三角形 25"/>
            <p:cNvSpPr/>
            <p:nvPr/>
          </p:nvSpPr>
          <p:spPr>
            <a:xfrm rot="2700000" flipH="1">
              <a:off x="5910386" y="3274000"/>
              <a:ext cx="367323" cy="367323"/>
            </a:xfrm>
            <a:prstGeom prst="rtTriangle">
              <a:avLst/>
            </a:prstGeom>
            <a:grpFill/>
            <a:ln w="12700" cap="flat" cmpd="sng" algn="ctr">
              <a:no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grpSp>
        <p:nvGrpSpPr>
          <p:cNvPr id="30" name="组合 29"/>
          <p:cNvGrpSpPr/>
          <p:nvPr/>
        </p:nvGrpSpPr>
        <p:grpSpPr>
          <a:xfrm>
            <a:off x="6448977" y="1500350"/>
            <a:ext cx="854985" cy="854985"/>
            <a:chOff x="4489450" y="2618448"/>
            <a:chExt cx="2209800" cy="2209800"/>
          </a:xfrm>
        </p:grpSpPr>
        <p:sp>
          <p:nvSpPr>
            <p:cNvPr id="31" name="椭圆 30"/>
            <p:cNvSpPr/>
            <p:nvPr/>
          </p:nvSpPr>
          <p:spPr>
            <a:xfrm>
              <a:off x="4489450" y="2618448"/>
              <a:ext cx="2209800" cy="2209800"/>
            </a:xfrm>
            <a:prstGeom prst="ellipse">
              <a:avLst/>
            </a:prstGeom>
            <a:solidFill>
              <a:schemeClr val="bg2">
                <a:lumMod val="90000"/>
              </a:schemeClr>
            </a:solidFill>
            <a:ln w="15875" cap="rnd" cmpd="sng" algn="ctr">
              <a:noFill/>
              <a:prstDash val="sysDot"/>
              <a:miter lim="800000"/>
            </a:ln>
            <a:effectLst/>
          </p:spPr>
          <p:txBody>
            <a:bodyPr rtlCol="0" anchor="ctr"/>
            <a:lstStyle/>
            <a:p>
              <a:pPr algn="ctr" defTabSz="685709">
                <a:defRPr/>
              </a:pPr>
              <a:endParaRPr lang="zh-CN" altLang="en-US" sz="2100" kern="0">
                <a:solidFill>
                  <a:schemeClr val="bg1"/>
                </a:solidFill>
                <a:latin typeface="Calibri"/>
              </a:endParaRPr>
            </a:p>
          </p:txBody>
        </p:sp>
        <p:sp>
          <p:nvSpPr>
            <p:cNvPr id="32" name="椭圆 31"/>
            <p:cNvSpPr/>
            <p:nvPr/>
          </p:nvSpPr>
          <p:spPr>
            <a:xfrm>
              <a:off x="4701442" y="2830441"/>
              <a:ext cx="1785818" cy="1785816"/>
            </a:xfrm>
            <a:prstGeom prst="ellipse">
              <a:avLst/>
            </a:prstGeom>
            <a:solidFill>
              <a:srgbClr val="2580D1"/>
            </a:solidFill>
            <a:ln w="44450" cap="flat" cmpd="sng" algn="ctr">
              <a:solidFill>
                <a:schemeClr val="bg2">
                  <a:lumMod val="75000"/>
                </a:schemeClr>
              </a:solidFill>
              <a:prstDash val="solid"/>
              <a:miter lim="800000"/>
            </a:ln>
            <a:effectLst/>
          </p:spPr>
          <p:txBody>
            <a:bodyPr rtlCol="0" anchor="ctr"/>
            <a:lstStyle/>
            <a:p>
              <a:pPr algn="ctr" defTabSz="685709">
                <a:defRPr/>
              </a:pPr>
              <a:endParaRPr lang="zh-CN" altLang="en-US" sz="2100" kern="0">
                <a:solidFill>
                  <a:schemeClr val="bg1"/>
                </a:solidFill>
                <a:latin typeface="Calibri"/>
              </a:endParaRPr>
            </a:p>
          </p:txBody>
        </p:sp>
      </p:grpSp>
      <p:sp>
        <p:nvSpPr>
          <p:cNvPr id="33" name="Freeform 84"/>
          <p:cNvSpPr>
            <a:spLocks noEditPoints="1"/>
          </p:cNvSpPr>
          <p:nvPr/>
        </p:nvSpPr>
        <p:spPr bwMode="auto">
          <a:xfrm>
            <a:off x="2148066" y="1807010"/>
            <a:ext cx="241666" cy="241666"/>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ysClr val="window" lastClr="FFFFFF"/>
          </a:solidFill>
          <a:ln>
            <a:noFill/>
          </a:ln>
        </p:spPr>
        <p:txBody>
          <a:bodyPr vert="horz" wrap="square" lIns="68571" tIns="34286" rIns="68571" bIns="34286" numCol="1" anchor="t" anchorCtr="0" compatLnSpc="1">
            <a:prstTxWarp prst="textNoShape">
              <a:avLst/>
            </a:prstTxWarp>
          </a:bodyPr>
          <a:lstStyle/>
          <a:p>
            <a:pPr defTabSz="685709">
              <a:defRPr/>
            </a:pPr>
            <a:endParaRPr lang="zh-CN" altLang="en-US" sz="2100" kern="0">
              <a:solidFill>
                <a:schemeClr val="bg1"/>
              </a:solidFill>
              <a:latin typeface="Calibri"/>
            </a:endParaRPr>
          </a:p>
        </p:txBody>
      </p:sp>
      <p:sp>
        <p:nvSpPr>
          <p:cNvPr id="34" name="Freeform 96"/>
          <p:cNvSpPr>
            <a:spLocks noEditPoints="1"/>
          </p:cNvSpPr>
          <p:nvPr/>
        </p:nvSpPr>
        <p:spPr bwMode="auto">
          <a:xfrm>
            <a:off x="6775702" y="1807010"/>
            <a:ext cx="241666" cy="241666"/>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ysClr val="window" lastClr="FFFFFF"/>
          </a:solidFill>
          <a:ln>
            <a:noFill/>
          </a:ln>
        </p:spPr>
        <p:txBody>
          <a:bodyPr vert="horz" wrap="square" lIns="68571" tIns="34286" rIns="68571" bIns="34286" numCol="1" anchor="t" anchorCtr="0" compatLnSpc="1">
            <a:prstTxWarp prst="textNoShape">
              <a:avLst/>
            </a:prstTxWarp>
          </a:bodyPr>
          <a:lstStyle/>
          <a:p>
            <a:pPr defTabSz="685709">
              <a:defRPr/>
            </a:pPr>
            <a:endParaRPr lang="zh-CN" altLang="en-US" sz="2100" kern="0">
              <a:solidFill>
                <a:schemeClr val="bg1"/>
              </a:solidFill>
              <a:latin typeface="Calibri"/>
            </a:endParaRPr>
          </a:p>
        </p:txBody>
      </p:sp>
    </p:spTree>
    <p:extLst>
      <p:ext uri="{BB962C8B-B14F-4D97-AF65-F5344CB8AC3E}">
        <p14:creationId xmlns:p14="http://schemas.microsoft.com/office/powerpoint/2010/main" val="376607402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Effect transition="in" filter="fade">
                                      <p:cBhvr>
                                        <p:cTn id="14" dur="500"/>
                                        <p:tgtEl>
                                          <p:spTgt spid="33"/>
                                        </p:tgtEl>
                                      </p:cBhvr>
                                    </p:animEffect>
                                  </p:childTnLst>
                                </p:cTn>
                              </p:par>
                              <p:par>
                                <p:cTn id="15" presetID="53" presetClass="entr" presetSubtype="16" fill="hold" nodeType="with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childTnLst>
                          </p:cTn>
                        </p:par>
                        <p:par>
                          <p:cTn id="25" fill="hold">
                            <p:stCondLst>
                              <p:cond delay="500"/>
                            </p:stCondLst>
                            <p:childTnLst>
                              <p:par>
                                <p:cTn id="26" presetID="42"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750"/>
                                        <p:tgtEl>
                                          <p:spTgt spid="18"/>
                                        </p:tgtEl>
                                      </p:cBhvr>
                                    </p:animEffect>
                                    <p:anim calcmode="lin" valueType="num">
                                      <p:cBhvr>
                                        <p:cTn id="29" dur="750" fill="hold"/>
                                        <p:tgtEl>
                                          <p:spTgt spid="18"/>
                                        </p:tgtEl>
                                        <p:attrNameLst>
                                          <p:attrName>ppt_x</p:attrName>
                                        </p:attrNameLst>
                                      </p:cBhvr>
                                      <p:tavLst>
                                        <p:tav tm="0">
                                          <p:val>
                                            <p:strVal val="#ppt_x"/>
                                          </p:val>
                                        </p:tav>
                                        <p:tav tm="100000">
                                          <p:val>
                                            <p:strVal val="#ppt_x"/>
                                          </p:val>
                                        </p:tav>
                                      </p:tavLst>
                                    </p:anim>
                                    <p:anim calcmode="lin" valueType="num">
                                      <p:cBhvr>
                                        <p:cTn id="30" dur="750" fill="hold"/>
                                        <p:tgtEl>
                                          <p:spTgt spid="18"/>
                                        </p:tgtEl>
                                        <p:attrNameLst>
                                          <p:attrName>ppt_y</p:attrName>
                                        </p:attrNameLst>
                                      </p:cBhvr>
                                      <p:tavLst>
                                        <p:tav tm="0">
                                          <p:val>
                                            <p:strVal val="#ppt_y+.1"/>
                                          </p:val>
                                        </p:tav>
                                        <p:tav tm="100000">
                                          <p:val>
                                            <p:strVal val="#ppt_y"/>
                                          </p:val>
                                        </p:tav>
                                      </p:tavLst>
                                    </p:anim>
                                  </p:childTnLst>
                                </p:cTn>
                              </p:par>
                              <p:par>
                                <p:cTn id="31" presetID="10"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750"/>
                                        <p:tgtEl>
                                          <p:spTgt spid="12"/>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750"/>
                                        <p:tgtEl>
                                          <p:spTgt spid="19"/>
                                        </p:tgtEl>
                                      </p:cBhvr>
                                    </p:animEffect>
                                    <p:anim calcmode="lin" valueType="num">
                                      <p:cBhvr>
                                        <p:cTn id="37" dur="750" fill="hold"/>
                                        <p:tgtEl>
                                          <p:spTgt spid="19"/>
                                        </p:tgtEl>
                                        <p:attrNameLst>
                                          <p:attrName>ppt_x</p:attrName>
                                        </p:attrNameLst>
                                      </p:cBhvr>
                                      <p:tavLst>
                                        <p:tav tm="0">
                                          <p:val>
                                            <p:strVal val="#ppt_x"/>
                                          </p:val>
                                        </p:tav>
                                        <p:tav tm="100000">
                                          <p:val>
                                            <p:strVal val="#ppt_x"/>
                                          </p:val>
                                        </p:tav>
                                      </p:tavLst>
                                    </p:anim>
                                    <p:anim calcmode="lin" valueType="num">
                                      <p:cBhvr>
                                        <p:cTn id="38" dur="750" fill="hold"/>
                                        <p:tgtEl>
                                          <p:spTgt spid="19"/>
                                        </p:tgtEl>
                                        <p:attrNameLst>
                                          <p:attrName>ppt_y</p:attrName>
                                        </p:attrNameLst>
                                      </p:cBhvr>
                                      <p:tavLst>
                                        <p:tav tm="0">
                                          <p:val>
                                            <p:strVal val="#ppt_y+.1"/>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750"/>
                                        <p:tgtEl>
                                          <p:spTgt spid="24"/>
                                        </p:tgtEl>
                                      </p:cBhvr>
                                    </p:animEffect>
                                  </p:childTnLst>
                                </p:cTn>
                              </p:par>
                            </p:childTnLst>
                          </p:cTn>
                        </p:par>
                        <p:par>
                          <p:cTn id="42" fill="hold">
                            <p:stCondLst>
                              <p:cond delay="1250"/>
                            </p:stCondLst>
                            <p:childTnLst>
                              <p:par>
                                <p:cTn id="43" presetID="12" presetClass="entr" presetSubtype="1" fill="hold"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additive="base">
                                        <p:cTn id="45" dur="500"/>
                                        <p:tgtEl>
                                          <p:spTgt spid="9"/>
                                        </p:tgtEl>
                                        <p:attrNameLst>
                                          <p:attrName>ppt_y</p:attrName>
                                        </p:attrNameLst>
                                      </p:cBhvr>
                                      <p:tavLst>
                                        <p:tav tm="0">
                                          <p:val>
                                            <p:strVal val="#ppt_y-#ppt_h*1.125000"/>
                                          </p:val>
                                        </p:tav>
                                        <p:tav tm="100000">
                                          <p:val>
                                            <p:strVal val="#ppt_y"/>
                                          </p:val>
                                        </p:tav>
                                      </p:tavLst>
                                    </p:anim>
                                    <p:animEffect transition="in" filter="wipe(down)">
                                      <p:cBhvr>
                                        <p:cTn id="46" dur="500"/>
                                        <p:tgtEl>
                                          <p:spTgt spid="9"/>
                                        </p:tgtEl>
                                      </p:cBhvr>
                                    </p:animEffect>
                                  </p:childTnLst>
                                </p:cTn>
                              </p:par>
                              <p:par>
                                <p:cTn id="47" presetID="37" presetClass="entr" presetSubtype="0" fill="hold" nodeType="with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900" decel="100000" fill="hold"/>
                                        <p:tgtEl>
                                          <p:spTgt spid="3"/>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53" fill="hold">
                            <p:stCondLst>
                              <p:cond delay="2250"/>
                            </p:stCondLst>
                            <p:childTnLst>
                              <p:par>
                                <p:cTn id="54" presetID="42" presetClass="entr" presetSubtype="0" fill="hold" grpId="0" nodeType="afterEffect">
                                  <p:stCondLst>
                                    <p:cond delay="0"/>
                                  </p:stCondLst>
                                  <p:childTnLst>
                                    <p:set>
                                      <p:cBhvr>
                                        <p:cTn id="55" dur="1" fill="hold">
                                          <p:stCondLst>
                                            <p:cond delay="0"/>
                                          </p:stCondLst>
                                        </p:cTn>
                                        <p:tgtEl>
                                          <p:spTgt spid="20"/>
                                        </p:tgtEl>
                                        <p:attrNameLst>
                                          <p:attrName>style.visibility</p:attrName>
                                        </p:attrNameLst>
                                      </p:cBhvr>
                                      <p:to>
                                        <p:strVal val="visible"/>
                                      </p:to>
                                    </p:set>
                                    <p:animEffect transition="in" filter="fade">
                                      <p:cBhvr>
                                        <p:cTn id="56" dur="750"/>
                                        <p:tgtEl>
                                          <p:spTgt spid="20"/>
                                        </p:tgtEl>
                                      </p:cBhvr>
                                    </p:animEffect>
                                    <p:anim calcmode="lin" valueType="num">
                                      <p:cBhvr>
                                        <p:cTn id="57" dur="750" fill="hold"/>
                                        <p:tgtEl>
                                          <p:spTgt spid="20"/>
                                        </p:tgtEl>
                                        <p:attrNameLst>
                                          <p:attrName>ppt_x</p:attrName>
                                        </p:attrNameLst>
                                      </p:cBhvr>
                                      <p:tavLst>
                                        <p:tav tm="0">
                                          <p:val>
                                            <p:strVal val="#ppt_x"/>
                                          </p:val>
                                        </p:tav>
                                        <p:tav tm="100000">
                                          <p:val>
                                            <p:strVal val="#ppt_x"/>
                                          </p:val>
                                        </p:tav>
                                      </p:tavLst>
                                    </p:anim>
                                    <p:anim calcmode="lin" valueType="num">
                                      <p:cBhvr>
                                        <p:cTn id="58"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33"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 name="矩形 2"/>
          <p:cNvSpPr>
            <a:spLocks noChangeArrowheads="1"/>
          </p:cNvSpPr>
          <p:nvPr/>
        </p:nvSpPr>
        <p:spPr bwMode="auto">
          <a:xfrm>
            <a:off x="1315128" y="3190633"/>
            <a:ext cx="6777961" cy="1315127"/>
          </a:xfrm>
          <a:prstGeom prst="rect">
            <a:avLst/>
          </a:prstGeom>
          <a:solidFill>
            <a:srgbClr val="DDDDDD"/>
          </a:solidFill>
          <a:ln w="9525">
            <a:solidFill>
              <a:srgbClr val="A6A6A6"/>
            </a:solidFill>
            <a:miter lim="800000"/>
            <a:headEnd/>
            <a:tailEnd/>
          </a:ln>
        </p:spPr>
        <p:txBody>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49">
              <a:ea typeface="宋体" panose="02010600030101010101" pitchFamily="2" charset="-122"/>
            </a:endParaRPr>
          </a:p>
        </p:txBody>
      </p:sp>
      <p:sp>
        <p:nvSpPr>
          <p:cNvPr id="5" name="Freeform 7"/>
          <p:cNvSpPr>
            <a:spLocks/>
          </p:cNvSpPr>
          <p:nvPr/>
        </p:nvSpPr>
        <p:spPr bwMode="auto">
          <a:xfrm>
            <a:off x="1781671" y="1101903"/>
            <a:ext cx="1334169" cy="1323458"/>
          </a:xfrm>
          <a:custGeom>
            <a:avLst/>
            <a:gdLst>
              <a:gd name="T0" fmla="*/ 2147483646 w 2749"/>
              <a:gd name="T1" fmla="*/ 0 h 2729"/>
              <a:gd name="T2" fmla="*/ 2147483646 w 2749"/>
              <a:gd name="T3" fmla="*/ 2147483646 h 2729"/>
              <a:gd name="T4" fmla="*/ 2147483646 w 2749"/>
              <a:gd name="T5" fmla="*/ 2147483646 h 2729"/>
              <a:gd name="T6" fmla="*/ 2147483646 w 2749"/>
              <a:gd name="T7" fmla="*/ 2147483646 h 2729"/>
              <a:gd name="T8" fmla="*/ 0 w 2749"/>
              <a:gd name="T9" fmla="*/ 2147483646 h 2729"/>
              <a:gd name="T10" fmla="*/ 2147483646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rgbClr val="2BB1E0"/>
          </a:solidFill>
          <a:ln>
            <a:noFill/>
          </a:ln>
        </p:spPr>
        <p:txBody>
          <a:bodyPr/>
          <a:lstStyle/>
          <a:p>
            <a:endParaRPr lang="zh-CN" altLang="en-US">
              <a:solidFill>
                <a:schemeClr val="bg1"/>
              </a:solidFill>
            </a:endParaRPr>
          </a:p>
        </p:txBody>
      </p:sp>
      <p:pic>
        <p:nvPicPr>
          <p:cNvPr id="6"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3010205" flipH="1" flipV="1">
            <a:off x="1311557" y="1883837"/>
            <a:ext cx="1839988" cy="272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Freeform 7"/>
          <p:cNvSpPr>
            <a:spLocks/>
          </p:cNvSpPr>
          <p:nvPr/>
        </p:nvSpPr>
        <p:spPr bwMode="auto">
          <a:xfrm>
            <a:off x="3997749" y="1101903"/>
            <a:ext cx="1334169" cy="1323458"/>
          </a:xfrm>
          <a:custGeom>
            <a:avLst/>
            <a:gdLst>
              <a:gd name="T0" fmla="*/ 2147483646 w 2749"/>
              <a:gd name="T1" fmla="*/ 0 h 2729"/>
              <a:gd name="T2" fmla="*/ 2147483646 w 2749"/>
              <a:gd name="T3" fmla="*/ 2147483646 h 2729"/>
              <a:gd name="T4" fmla="*/ 2147483646 w 2749"/>
              <a:gd name="T5" fmla="*/ 2147483646 h 2729"/>
              <a:gd name="T6" fmla="*/ 2147483646 w 2749"/>
              <a:gd name="T7" fmla="*/ 2147483646 h 2729"/>
              <a:gd name="T8" fmla="*/ 0 w 2749"/>
              <a:gd name="T9" fmla="*/ 2147483646 h 2729"/>
              <a:gd name="T10" fmla="*/ 2147483646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rgbClr val="2580D1"/>
          </a:solidFill>
          <a:ln>
            <a:noFill/>
          </a:ln>
        </p:spPr>
        <p:txBody>
          <a:bodyPr/>
          <a:lstStyle/>
          <a:p>
            <a:endParaRPr lang="zh-CN" altLang="en-US">
              <a:solidFill>
                <a:schemeClr val="bg1"/>
              </a:solidFill>
            </a:endParaRPr>
          </a:p>
        </p:txBody>
      </p:sp>
      <p:pic>
        <p:nvPicPr>
          <p:cNvPr id="8"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3010205" flipH="1" flipV="1">
            <a:off x="3527635" y="1883837"/>
            <a:ext cx="1838798" cy="272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Freeform 7"/>
          <p:cNvSpPr>
            <a:spLocks/>
          </p:cNvSpPr>
          <p:nvPr/>
        </p:nvSpPr>
        <p:spPr bwMode="auto">
          <a:xfrm>
            <a:off x="6291186" y="1101903"/>
            <a:ext cx="1334170" cy="1323458"/>
          </a:xfrm>
          <a:custGeom>
            <a:avLst/>
            <a:gdLst>
              <a:gd name="T0" fmla="*/ 2147483646 w 2749"/>
              <a:gd name="T1" fmla="*/ 0 h 2729"/>
              <a:gd name="T2" fmla="*/ 2147483646 w 2749"/>
              <a:gd name="T3" fmla="*/ 2147483646 h 2729"/>
              <a:gd name="T4" fmla="*/ 2147483646 w 2749"/>
              <a:gd name="T5" fmla="*/ 2147483646 h 2729"/>
              <a:gd name="T6" fmla="*/ 2147483646 w 2749"/>
              <a:gd name="T7" fmla="*/ 2147483646 h 2729"/>
              <a:gd name="T8" fmla="*/ 0 w 2749"/>
              <a:gd name="T9" fmla="*/ 2147483646 h 2729"/>
              <a:gd name="T10" fmla="*/ 2147483646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rgbClr val="2BB1E0"/>
          </a:solidFill>
          <a:ln>
            <a:noFill/>
          </a:ln>
        </p:spPr>
        <p:txBody>
          <a:bodyPr/>
          <a:lstStyle/>
          <a:p>
            <a:endParaRPr lang="zh-CN" altLang="en-US">
              <a:solidFill>
                <a:schemeClr val="bg1"/>
              </a:solidFill>
            </a:endParaRPr>
          </a:p>
        </p:txBody>
      </p:sp>
      <p:pic>
        <p:nvPicPr>
          <p:cNvPr id="10"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3010205" flipH="1" flipV="1">
            <a:off x="5821074" y="1883837"/>
            <a:ext cx="1839988" cy="272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1"/>
          <p:cNvSpPr txBox="1">
            <a:spLocks noChangeArrowheads="1"/>
          </p:cNvSpPr>
          <p:nvPr/>
        </p:nvSpPr>
        <p:spPr bwMode="auto">
          <a:xfrm>
            <a:off x="1962180" y="1580347"/>
            <a:ext cx="954107"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bg1"/>
                </a:solidFill>
                <a:latin typeface="微软雅黑" panose="020B0503020204020204" pitchFamily="34" charset="-122"/>
              </a:rPr>
              <a:t>研究论文</a:t>
            </a:r>
          </a:p>
        </p:txBody>
      </p:sp>
      <p:sp>
        <p:nvSpPr>
          <p:cNvPr id="12" name="TextBox 12"/>
          <p:cNvSpPr txBox="1">
            <a:spLocks noChangeArrowheads="1"/>
          </p:cNvSpPr>
          <p:nvPr/>
        </p:nvSpPr>
        <p:spPr bwMode="auto">
          <a:xfrm>
            <a:off x="4209798" y="1580347"/>
            <a:ext cx="954107"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bg1"/>
                </a:solidFill>
                <a:latin typeface="微软雅黑" panose="020B0503020204020204" pitchFamily="34" charset="-122"/>
              </a:rPr>
              <a:t>设计报告</a:t>
            </a:r>
          </a:p>
        </p:txBody>
      </p:sp>
      <p:sp>
        <p:nvSpPr>
          <p:cNvPr id="13" name="TextBox 13"/>
          <p:cNvSpPr txBox="1">
            <a:spLocks noChangeArrowheads="1"/>
          </p:cNvSpPr>
          <p:nvPr/>
        </p:nvSpPr>
        <p:spPr bwMode="auto">
          <a:xfrm>
            <a:off x="6411393" y="1580347"/>
            <a:ext cx="1212773"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bg1"/>
                </a:solidFill>
                <a:latin typeface="微软雅黑" panose="020B0503020204020204" pitchFamily="34" charset="-122"/>
              </a:rPr>
              <a:t>工程样机</a:t>
            </a:r>
          </a:p>
        </p:txBody>
      </p:sp>
      <p:sp>
        <p:nvSpPr>
          <p:cNvPr id="14" name="TextBox 14"/>
          <p:cNvSpPr txBox="1">
            <a:spLocks noChangeArrowheads="1"/>
          </p:cNvSpPr>
          <p:nvPr/>
        </p:nvSpPr>
        <p:spPr bwMode="auto">
          <a:xfrm>
            <a:off x="1450806" y="3265614"/>
            <a:ext cx="6428054" cy="1026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349" dirty="0">
                <a:latin typeface="微软雅黑" panose="020B0503020204020204" pitchFamily="34" charset="-122"/>
              </a:rPr>
              <a:t>请在这里输入您的文字内容请在这里输入您的文字内容请在这里输入您的文字内容请在这里输入您的文字内容请在这里输入您的文字内容</a:t>
            </a:r>
          </a:p>
          <a:p>
            <a:pPr eaLnBrk="1" hangingPunct="1">
              <a:lnSpc>
                <a:spcPct val="150000"/>
              </a:lnSpc>
              <a:spcBef>
                <a:spcPct val="0"/>
              </a:spcBef>
              <a:buFontTx/>
              <a:buNone/>
            </a:pPr>
            <a:r>
              <a:rPr lang="zh-CN" altLang="en-US" sz="1349" dirty="0">
                <a:latin typeface="微软雅黑" panose="020B0503020204020204" pitchFamily="34" charset="-122"/>
              </a:rPr>
              <a:t>请在这里输入您的文字内容请在这里输入您的文字内容请在这里输入您的文字内容</a:t>
            </a:r>
          </a:p>
        </p:txBody>
      </p:sp>
      <p:sp>
        <p:nvSpPr>
          <p:cNvPr id="15" name="Freeform 12"/>
          <p:cNvSpPr>
            <a:spLocks/>
          </p:cNvSpPr>
          <p:nvPr/>
        </p:nvSpPr>
        <p:spPr bwMode="auto">
          <a:xfrm>
            <a:off x="1212774" y="3081139"/>
            <a:ext cx="396323" cy="397513"/>
          </a:xfrm>
          <a:custGeom>
            <a:avLst/>
            <a:gdLst>
              <a:gd name="T0" fmla="*/ 0 w 1446"/>
              <a:gd name="T1" fmla="*/ 0 h 1446"/>
              <a:gd name="T2" fmla="*/ 2147483646 w 1446"/>
              <a:gd name="T3" fmla="*/ 0 h 1446"/>
              <a:gd name="T4" fmla="*/ 2147483646 w 1446"/>
              <a:gd name="T5" fmla="*/ 2147483646 h 1446"/>
              <a:gd name="T6" fmla="*/ 2147483646 w 1446"/>
              <a:gd name="T7" fmla="*/ 2147483646 h 1446"/>
              <a:gd name="T8" fmla="*/ 2147483646 w 1446"/>
              <a:gd name="T9" fmla="*/ 2147483646 h 1446"/>
              <a:gd name="T10" fmla="*/ 0 w 1446"/>
              <a:gd name="T11" fmla="*/ 2147483646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580D1"/>
          </a:solidFill>
          <a:ln>
            <a:noFill/>
          </a:ln>
        </p:spPr>
        <p:txBody>
          <a:bodyPr/>
          <a:lstStyle/>
          <a:p>
            <a:endParaRPr lang="zh-CN" altLang="en-US"/>
          </a:p>
        </p:txBody>
      </p:sp>
      <p:sp>
        <p:nvSpPr>
          <p:cNvPr id="16" name="Freeform 12"/>
          <p:cNvSpPr>
            <a:spLocks/>
          </p:cNvSpPr>
          <p:nvPr/>
        </p:nvSpPr>
        <p:spPr bwMode="auto">
          <a:xfrm flipH="1" flipV="1">
            <a:off x="7757464" y="4162995"/>
            <a:ext cx="396324" cy="397513"/>
          </a:xfrm>
          <a:custGeom>
            <a:avLst/>
            <a:gdLst>
              <a:gd name="T0" fmla="*/ 0 w 1446"/>
              <a:gd name="T1" fmla="*/ 0 h 1446"/>
              <a:gd name="T2" fmla="*/ 2147483646 w 1446"/>
              <a:gd name="T3" fmla="*/ 0 h 1446"/>
              <a:gd name="T4" fmla="*/ 2147483646 w 1446"/>
              <a:gd name="T5" fmla="*/ 2147483646 h 1446"/>
              <a:gd name="T6" fmla="*/ 2147483646 w 1446"/>
              <a:gd name="T7" fmla="*/ 2147483646 h 1446"/>
              <a:gd name="T8" fmla="*/ 2147483646 w 1446"/>
              <a:gd name="T9" fmla="*/ 2147483646 h 1446"/>
              <a:gd name="T10" fmla="*/ 0 w 1446"/>
              <a:gd name="T11" fmla="*/ 2147483646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BB1E0"/>
          </a:solidFill>
          <a:ln>
            <a:noFill/>
          </a:ln>
          <a:extLst/>
        </p:spPr>
        <p:txBody>
          <a:bodyPr/>
          <a:lstStyle/>
          <a:p>
            <a:endParaRPr lang="zh-CN" altLang="en-US"/>
          </a:p>
        </p:txBody>
      </p:sp>
    </p:spTree>
    <p:extLst>
      <p:ext uri="{BB962C8B-B14F-4D97-AF65-F5344CB8AC3E}">
        <p14:creationId xmlns:p14="http://schemas.microsoft.com/office/powerpoint/2010/main" val="57426220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300"/>
                                        <p:tgtEl>
                                          <p:spTgt spid="6"/>
                                        </p:tgtEl>
                                      </p:cBhvr>
                                    </p:animEffect>
                                  </p:childTnLst>
                                </p:cTn>
                              </p:par>
                              <p:par>
                                <p:cTn id="8" presetID="22" presetClass="entr" presetSubtype="4" fill="hold" nodeType="withEffect">
                                  <p:stCondLst>
                                    <p:cond delay="10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300"/>
                                        <p:tgtEl>
                                          <p:spTgt spid="8"/>
                                        </p:tgtEl>
                                      </p:cBhvr>
                                    </p:animEffect>
                                  </p:childTnLst>
                                </p:cTn>
                              </p:par>
                              <p:par>
                                <p:cTn id="11" presetID="22" presetClass="entr" presetSubtype="4" fill="hold" nodeType="withEffect">
                                  <p:stCondLst>
                                    <p:cond delay="20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300"/>
                                        <p:tgtEl>
                                          <p:spTgt spid="10"/>
                                        </p:tgtEl>
                                      </p:cBhvr>
                                    </p:animEffect>
                                  </p:childTnLst>
                                </p:cTn>
                              </p:par>
                            </p:childTnLst>
                          </p:cTn>
                        </p:par>
                        <p:par>
                          <p:cTn id="14" fill="hold">
                            <p:stCondLst>
                              <p:cond delay="5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2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anim calcmode="lin" valueType="num">
                                      <p:cBhvr>
                                        <p:cTn id="23" dur="500" fill="hold"/>
                                        <p:tgtEl>
                                          <p:spTgt spid="7"/>
                                        </p:tgtEl>
                                        <p:attrNameLst>
                                          <p:attrName>ppt_x</p:attrName>
                                        </p:attrNameLst>
                                      </p:cBhvr>
                                      <p:tavLst>
                                        <p:tav tm="0">
                                          <p:val>
                                            <p:strVal val="#ppt_x"/>
                                          </p:val>
                                        </p:tav>
                                        <p:tav tm="100000">
                                          <p:val>
                                            <p:strVal val="#ppt_x"/>
                                          </p:val>
                                        </p:tav>
                                      </p:tavLst>
                                    </p:anim>
                                    <p:anim calcmode="lin" valueType="num">
                                      <p:cBhvr>
                                        <p:cTn id="24" dur="500" fill="hold"/>
                                        <p:tgtEl>
                                          <p:spTgt spid="7"/>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40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anim calcmode="lin" valueType="num">
                                      <p:cBhvr>
                                        <p:cTn id="28" dur="500" fill="hold"/>
                                        <p:tgtEl>
                                          <p:spTgt spid="9"/>
                                        </p:tgtEl>
                                        <p:attrNameLst>
                                          <p:attrName>ppt_x</p:attrName>
                                        </p:attrNameLst>
                                      </p:cBhvr>
                                      <p:tavLst>
                                        <p:tav tm="0">
                                          <p:val>
                                            <p:strVal val="#ppt_x"/>
                                          </p:val>
                                        </p:tav>
                                        <p:tav tm="100000">
                                          <p:val>
                                            <p:strVal val="#ppt_x"/>
                                          </p:val>
                                        </p:tav>
                                      </p:tavLst>
                                    </p:anim>
                                    <p:anim calcmode="lin" valueType="num">
                                      <p:cBhvr>
                                        <p:cTn id="29" dur="500" fill="hold"/>
                                        <p:tgtEl>
                                          <p:spTgt spid="9"/>
                                        </p:tgtEl>
                                        <p:attrNameLst>
                                          <p:attrName>ppt_y</p:attrName>
                                        </p:attrNameLst>
                                      </p:cBhvr>
                                      <p:tavLst>
                                        <p:tav tm="0">
                                          <p:val>
                                            <p:strVal val="#ppt_y+.1"/>
                                          </p:val>
                                        </p:tav>
                                        <p:tav tm="100000">
                                          <p:val>
                                            <p:strVal val="#ppt_y"/>
                                          </p:val>
                                        </p:tav>
                                      </p:tavLst>
                                    </p:anim>
                                  </p:childTnLst>
                                </p:cTn>
                              </p:par>
                            </p:childTnLst>
                          </p:cTn>
                        </p:par>
                        <p:par>
                          <p:cTn id="30" fill="hold">
                            <p:stCondLst>
                              <p:cond delay="1400"/>
                            </p:stCondLst>
                            <p:childTnLst>
                              <p:par>
                                <p:cTn id="31" presetID="31"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p:cTn id="33" dur="400" fill="hold"/>
                                        <p:tgtEl>
                                          <p:spTgt spid="11"/>
                                        </p:tgtEl>
                                        <p:attrNameLst>
                                          <p:attrName>ppt_w</p:attrName>
                                        </p:attrNameLst>
                                      </p:cBhvr>
                                      <p:tavLst>
                                        <p:tav tm="0">
                                          <p:val>
                                            <p:fltVal val="0"/>
                                          </p:val>
                                        </p:tav>
                                        <p:tav tm="100000">
                                          <p:val>
                                            <p:strVal val="#ppt_w"/>
                                          </p:val>
                                        </p:tav>
                                      </p:tavLst>
                                    </p:anim>
                                    <p:anim calcmode="lin" valueType="num">
                                      <p:cBhvr>
                                        <p:cTn id="34" dur="400" fill="hold"/>
                                        <p:tgtEl>
                                          <p:spTgt spid="11"/>
                                        </p:tgtEl>
                                        <p:attrNameLst>
                                          <p:attrName>ppt_h</p:attrName>
                                        </p:attrNameLst>
                                      </p:cBhvr>
                                      <p:tavLst>
                                        <p:tav tm="0">
                                          <p:val>
                                            <p:fltVal val="0"/>
                                          </p:val>
                                        </p:tav>
                                        <p:tav tm="100000">
                                          <p:val>
                                            <p:strVal val="#ppt_h"/>
                                          </p:val>
                                        </p:tav>
                                      </p:tavLst>
                                    </p:anim>
                                    <p:anim calcmode="lin" valueType="num">
                                      <p:cBhvr>
                                        <p:cTn id="35" dur="400" fill="hold"/>
                                        <p:tgtEl>
                                          <p:spTgt spid="11"/>
                                        </p:tgtEl>
                                        <p:attrNameLst>
                                          <p:attrName>style.rotation</p:attrName>
                                        </p:attrNameLst>
                                      </p:cBhvr>
                                      <p:tavLst>
                                        <p:tav tm="0">
                                          <p:val>
                                            <p:fltVal val="90"/>
                                          </p:val>
                                        </p:tav>
                                        <p:tav tm="100000">
                                          <p:val>
                                            <p:fltVal val="0"/>
                                          </p:val>
                                        </p:tav>
                                      </p:tavLst>
                                    </p:anim>
                                    <p:animEffect transition="in" filter="fade">
                                      <p:cBhvr>
                                        <p:cTn id="36" dur="400"/>
                                        <p:tgtEl>
                                          <p:spTgt spid="11"/>
                                        </p:tgtEl>
                                      </p:cBhvr>
                                    </p:animEffect>
                                  </p:childTnLst>
                                </p:cTn>
                              </p:par>
                              <p:par>
                                <p:cTn id="37" presetID="31" presetClass="entr" presetSubtype="0" fill="hold" grpId="0" nodeType="withEffect">
                                  <p:stCondLst>
                                    <p:cond delay="100"/>
                                  </p:stCondLst>
                                  <p:childTnLst>
                                    <p:set>
                                      <p:cBhvr>
                                        <p:cTn id="38" dur="1" fill="hold">
                                          <p:stCondLst>
                                            <p:cond delay="0"/>
                                          </p:stCondLst>
                                        </p:cTn>
                                        <p:tgtEl>
                                          <p:spTgt spid="12"/>
                                        </p:tgtEl>
                                        <p:attrNameLst>
                                          <p:attrName>style.visibility</p:attrName>
                                        </p:attrNameLst>
                                      </p:cBhvr>
                                      <p:to>
                                        <p:strVal val="visible"/>
                                      </p:to>
                                    </p:set>
                                    <p:anim calcmode="lin" valueType="num">
                                      <p:cBhvr>
                                        <p:cTn id="39" dur="400" fill="hold"/>
                                        <p:tgtEl>
                                          <p:spTgt spid="12"/>
                                        </p:tgtEl>
                                        <p:attrNameLst>
                                          <p:attrName>ppt_w</p:attrName>
                                        </p:attrNameLst>
                                      </p:cBhvr>
                                      <p:tavLst>
                                        <p:tav tm="0">
                                          <p:val>
                                            <p:fltVal val="0"/>
                                          </p:val>
                                        </p:tav>
                                        <p:tav tm="100000">
                                          <p:val>
                                            <p:strVal val="#ppt_w"/>
                                          </p:val>
                                        </p:tav>
                                      </p:tavLst>
                                    </p:anim>
                                    <p:anim calcmode="lin" valueType="num">
                                      <p:cBhvr>
                                        <p:cTn id="40" dur="400" fill="hold"/>
                                        <p:tgtEl>
                                          <p:spTgt spid="12"/>
                                        </p:tgtEl>
                                        <p:attrNameLst>
                                          <p:attrName>ppt_h</p:attrName>
                                        </p:attrNameLst>
                                      </p:cBhvr>
                                      <p:tavLst>
                                        <p:tav tm="0">
                                          <p:val>
                                            <p:fltVal val="0"/>
                                          </p:val>
                                        </p:tav>
                                        <p:tav tm="100000">
                                          <p:val>
                                            <p:strVal val="#ppt_h"/>
                                          </p:val>
                                        </p:tav>
                                      </p:tavLst>
                                    </p:anim>
                                    <p:anim calcmode="lin" valueType="num">
                                      <p:cBhvr>
                                        <p:cTn id="41" dur="400" fill="hold"/>
                                        <p:tgtEl>
                                          <p:spTgt spid="12"/>
                                        </p:tgtEl>
                                        <p:attrNameLst>
                                          <p:attrName>style.rotation</p:attrName>
                                        </p:attrNameLst>
                                      </p:cBhvr>
                                      <p:tavLst>
                                        <p:tav tm="0">
                                          <p:val>
                                            <p:fltVal val="90"/>
                                          </p:val>
                                        </p:tav>
                                        <p:tav tm="100000">
                                          <p:val>
                                            <p:fltVal val="0"/>
                                          </p:val>
                                        </p:tav>
                                      </p:tavLst>
                                    </p:anim>
                                    <p:animEffect transition="in" filter="fade">
                                      <p:cBhvr>
                                        <p:cTn id="42" dur="400"/>
                                        <p:tgtEl>
                                          <p:spTgt spid="12"/>
                                        </p:tgtEl>
                                      </p:cBhvr>
                                    </p:animEffect>
                                  </p:childTnLst>
                                </p:cTn>
                              </p:par>
                              <p:par>
                                <p:cTn id="43" presetID="31" presetClass="entr" presetSubtype="0" fill="hold" grpId="0" nodeType="withEffect">
                                  <p:stCondLst>
                                    <p:cond delay="200"/>
                                  </p:stCondLst>
                                  <p:childTnLst>
                                    <p:set>
                                      <p:cBhvr>
                                        <p:cTn id="44" dur="1" fill="hold">
                                          <p:stCondLst>
                                            <p:cond delay="0"/>
                                          </p:stCondLst>
                                        </p:cTn>
                                        <p:tgtEl>
                                          <p:spTgt spid="13"/>
                                        </p:tgtEl>
                                        <p:attrNameLst>
                                          <p:attrName>style.visibility</p:attrName>
                                        </p:attrNameLst>
                                      </p:cBhvr>
                                      <p:to>
                                        <p:strVal val="visible"/>
                                      </p:to>
                                    </p:set>
                                    <p:anim calcmode="lin" valueType="num">
                                      <p:cBhvr>
                                        <p:cTn id="45" dur="400" fill="hold"/>
                                        <p:tgtEl>
                                          <p:spTgt spid="13"/>
                                        </p:tgtEl>
                                        <p:attrNameLst>
                                          <p:attrName>ppt_w</p:attrName>
                                        </p:attrNameLst>
                                      </p:cBhvr>
                                      <p:tavLst>
                                        <p:tav tm="0">
                                          <p:val>
                                            <p:fltVal val="0"/>
                                          </p:val>
                                        </p:tav>
                                        <p:tav tm="100000">
                                          <p:val>
                                            <p:strVal val="#ppt_w"/>
                                          </p:val>
                                        </p:tav>
                                      </p:tavLst>
                                    </p:anim>
                                    <p:anim calcmode="lin" valueType="num">
                                      <p:cBhvr>
                                        <p:cTn id="46" dur="400" fill="hold"/>
                                        <p:tgtEl>
                                          <p:spTgt spid="13"/>
                                        </p:tgtEl>
                                        <p:attrNameLst>
                                          <p:attrName>ppt_h</p:attrName>
                                        </p:attrNameLst>
                                      </p:cBhvr>
                                      <p:tavLst>
                                        <p:tav tm="0">
                                          <p:val>
                                            <p:fltVal val="0"/>
                                          </p:val>
                                        </p:tav>
                                        <p:tav tm="100000">
                                          <p:val>
                                            <p:strVal val="#ppt_h"/>
                                          </p:val>
                                        </p:tav>
                                      </p:tavLst>
                                    </p:anim>
                                    <p:anim calcmode="lin" valueType="num">
                                      <p:cBhvr>
                                        <p:cTn id="47" dur="400" fill="hold"/>
                                        <p:tgtEl>
                                          <p:spTgt spid="13"/>
                                        </p:tgtEl>
                                        <p:attrNameLst>
                                          <p:attrName>style.rotation</p:attrName>
                                        </p:attrNameLst>
                                      </p:cBhvr>
                                      <p:tavLst>
                                        <p:tav tm="0">
                                          <p:val>
                                            <p:fltVal val="90"/>
                                          </p:val>
                                        </p:tav>
                                        <p:tav tm="100000">
                                          <p:val>
                                            <p:fltVal val="0"/>
                                          </p:val>
                                        </p:tav>
                                      </p:tavLst>
                                    </p:anim>
                                    <p:animEffect transition="in" filter="fade">
                                      <p:cBhvr>
                                        <p:cTn id="48" dur="400"/>
                                        <p:tgtEl>
                                          <p:spTgt spid="13"/>
                                        </p:tgtEl>
                                      </p:cBhvr>
                                    </p:animEffect>
                                  </p:childTnLst>
                                </p:cTn>
                              </p:par>
                            </p:childTnLst>
                          </p:cTn>
                        </p:par>
                        <p:par>
                          <p:cTn id="49" fill="hold">
                            <p:stCondLst>
                              <p:cond delay="2000"/>
                            </p:stCondLst>
                            <p:childTnLst>
                              <p:par>
                                <p:cTn id="50" presetID="1"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childTnLst>
                                </p:cTn>
                              </p:par>
                              <p:par>
                                <p:cTn id="52" presetID="35" presetClass="path" presetSubtype="0" accel="50000" decel="50000" fill="hold" grpId="1" nodeType="withEffect">
                                  <p:stCondLst>
                                    <p:cond delay="0"/>
                                  </p:stCondLst>
                                  <p:childTnLst>
                                    <p:animMotion origin="layout" path="M 1.94444E-6 4.07031E-7 L 0.39132 0.09806 " pathEditMode="relative" rAng="0" ptsTypes="AA">
                                      <p:cBhvr>
                                        <p:cTn id="53" dur="500" spd="-99800" fill="hold"/>
                                        <p:tgtEl>
                                          <p:spTgt spid="15"/>
                                        </p:tgtEl>
                                        <p:attrNameLst>
                                          <p:attrName>ppt_x,ppt_y</p:attrName>
                                        </p:attrNameLst>
                                      </p:cBhvr>
                                      <p:rCtr x="19600" y="4900"/>
                                    </p:animMotion>
                                  </p:childTnLst>
                                </p:cTn>
                              </p:par>
                              <p:par>
                                <p:cTn id="54" presetID="1"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1.94444E-6 -2.22222E-6 L -0.38194 -0.11227 " pathEditMode="relative" rAng="0" ptsTypes="AA">
                                      <p:cBhvr>
                                        <p:cTn id="57" dur="500" spd="-99800" fill="hold"/>
                                        <p:tgtEl>
                                          <p:spTgt spid="16"/>
                                        </p:tgtEl>
                                        <p:attrNameLst>
                                          <p:attrName>ppt_x,ppt_y</p:attrName>
                                        </p:attrNameLst>
                                      </p:cBhvr>
                                      <p:rCtr x="-18900" y="-5400"/>
                                    </p:animMotion>
                                  </p:childTnLst>
                                </p:cTn>
                              </p:par>
                              <p:par>
                                <p:cTn id="58" presetID="10" presetClass="entr" presetSubtype="0" fill="hold" grpId="0" nodeType="with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p:cTn id="60" dur="500" fill="hold"/>
                                        <p:tgtEl>
                                          <p:spTgt spid="3"/>
                                        </p:tgtEl>
                                        <p:attrNameLst>
                                          <p:attrName>ppt_w</p:attrName>
                                        </p:attrNameLst>
                                      </p:cBhvr>
                                      <p:tavLst>
                                        <p:tav tm="0">
                                          <p:val>
                                            <p:fltVal val="0"/>
                                          </p:val>
                                        </p:tav>
                                        <p:tav tm="100000">
                                          <p:val>
                                            <p:strVal val="#ppt_w"/>
                                          </p:val>
                                        </p:tav>
                                      </p:tavLst>
                                    </p:anim>
                                    <p:anim calcmode="lin" valueType="num">
                                      <p:cBhvr>
                                        <p:cTn id="61" dur="500" fill="hold"/>
                                        <p:tgtEl>
                                          <p:spTgt spid="3"/>
                                        </p:tgtEl>
                                        <p:attrNameLst>
                                          <p:attrName>ppt_h</p:attrName>
                                        </p:attrNameLst>
                                      </p:cBhvr>
                                      <p:tavLst>
                                        <p:tav tm="0">
                                          <p:val>
                                            <p:fltVal val="0"/>
                                          </p:val>
                                        </p:tav>
                                        <p:tav tm="100000">
                                          <p:val>
                                            <p:strVal val="#ppt_h"/>
                                          </p:val>
                                        </p:tav>
                                      </p:tavLst>
                                    </p:anim>
                                    <p:animEffect transition="in" filter="fade">
                                      <p:cBhvr>
                                        <p:cTn id="62" dur="500"/>
                                        <p:tgtEl>
                                          <p:spTgt spid="3"/>
                                        </p:tgtEl>
                                      </p:cBhvr>
                                    </p:animEffect>
                                  </p:childTnLst>
                                </p:cTn>
                              </p:par>
                            </p:childTnLst>
                          </p:cTn>
                        </p:par>
                        <p:par>
                          <p:cTn id="63" fill="hold">
                            <p:stCondLst>
                              <p:cond delay="2500"/>
                            </p:stCondLst>
                            <p:childTnLst>
                              <p:par>
                                <p:cTn id="64" presetID="22" presetClass="entr" presetSubtype="1" fill="hold" nodeType="after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wipe(up)">
                                      <p:cBhvr>
                                        <p:cTn id="66" dur="500"/>
                                        <p:tgtEl>
                                          <p:spTgt spid="14">
                                            <p:txEl>
                                              <p:pRg st="0" end="0"/>
                                            </p:txEl>
                                          </p:spTgt>
                                        </p:tgtEl>
                                      </p:cBhvr>
                                    </p:animEffect>
                                  </p:childTnLst>
                                </p:cTn>
                              </p:par>
                              <p:par>
                                <p:cTn id="67" presetID="22" presetClass="entr" presetSubtype="1" fill="hold" nodeType="withEffect">
                                  <p:stCondLst>
                                    <p:cond delay="0"/>
                                  </p:stCondLst>
                                  <p:childTnLst>
                                    <p:set>
                                      <p:cBhvr>
                                        <p:cTn id="68" dur="1" fill="hold">
                                          <p:stCondLst>
                                            <p:cond delay="0"/>
                                          </p:stCondLst>
                                        </p:cTn>
                                        <p:tgtEl>
                                          <p:spTgt spid="14">
                                            <p:txEl>
                                              <p:pRg st="1" end="1"/>
                                            </p:txEl>
                                          </p:spTgt>
                                        </p:tgtEl>
                                        <p:attrNameLst>
                                          <p:attrName>style.visibility</p:attrName>
                                        </p:attrNameLst>
                                      </p:cBhvr>
                                      <p:to>
                                        <p:strVal val="visible"/>
                                      </p:to>
                                    </p:set>
                                    <p:animEffect transition="in" filter="wipe(up)">
                                      <p:cBhvr>
                                        <p:cTn id="69"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5" grpId="0" animBg="1"/>
      <p:bldP spid="7" grpId="0" animBg="1"/>
      <p:bldP spid="9" grpId="0" animBg="1"/>
      <p:bldP spid="11" grpId="0" autoUpdateAnimBg="0"/>
      <p:bldP spid="12" grpId="0" autoUpdateAnimBg="0"/>
      <p:bldP spid="13" grpId="0" autoUpdateAnimBg="0"/>
      <p:bldP spid="15" grpId="0" animBg="1"/>
      <p:bldP spid="15" grpId="1" animBg="1"/>
      <p:bldP spid="16" grpId="0" animBg="1"/>
      <p:bldP spid="16"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rgbClr val="2BB1E0"/>
                </a:solidFill>
                <a:latin typeface="微软雅黑" panose="020B0503020204020204" pitchFamily="34" charset="-122"/>
                <a:ea typeface="微软雅黑" panose="020B0503020204020204" pitchFamily="34" charset="-122"/>
              </a:rPr>
              <a:t>单击此处添加标题</a:t>
            </a:r>
            <a:endParaRPr lang="zh-CN" altLang="en-US" sz="2400" dirty="0">
              <a:solidFill>
                <a:srgbClr val="2BB1E0"/>
              </a:solidFill>
              <a:latin typeface="微软雅黑" panose="020B0503020204020204" pitchFamily="34" charset="-122"/>
              <a:ea typeface="微软雅黑" panose="020B0503020204020204" pitchFamily="34" charset="-122"/>
            </a:endParaRPr>
          </a:p>
        </p:txBody>
      </p:sp>
      <p:sp>
        <p:nvSpPr>
          <p:cNvPr id="3" name="Oval 3"/>
          <p:cNvSpPr/>
          <p:nvPr/>
        </p:nvSpPr>
        <p:spPr>
          <a:xfrm>
            <a:off x="763287" y="1419622"/>
            <a:ext cx="1330612" cy="1330784"/>
          </a:xfrm>
          <a:prstGeom prst="ellipse">
            <a:avLst/>
          </a:prstGeom>
          <a:solidFill>
            <a:srgbClr val="2BB1E0">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lang="en-US" sz="1013">
              <a:latin typeface="+mn-ea"/>
            </a:endParaRPr>
          </a:p>
        </p:txBody>
      </p:sp>
      <p:sp>
        <p:nvSpPr>
          <p:cNvPr id="5" name="Oval 14"/>
          <p:cNvSpPr/>
          <p:nvPr/>
        </p:nvSpPr>
        <p:spPr>
          <a:xfrm>
            <a:off x="2884234" y="1425123"/>
            <a:ext cx="1330612" cy="1330784"/>
          </a:xfrm>
          <a:prstGeom prst="ellipse">
            <a:avLst/>
          </a:prstGeom>
          <a:solidFill>
            <a:srgbClr val="2580D1">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lang="en-US" sz="1013">
              <a:latin typeface="+mn-ea"/>
            </a:endParaRPr>
          </a:p>
        </p:txBody>
      </p:sp>
      <p:sp>
        <p:nvSpPr>
          <p:cNvPr id="6" name="Oval 17"/>
          <p:cNvSpPr/>
          <p:nvPr/>
        </p:nvSpPr>
        <p:spPr>
          <a:xfrm>
            <a:off x="5008158" y="1425123"/>
            <a:ext cx="1330612" cy="1330784"/>
          </a:xfrm>
          <a:prstGeom prst="ellipse">
            <a:avLst/>
          </a:prstGeom>
          <a:solidFill>
            <a:srgbClr val="2BB1E0">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lang="en-US" sz="1013">
              <a:latin typeface="+mn-ea"/>
            </a:endParaRPr>
          </a:p>
        </p:txBody>
      </p:sp>
      <p:sp>
        <p:nvSpPr>
          <p:cNvPr id="7" name="Oval 20"/>
          <p:cNvSpPr/>
          <p:nvPr/>
        </p:nvSpPr>
        <p:spPr>
          <a:xfrm>
            <a:off x="7129315" y="1425123"/>
            <a:ext cx="1330612" cy="1330784"/>
          </a:xfrm>
          <a:prstGeom prst="ellipse">
            <a:avLst/>
          </a:prstGeom>
          <a:solidFill>
            <a:srgbClr val="2580D1">
              <a:alpha val="90000"/>
            </a:srgb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31" tIns="45716" rIns="91431" bIns="45716" rtlCol="0" anchor="ctr"/>
          <a:lstStyle/>
          <a:p>
            <a:pPr algn="ctr"/>
            <a:endParaRPr lang="en-US" sz="1013">
              <a:latin typeface="+mn-ea"/>
            </a:endParaRPr>
          </a:p>
        </p:txBody>
      </p:sp>
      <p:sp>
        <p:nvSpPr>
          <p:cNvPr id="8" name="TextBox 11"/>
          <p:cNvSpPr txBox="1"/>
          <p:nvPr/>
        </p:nvSpPr>
        <p:spPr>
          <a:xfrm>
            <a:off x="2066933" y="1602905"/>
            <a:ext cx="831966" cy="923297"/>
          </a:xfrm>
          <a:prstGeom prst="rect">
            <a:avLst/>
          </a:prstGeom>
          <a:noFill/>
        </p:spPr>
        <p:txBody>
          <a:bodyPr wrap="square" lIns="91411" tIns="45704" rIns="91411" bIns="45704"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9" name="TextBox 12"/>
          <p:cNvSpPr txBox="1"/>
          <p:nvPr/>
        </p:nvSpPr>
        <p:spPr>
          <a:xfrm>
            <a:off x="4189474" y="1602905"/>
            <a:ext cx="831966" cy="923297"/>
          </a:xfrm>
          <a:prstGeom prst="rect">
            <a:avLst/>
          </a:prstGeom>
          <a:noFill/>
        </p:spPr>
        <p:txBody>
          <a:bodyPr wrap="square" lIns="91411" tIns="45704" rIns="91411" bIns="45704"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0" name="TextBox 13"/>
          <p:cNvSpPr txBox="1"/>
          <p:nvPr/>
        </p:nvSpPr>
        <p:spPr>
          <a:xfrm>
            <a:off x="6300224" y="1613104"/>
            <a:ext cx="831966" cy="923297"/>
          </a:xfrm>
          <a:prstGeom prst="rect">
            <a:avLst/>
          </a:prstGeom>
          <a:noFill/>
        </p:spPr>
        <p:txBody>
          <a:bodyPr wrap="square" lIns="91411" tIns="45704" rIns="91411" bIns="45704" rtlCol="0">
            <a:spAutoFit/>
          </a:bodyPr>
          <a:lstStyle/>
          <a:p>
            <a:pPr algn="ctr"/>
            <a:r>
              <a:rPr lang="en-US" sz="5400" b="1" dirty="0">
                <a:solidFill>
                  <a:schemeClr val="bg1">
                    <a:lumMod val="65000"/>
                  </a:schemeClr>
                </a:solidFill>
                <a:latin typeface="+mn-ea"/>
                <a:cs typeface="Helvetica Neue"/>
              </a:rPr>
              <a:t>=</a:t>
            </a:r>
            <a:endParaRPr lang="ru-RU" sz="5400" b="1" dirty="0">
              <a:solidFill>
                <a:schemeClr val="bg1">
                  <a:lumMod val="65000"/>
                </a:schemeClr>
              </a:solidFill>
              <a:latin typeface="+mn-ea"/>
              <a:cs typeface="Helvetica Neue"/>
            </a:endParaRPr>
          </a:p>
        </p:txBody>
      </p:sp>
      <p:sp>
        <p:nvSpPr>
          <p:cNvPr id="11" name="TextBox 14"/>
          <p:cNvSpPr txBox="1"/>
          <p:nvPr/>
        </p:nvSpPr>
        <p:spPr>
          <a:xfrm>
            <a:off x="532280" y="3205396"/>
            <a:ext cx="1807763" cy="230828"/>
          </a:xfrm>
          <a:prstGeom prst="rect">
            <a:avLst/>
          </a:prstGeom>
          <a:noFill/>
        </p:spPr>
        <p:txBody>
          <a:bodyPr wrap="square" lIns="0" tIns="45716" rIns="0" bIns="0" rtlCol="0">
            <a:spAutoFit/>
          </a:bodyPr>
          <a:lstStyle/>
          <a:p>
            <a:pPr algn="ctr">
              <a:tabLst>
                <a:tab pos="1025423" algn="l"/>
              </a:tabLst>
            </a:pPr>
            <a:r>
              <a:rPr lang="zh-CN" altLang="en-US" sz="1200" b="1" dirty="0">
                <a:solidFill>
                  <a:srgbClr val="2BB1E0"/>
                </a:solidFill>
                <a:latin typeface="微软雅黑" panose="020B0503020204020204" pitchFamily="34" charset="-122"/>
                <a:ea typeface="微软雅黑" panose="020B0503020204020204" pitchFamily="34" charset="-122"/>
                <a:cs typeface="Calibri"/>
              </a:rPr>
              <a:t>填加文字标题</a:t>
            </a:r>
            <a:endParaRPr lang="en-US" sz="1200" b="1" dirty="0">
              <a:solidFill>
                <a:srgbClr val="2BB1E0"/>
              </a:solidFill>
              <a:latin typeface="微软雅黑" panose="020B0503020204020204" pitchFamily="34" charset="-122"/>
              <a:ea typeface="微软雅黑" panose="020B0503020204020204" pitchFamily="34" charset="-122"/>
              <a:cs typeface="Calibri"/>
            </a:endParaRPr>
          </a:p>
        </p:txBody>
      </p:sp>
      <p:sp>
        <p:nvSpPr>
          <p:cNvPr id="12" name="TextBox 15"/>
          <p:cNvSpPr txBox="1"/>
          <p:nvPr/>
        </p:nvSpPr>
        <p:spPr>
          <a:xfrm>
            <a:off x="658868" y="3509596"/>
            <a:ext cx="1547714" cy="631323"/>
          </a:xfrm>
          <a:prstGeom prst="rect">
            <a:avLst/>
          </a:prstGeom>
          <a:noFill/>
        </p:spPr>
        <p:txBody>
          <a:bodyPr wrap="square" lIns="0" tIns="45716" rIns="0" bIns="0" rtlCol="0">
            <a:spAutoFit/>
          </a:bodyPr>
          <a:lstStyle/>
          <a:p>
            <a:pPr algn="ctr">
              <a:lnSpc>
                <a:spcPct val="130000"/>
              </a:lnSpc>
            </a:pPr>
            <a:r>
              <a:rPr lang="zh-CN" altLang="en-US" sz="975"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975" dirty="0">
              <a:solidFill>
                <a:schemeClr val="tx1">
                  <a:lumMod val="50000"/>
                  <a:lumOff val="50000"/>
                </a:schemeClr>
              </a:solidFill>
              <a:latin typeface="微软雅黑" panose="020B0503020204020204" pitchFamily="34" charset="-122"/>
              <a:ea typeface="微软雅黑" panose="020B0503020204020204" pitchFamily="34" charset="-122"/>
              <a:cs typeface="Calibri"/>
            </a:endParaRPr>
          </a:p>
        </p:txBody>
      </p:sp>
      <p:sp>
        <p:nvSpPr>
          <p:cNvPr id="13" name="TextBox 16"/>
          <p:cNvSpPr txBox="1"/>
          <p:nvPr/>
        </p:nvSpPr>
        <p:spPr>
          <a:xfrm>
            <a:off x="2626417" y="3202851"/>
            <a:ext cx="1807763" cy="230828"/>
          </a:xfrm>
          <a:prstGeom prst="rect">
            <a:avLst/>
          </a:prstGeom>
          <a:noFill/>
        </p:spPr>
        <p:txBody>
          <a:bodyPr wrap="square" lIns="0" tIns="45716" rIns="0" bIns="0" rtlCol="0">
            <a:spAutoFit/>
          </a:bodyPr>
          <a:lstStyle/>
          <a:p>
            <a:pPr algn="ctr">
              <a:tabLst>
                <a:tab pos="1025423" algn="l"/>
              </a:tabLst>
            </a:pPr>
            <a:r>
              <a:rPr lang="zh-CN" altLang="en-US" sz="1200" b="1" dirty="0">
                <a:solidFill>
                  <a:srgbClr val="2580D1"/>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rgbClr val="2580D1"/>
              </a:solidFill>
              <a:latin typeface="微软雅黑" panose="020B0503020204020204" pitchFamily="34" charset="-122"/>
              <a:ea typeface="微软雅黑" panose="020B0503020204020204" pitchFamily="34" charset="-122"/>
              <a:cs typeface="Calibri"/>
            </a:endParaRPr>
          </a:p>
        </p:txBody>
      </p:sp>
      <p:sp>
        <p:nvSpPr>
          <p:cNvPr id="14" name="TextBox 17"/>
          <p:cNvSpPr txBox="1"/>
          <p:nvPr/>
        </p:nvSpPr>
        <p:spPr>
          <a:xfrm>
            <a:off x="2753005" y="3507051"/>
            <a:ext cx="1547714" cy="631323"/>
          </a:xfrm>
          <a:prstGeom prst="rect">
            <a:avLst/>
          </a:prstGeom>
          <a:noFill/>
        </p:spPr>
        <p:txBody>
          <a:bodyPr wrap="square" lIns="0" tIns="45716" rIns="0" bIns="0" rtlCol="0">
            <a:spAutoFit/>
          </a:bodyPr>
          <a:lstStyle/>
          <a:p>
            <a:pPr algn="ctr">
              <a:lnSpc>
                <a:spcPct val="130000"/>
              </a:lnSpc>
            </a:pPr>
            <a:r>
              <a:rPr lang="zh-CN" altLang="en-US" sz="975"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975" dirty="0">
              <a:solidFill>
                <a:schemeClr val="tx1">
                  <a:lumMod val="50000"/>
                  <a:lumOff val="50000"/>
                </a:schemeClr>
              </a:solidFill>
              <a:latin typeface="微软雅黑" panose="020B0503020204020204" pitchFamily="34" charset="-122"/>
              <a:ea typeface="微软雅黑" panose="020B0503020204020204" pitchFamily="34" charset="-122"/>
              <a:cs typeface="Calibri"/>
            </a:endParaRPr>
          </a:p>
        </p:txBody>
      </p:sp>
      <p:sp>
        <p:nvSpPr>
          <p:cNvPr id="15" name="TextBox 18"/>
          <p:cNvSpPr txBox="1"/>
          <p:nvPr/>
        </p:nvSpPr>
        <p:spPr>
          <a:xfrm>
            <a:off x="4757560" y="3200307"/>
            <a:ext cx="1807763" cy="230828"/>
          </a:xfrm>
          <a:prstGeom prst="rect">
            <a:avLst/>
          </a:prstGeom>
          <a:noFill/>
        </p:spPr>
        <p:txBody>
          <a:bodyPr wrap="square" lIns="0" tIns="45716" rIns="0" bIns="0" rtlCol="0">
            <a:spAutoFit/>
          </a:bodyPr>
          <a:lstStyle/>
          <a:p>
            <a:pPr algn="ctr">
              <a:tabLst>
                <a:tab pos="1025423" algn="l"/>
              </a:tabLst>
            </a:pPr>
            <a:r>
              <a:rPr lang="zh-CN" altLang="en-US" sz="1200" b="1" dirty="0">
                <a:solidFill>
                  <a:srgbClr val="2BB1E0"/>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rgbClr val="2BB1E0"/>
              </a:solidFill>
              <a:latin typeface="微软雅黑" panose="020B0503020204020204" pitchFamily="34" charset="-122"/>
              <a:ea typeface="微软雅黑" panose="020B0503020204020204" pitchFamily="34" charset="-122"/>
              <a:cs typeface="Calibri"/>
            </a:endParaRPr>
          </a:p>
        </p:txBody>
      </p:sp>
      <p:sp>
        <p:nvSpPr>
          <p:cNvPr id="16" name="TextBox 19"/>
          <p:cNvSpPr txBox="1"/>
          <p:nvPr/>
        </p:nvSpPr>
        <p:spPr>
          <a:xfrm>
            <a:off x="4884148" y="3504507"/>
            <a:ext cx="1547714" cy="631323"/>
          </a:xfrm>
          <a:prstGeom prst="rect">
            <a:avLst/>
          </a:prstGeom>
          <a:noFill/>
        </p:spPr>
        <p:txBody>
          <a:bodyPr wrap="square" lIns="0" tIns="45716" rIns="0" bIns="0" rtlCol="0">
            <a:spAutoFit/>
          </a:bodyPr>
          <a:lstStyle/>
          <a:p>
            <a:pPr algn="ctr">
              <a:lnSpc>
                <a:spcPct val="130000"/>
              </a:lnSpc>
            </a:pPr>
            <a:r>
              <a:rPr lang="zh-CN" altLang="en-US" sz="975"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975" dirty="0">
              <a:solidFill>
                <a:schemeClr val="tx1">
                  <a:lumMod val="50000"/>
                  <a:lumOff val="50000"/>
                </a:schemeClr>
              </a:solidFill>
              <a:latin typeface="微软雅黑" panose="020B0503020204020204" pitchFamily="34" charset="-122"/>
              <a:ea typeface="微软雅黑" panose="020B0503020204020204" pitchFamily="34" charset="-122"/>
              <a:cs typeface="Calibri"/>
            </a:endParaRPr>
          </a:p>
        </p:txBody>
      </p:sp>
      <p:sp>
        <p:nvSpPr>
          <p:cNvPr id="17" name="TextBox 20"/>
          <p:cNvSpPr txBox="1"/>
          <p:nvPr/>
        </p:nvSpPr>
        <p:spPr>
          <a:xfrm>
            <a:off x="6940158" y="3205396"/>
            <a:ext cx="1807763" cy="230828"/>
          </a:xfrm>
          <a:prstGeom prst="rect">
            <a:avLst/>
          </a:prstGeom>
          <a:noFill/>
        </p:spPr>
        <p:txBody>
          <a:bodyPr wrap="square" lIns="0" tIns="45716" rIns="0" bIns="0" rtlCol="0">
            <a:spAutoFit/>
          </a:bodyPr>
          <a:lstStyle/>
          <a:p>
            <a:pPr algn="ctr">
              <a:tabLst>
                <a:tab pos="1025423" algn="l"/>
              </a:tabLst>
            </a:pPr>
            <a:r>
              <a:rPr lang="zh-CN" altLang="en-US" sz="1200" b="1" dirty="0">
                <a:solidFill>
                  <a:srgbClr val="2580D1"/>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rgbClr val="2580D1"/>
              </a:solidFill>
              <a:latin typeface="微软雅黑" panose="020B0503020204020204" pitchFamily="34" charset="-122"/>
              <a:ea typeface="微软雅黑" panose="020B0503020204020204" pitchFamily="34" charset="-122"/>
              <a:cs typeface="Calibri"/>
            </a:endParaRPr>
          </a:p>
        </p:txBody>
      </p:sp>
      <p:sp>
        <p:nvSpPr>
          <p:cNvPr id="18" name="TextBox 21"/>
          <p:cNvSpPr txBox="1"/>
          <p:nvPr/>
        </p:nvSpPr>
        <p:spPr>
          <a:xfrm>
            <a:off x="7066746" y="3509596"/>
            <a:ext cx="1547714" cy="631323"/>
          </a:xfrm>
          <a:prstGeom prst="rect">
            <a:avLst/>
          </a:prstGeom>
          <a:noFill/>
        </p:spPr>
        <p:txBody>
          <a:bodyPr wrap="square" lIns="0" tIns="45716" rIns="0" bIns="0" rtlCol="0">
            <a:spAutoFit/>
          </a:bodyPr>
          <a:lstStyle/>
          <a:p>
            <a:pPr algn="ctr">
              <a:lnSpc>
                <a:spcPct val="130000"/>
              </a:lnSpc>
            </a:pPr>
            <a:r>
              <a:rPr lang="zh-CN" altLang="en-US" sz="975"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975" dirty="0">
              <a:solidFill>
                <a:schemeClr val="tx1">
                  <a:lumMod val="50000"/>
                  <a:lumOff val="50000"/>
                </a:schemeClr>
              </a:solidFill>
              <a:latin typeface="微软雅黑" panose="020B0503020204020204" pitchFamily="34" charset="-122"/>
              <a:ea typeface="微软雅黑" panose="020B0503020204020204" pitchFamily="34" charset="-122"/>
              <a:cs typeface="Calibri"/>
            </a:endParaRPr>
          </a:p>
        </p:txBody>
      </p:sp>
      <p:sp>
        <p:nvSpPr>
          <p:cNvPr id="19" name="Freeform 12"/>
          <p:cNvSpPr>
            <a:spLocks noEditPoints="1"/>
          </p:cNvSpPr>
          <p:nvPr/>
        </p:nvSpPr>
        <p:spPr bwMode="auto">
          <a:xfrm>
            <a:off x="5291988" y="1724447"/>
            <a:ext cx="798641"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31" tIns="45716" rIns="91431" bIns="457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dirty="0">
              <a:latin typeface="+mn-ea"/>
            </a:endParaRPr>
          </a:p>
        </p:txBody>
      </p:sp>
      <p:grpSp>
        <p:nvGrpSpPr>
          <p:cNvPr id="20" name="Group 71"/>
          <p:cNvGrpSpPr/>
          <p:nvPr/>
        </p:nvGrpSpPr>
        <p:grpSpPr>
          <a:xfrm>
            <a:off x="3241754" y="1794608"/>
            <a:ext cx="584146" cy="583209"/>
            <a:chOff x="3810000" y="2265363"/>
            <a:chExt cx="915988" cy="914400"/>
          </a:xfrm>
          <a:solidFill>
            <a:schemeClr val="bg1"/>
          </a:solidFill>
        </p:grpSpPr>
        <p:sp>
          <p:nvSpPr>
            <p:cNvPr id="21"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22"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23"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24"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25"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26"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27"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28"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grpSp>
      <p:grpSp>
        <p:nvGrpSpPr>
          <p:cNvPr id="29" name="Group 173"/>
          <p:cNvGrpSpPr/>
          <p:nvPr/>
        </p:nvGrpSpPr>
        <p:grpSpPr>
          <a:xfrm>
            <a:off x="7467845" y="1758816"/>
            <a:ext cx="647988" cy="643352"/>
            <a:chOff x="6400800" y="1195388"/>
            <a:chExt cx="654050" cy="649287"/>
          </a:xfrm>
          <a:solidFill>
            <a:schemeClr val="bg1"/>
          </a:solidFill>
        </p:grpSpPr>
        <p:sp>
          <p:nvSpPr>
            <p:cNvPr id="30"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31"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32"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33"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34"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grpSp>
      <p:grpSp>
        <p:nvGrpSpPr>
          <p:cNvPr id="35" name="Group 162"/>
          <p:cNvGrpSpPr/>
          <p:nvPr/>
        </p:nvGrpSpPr>
        <p:grpSpPr>
          <a:xfrm>
            <a:off x="1125049" y="1731515"/>
            <a:ext cx="604211" cy="646302"/>
            <a:chOff x="4267200" y="1196975"/>
            <a:chExt cx="593725" cy="635001"/>
          </a:xfrm>
          <a:solidFill>
            <a:schemeClr val="bg1"/>
          </a:solidFill>
        </p:grpSpPr>
        <p:sp>
          <p:nvSpPr>
            <p:cNvPr id="36"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37"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sp>
          <p:nvSpPr>
            <p:cNvPr id="38"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350">
                <a:latin typeface="+mn-ea"/>
              </a:endParaRPr>
            </a:p>
          </p:txBody>
        </p:sp>
      </p:grpSp>
    </p:spTree>
    <p:extLst>
      <p:ext uri="{BB962C8B-B14F-4D97-AF65-F5344CB8AC3E}">
        <p14:creationId xmlns:p14="http://schemas.microsoft.com/office/powerpoint/2010/main" val="6611298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fade">
                                      <p:cBhvr>
                                        <p:cTn id="61" dur="500"/>
                                        <p:tgtEl>
                                          <p:spTgt spid="19"/>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500"/>
                                        <p:tgtEl>
                                          <p:spTgt spid="15"/>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500"/>
                                        <p:tgtEl>
                                          <p:spTgt spid="16"/>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0"/>
                                        </p:tgtEl>
                                        <p:attrNameLst>
                                          <p:attrName>style.visibility</p:attrName>
                                        </p:attrNameLst>
                                      </p:cBhvr>
                                      <p:to>
                                        <p:strVal val="visible"/>
                                      </p:to>
                                    </p:set>
                                    <p:anim calcmode="lin" valueType="num">
                                      <p:cBhvr>
                                        <p:cTn id="73" dur="500" fill="hold"/>
                                        <p:tgtEl>
                                          <p:spTgt spid="10"/>
                                        </p:tgtEl>
                                        <p:attrNameLst>
                                          <p:attrName>ppt_w</p:attrName>
                                        </p:attrNameLst>
                                      </p:cBhvr>
                                      <p:tavLst>
                                        <p:tav tm="0">
                                          <p:val>
                                            <p:fltVal val="0"/>
                                          </p:val>
                                        </p:tav>
                                        <p:tav tm="100000">
                                          <p:val>
                                            <p:strVal val="#ppt_w"/>
                                          </p:val>
                                        </p:tav>
                                      </p:tavLst>
                                    </p:anim>
                                    <p:anim calcmode="lin" valueType="num">
                                      <p:cBhvr>
                                        <p:cTn id="74" dur="500" fill="hold"/>
                                        <p:tgtEl>
                                          <p:spTgt spid="10"/>
                                        </p:tgtEl>
                                        <p:attrNameLst>
                                          <p:attrName>ppt_h</p:attrName>
                                        </p:attrNameLst>
                                      </p:cBhvr>
                                      <p:tavLst>
                                        <p:tav tm="0">
                                          <p:val>
                                            <p:fltVal val="0"/>
                                          </p:val>
                                        </p:tav>
                                        <p:tav tm="100000">
                                          <p:val>
                                            <p:strVal val="#ppt_h"/>
                                          </p:val>
                                        </p:tav>
                                      </p:tavLst>
                                    </p:anim>
                                    <p:animEffect transition="in" filter="fade">
                                      <p:cBhvr>
                                        <p:cTn id="75" dur="500"/>
                                        <p:tgtEl>
                                          <p:spTgt spid="10"/>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7"/>
                                        </p:tgtEl>
                                        <p:attrNameLst>
                                          <p:attrName>style.visibility</p:attrName>
                                        </p:attrNameLst>
                                      </p:cBhvr>
                                      <p:to>
                                        <p:strVal val="visible"/>
                                      </p:to>
                                    </p:set>
                                    <p:anim calcmode="lin" valueType="num">
                                      <p:cBhvr>
                                        <p:cTn id="79" dur="500" fill="hold"/>
                                        <p:tgtEl>
                                          <p:spTgt spid="7"/>
                                        </p:tgtEl>
                                        <p:attrNameLst>
                                          <p:attrName>ppt_w</p:attrName>
                                        </p:attrNameLst>
                                      </p:cBhvr>
                                      <p:tavLst>
                                        <p:tav tm="0">
                                          <p:val>
                                            <p:fltVal val="0"/>
                                          </p:val>
                                        </p:tav>
                                        <p:tav tm="100000">
                                          <p:val>
                                            <p:strVal val="#ppt_w"/>
                                          </p:val>
                                        </p:tav>
                                      </p:tavLst>
                                    </p:anim>
                                    <p:anim calcmode="lin" valueType="num">
                                      <p:cBhvr>
                                        <p:cTn id="80" dur="500" fill="hold"/>
                                        <p:tgtEl>
                                          <p:spTgt spid="7"/>
                                        </p:tgtEl>
                                        <p:attrNameLst>
                                          <p:attrName>ppt_h</p:attrName>
                                        </p:attrNameLst>
                                      </p:cBhvr>
                                      <p:tavLst>
                                        <p:tav tm="0">
                                          <p:val>
                                            <p:fltVal val="0"/>
                                          </p:val>
                                        </p:tav>
                                        <p:tav tm="100000">
                                          <p:val>
                                            <p:strVal val="#ppt_h"/>
                                          </p:val>
                                        </p:tav>
                                      </p:tavLst>
                                    </p:anim>
                                    <p:animEffect transition="in" filter="fade">
                                      <p:cBhvr>
                                        <p:cTn id="81" dur="500"/>
                                        <p:tgtEl>
                                          <p:spTgt spid="7"/>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29"/>
                                        </p:tgtEl>
                                        <p:attrNameLst>
                                          <p:attrName>style.visibility</p:attrName>
                                        </p:attrNameLst>
                                      </p:cBhvr>
                                      <p:to>
                                        <p:strVal val="visible"/>
                                      </p:to>
                                    </p:set>
                                    <p:animEffect transition="in" filter="fade">
                                      <p:cBhvr>
                                        <p:cTn id="85" dur="500"/>
                                        <p:tgtEl>
                                          <p:spTgt spid="29"/>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fade">
                                      <p:cBhvr>
                                        <p:cTn id="89" dur="500"/>
                                        <p:tgtEl>
                                          <p:spTgt spid="17"/>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p:bldP spid="9" grpId="0"/>
      <p:bldP spid="10" grpId="0"/>
      <p:bldP spid="11" grpId="0"/>
      <p:bldP spid="12" grpId="0"/>
      <p:bldP spid="13" grpId="0"/>
      <p:bldP spid="14" grpId="0"/>
      <p:bldP spid="15" grpId="0"/>
      <p:bldP spid="16" grpId="0"/>
      <p:bldP spid="17" grpId="0"/>
      <p:bldP spid="18" grpId="0"/>
      <p:bldP spid="1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5364519" y="1028173"/>
            <a:ext cx="2159959" cy="477113"/>
            <a:chOff x="3131840" y="987574"/>
            <a:chExt cx="2880320" cy="648072"/>
          </a:xfrm>
        </p:grpSpPr>
        <p:sp>
          <p:nvSpPr>
            <p:cNvPr id="30" name="圆角矩形 29"/>
            <p:cNvSpPr/>
            <p:nvPr/>
          </p:nvSpPr>
          <p:spPr>
            <a:xfrm>
              <a:off x="3131840" y="987574"/>
              <a:ext cx="2880320" cy="648072"/>
            </a:xfrm>
            <a:prstGeom prst="roundRect">
              <a:avLst>
                <a:gd name="adj" fmla="val 50000"/>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rgbClr val="2BB1E0"/>
                </a:solidFill>
              </a:endParaRPr>
            </a:p>
          </p:txBody>
        </p:sp>
        <p:sp>
          <p:nvSpPr>
            <p:cNvPr id="31" name="TextBox 3"/>
            <p:cNvSpPr txBox="1"/>
            <p:nvPr/>
          </p:nvSpPr>
          <p:spPr>
            <a:xfrm>
              <a:off x="3864114" y="1080778"/>
              <a:ext cx="1631428" cy="548703"/>
            </a:xfrm>
            <a:prstGeom prst="rect">
              <a:avLst/>
            </a:prstGeom>
            <a:noFill/>
          </p:spPr>
          <p:txBody>
            <a:bodyPr wrap="none" rtlCol="0">
              <a:spAutoFit/>
            </a:bodyPr>
            <a:lstStyle/>
            <a:p>
              <a:r>
                <a:rPr lang="zh-CN" altLang="en-US" sz="2025" dirty="0" smtClean="0">
                  <a:solidFill>
                    <a:srgbClr val="2BB1E0"/>
                  </a:solidFill>
                  <a:latin typeface="微软雅黑" panose="020B0503020204020204" pitchFamily="34" charset="-122"/>
                  <a:ea typeface="微软雅黑" panose="020B0503020204020204" pitchFamily="34" charset="-122"/>
                </a:rPr>
                <a:t>第四部分</a:t>
              </a:r>
              <a:endParaRPr lang="zh-CN" altLang="en-US" sz="2025" dirty="0">
                <a:solidFill>
                  <a:srgbClr val="2BB1E0"/>
                </a:solidFill>
                <a:latin typeface="微软雅黑" panose="020B0503020204020204" pitchFamily="34" charset="-122"/>
                <a:ea typeface="微软雅黑" panose="020B0503020204020204" pitchFamily="34" charset="-122"/>
              </a:endParaRPr>
            </a:p>
          </p:txBody>
        </p:sp>
      </p:grpSp>
      <p:cxnSp>
        <p:nvCxnSpPr>
          <p:cNvPr id="32" name="直接连接符 31"/>
          <p:cNvCxnSpPr/>
          <p:nvPr/>
        </p:nvCxnSpPr>
        <p:spPr>
          <a:xfrm flipH="1">
            <a:off x="4236424" y="1923078"/>
            <a:ext cx="444003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4236424" y="2931424"/>
            <a:ext cx="444003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TextBox 6"/>
          <p:cNvSpPr txBox="1"/>
          <p:nvPr/>
        </p:nvSpPr>
        <p:spPr>
          <a:xfrm>
            <a:off x="4703485" y="2139152"/>
            <a:ext cx="3493260" cy="588621"/>
          </a:xfrm>
          <a:prstGeom prst="rect">
            <a:avLst/>
          </a:prstGeom>
          <a:noFill/>
        </p:spPr>
        <p:txBody>
          <a:bodyPr wrap="none" lIns="91438" tIns="45719" rIns="91438" bIns="45719" rtlCol="0">
            <a:spAutoFit/>
          </a:bodyPr>
          <a:lstStyle/>
          <a:p>
            <a:pPr algn="ctr"/>
            <a:r>
              <a:rPr lang="zh-CN" altLang="en-US" sz="3225" b="1" dirty="0">
                <a:solidFill>
                  <a:srgbClr val="2580D1"/>
                </a:solidFill>
                <a:latin typeface="微软雅黑" panose="020B0503020204020204" pitchFamily="34" charset="-122"/>
                <a:ea typeface="微软雅黑" panose="020B0503020204020204" pitchFamily="34" charset="-122"/>
              </a:rPr>
              <a:t>单击此处添加标题</a:t>
            </a:r>
          </a:p>
        </p:txBody>
      </p:sp>
      <p:sp>
        <p:nvSpPr>
          <p:cNvPr id="35" name="矩形 34"/>
          <p:cNvSpPr/>
          <p:nvPr/>
        </p:nvSpPr>
        <p:spPr>
          <a:xfrm>
            <a:off x="4428537" y="3075474"/>
            <a:ext cx="4158461" cy="438580"/>
          </a:xfrm>
          <a:prstGeom prst="rect">
            <a:avLst/>
          </a:prstGeom>
        </p:spPr>
        <p:txBody>
          <a:bodyPr wrap="square" lIns="91438" tIns="45719" rIns="91438" bIns="45719">
            <a:spAutoFit/>
          </a:bodyPr>
          <a:lstStyle/>
          <a:p>
            <a:pPr algn="ctr"/>
            <a:r>
              <a:rPr lang="zh-CN" altLang="en-US" sz="1125"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36" name="椭圆 35"/>
          <p:cNvSpPr/>
          <p:nvPr/>
        </p:nvSpPr>
        <p:spPr>
          <a:xfrm>
            <a:off x="6227709" y="4083819"/>
            <a:ext cx="431992" cy="432148"/>
          </a:xfrm>
          <a:prstGeom prst="ellipse">
            <a:avLst/>
          </a:prstGeom>
          <a:solidFill>
            <a:srgbClr val="2BB1E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en-US" altLang="zh-CN" sz="2400" dirty="0">
                <a:latin typeface="微软雅黑" panose="020B0503020204020204" pitchFamily="34" charset="-122"/>
                <a:ea typeface="微软雅黑" panose="020B0503020204020204" pitchFamily="34" charset="-122"/>
              </a:rPr>
              <a:t>4</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4202115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par>
                                <p:cTn id="17" presetID="22" presetClass="entr" presetSubtype="2"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right)">
                                      <p:cBhvr>
                                        <p:cTn id="19" dur="500"/>
                                        <p:tgtEl>
                                          <p:spTgt spid="33"/>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4"/>
                                        </p:tgtEl>
                                        <p:attrNameLst>
                                          <p:attrName>ppt_y</p:attrName>
                                        </p:attrNameLst>
                                      </p:cBhvr>
                                      <p:tavLst>
                                        <p:tav tm="0">
                                          <p:val>
                                            <p:strVal val="#ppt_y"/>
                                          </p:val>
                                        </p:tav>
                                        <p:tav tm="100000">
                                          <p:val>
                                            <p:strVal val="#ppt_y"/>
                                          </p:val>
                                        </p:tav>
                                      </p:tavLst>
                                    </p:anim>
                                    <p:anim calcmode="lin" valueType="num">
                                      <p:cBhvr>
                                        <p:cTn id="25"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4"/>
                                        </p:tgtEl>
                                      </p:cBhvr>
                                    </p:animEffect>
                                  </p:childTnLst>
                                </p:cTn>
                              </p:par>
                            </p:childTnLst>
                          </p:cTn>
                        </p:par>
                        <p:par>
                          <p:cTn id="28" fill="hold">
                            <p:stCondLst>
                              <p:cond delay="1850"/>
                            </p:stCondLst>
                            <p:childTnLst>
                              <p:par>
                                <p:cTn id="29" presetID="22" presetClass="entr" presetSubtype="1"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up)">
                                      <p:cBhvr>
                                        <p:cTn id="3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 name="Oval 7"/>
          <p:cNvSpPr>
            <a:spLocks noChangeArrowheads="1"/>
          </p:cNvSpPr>
          <p:nvPr/>
        </p:nvSpPr>
        <p:spPr bwMode="auto">
          <a:xfrm>
            <a:off x="6172171" y="1012640"/>
            <a:ext cx="772414" cy="771224"/>
          </a:xfrm>
          <a:prstGeom prst="ellipse">
            <a:avLst/>
          </a:prstGeom>
          <a:solidFill>
            <a:srgbClr val="2580D1"/>
          </a:solidFill>
          <a:ln>
            <a:noFill/>
          </a:ln>
        </p:spPr>
        <p:txBody>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49">
              <a:ea typeface="宋体" panose="02010600030101010101" pitchFamily="2" charset="-122"/>
            </a:endParaRPr>
          </a:p>
        </p:txBody>
      </p:sp>
      <p:sp>
        <p:nvSpPr>
          <p:cNvPr id="5" name="Freeform 8"/>
          <p:cNvSpPr>
            <a:spLocks/>
          </p:cNvSpPr>
          <p:nvPr/>
        </p:nvSpPr>
        <p:spPr bwMode="auto">
          <a:xfrm>
            <a:off x="6424484" y="1852893"/>
            <a:ext cx="266596" cy="232082"/>
          </a:xfrm>
          <a:custGeom>
            <a:avLst/>
            <a:gdLst>
              <a:gd name="T0" fmla="*/ 2147483646 w 464"/>
              <a:gd name="T1" fmla="*/ 0 h 401"/>
              <a:gd name="T2" fmla="*/ 2147483646 w 464"/>
              <a:gd name="T3" fmla="*/ 2147483646 h 401"/>
              <a:gd name="T4" fmla="*/ 0 w 464"/>
              <a:gd name="T5" fmla="*/ 2147483646 h 401"/>
              <a:gd name="T6" fmla="*/ 2147483646 w 464"/>
              <a:gd name="T7" fmla="*/ 2147483646 h 401"/>
              <a:gd name="T8" fmla="*/ 2147483646 w 464"/>
              <a:gd name="T9" fmla="*/ 2147483646 h 401"/>
              <a:gd name="T10" fmla="*/ 2147483646 w 464"/>
              <a:gd name="T11" fmla="*/ 2147483646 h 401"/>
              <a:gd name="T12" fmla="*/ 2147483646 w 464"/>
              <a:gd name="T13" fmla="*/ 0 h 40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64" h="401">
                <a:moveTo>
                  <a:pt x="232" y="0"/>
                </a:moveTo>
                <a:lnTo>
                  <a:pt x="116" y="201"/>
                </a:lnTo>
                <a:lnTo>
                  <a:pt x="0" y="401"/>
                </a:lnTo>
                <a:lnTo>
                  <a:pt x="232" y="401"/>
                </a:lnTo>
                <a:lnTo>
                  <a:pt x="464" y="401"/>
                </a:lnTo>
                <a:lnTo>
                  <a:pt x="348" y="201"/>
                </a:lnTo>
                <a:lnTo>
                  <a:pt x="232" y="0"/>
                </a:lnTo>
                <a:close/>
              </a:path>
            </a:pathLst>
          </a:custGeom>
          <a:solidFill>
            <a:srgbClr val="2BB1E0"/>
          </a:solidFill>
          <a:ln>
            <a:noFill/>
          </a:ln>
        </p:spPr>
        <p:txBody>
          <a:bodyPr/>
          <a:lstStyle/>
          <a:p>
            <a:endParaRPr lang="zh-CN" altLang="en-US"/>
          </a:p>
        </p:txBody>
      </p:sp>
      <p:sp>
        <p:nvSpPr>
          <p:cNvPr id="6" name="Freeform 9"/>
          <p:cNvSpPr>
            <a:spLocks/>
          </p:cNvSpPr>
          <p:nvPr/>
        </p:nvSpPr>
        <p:spPr bwMode="auto">
          <a:xfrm>
            <a:off x="7409937" y="1704124"/>
            <a:ext cx="881909" cy="881908"/>
          </a:xfrm>
          <a:custGeom>
            <a:avLst/>
            <a:gdLst>
              <a:gd name="T0" fmla="*/ 2147483646 w 1530"/>
              <a:gd name="T1" fmla="*/ 2147483646 h 1530"/>
              <a:gd name="T2" fmla="*/ 2147483646 w 1530"/>
              <a:gd name="T3" fmla="*/ 2147483646 h 1530"/>
              <a:gd name="T4" fmla="*/ 2147483646 w 1530"/>
              <a:gd name="T5" fmla="*/ 2147483646 h 1530"/>
              <a:gd name="T6" fmla="*/ 2147483646 w 1530"/>
              <a:gd name="T7" fmla="*/ 2147483646 h 1530"/>
              <a:gd name="T8" fmla="*/ 2147483646 w 1530"/>
              <a:gd name="T9" fmla="*/ 2147483646 h 15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30" h="1530">
                <a:moveTo>
                  <a:pt x="1345" y="430"/>
                </a:moveTo>
                <a:cubicBezTo>
                  <a:pt x="1160" y="110"/>
                  <a:pt x="751" y="0"/>
                  <a:pt x="430" y="185"/>
                </a:cubicBezTo>
                <a:cubicBezTo>
                  <a:pt x="110" y="370"/>
                  <a:pt x="0" y="779"/>
                  <a:pt x="185" y="1100"/>
                </a:cubicBezTo>
                <a:cubicBezTo>
                  <a:pt x="370" y="1420"/>
                  <a:pt x="780" y="1530"/>
                  <a:pt x="1100" y="1345"/>
                </a:cubicBezTo>
                <a:cubicBezTo>
                  <a:pt x="1420" y="1160"/>
                  <a:pt x="1530" y="750"/>
                  <a:pt x="1345" y="430"/>
                </a:cubicBezTo>
                <a:close/>
              </a:path>
            </a:pathLst>
          </a:custGeom>
          <a:solidFill>
            <a:srgbClr val="2580D1"/>
          </a:solidFill>
          <a:ln>
            <a:noFill/>
          </a:ln>
        </p:spPr>
        <p:txBody>
          <a:bodyPr/>
          <a:lstStyle/>
          <a:p>
            <a:endParaRPr lang="zh-CN" altLang="en-US"/>
          </a:p>
        </p:txBody>
      </p:sp>
      <p:sp>
        <p:nvSpPr>
          <p:cNvPr id="7" name="Freeform 10"/>
          <p:cNvSpPr>
            <a:spLocks/>
          </p:cNvSpPr>
          <p:nvPr/>
        </p:nvSpPr>
        <p:spPr bwMode="auto">
          <a:xfrm>
            <a:off x="7189758" y="2371803"/>
            <a:ext cx="267786" cy="232082"/>
          </a:xfrm>
          <a:custGeom>
            <a:avLst/>
            <a:gdLst>
              <a:gd name="T0" fmla="*/ 2147483646 w 464"/>
              <a:gd name="T1" fmla="*/ 0 h 402"/>
              <a:gd name="T2" fmla="*/ 2147483646 w 464"/>
              <a:gd name="T3" fmla="*/ 0 h 402"/>
              <a:gd name="T4" fmla="*/ 0 w 464"/>
              <a:gd name="T5" fmla="*/ 0 h 402"/>
              <a:gd name="T6" fmla="*/ 2147483646 w 464"/>
              <a:gd name="T7" fmla="*/ 2147483646 h 402"/>
              <a:gd name="T8" fmla="*/ 2147483646 w 464"/>
              <a:gd name="T9" fmla="*/ 2147483646 h 402"/>
              <a:gd name="T10" fmla="*/ 2147483646 w 464"/>
              <a:gd name="T11" fmla="*/ 2147483646 h 402"/>
              <a:gd name="T12" fmla="*/ 2147483646 w 464"/>
              <a:gd name="T13" fmla="*/ 0 h 40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64" h="402">
                <a:moveTo>
                  <a:pt x="464" y="0"/>
                </a:moveTo>
                <a:lnTo>
                  <a:pt x="232" y="0"/>
                </a:lnTo>
                <a:lnTo>
                  <a:pt x="0" y="0"/>
                </a:lnTo>
                <a:lnTo>
                  <a:pt x="116" y="201"/>
                </a:lnTo>
                <a:lnTo>
                  <a:pt x="232" y="402"/>
                </a:lnTo>
                <a:lnTo>
                  <a:pt x="348" y="201"/>
                </a:lnTo>
                <a:lnTo>
                  <a:pt x="464" y="0"/>
                </a:lnTo>
                <a:close/>
              </a:path>
            </a:pathLst>
          </a:custGeom>
          <a:solidFill>
            <a:srgbClr val="2BB1E0"/>
          </a:solidFill>
          <a:ln>
            <a:noFill/>
          </a:ln>
        </p:spPr>
        <p:txBody>
          <a:bodyPr/>
          <a:lstStyle/>
          <a:p>
            <a:endParaRPr lang="zh-CN" altLang="en-US"/>
          </a:p>
        </p:txBody>
      </p:sp>
      <p:sp>
        <p:nvSpPr>
          <p:cNvPr id="8" name="Freeform 11"/>
          <p:cNvSpPr>
            <a:spLocks/>
          </p:cNvSpPr>
          <p:nvPr/>
        </p:nvSpPr>
        <p:spPr bwMode="auto">
          <a:xfrm>
            <a:off x="7409937" y="3196585"/>
            <a:ext cx="881909" cy="881908"/>
          </a:xfrm>
          <a:custGeom>
            <a:avLst/>
            <a:gdLst>
              <a:gd name="T0" fmla="*/ 2147483646 w 1530"/>
              <a:gd name="T1" fmla="*/ 2147483646 h 1529"/>
              <a:gd name="T2" fmla="*/ 2147483646 w 1530"/>
              <a:gd name="T3" fmla="*/ 2147483646 h 1529"/>
              <a:gd name="T4" fmla="*/ 2147483646 w 1530"/>
              <a:gd name="T5" fmla="*/ 2147483646 h 1529"/>
              <a:gd name="T6" fmla="*/ 2147483646 w 1530"/>
              <a:gd name="T7" fmla="*/ 2147483646 h 1529"/>
              <a:gd name="T8" fmla="*/ 2147483646 w 1530"/>
              <a:gd name="T9" fmla="*/ 2147483646 h 15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30" h="1529">
                <a:moveTo>
                  <a:pt x="1345" y="1099"/>
                </a:moveTo>
                <a:cubicBezTo>
                  <a:pt x="1530" y="779"/>
                  <a:pt x="1420" y="369"/>
                  <a:pt x="1100" y="184"/>
                </a:cubicBezTo>
                <a:cubicBezTo>
                  <a:pt x="780" y="0"/>
                  <a:pt x="370" y="109"/>
                  <a:pt x="185" y="430"/>
                </a:cubicBezTo>
                <a:cubicBezTo>
                  <a:pt x="0" y="750"/>
                  <a:pt x="110" y="1160"/>
                  <a:pt x="430" y="1344"/>
                </a:cubicBezTo>
                <a:cubicBezTo>
                  <a:pt x="751" y="1529"/>
                  <a:pt x="1160" y="1420"/>
                  <a:pt x="1345" y="1099"/>
                </a:cubicBezTo>
                <a:close/>
              </a:path>
            </a:pathLst>
          </a:custGeom>
          <a:solidFill>
            <a:srgbClr val="2580D1"/>
          </a:solidFill>
          <a:ln>
            <a:noFill/>
          </a:ln>
        </p:spPr>
        <p:txBody>
          <a:bodyPr/>
          <a:lstStyle/>
          <a:p>
            <a:endParaRPr lang="zh-CN" altLang="en-US"/>
          </a:p>
        </p:txBody>
      </p:sp>
      <p:sp>
        <p:nvSpPr>
          <p:cNvPr id="9" name="Freeform 12"/>
          <p:cNvSpPr>
            <a:spLocks/>
          </p:cNvSpPr>
          <p:nvPr/>
        </p:nvSpPr>
        <p:spPr bwMode="auto">
          <a:xfrm>
            <a:off x="7189758" y="3178732"/>
            <a:ext cx="267786" cy="232082"/>
          </a:xfrm>
          <a:custGeom>
            <a:avLst/>
            <a:gdLst>
              <a:gd name="T0" fmla="*/ 2147483646 w 464"/>
              <a:gd name="T1" fmla="*/ 2147483646 h 402"/>
              <a:gd name="T2" fmla="*/ 2147483646 w 464"/>
              <a:gd name="T3" fmla="*/ 2147483646 h 402"/>
              <a:gd name="T4" fmla="*/ 2147483646 w 464"/>
              <a:gd name="T5" fmla="*/ 0 h 402"/>
              <a:gd name="T6" fmla="*/ 2147483646 w 464"/>
              <a:gd name="T7" fmla="*/ 2147483646 h 402"/>
              <a:gd name="T8" fmla="*/ 0 w 464"/>
              <a:gd name="T9" fmla="*/ 2147483646 h 402"/>
              <a:gd name="T10" fmla="*/ 2147483646 w 464"/>
              <a:gd name="T11" fmla="*/ 2147483646 h 402"/>
              <a:gd name="T12" fmla="*/ 2147483646 w 464"/>
              <a:gd name="T13" fmla="*/ 2147483646 h 40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64" h="402">
                <a:moveTo>
                  <a:pt x="464" y="402"/>
                </a:moveTo>
                <a:lnTo>
                  <a:pt x="348" y="201"/>
                </a:lnTo>
                <a:lnTo>
                  <a:pt x="232" y="0"/>
                </a:lnTo>
                <a:lnTo>
                  <a:pt x="116" y="201"/>
                </a:lnTo>
                <a:lnTo>
                  <a:pt x="0" y="402"/>
                </a:lnTo>
                <a:lnTo>
                  <a:pt x="232" y="402"/>
                </a:lnTo>
                <a:lnTo>
                  <a:pt x="464" y="402"/>
                </a:lnTo>
                <a:close/>
              </a:path>
            </a:pathLst>
          </a:custGeom>
          <a:solidFill>
            <a:srgbClr val="2BB1E0"/>
          </a:solidFill>
          <a:ln>
            <a:noFill/>
          </a:ln>
        </p:spPr>
        <p:txBody>
          <a:bodyPr/>
          <a:lstStyle/>
          <a:p>
            <a:endParaRPr lang="zh-CN" altLang="en-US"/>
          </a:p>
        </p:txBody>
      </p:sp>
      <p:sp>
        <p:nvSpPr>
          <p:cNvPr id="10" name="Oval 13"/>
          <p:cNvSpPr>
            <a:spLocks noChangeArrowheads="1"/>
          </p:cNvSpPr>
          <p:nvPr/>
        </p:nvSpPr>
        <p:spPr bwMode="auto">
          <a:xfrm>
            <a:off x="6172171" y="3998752"/>
            <a:ext cx="772414" cy="771224"/>
          </a:xfrm>
          <a:prstGeom prst="ellipse">
            <a:avLst/>
          </a:prstGeom>
          <a:solidFill>
            <a:srgbClr val="2580D1"/>
          </a:solidFill>
          <a:ln>
            <a:noFill/>
          </a:ln>
        </p:spPr>
        <p:txBody>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49">
              <a:ea typeface="宋体" panose="02010600030101010101" pitchFamily="2" charset="-122"/>
            </a:endParaRPr>
          </a:p>
        </p:txBody>
      </p:sp>
      <p:sp>
        <p:nvSpPr>
          <p:cNvPr id="11" name="Freeform 14"/>
          <p:cNvSpPr>
            <a:spLocks/>
          </p:cNvSpPr>
          <p:nvPr/>
        </p:nvSpPr>
        <p:spPr bwMode="auto">
          <a:xfrm>
            <a:off x="6424484" y="3697642"/>
            <a:ext cx="266596" cy="232082"/>
          </a:xfrm>
          <a:custGeom>
            <a:avLst/>
            <a:gdLst>
              <a:gd name="T0" fmla="*/ 2147483646 w 464"/>
              <a:gd name="T1" fmla="*/ 2147483646 h 401"/>
              <a:gd name="T2" fmla="*/ 2147483646 w 464"/>
              <a:gd name="T3" fmla="*/ 2147483646 h 401"/>
              <a:gd name="T4" fmla="*/ 2147483646 w 464"/>
              <a:gd name="T5" fmla="*/ 0 h 401"/>
              <a:gd name="T6" fmla="*/ 2147483646 w 464"/>
              <a:gd name="T7" fmla="*/ 0 h 401"/>
              <a:gd name="T8" fmla="*/ 0 w 464"/>
              <a:gd name="T9" fmla="*/ 0 h 401"/>
              <a:gd name="T10" fmla="*/ 2147483646 w 464"/>
              <a:gd name="T11" fmla="*/ 2147483646 h 401"/>
              <a:gd name="T12" fmla="*/ 2147483646 w 464"/>
              <a:gd name="T13" fmla="*/ 2147483646 h 40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64" h="401">
                <a:moveTo>
                  <a:pt x="232" y="401"/>
                </a:moveTo>
                <a:lnTo>
                  <a:pt x="348" y="201"/>
                </a:lnTo>
                <a:lnTo>
                  <a:pt x="464" y="0"/>
                </a:lnTo>
                <a:lnTo>
                  <a:pt x="232" y="0"/>
                </a:lnTo>
                <a:lnTo>
                  <a:pt x="0" y="0"/>
                </a:lnTo>
                <a:lnTo>
                  <a:pt x="116" y="201"/>
                </a:lnTo>
                <a:lnTo>
                  <a:pt x="232" y="401"/>
                </a:lnTo>
                <a:close/>
              </a:path>
            </a:pathLst>
          </a:custGeom>
          <a:solidFill>
            <a:srgbClr val="2BB1E0"/>
          </a:solidFill>
          <a:ln>
            <a:noFill/>
          </a:ln>
        </p:spPr>
        <p:txBody>
          <a:bodyPr/>
          <a:lstStyle/>
          <a:p>
            <a:endParaRPr lang="zh-CN" altLang="en-US"/>
          </a:p>
        </p:txBody>
      </p:sp>
      <p:sp>
        <p:nvSpPr>
          <p:cNvPr id="12" name="Rectangle 15"/>
          <p:cNvSpPr>
            <a:spLocks noChangeArrowheads="1"/>
          </p:cNvSpPr>
          <p:nvPr/>
        </p:nvSpPr>
        <p:spPr bwMode="auto">
          <a:xfrm>
            <a:off x="630785" y="1425627"/>
            <a:ext cx="4859424" cy="3192009"/>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9525">
            <a:solidFill>
              <a:srgbClr val="C7C7C7"/>
            </a:solidFill>
            <a:miter lim="800000"/>
            <a:headEnd/>
            <a:tailEnd/>
          </a:ln>
        </p:spPr>
        <p:txBody>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49">
              <a:ea typeface="宋体" panose="02010600030101010101" pitchFamily="2" charset="-122"/>
            </a:endParaRPr>
          </a:p>
        </p:txBody>
      </p:sp>
      <p:sp>
        <p:nvSpPr>
          <p:cNvPr id="13" name="Rectangle 16"/>
          <p:cNvSpPr>
            <a:spLocks noChangeArrowheads="1"/>
          </p:cNvSpPr>
          <p:nvPr/>
        </p:nvSpPr>
        <p:spPr bwMode="auto">
          <a:xfrm>
            <a:off x="1035440" y="1231630"/>
            <a:ext cx="4048925" cy="386802"/>
          </a:xfrm>
          <a:prstGeom prst="rect">
            <a:avLst/>
          </a:prstGeom>
          <a:solidFill>
            <a:srgbClr val="2580D1"/>
          </a:solidFill>
          <a:ln>
            <a:noFill/>
          </a:ln>
        </p:spPr>
        <p:txBody>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49">
              <a:ea typeface="宋体" panose="02010600030101010101" pitchFamily="2" charset="-122"/>
            </a:endParaRPr>
          </a:p>
        </p:txBody>
      </p:sp>
      <p:sp>
        <p:nvSpPr>
          <p:cNvPr id="14" name="TextBox 14"/>
          <p:cNvSpPr txBox="1">
            <a:spLocks noChangeArrowheads="1"/>
          </p:cNvSpPr>
          <p:nvPr/>
        </p:nvSpPr>
        <p:spPr bwMode="auto">
          <a:xfrm>
            <a:off x="6242390" y="1169742"/>
            <a:ext cx="65101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349" dirty="0">
                <a:solidFill>
                  <a:schemeClr val="bg1"/>
                </a:solidFill>
                <a:latin typeface="微软雅黑" panose="020B0503020204020204" pitchFamily="34" charset="-122"/>
              </a:rPr>
              <a:t>添加文本</a:t>
            </a:r>
          </a:p>
        </p:txBody>
      </p:sp>
      <p:sp>
        <p:nvSpPr>
          <p:cNvPr id="15" name="TextBox 15"/>
          <p:cNvSpPr txBox="1">
            <a:spLocks noChangeArrowheads="1"/>
          </p:cNvSpPr>
          <p:nvPr/>
        </p:nvSpPr>
        <p:spPr bwMode="auto">
          <a:xfrm>
            <a:off x="7538475" y="1901690"/>
            <a:ext cx="651018"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349">
                <a:solidFill>
                  <a:schemeClr val="bg1"/>
                </a:solidFill>
                <a:latin typeface="微软雅黑" panose="020B0503020204020204" pitchFamily="34" charset="-122"/>
              </a:rPr>
              <a:t>添加文本</a:t>
            </a:r>
          </a:p>
        </p:txBody>
      </p:sp>
      <p:sp>
        <p:nvSpPr>
          <p:cNvPr id="16" name="TextBox 16"/>
          <p:cNvSpPr txBox="1">
            <a:spLocks noChangeArrowheads="1"/>
          </p:cNvSpPr>
          <p:nvPr/>
        </p:nvSpPr>
        <p:spPr bwMode="auto">
          <a:xfrm>
            <a:off x="7527763" y="3396531"/>
            <a:ext cx="651017"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349">
                <a:solidFill>
                  <a:schemeClr val="bg1"/>
                </a:solidFill>
                <a:latin typeface="微软雅黑" panose="020B0503020204020204" pitchFamily="34" charset="-122"/>
              </a:rPr>
              <a:t>添加文本</a:t>
            </a:r>
          </a:p>
        </p:txBody>
      </p:sp>
      <p:sp>
        <p:nvSpPr>
          <p:cNvPr id="17" name="TextBox 17"/>
          <p:cNvSpPr txBox="1">
            <a:spLocks noChangeArrowheads="1"/>
          </p:cNvSpPr>
          <p:nvPr/>
        </p:nvSpPr>
        <p:spPr bwMode="auto">
          <a:xfrm>
            <a:off x="6229298" y="4132050"/>
            <a:ext cx="651018"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349">
                <a:solidFill>
                  <a:schemeClr val="bg1"/>
                </a:solidFill>
                <a:latin typeface="微软雅黑" panose="020B0503020204020204" pitchFamily="34" charset="-122"/>
              </a:rPr>
              <a:t>添加文本</a:t>
            </a:r>
          </a:p>
        </p:txBody>
      </p:sp>
      <p:sp>
        <p:nvSpPr>
          <p:cNvPr id="18" name="TextBox 18"/>
          <p:cNvSpPr txBox="1">
            <a:spLocks noChangeArrowheads="1"/>
          </p:cNvSpPr>
          <p:nvPr/>
        </p:nvSpPr>
        <p:spPr bwMode="auto">
          <a:xfrm>
            <a:off x="1262761" y="1287567"/>
            <a:ext cx="3594283"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349" dirty="0">
                <a:solidFill>
                  <a:schemeClr val="bg1"/>
                </a:solidFill>
                <a:latin typeface="微软雅黑" panose="020B0503020204020204" pitchFamily="34" charset="-122"/>
              </a:rPr>
              <a:t>这里输入您的文字</a:t>
            </a:r>
          </a:p>
        </p:txBody>
      </p:sp>
      <p:sp>
        <p:nvSpPr>
          <p:cNvPr id="19" name="Oval 6"/>
          <p:cNvSpPr>
            <a:spLocks noChangeArrowheads="1"/>
          </p:cNvSpPr>
          <p:nvPr/>
        </p:nvSpPr>
        <p:spPr bwMode="auto">
          <a:xfrm>
            <a:off x="5819883" y="2154004"/>
            <a:ext cx="1475799" cy="1474608"/>
          </a:xfrm>
          <a:prstGeom prst="ellipse">
            <a:avLst/>
          </a:prstGeom>
          <a:solidFill>
            <a:srgbClr val="2BB1E0"/>
          </a:solidFill>
          <a:ln>
            <a:noFill/>
          </a:ln>
        </p:spPr>
        <p:txBody>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349">
              <a:solidFill>
                <a:schemeClr val="bg1"/>
              </a:solidFill>
              <a:ea typeface="宋体" panose="02010600030101010101" pitchFamily="2" charset="-122"/>
            </a:endParaRPr>
          </a:p>
        </p:txBody>
      </p:sp>
      <p:sp>
        <p:nvSpPr>
          <p:cNvPr id="20" name="TextBox 20"/>
          <p:cNvSpPr txBox="1">
            <a:spLocks noChangeArrowheads="1"/>
          </p:cNvSpPr>
          <p:nvPr/>
        </p:nvSpPr>
        <p:spPr bwMode="auto">
          <a:xfrm>
            <a:off x="6242390" y="2649111"/>
            <a:ext cx="651017"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dirty="0">
                <a:solidFill>
                  <a:schemeClr val="bg1"/>
                </a:solidFill>
                <a:latin typeface="微软雅黑" panose="020B0503020204020204" pitchFamily="34" charset="-122"/>
              </a:rPr>
              <a:t>添加文本</a:t>
            </a:r>
          </a:p>
        </p:txBody>
      </p:sp>
    </p:spTree>
    <p:extLst>
      <p:ext uri="{BB962C8B-B14F-4D97-AF65-F5344CB8AC3E}">
        <p14:creationId xmlns:p14="http://schemas.microsoft.com/office/powerpoint/2010/main" val="1396973410"/>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400" fill="hold"/>
                                        <p:tgtEl>
                                          <p:spTgt spid="13"/>
                                        </p:tgtEl>
                                        <p:attrNameLst>
                                          <p:attrName>ppt_w</p:attrName>
                                        </p:attrNameLst>
                                      </p:cBhvr>
                                      <p:tavLst>
                                        <p:tav tm="0">
                                          <p:val>
                                            <p:fltVal val="0"/>
                                          </p:val>
                                        </p:tav>
                                        <p:tav tm="100000">
                                          <p:val>
                                            <p:strVal val="#ppt_w"/>
                                          </p:val>
                                        </p:tav>
                                      </p:tavLst>
                                    </p:anim>
                                    <p:anim calcmode="lin" valueType="num">
                                      <p:cBhvr>
                                        <p:cTn id="12" dur="400" fill="hold"/>
                                        <p:tgtEl>
                                          <p:spTgt spid="13"/>
                                        </p:tgtEl>
                                        <p:attrNameLst>
                                          <p:attrName>ppt_h</p:attrName>
                                        </p:attrNameLst>
                                      </p:cBhvr>
                                      <p:tavLst>
                                        <p:tav tm="0">
                                          <p:val>
                                            <p:fltVal val="0"/>
                                          </p:val>
                                        </p:tav>
                                        <p:tav tm="100000">
                                          <p:val>
                                            <p:strVal val="#ppt_h"/>
                                          </p:val>
                                        </p:tav>
                                      </p:tavLst>
                                    </p:anim>
                                    <p:anim calcmode="lin" valueType="num">
                                      <p:cBhvr>
                                        <p:cTn id="13" dur="400" fill="hold"/>
                                        <p:tgtEl>
                                          <p:spTgt spid="13"/>
                                        </p:tgtEl>
                                        <p:attrNameLst>
                                          <p:attrName>style.rotation</p:attrName>
                                        </p:attrNameLst>
                                      </p:cBhvr>
                                      <p:tavLst>
                                        <p:tav tm="0">
                                          <p:val>
                                            <p:fltVal val="90"/>
                                          </p:val>
                                        </p:tav>
                                        <p:tav tm="100000">
                                          <p:val>
                                            <p:fltVal val="0"/>
                                          </p:val>
                                        </p:tav>
                                      </p:tavLst>
                                    </p:anim>
                                    <p:animEffect transition="in" filter="fade">
                                      <p:cBhvr>
                                        <p:cTn id="14" dur="400"/>
                                        <p:tgtEl>
                                          <p:spTgt spid="13"/>
                                        </p:tgtEl>
                                      </p:cBhvr>
                                    </p:animEffect>
                                  </p:childTnLst>
                                </p:cTn>
                              </p:par>
                            </p:childTnLst>
                          </p:cTn>
                        </p:par>
                        <p:par>
                          <p:cTn id="15" fill="hold">
                            <p:stCondLst>
                              <p:cond delay="9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calcmode="lin" valueType="num">
                                      <p:cBhvr>
                                        <p:cTn id="18" dur="3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19" dur="300" fill="hold"/>
                                        <p:tgtEl>
                                          <p:spTgt spid="18"/>
                                        </p:tgtEl>
                                        <p:attrNameLst>
                                          <p:attrName>ppt_y</p:attrName>
                                        </p:attrNameLst>
                                      </p:cBhvr>
                                      <p:tavLst>
                                        <p:tav tm="0">
                                          <p:val>
                                            <p:strVal val="#ppt_y"/>
                                          </p:val>
                                        </p:tav>
                                        <p:tav tm="100000">
                                          <p:val>
                                            <p:strVal val="#ppt_y"/>
                                          </p:val>
                                        </p:tav>
                                      </p:tavLst>
                                    </p:anim>
                                    <p:anim calcmode="lin" valueType="num">
                                      <p:cBhvr>
                                        <p:cTn id="20" dur="3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1" dur="3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300" tmFilter="0,0; .5, 1; 1, 1"/>
                                        <p:tgtEl>
                                          <p:spTgt spid="18"/>
                                        </p:tgtEl>
                                      </p:cBhvr>
                                    </p:animEffect>
                                  </p:childTnLst>
                                </p:cTn>
                              </p:par>
                            </p:childTnLst>
                          </p:cTn>
                        </p:par>
                        <p:par>
                          <p:cTn id="23" fill="hold">
                            <p:stCondLst>
                              <p:cond delay="1410"/>
                            </p:stCondLst>
                            <p:childTnLst>
                              <p:par>
                                <p:cTn id="24" presetID="2" presetClass="entr" presetSubtype="6"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500" fill="hold"/>
                                        <p:tgtEl>
                                          <p:spTgt spid="19"/>
                                        </p:tgtEl>
                                        <p:attrNameLst>
                                          <p:attrName>ppt_x</p:attrName>
                                        </p:attrNameLst>
                                      </p:cBhvr>
                                      <p:tavLst>
                                        <p:tav tm="0">
                                          <p:val>
                                            <p:strVal val="1+#ppt_w/2"/>
                                          </p:val>
                                        </p:tav>
                                        <p:tav tm="100000">
                                          <p:val>
                                            <p:strVal val="#ppt_x"/>
                                          </p:val>
                                        </p:tav>
                                      </p:tavLst>
                                    </p:anim>
                                    <p:anim calcmode="lin" valueType="num">
                                      <p:cBhvr additive="base">
                                        <p:cTn id="27" dur="500" fill="hold"/>
                                        <p:tgtEl>
                                          <p:spTgt spid="19"/>
                                        </p:tgtEl>
                                        <p:attrNameLst>
                                          <p:attrName>ppt_y</p:attrName>
                                        </p:attrNameLst>
                                      </p:cBhvr>
                                      <p:tavLst>
                                        <p:tav tm="0">
                                          <p:val>
                                            <p:strVal val="1+#ppt_h/2"/>
                                          </p:val>
                                        </p:tav>
                                        <p:tav tm="100000">
                                          <p:val>
                                            <p:strVal val="#ppt_y"/>
                                          </p:val>
                                        </p:tav>
                                      </p:tavLst>
                                    </p:anim>
                                  </p:childTnLst>
                                </p:cTn>
                              </p:par>
                            </p:childTnLst>
                          </p:cTn>
                        </p:par>
                        <p:par>
                          <p:cTn id="28" fill="hold">
                            <p:stCondLst>
                              <p:cond delay="1910"/>
                            </p:stCondLst>
                            <p:childTnLst>
                              <p:par>
                                <p:cTn id="29" presetID="1"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par>
                          <p:cTn id="37" fill="hold">
                            <p:stCondLst>
                              <p:cond delay="1910"/>
                            </p:stCondLst>
                            <p:childTnLst>
                              <p:par>
                                <p:cTn id="38" presetID="63" presetClass="path" presetSubtype="0" accel="50000" decel="50000" fill="hold" grpId="1" nodeType="afterEffect">
                                  <p:stCondLst>
                                    <p:cond delay="0"/>
                                  </p:stCondLst>
                                  <p:childTnLst>
                                    <p:animMotion origin="layout" path="M -4.58827E-6 1.11111E-6 L -4.58827E-6 0.18032 " pathEditMode="relative" rAng="0" ptsTypes="AA">
                                      <p:cBhvr>
                                        <p:cTn id="39" dur="400" spd="-99800" fill="hold"/>
                                        <p:tgtEl>
                                          <p:spTgt spid="5"/>
                                        </p:tgtEl>
                                        <p:attrNameLst>
                                          <p:attrName>ppt_x,ppt_y</p:attrName>
                                        </p:attrNameLst>
                                      </p:cBhvr>
                                      <p:rCtr x="0" y="9000"/>
                                    </p:animMotion>
                                  </p:childTnLst>
                                </p:cTn>
                              </p:par>
                              <p:par>
                                <p:cTn id="40" presetID="63" presetClass="path" presetSubtype="0" accel="50000" decel="50000" fill="hold" grpId="1" nodeType="withEffect">
                                  <p:stCondLst>
                                    <p:cond delay="0"/>
                                  </p:stCondLst>
                                  <p:childTnLst>
                                    <p:animMotion origin="layout" path="M -2.30519E-6 -4.81481E-6 L -0.08365 0.0794 " pathEditMode="relative" rAng="0" ptsTypes="AA">
                                      <p:cBhvr>
                                        <p:cTn id="41" dur="400" spd="-99800" fill="hold"/>
                                        <p:tgtEl>
                                          <p:spTgt spid="7"/>
                                        </p:tgtEl>
                                        <p:attrNameLst>
                                          <p:attrName>ppt_x,ppt_y</p:attrName>
                                        </p:attrNameLst>
                                      </p:cBhvr>
                                      <p:rCtr x="-4000" y="4000"/>
                                    </p:animMotion>
                                  </p:childTnLst>
                                </p:cTn>
                              </p:par>
                              <p:par>
                                <p:cTn id="42" presetID="63" presetClass="path" presetSubtype="0" accel="50000" decel="50000" fill="hold" grpId="1" nodeType="withEffect">
                                  <p:stCondLst>
                                    <p:cond delay="0"/>
                                  </p:stCondLst>
                                  <p:childTnLst>
                                    <p:animMotion origin="layout" path="M -2.30519E-6 7.40741E-7 L -0.08365 -0.07755 " pathEditMode="relative" rAng="0" ptsTypes="AA">
                                      <p:cBhvr>
                                        <p:cTn id="43" dur="400" spd="-99800" fill="hold"/>
                                        <p:tgtEl>
                                          <p:spTgt spid="9"/>
                                        </p:tgtEl>
                                        <p:attrNameLst>
                                          <p:attrName>ppt_x,ppt_y</p:attrName>
                                        </p:attrNameLst>
                                      </p:cBhvr>
                                      <p:rCtr x="-4000" y="-3700"/>
                                    </p:animMotion>
                                  </p:childTnLst>
                                </p:cTn>
                              </p:par>
                              <p:par>
                                <p:cTn id="44" presetID="63" presetClass="path" presetSubtype="0" accel="50000" decel="50000" fill="hold" grpId="1" nodeType="withEffect">
                                  <p:stCondLst>
                                    <p:cond delay="0"/>
                                  </p:stCondLst>
                                  <p:childTnLst>
                                    <p:animMotion origin="layout" path="M -4.58827E-6 4.81481E-6 L -4.58827E-6 -0.17848 " pathEditMode="relative" rAng="0" ptsTypes="AA">
                                      <p:cBhvr>
                                        <p:cTn id="45" dur="400" spd="-99800" fill="hold"/>
                                        <p:tgtEl>
                                          <p:spTgt spid="11"/>
                                        </p:tgtEl>
                                        <p:attrNameLst>
                                          <p:attrName>ppt_x,ppt_y</p:attrName>
                                        </p:attrNameLst>
                                      </p:cBhvr>
                                      <p:rCtr x="0" y="-8700"/>
                                    </p:animMotion>
                                  </p:childTnLst>
                                </p:cTn>
                              </p:par>
                            </p:childTnLst>
                          </p:cTn>
                        </p:par>
                        <p:par>
                          <p:cTn id="46" fill="hold">
                            <p:stCondLst>
                              <p:cond delay="2310"/>
                            </p:stCondLst>
                            <p:childTnLst>
                              <p:par>
                                <p:cTn id="47" presetID="10" presetClass="entr" presetSubtype="0" fill="hold" grpId="0" nodeType="afterEffect">
                                  <p:stCondLst>
                                    <p:cond delay="0"/>
                                  </p:stCondLst>
                                  <p:childTnLst>
                                    <p:set>
                                      <p:cBhvr>
                                        <p:cTn id="48" dur="1" fill="hold">
                                          <p:stCondLst>
                                            <p:cond delay="0"/>
                                          </p:stCondLst>
                                        </p:cTn>
                                        <p:tgtEl>
                                          <p:spTgt spid="3"/>
                                        </p:tgtEl>
                                        <p:attrNameLst>
                                          <p:attrName>style.visibility</p:attrName>
                                        </p:attrNameLst>
                                      </p:cBhvr>
                                      <p:to>
                                        <p:strVal val="visible"/>
                                      </p:to>
                                    </p:set>
                                    <p:anim calcmode="lin" valueType="num">
                                      <p:cBhvr>
                                        <p:cTn id="49" dur="500" fill="hold"/>
                                        <p:tgtEl>
                                          <p:spTgt spid="3"/>
                                        </p:tgtEl>
                                        <p:attrNameLst>
                                          <p:attrName>ppt_w</p:attrName>
                                        </p:attrNameLst>
                                      </p:cBhvr>
                                      <p:tavLst>
                                        <p:tav tm="0">
                                          <p:val>
                                            <p:fltVal val="0"/>
                                          </p:val>
                                        </p:tav>
                                        <p:tav tm="100000">
                                          <p:val>
                                            <p:strVal val="#ppt_w"/>
                                          </p:val>
                                        </p:tav>
                                      </p:tavLst>
                                    </p:anim>
                                    <p:anim calcmode="lin" valueType="num">
                                      <p:cBhvr>
                                        <p:cTn id="50" dur="500" fill="hold"/>
                                        <p:tgtEl>
                                          <p:spTgt spid="3"/>
                                        </p:tgtEl>
                                        <p:attrNameLst>
                                          <p:attrName>ppt_h</p:attrName>
                                        </p:attrNameLst>
                                      </p:cBhvr>
                                      <p:tavLst>
                                        <p:tav tm="0">
                                          <p:val>
                                            <p:fltVal val="0"/>
                                          </p:val>
                                        </p:tav>
                                        <p:tav tm="100000">
                                          <p:val>
                                            <p:strVal val="#ppt_h"/>
                                          </p:val>
                                        </p:tav>
                                      </p:tavLst>
                                    </p:anim>
                                    <p:animEffect transition="in" filter="fade">
                                      <p:cBhvr>
                                        <p:cTn id="51" dur="500"/>
                                        <p:tgtEl>
                                          <p:spTgt spid="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
                                        </p:tgtEl>
                                        <p:attrNameLst>
                                          <p:attrName>style.visibility</p:attrName>
                                        </p:attrNameLst>
                                      </p:cBhvr>
                                      <p:to>
                                        <p:strVal val="visible"/>
                                      </p:to>
                                    </p:set>
                                    <p:anim calcmode="lin" valueType="num">
                                      <p:cBhvr>
                                        <p:cTn id="54" dur="500" fill="hold"/>
                                        <p:tgtEl>
                                          <p:spTgt spid="6"/>
                                        </p:tgtEl>
                                        <p:attrNameLst>
                                          <p:attrName>ppt_w</p:attrName>
                                        </p:attrNameLst>
                                      </p:cBhvr>
                                      <p:tavLst>
                                        <p:tav tm="0">
                                          <p:val>
                                            <p:fltVal val="0"/>
                                          </p:val>
                                        </p:tav>
                                        <p:tav tm="100000">
                                          <p:val>
                                            <p:strVal val="#ppt_w"/>
                                          </p:val>
                                        </p:tav>
                                      </p:tavLst>
                                    </p:anim>
                                    <p:anim calcmode="lin" valueType="num">
                                      <p:cBhvr>
                                        <p:cTn id="55" dur="500" fill="hold"/>
                                        <p:tgtEl>
                                          <p:spTgt spid="6"/>
                                        </p:tgtEl>
                                        <p:attrNameLst>
                                          <p:attrName>ppt_h</p:attrName>
                                        </p:attrNameLst>
                                      </p:cBhvr>
                                      <p:tavLst>
                                        <p:tav tm="0">
                                          <p:val>
                                            <p:fltVal val="0"/>
                                          </p:val>
                                        </p:tav>
                                        <p:tav tm="100000">
                                          <p:val>
                                            <p:strVal val="#ppt_h"/>
                                          </p:val>
                                        </p:tav>
                                      </p:tavLst>
                                    </p:anim>
                                    <p:animEffect transition="in" filter="fade">
                                      <p:cBhvr>
                                        <p:cTn id="56" dur="500"/>
                                        <p:tgtEl>
                                          <p:spTgt spid="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500" fill="hold"/>
                                        <p:tgtEl>
                                          <p:spTgt spid="8"/>
                                        </p:tgtEl>
                                        <p:attrNameLst>
                                          <p:attrName>ppt_w</p:attrName>
                                        </p:attrNameLst>
                                      </p:cBhvr>
                                      <p:tavLst>
                                        <p:tav tm="0">
                                          <p:val>
                                            <p:fltVal val="0"/>
                                          </p:val>
                                        </p:tav>
                                        <p:tav tm="100000">
                                          <p:val>
                                            <p:strVal val="#ppt_w"/>
                                          </p:val>
                                        </p:tav>
                                      </p:tavLst>
                                    </p:anim>
                                    <p:anim calcmode="lin" valueType="num">
                                      <p:cBhvr>
                                        <p:cTn id="60" dur="500" fill="hold"/>
                                        <p:tgtEl>
                                          <p:spTgt spid="8"/>
                                        </p:tgtEl>
                                        <p:attrNameLst>
                                          <p:attrName>ppt_h</p:attrName>
                                        </p:attrNameLst>
                                      </p:cBhvr>
                                      <p:tavLst>
                                        <p:tav tm="0">
                                          <p:val>
                                            <p:fltVal val="0"/>
                                          </p:val>
                                        </p:tav>
                                        <p:tav tm="100000">
                                          <p:val>
                                            <p:strVal val="#ppt_h"/>
                                          </p:val>
                                        </p:tav>
                                      </p:tavLst>
                                    </p:anim>
                                    <p:animEffect transition="in" filter="fade">
                                      <p:cBhvr>
                                        <p:cTn id="61" dur="500"/>
                                        <p:tgtEl>
                                          <p:spTgt spid="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0"/>
                                        </p:tgtEl>
                                        <p:attrNameLst>
                                          <p:attrName>style.visibility</p:attrName>
                                        </p:attrNameLst>
                                      </p:cBhvr>
                                      <p:to>
                                        <p:strVal val="visible"/>
                                      </p:to>
                                    </p:set>
                                    <p:anim calcmode="lin" valueType="num">
                                      <p:cBhvr>
                                        <p:cTn id="64" dur="500" fill="hold"/>
                                        <p:tgtEl>
                                          <p:spTgt spid="10"/>
                                        </p:tgtEl>
                                        <p:attrNameLst>
                                          <p:attrName>ppt_w</p:attrName>
                                        </p:attrNameLst>
                                      </p:cBhvr>
                                      <p:tavLst>
                                        <p:tav tm="0">
                                          <p:val>
                                            <p:fltVal val="0"/>
                                          </p:val>
                                        </p:tav>
                                        <p:tav tm="100000">
                                          <p:val>
                                            <p:strVal val="#ppt_w"/>
                                          </p:val>
                                        </p:tav>
                                      </p:tavLst>
                                    </p:anim>
                                    <p:anim calcmode="lin" valueType="num">
                                      <p:cBhvr>
                                        <p:cTn id="65" dur="500" fill="hold"/>
                                        <p:tgtEl>
                                          <p:spTgt spid="10"/>
                                        </p:tgtEl>
                                        <p:attrNameLst>
                                          <p:attrName>ppt_h</p:attrName>
                                        </p:attrNameLst>
                                      </p:cBhvr>
                                      <p:tavLst>
                                        <p:tav tm="0">
                                          <p:val>
                                            <p:fltVal val="0"/>
                                          </p:val>
                                        </p:tav>
                                        <p:tav tm="100000">
                                          <p:val>
                                            <p:strVal val="#ppt_h"/>
                                          </p:val>
                                        </p:tav>
                                      </p:tavLst>
                                    </p:anim>
                                    <p:animEffect transition="in" filter="fade">
                                      <p:cBhvr>
                                        <p:cTn id="66" dur="500"/>
                                        <p:tgtEl>
                                          <p:spTgt spid="10"/>
                                        </p:tgtEl>
                                      </p:cBhvr>
                                    </p:animEffect>
                                  </p:childTnLst>
                                </p:cTn>
                              </p:par>
                            </p:childTnLst>
                          </p:cTn>
                        </p:par>
                        <p:par>
                          <p:cTn id="67" fill="hold">
                            <p:stCondLst>
                              <p:cond delay="2810"/>
                            </p:stCondLst>
                            <p:childTnLst>
                              <p:par>
                                <p:cTn id="68" presetID="31"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 calcmode="lin" valueType="num">
                                      <p:cBhvr>
                                        <p:cTn id="70" dur="500" fill="hold"/>
                                        <p:tgtEl>
                                          <p:spTgt spid="14"/>
                                        </p:tgtEl>
                                        <p:attrNameLst>
                                          <p:attrName>ppt_w</p:attrName>
                                        </p:attrNameLst>
                                      </p:cBhvr>
                                      <p:tavLst>
                                        <p:tav tm="0">
                                          <p:val>
                                            <p:fltVal val="0"/>
                                          </p:val>
                                        </p:tav>
                                        <p:tav tm="100000">
                                          <p:val>
                                            <p:strVal val="#ppt_w"/>
                                          </p:val>
                                        </p:tav>
                                      </p:tavLst>
                                    </p:anim>
                                    <p:anim calcmode="lin" valueType="num">
                                      <p:cBhvr>
                                        <p:cTn id="71" dur="500" fill="hold"/>
                                        <p:tgtEl>
                                          <p:spTgt spid="14"/>
                                        </p:tgtEl>
                                        <p:attrNameLst>
                                          <p:attrName>ppt_h</p:attrName>
                                        </p:attrNameLst>
                                      </p:cBhvr>
                                      <p:tavLst>
                                        <p:tav tm="0">
                                          <p:val>
                                            <p:fltVal val="0"/>
                                          </p:val>
                                        </p:tav>
                                        <p:tav tm="100000">
                                          <p:val>
                                            <p:strVal val="#ppt_h"/>
                                          </p:val>
                                        </p:tav>
                                      </p:tavLst>
                                    </p:anim>
                                    <p:anim calcmode="lin" valueType="num">
                                      <p:cBhvr>
                                        <p:cTn id="72" dur="500" fill="hold"/>
                                        <p:tgtEl>
                                          <p:spTgt spid="14"/>
                                        </p:tgtEl>
                                        <p:attrNameLst>
                                          <p:attrName>style.rotation</p:attrName>
                                        </p:attrNameLst>
                                      </p:cBhvr>
                                      <p:tavLst>
                                        <p:tav tm="0">
                                          <p:val>
                                            <p:fltVal val="90"/>
                                          </p:val>
                                        </p:tav>
                                        <p:tav tm="100000">
                                          <p:val>
                                            <p:fltVal val="0"/>
                                          </p:val>
                                        </p:tav>
                                      </p:tavLst>
                                    </p:anim>
                                    <p:animEffect transition="in" filter="fade">
                                      <p:cBhvr>
                                        <p:cTn id="73" dur="500"/>
                                        <p:tgtEl>
                                          <p:spTgt spid="14"/>
                                        </p:tgtEl>
                                      </p:cBhvr>
                                    </p:animEffect>
                                  </p:childTnLst>
                                </p:cTn>
                              </p:par>
                              <p:par>
                                <p:cTn id="74" presetID="31" presetClass="entr" presetSubtype="0"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p:cTn id="76" dur="500" fill="hold"/>
                                        <p:tgtEl>
                                          <p:spTgt spid="15"/>
                                        </p:tgtEl>
                                        <p:attrNameLst>
                                          <p:attrName>ppt_w</p:attrName>
                                        </p:attrNameLst>
                                      </p:cBhvr>
                                      <p:tavLst>
                                        <p:tav tm="0">
                                          <p:val>
                                            <p:fltVal val="0"/>
                                          </p:val>
                                        </p:tav>
                                        <p:tav tm="100000">
                                          <p:val>
                                            <p:strVal val="#ppt_w"/>
                                          </p:val>
                                        </p:tav>
                                      </p:tavLst>
                                    </p:anim>
                                    <p:anim calcmode="lin" valueType="num">
                                      <p:cBhvr>
                                        <p:cTn id="77" dur="500" fill="hold"/>
                                        <p:tgtEl>
                                          <p:spTgt spid="15"/>
                                        </p:tgtEl>
                                        <p:attrNameLst>
                                          <p:attrName>ppt_h</p:attrName>
                                        </p:attrNameLst>
                                      </p:cBhvr>
                                      <p:tavLst>
                                        <p:tav tm="0">
                                          <p:val>
                                            <p:fltVal val="0"/>
                                          </p:val>
                                        </p:tav>
                                        <p:tav tm="100000">
                                          <p:val>
                                            <p:strVal val="#ppt_h"/>
                                          </p:val>
                                        </p:tav>
                                      </p:tavLst>
                                    </p:anim>
                                    <p:anim calcmode="lin" valueType="num">
                                      <p:cBhvr>
                                        <p:cTn id="78" dur="500" fill="hold"/>
                                        <p:tgtEl>
                                          <p:spTgt spid="15"/>
                                        </p:tgtEl>
                                        <p:attrNameLst>
                                          <p:attrName>style.rotation</p:attrName>
                                        </p:attrNameLst>
                                      </p:cBhvr>
                                      <p:tavLst>
                                        <p:tav tm="0">
                                          <p:val>
                                            <p:fltVal val="90"/>
                                          </p:val>
                                        </p:tav>
                                        <p:tav tm="100000">
                                          <p:val>
                                            <p:fltVal val="0"/>
                                          </p:val>
                                        </p:tav>
                                      </p:tavLst>
                                    </p:anim>
                                    <p:animEffect transition="in" filter="fade">
                                      <p:cBhvr>
                                        <p:cTn id="79" dur="500"/>
                                        <p:tgtEl>
                                          <p:spTgt spid="15"/>
                                        </p:tgtEl>
                                      </p:cBhvr>
                                    </p:animEffect>
                                  </p:childTnLst>
                                </p:cTn>
                              </p:par>
                              <p:par>
                                <p:cTn id="80" presetID="31" presetClass="entr" presetSubtype="0" fill="hold" grpId="0" nodeType="withEffect">
                                  <p:stCondLst>
                                    <p:cond delay="0"/>
                                  </p:stCondLst>
                                  <p:childTnLst>
                                    <p:set>
                                      <p:cBhvr>
                                        <p:cTn id="81" dur="1" fill="hold">
                                          <p:stCondLst>
                                            <p:cond delay="0"/>
                                          </p:stCondLst>
                                        </p:cTn>
                                        <p:tgtEl>
                                          <p:spTgt spid="16"/>
                                        </p:tgtEl>
                                        <p:attrNameLst>
                                          <p:attrName>style.visibility</p:attrName>
                                        </p:attrNameLst>
                                      </p:cBhvr>
                                      <p:to>
                                        <p:strVal val="visible"/>
                                      </p:to>
                                    </p:set>
                                    <p:anim calcmode="lin" valueType="num">
                                      <p:cBhvr>
                                        <p:cTn id="82" dur="500" fill="hold"/>
                                        <p:tgtEl>
                                          <p:spTgt spid="16"/>
                                        </p:tgtEl>
                                        <p:attrNameLst>
                                          <p:attrName>ppt_w</p:attrName>
                                        </p:attrNameLst>
                                      </p:cBhvr>
                                      <p:tavLst>
                                        <p:tav tm="0">
                                          <p:val>
                                            <p:fltVal val="0"/>
                                          </p:val>
                                        </p:tav>
                                        <p:tav tm="100000">
                                          <p:val>
                                            <p:strVal val="#ppt_w"/>
                                          </p:val>
                                        </p:tav>
                                      </p:tavLst>
                                    </p:anim>
                                    <p:anim calcmode="lin" valueType="num">
                                      <p:cBhvr>
                                        <p:cTn id="83" dur="500" fill="hold"/>
                                        <p:tgtEl>
                                          <p:spTgt spid="16"/>
                                        </p:tgtEl>
                                        <p:attrNameLst>
                                          <p:attrName>ppt_h</p:attrName>
                                        </p:attrNameLst>
                                      </p:cBhvr>
                                      <p:tavLst>
                                        <p:tav tm="0">
                                          <p:val>
                                            <p:fltVal val="0"/>
                                          </p:val>
                                        </p:tav>
                                        <p:tav tm="100000">
                                          <p:val>
                                            <p:strVal val="#ppt_h"/>
                                          </p:val>
                                        </p:tav>
                                      </p:tavLst>
                                    </p:anim>
                                    <p:anim calcmode="lin" valueType="num">
                                      <p:cBhvr>
                                        <p:cTn id="84" dur="500" fill="hold"/>
                                        <p:tgtEl>
                                          <p:spTgt spid="16"/>
                                        </p:tgtEl>
                                        <p:attrNameLst>
                                          <p:attrName>style.rotation</p:attrName>
                                        </p:attrNameLst>
                                      </p:cBhvr>
                                      <p:tavLst>
                                        <p:tav tm="0">
                                          <p:val>
                                            <p:fltVal val="90"/>
                                          </p:val>
                                        </p:tav>
                                        <p:tav tm="100000">
                                          <p:val>
                                            <p:fltVal val="0"/>
                                          </p:val>
                                        </p:tav>
                                      </p:tavLst>
                                    </p:anim>
                                    <p:animEffect transition="in" filter="fade">
                                      <p:cBhvr>
                                        <p:cTn id="85" dur="500"/>
                                        <p:tgtEl>
                                          <p:spTgt spid="16"/>
                                        </p:tgtEl>
                                      </p:cBhvr>
                                    </p:animEffect>
                                  </p:childTnLst>
                                </p:cTn>
                              </p:par>
                              <p:par>
                                <p:cTn id="86" presetID="31" presetClass="entr" presetSubtype="0" fill="hold" grpId="0" nodeType="withEffect">
                                  <p:stCondLst>
                                    <p:cond delay="0"/>
                                  </p:stCondLst>
                                  <p:childTnLst>
                                    <p:set>
                                      <p:cBhvr>
                                        <p:cTn id="87" dur="1" fill="hold">
                                          <p:stCondLst>
                                            <p:cond delay="0"/>
                                          </p:stCondLst>
                                        </p:cTn>
                                        <p:tgtEl>
                                          <p:spTgt spid="17"/>
                                        </p:tgtEl>
                                        <p:attrNameLst>
                                          <p:attrName>style.visibility</p:attrName>
                                        </p:attrNameLst>
                                      </p:cBhvr>
                                      <p:to>
                                        <p:strVal val="visible"/>
                                      </p:to>
                                    </p:set>
                                    <p:anim calcmode="lin" valueType="num">
                                      <p:cBhvr>
                                        <p:cTn id="88" dur="500" fill="hold"/>
                                        <p:tgtEl>
                                          <p:spTgt spid="17"/>
                                        </p:tgtEl>
                                        <p:attrNameLst>
                                          <p:attrName>ppt_w</p:attrName>
                                        </p:attrNameLst>
                                      </p:cBhvr>
                                      <p:tavLst>
                                        <p:tav tm="0">
                                          <p:val>
                                            <p:fltVal val="0"/>
                                          </p:val>
                                        </p:tav>
                                        <p:tav tm="100000">
                                          <p:val>
                                            <p:strVal val="#ppt_w"/>
                                          </p:val>
                                        </p:tav>
                                      </p:tavLst>
                                    </p:anim>
                                    <p:anim calcmode="lin" valueType="num">
                                      <p:cBhvr>
                                        <p:cTn id="89" dur="500" fill="hold"/>
                                        <p:tgtEl>
                                          <p:spTgt spid="17"/>
                                        </p:tgtEl>
                                        <p:attrNameLst>
                                          <p:attrName>ppt_h</p:attrName>
                                        </p:attrNameLst>
                                      </p:cBhvr>
                                      <p:tavLst>
                                        <p:tav tm="0">
                                          <p:val>
                                            <p:fltVal val="0"/>
                                          </p:val>
                                        </p:tav>
                                        <p:tav tm="100000">
                                          <p:val>
                                            <p:strVal val="#ppt_h"/>
                                          </p:val>
                                        </p:tav>
                                      </p:tavLst>
                                    </p:anim>
                                    <p:anim calcmode="lin" valueType="num">
                                      <p:cBhvr>
                                        <p:cTn id="90" dur="500" fill="hold"/>
                                        <p:tgtEl>
                                          <p:spTgt spid="17"/>
                                        </p:tgtEl>
                                        <p:attrNameLst>
                                          <p:attrName>style.rotation</p:attrName>
                                        </p:attrNameLst>
                                      </p:cBhvr>
                                      <p:tavLst>
                                        <p:tav tm="0">
                                          <p:val>
                                            <p:fltVal val="90"/>
                                          </p:val>
                                        </p:tav>
                                        <p:tav tm="100000">
                                          <p:val>
                                            <p:fltVal val="0"/>
                                          </p:val>
                                        </p:tav>
                                      </p:tavLst>
                                    </p:anim>
                                    <p:animEffect transition="in" filter="fade">
                                      <p:cBhvr>
                                        <p:cTn id="91" dur="500"/>
                                        <p:tgtEl>
                                          <p:spTgt spid="17"/>
                                        </p:tgtEl>
                                      </p:cBhvr>
                                    </p:animEffect>
                                  </p:childTnLst>
                                </p:cTn>
                              </p:par>
                            </p:childTnLst>
                          </p:cTn>
                        </p:par>
                        <p:par>
                          <p:cTn id="92" fill="hold">
                            <p:stCondLst>
                              <p:cond delay="3310"/>
                            </p:stCondLst>
                            <p:childTnLst>
                              <p:par>
                                <p:cTn id="93" presetID="41" presetClass="entr" presetSubtype="0" fill="hold" grpId="0" nodeType="afterEffect">
                                  <p:stCondLst>
                                    <p:cond delay="0"/>
                                  </p:stCondLst>
                                  <p:iterate type="lt">
                                    <p:tmPct val="10000"/>
                                  </p:iterate>
                                  <p:childTnLst>
                                    <p:set>
                                      <p:cBhvr>
                                        <p:cTn id="94" dur="1" fill="hold">
                                          <p:stCondLst>
                                            <p:cond delay="0"/>
                                          </p:stCondLst>
                                        </p:cTn>
                                        <p:tgtEl>
                                          <p:spTgt spid="20"/>
                                        </p:tgtEl>
                                        <p:attrNameLst>
                                          <p:attrName>style.visibility</p:attrName>
                                        </p:attrNameLst>
                                      </p:cBhvr>
                                      <p:to>
                                        <p:strVal val="visible"/>
                                      </p:to>
                                    </p:set>
                                    <p:anim calcmode="lin" valueType="num">
                                      <p:cBhvr>
                                        <p:cTn id="95"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20"/>
                                        </p:tgtEl>
                                        <p:attrNameLst>
                                          <p:attrName>ppt_y</p:attrName>
                                        </p:attrNameLst>
                                      </p:cBhvr>
                                      <p:tavLst>
                                        <p:tav tm="0">
                                          <p:val>
                                            <p:strVal val="#ppt_y"/>
                                          </p:val>
                                        </p:tav>
                                        <p:tav tm="100000">
                                          <p:val>
                                            <p:strVal val="#ppt_y"/>
                                          </p:val>
                                        </p:tav>
                                      </p:tavLst>
                                    </p:anim>
                                    <p:anim calcmode="lin" valueType="num">
                                      <p:cBhvr>
                                        <p:cTn id="97"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5" grpId="0" animBg="1"/>
      <p:bldP spid="5" grpId="1" animBg="1"/>
      <p:bldP spid="6" grpId="0" animBg="1"/>
      <p:bldP spid="7" grpId="0" animBg="1"/>
      <p:bldP spid="7" grpId="1" animBg="1"/>
      <p:bldP spid="8" grpId="0" animBg="1"/>
      <p:bldP spid="9" grpId="0" animBg="1"/>
      <p:bldP spid="9" grpId="1" animBg="1"/>
      <p:bldP spid="10" grpId="0" animBg="1" autoUpdateAnimBg="0"/>
      <p:bldP spid="11" grpId="0" animBg="1"/>
      <p:bldP spid="11" grpId="1" animBg="1"/>
      <p:bldP spid="12" grpId="0" animBg="1" autoUpdateAnimBg="0"/>
      <p:bldP spid="13" grpId="0" animBg="1" autoUpdateAnimBg="0"/>
      <p:bldP spid="14" grpId="0" autoUpdateAnimBg="0"/>
      <p:bldP spid="15" grpId="0" autoUpdateAnimBg="0"/>
      <p:bldP spid="16" grpId="0" autoUpdateAnimBg="0"/>
      <p:bldP spid="17" grpId="0" autoUpdateAnimBg="0"/>
      <p:bldP spid="18" grpId="0" autoUpdateAnimBg="0"/>
      <p:bldP spid="19" grpId="0" animBg="1" autoUpdateAnimBg="0"/>
      <p:bldP spid="2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361587" y="1645439"/>
            <a:ext cx="4368875" cy="515425"/>
            <a:chOff x="3282169" y="1966137"/>
            <a:chExt cx="5825167" cy="687233"/>
          </a:xfrm>
        </p:grpSpPr>
        <p:sp>
          <p:nvSpPr>
            <p:cNvPr id="5" name="圆角矩形 4"/>
            <p:cNvSpPr/>
            <p:nvPr/>
          </p:nvSpPr>
          <p:spPr>
            <a:xfrm>
              <a:off x="3282169" y="1966137"/>
              <a:ext cx="5825167" cy="687233"/>
            </a:xfrm>
            <a:prstGeom prst="roundRect">
              <a:avLst>
                <a:gd name="adj" fmla="val 50000"/>
              </a:avLst>
            </a:prstGeom>
            <a:solidFill>
              <a:schemeClr val="bg1"/>
            </a:solidFill>
            <a:ln w="12700">
              <a:solidFill>
                <a:srgbClr val="2BB1E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1013">
                <a:solidFill>
                  <a:srgbClr val="2BB1E0"/>
                </a:solidFill>
                <a:latin typeface="微软雅黑" pitchFamily="34" charset="-122"/>
                <a:ea typeface="微软雅黑" pitchFamily="34" charset="-122"/>
              </a:endParaRPr>
            </a:p>
          </p:txBody>
        </p:sp>
        <p:sp>
          <p:nvSpPr>
            <p:cNvPr id="6" name="TextBox 62"/>
            <p:cNvSpPr txBox="1"/>
            <p:nvPr/>
          </p:nvSpPr>
          <p:spPr>
            <a:xfrm>
              <a:off x="5504041" y="2125088"/>
              <a:ext cx="1631216" cy="330945"/>
            </a:xfrm>
            <a:prstGeom prst="rect">
              <a:avLst/>
            </a:prstGeom>
            <a:noFill/>
          </p:spPr>
          <p:txBody>
            <a:bodyPr wrap="none" rtlCol="0">
              <a:spAutoFit/>
            </a:bodyPr>
            <a:lstStyle/>
            <a:p>
              <a:r>
                <a:rPr lang="zh-CN" altLang="en-US" sz="1013" dirty="0">
                  <a:solidFill>
                    <a:srgbClr val="2BB1E0"/>
                  </a:solidFill>
                </a:rPr>
                <a:t>单击此处添加目录</a:t>
              </a:r>
              <a:endParaRPr lang="zh-CN" altLang="en-US" sz="1013" dirty="0">
                <a:solidFill>
                  <a:srgbClr val="2BB1E0"/>
                </a:solidFill>
                <a:latin typeface="微软雅黑" pitchFamily="34" charset="-122"/>
                <a:ea typeface="微软雅黑" pitchFamily="34" charset="-122"/>
              </a:endParaRPr>
            </a:p>
          </p:txBody>
        </p:sp>
        <p:sp>
          <p:nvSpPr>
            <p:cNvPr id="7" name="TextBox 63"/>
            <p:cNvSpPr txBox="1"/>
            <p:nvPr/>
          </p:nvSpPr>
          <p:spPr>
            <a:xfrm>
              <a:off x="4750602" y="2025060"/>
              <a:ext cx="648040" cy="600164"/>
            </a:xfrm>
            <a:prstGeom prst="rect">
              <a:avLst/>
            </a:prstGeom>
            <a:noFill/>
            <a:ln>
              <a:noFill/>
            </a:ln>
          </p:spPr>
          <p:txBody>
            <a:bodyPr wrap="none" rtlCol="0">
              <a:spAutoFit/>
            </a:bodyPr>
            <a:lstStyle/>
            <a:p>
              <a:r>
                <a:rPr lang="en-US" altLang="zh-CN" sz="2325" b="1" dirty="0">
                  <a:solidFill>
                    <a:srgbClr val="2BB1E0"/>
                  </a:solidFill>
                  <a:latin typeface="DFGothic-EB" pitchFamily="1" charset="-128"/>
                  <a:ea typeface="DFGothic-EB" pitchFamily="1" charset="-128"/>
                </a:rPr>
                <a:t>01</a:t>
              </a:r>
              <a:endParaRPr lang="zh-CN" altLang="en-US" sz="2325" b="1" dirty="0">
                <a:solidFill>
                  <a:srgbClr val="2BB1E0"/>
                </a:solidFill>
                <a:latin typeface="DFGothic-EB" pitchFamily="1" charset="-128"/>
                <a:ea typeface="DFGothic-EB" pitchFamily="1" charset="-128"/>
              </a:endParaRPr>
            </a:p>
          </p:txBody>
        </p:sp>
      </p:grpSp>
      <p:grpSp>
        <p:nvGrpSpPr>
          <p:cNvPr id="8" name="组合 7"/>
          <p:cNvGrpSpPr/>
          <p:nvPr/>
        </p:nvGrpSpPr>
        <p:grpSpPr>
          <a:xfrm>
            <a:off x="4361587" y="2430474"/>
            <a:ext cx="4368875" cy="515425"/>
            <a:chOff x="3282169" y="3012850"/>
            <a:chExt cx="5825167" cy="687233"/>
          </a:xfrm>
        </p:grpSpPr>
        <p:sp>
          <p:nvSpPr>
            <p:cNvPr id="9" name="圆角矩形 8"/>
            <p:cNvSpPr/>
            <p:nvPr/>
          </p:nvSpPr>
          <p:spPr>
            <a:xfrm>
              <a:off x="3282169" y="3012850"/>
              <a:ext cx="5825167" cy="687233"/>
            </a:xfrm>
            <a:prstGeom prst="roundRect">
              <a:avLst>
                <a:gd name="adj" fmla="val 50000"/>
              </a:avLst>
            </a:prstGeom>
            <a:solidFill>
              <a:schemeClr val="bg1"/>
            </a:solidFill>
            <a:ln w="12700">
              <a:solidFill>
                <a:srgbClr val="2580D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1013">
                <a:solidFill>
                  <a:schemeClr val="tx1">
                    <a:lumMod val="95000"/>
                    <a:lumOff val="5000"/>
                  </a:schemeClr>
                </a:solidFill>
                <a:latin typeface="微软雅黑" pitchFamily="34" charset="-122"/>
                <a:ea typeface="微软雅黑" pitchFamily="34" charset="-122"/>
              </a:endParaRPr>
            </a:p>
          </p:txBody>
        </p:sp>
        <p:sp>
          <p:nvSpPr>
            <p:cNvPr id="10" name="TextBox 66"/>
            <p:cNvSpPr txBox="1"/>
            <p:nvPr/>
          </p:nvSpPr>
          <p:spPr>
            <a:xfrm>
              <a:off x="5504041" y="3171801"/>
              <a:ext cx="1631216" cy="330945"/>
            </a:xfrm>
            <a:prstGeom prst="rect">
              <a:avLst/>
            </a:prstGeom>
            <a:noFill/>
          </p:spPr>
          <p:txBody>
            <a:bodyPr wrap="none" rtlCol="0">
              <a:spAutoFit/>
            </a:bodyPr>
            <a:lstStyle/>
            <a:p>
              <a:r>
                <a:rPr lang="zh-CN" altLang="en-US" sz="1013" dirty="0">
                  <a:solidFill>
                    <a:srgbClr val="2580D1"/>
                  </a:solidFill>
                </a:rPr>
                <a:t>单击此处添加目录</a:t>
              </a:r>
              <a:endParaRPr lang="zh-CN" altLang="en-US" sz="1013" dirty="0">
                <a:solidFill>
                  <a:srgbClr val="2580D1"/>
                </a:solidFill>
                <a:latin typeface="微软雅黑" pitchFamily="34" charset="-122"/>
                <a:ea typeface="微软雅黑" pitchFamily="34" charset="-122"/>
              </a:endParaRPr>
            </a:p>
          </p:txBody>
        </p:sp>
        <p:sp>
          <p:nvSpPr>
            <p:cNvPr id="11" name="TextBox 67"/>
            <p:cNvSpPr txBox="1"/>
            <p:nvPr/>
          </p:nvSpPr>
          <p:spPr>
            <a:xfrm>
              <a:off x="4750602" y="3071773"/>
              <a:ext cx="648040" cy="600164"/>
            </a:xfrm>
            <a:prstGeom prst="rect">
              <a:avLst/>
            </a:prstGeom>
            <a:noFill/>
            <a:ln>
              <a:noFill/>
            </a:ln>
          </p:spPr>
          <p:txBody>
            <a:bodyPr wrap="none" rtlCol="0">
              <a:spAutoFit/>
            </a:bodyPr>
            <a:lstStyle/>
            <a:p>
              <a:r>
                <a:rPr lang="en-US" altLang="zh-CN" sz="2325" b="1" dirty="0">
                  <a:solidFill>
                    <a:srgbClr val="2580D1"/>
                  </a:solidFill>
                  <a:latin typeface="DFGothic-EB" pitchFamily="1" charset="-128"/>
                  <a:ea typeface="DFGothic-EB" pitchFamily="1" charset="-128"/>
                </a:rPr>
                <a:t>02</a:t>
              </a:r>
              <a:endParaRPr lang="zh-CN" altLang="en-US" sz="2325" b="1" dirty="0">
                <a:solidFill>
                  <a:srgbClr val="2580D1"/>
                </a:solidFill>
                <a:latin typeface="DFGothic-EB" pitchFamily="1" charset="-128"/>
                <a:ea typeface="DFGothic-EB" pitchFamily="1" charset="-128"/>
              </a:endParaRPr>
            </a:p>
          </p:txBody>
        </p:sp>
      </p:grpSp>
      <p:grpSp>
        <p:nvGrpSpPr>
          <p:cNvPr id="12" name="组合 11"/>
          <p:cNvGrpSpPr/>
          <p:nvPr/>
        </p:nvGrpSpPr>
        <p:grpSpPr>
          <a:xfrm>
            <a:off x="4361587" y="3215508"/>
            <a:ext cx="4368875" cy="515425"/>
            <a:chOff x="3282169" y="4059562"/>
            <a:chExt cx="5825167" cy="687233"/>
          </a:xfrm>
        </p:grpSpPr>
        <p:sp>
          <p:nvSpPr>
            <p:cNvPr id="13" name="圆角矩形 12"/>
            <p:cNvSpPr/>
            <p:nvPr/>
          </p:nvSpPr>
          <p:spPr>
            <a:xfrm>
              <a:off x="3282169" y="4059562"/>
              <a:ext cx="5825167" cy="687233"/>
            </a:xfrm>
            <a:prstGeom prst="roundRect">
              <a:avLst>
                <a:gd name="adj" fmla="val 50000"/>
              </a:avLst>
            </a:prstGeom>
            <a:solidFill>
              <a:schemeClr val="bg1"/>
            </a:solidFill>
            <a:ln w="12700">
              <a:solidFill>
                <a:srgbClr val="2BB1E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1013">
                <a:solidFill>
                  <a:schemeClr val="tx1">
                    <a:lumMod val="95000"/>
                    <a:lumOff val="5000"/>
                  </a:schemeClr>
                </a:solidFill>
                <a:latin typeface="微软雅黑" pitchFamily="34" charset="-122"/>
                <a:ea typeface="微软雅黑" pitchFamily="34" charset="-122"/>
              </a:endParaRPr>
            </a:p>
          </p:txBody>
        </p:sp>
        <p:sp>
          <p:nvSpPr>
            <p:cNvPr id="14" name="TextBox 70"/>
            <p:cNvSpPr txBox="1"/>
            <p:nvPr/>
          </p:nvSpPr>
          <p:spPr>
            <a:xfrm>
              <a:off x="5504041" y="4218513"/>
              <a:ext cx="1631216" cy="330945"/>
            </a:xfrm>
            <a:prstGeom prst="rect">
              <a:avLst/>
            </a:prstGeom>
            <a:noFill/>
          </p:spPr>
          <p:txBody>
            <a:bodyPr wrap="none" rtlCol="0">
              <a:spAutoFit/>
            </a:bodyPr>
            <a:lstStyle/>
            <a:p>
              <a:r>
                <a:rPr lang="zh-CN" altLang="en-US" sz="1013" dirty="0">
                  <a:solidFill>
                    <a:srgbClr val="2BB1E0"/>
                  </a:solidFill>
                </a:rPr>
                <a:t>单击此处添加目录</a:t>
              </a:r>
              <a:endParaRPr lang="zh-CN" altLang="en-US" sz="1013" dirty="0">
                <a:solidFill>
                  <a:srgbClr val="2BB1E0"/>
                </a:solidFill>
                <a:latin typeface="微软雅黑" pitchFamily="34" charset="-122"/>
                <a:ea typeface="微软雅黑" pitchFamily="34" charset="-122"/>
              </a:endParaRPr>
            </a:p>
          </p:txBody>
        </p:sp>
        <p:sp>
          <p:nvSpPr>
            <p:cNvPr id="15" name="TextBox 71"/>
            <p:cNvSpPr txBox="1"/>
            <p:nvPr/>
          </p:nvSpPr>
          <p:spPr>
            <a:xfrm>
              <a:off x="4750602" y="4118485"/>
              <a:ext cx="648040" cy="600164"/>
            </a:xfrm>
            <a:prstGeom prst="rect">
              <a:avLst/>
            </a:prstGeom>
            <a:noFill/>
            <a:ln>
              <a:noFill/>
            </a:ln>
          </p:spPr>
          <p:txBody>
            <a:bodyPr wrap="none" rtlCol="0">
              <a:spAutoFit/>
            </a:bodyPr>
            <a:lstStyle/>
            <a:p>
              <a:r>
                <a:rPr lang="en-US" altLang="zh-CN" sz="2325" b="1" dirty="0">
                  <a:solidFill>
                    <a:srgbClr val="2BB1E0"/>
                  </a:solidFill>
                  <a:latin typeface="DFGothic-EB" pitchFamily="1" charset="-128"/>
                  <a:ea typeface="DFGothic-EB" pitchFamily="1" charset="-128"/>
                </a:rPr>
                <a:t>03</a:t>
              </a:r>
              <a:endParaRPr lang="zh-CN" altLang="en-US" sz="2325" b="1" dirty="0">
                <a:solidFill>
                  <a:srgbClr val="2BB1E0"/>
                </a:solidFill>
                <a:latin typeface="DFGothic-EB" pitchFamily="1" charset="-128"/>
                <a:ea typeface="DFGothic-EB" pitchFamily="1" charset="-128"/>
              </a:endParaRPr>
            </a:p>
          </p:txBody>
        </p:sp>
      </p:grpSp>
      <p:grpSp>
        <p:nvGrpSpPr>
          <p:cNvPr id="16" name="组合 15"/>
          <p:cNvGrpSpPr/>
          <p:nvPr/>
        </p:nvGrpSpPr>
        <p:grpSpPr>
          <a:xfrm>
            <a:off x="4361587" y="4000542"/>
            <a:ext cx="4368875" cy="515425"/>
            <a:chOff x="3282169" y="5106274"/>
            <a:chExt cx="5825167" cy="687233"/>
          </a:xfrm>
        </p:grpSpPr>
        <p:sp>
          <p:nvSpPr>
            <p:cNvPr id="17" name="圆角矩形 16"/>
            <p:cNvSpPr/>
            <p:nvPr/>
          </p:nvSpPr>
          <p:spPr>
            <a:xfrm>
              <a:off x="3282169" y="5106274"/>
              <a:ext cx="5825167" cy="687233"/>
            </a:xfrm>
            <a:prstGeom prst="roundRect">
              <a:avLst>
                <a:gd name="adj" fmla="val 50000"/>
              </a:avLst>
            </a:prstGeom>
            <a:solidFill>
              <a:schemeClr val="bg1"/>
            </a:solidFill>
            <a:ln w="12700">
              <a:solidFill>
                <a:srgbClr val="2580D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1013">
                <a:solidFill>
                  <a:schemeClr val="tx1">
                    <a:lumMod val="95000"/>
                    <a:lumOff val="5000"/>
                  </a:schemeClr>
                </a:solidFill>
                <a:latin typeface="微软雅黑" pitchFamily="34" charset="-122"/>
                <a:ea typeface="微软雅黑" pitchFamily="34" charset="-122"/>
              </a:endParaRPr>
            </a:p>
          </p:txBody>
        </p:sp>
        <p:sp>
          <p:nvSpPr>
            <p:cNvPr id="18" name="TextBox 74"/>
            <p:cNvSpPr txBox="1"/>
            <p:nvPr/>
          </p:nvSpPr>
          <p:spPr>
            <a:xfrm>
              <a:off x="5504041" y="5265225"/>
              <a:ext cx="1631216" cy="330945"/>
            </a:xfrm>
            <a:prstGeom prst="rect">
              <a:avLst/>
            </a:prstGeom>
            <a:noFill/>
          </p:spPr>
          <p:txBody>
            <a:bodyPr wrap="none" rtlCol="0">
              <a:spAutoFit/>
            </a:bodyPr>
            <a:lstStyle/>
            <a:p>
              <a:r>
                <a:rPr lang="zh-CN" altLang="en-US" sz="1013" dirty="0">
                  <a:solidFill>
                    <a:srgbClr val="2580D1"/>
                  </a:solidFill>
                </a:rPr>
                <a:t>单击此处添加目录</a:t>
              </a:r>
              <a:endParaRPr lang="zh-CN" altLang="en-US" sz="1013" dirty="0">
                <a:solidFill>
                  <a:srgbClr val="2580D1"/>
                </a:solidFill>
                <a:latin typeface="微软雅黑" pitchFamily="34" charset="-122"/>
                <a:ea typeface="微软雅黑" pitchFamily="34" charset="-122"/>
              </a:endParaRPr>
            </a:p>
          </p:txBody>
        </p:sp>
        <p:sp>
          <p:nvSpPr>
            <p:cNvPr id="19" name="TextBox 75"/>
            <p:cNvSpPr txBox="1"/>
            <p:nvPr/>
          </p:nvSpPr>
          <p:spPr>
            <a:xfrm>
              <a:off x="4704114" y="5165197"/>
              <a:ext cx="737809" cy="600164"/>
            </a:xfrm>
            <a:prstGeom prst="rect">
              <a:avLst/>
            </a:prstGeom>
            <a:noFill/>
            <a:ln>
              <a:noFill/>
            </a:ln>
          </p:spPr>
          <p:txBody>
            <a:bodyPr wrap="none" rtlCol="0">
              <a:spAutoFit/>
            </a:bodyPr>
            <a:lstStyle/>
            <a:p>
              <a:r>
                <a:rPr lang="en-US" altLang="zh-CN" sz="2325" b="1" dirty="0">
                  <a:solidFill>
                    <a:srgbClr val="2580D1"/>
                  </a:solidFill>
                  <a:latin typeface="微软雅黑" pitchFamily="34" charset="-122"/>
                  <a:ea typeface="微软雅黑" pitchFamily="34" charset="-122"/>
                </a:rPr>
                <a:t>04</a:t>
              </a:r>
              <a:endParaRPr lang="zh-CN" altLang="en-US" sz="2325" b="1" dirty="0">
                <a:solidFill>
                  <a:srgbClr val="2580D1"/>
                </a:solidFill>
                <a:latin typeface="微软雅黑" pitchFamily="34" charset="-122"/>
                <a:ea typeface="微软雅黑" pitchFamily="34" charset="-122"/>
              </a:endParaRPr>
            </a:p>
          </p:txBody>
        </p:sp>
      </p:grpSp>
      <p:sp>
        <p:nvSpPr>
          <p:cNvPr id="20" name="文本框 31"/>
          <p:cNvSpPr>
            <a:spLocks noChangeArrowheads="1"/>
          </p:cNvSpPr>
          <p:nvPr/>
        </p:nvSpPr>
        <p:spPr bwMode="auto">
          <a:xfrm>
            <a:off x="5230602" y="419362"/>
            <a:ext cx="2481529" cy="553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367" tIns="45681" rIns="91367" bIns="45681" numCol="1" anchor="t" anchorCtr="0" compatLnSpc="1">
            <a:prstTxWarp prst="textNoShape">
              <a:avLst/>
            </a:prstTxWarp>
            <a:spAutoFit/>
          </a:bodyPr>
          <a:lstStyle/>
          <a:p>
            <a:pPr algn="ctr" defTabSz="913739" fontAlgn="base">
              <a:spcBef>
                <a:spcPct val="0"/>
              </a:spcBef>
              <a:spcAft>
                <a:spcPct val="0"/>
              </a:spcAft>
              <a:defRPr/>
            </a:pPr>
            <a:r>
              <a:rPr lang="zh-CN" altLang="en-US" sz="3000" kern="0" dirty="0">
                <a:solidFill>
                  <a:srgbClr val="FFFFFF">
                    <a:lumMod val="50000"/>
                  </a:srgbClr>
                </a:solidFill>
                <a:latin typeface="Impact" pitchFamily="34" charset="0"/>
                <a:ea typeface="微软雅黑" pitchFamily="34" charset="-122"/>
                <a:cs typeface="宋体" pitchFamily="2" charset="-122"/>
              </a:rPr>
              <a:t>目 录</a:t>
            </a:r>
          </a:p>
        </p:txBody>
      </p:sp>
      <p:grpSp>
        <p:nvGrpSpPr>
          <p:cNvPr id="21" name="组合 20"/>
          <p:cNvGrpSpPr/>
          <p:nvPr/>
        </p:nvGrpSpPr>
        <p:grpSpPr>
          <a:xfrm>
            <a:off x="5588607" y="875982"/>
            <a:ext cx="1765517" cy="246424"/>
            <a:chOff x="562081" y="466763"/>
            <a:chExt cx="1766054" cy="246500"/>
          </a:xfrm>
        </p:grpSpPr>
        <p:sp>
          <p:nvSpPr>
            <p:cNvPr id="22" name="文本框 31"/>
            <p:cNvSpPr>
              <a:spLocks noChangeArrowheads="1"/>
            </p:cNvSpPr>
            <p:nvPr/>
          </p:nvSpPr>
          <p:spPr bwMode="auto">
            <a:xfrm>
              <a:off x="562081" y="466763"/>
              <a:ext cx="1766054" cy="2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47" tIns="34272" rIns="68547" bIns="34272" numCol="1" anchor="t" anchorCtr="0" compatLnSpc="1">
              <a:prstTxWarp prst="textNoShape">
                <a:avLst/>
              </a:prstTxWarp>
              <a:spAutoFit/>
            </a:bodyPr>
            <a:lstStyle/>
            <a:p>
              <a:pPr algn="ctr" defTabSz="913739">
                <a:defRPr/>
              </a:pPr>
              <a:r>
                <a:rPr lang="en-US" altLang="zh-CN" sz="900" kern="0" dirty="0">
                  <a:solidFill>
                    <a:srgbClr val="FFFFFF">
                      <a:lumMod val="50000"/>
                    </a:srgbClr>
                  </a:solidFill>
                  <a:latin typeface="微软雅黑" pitchFamily="34" charset="-122"/>
                  <a:ea typeface="微软雅黑" pitchFamily="34" charset="-122"/>
                  <a:cs typeface="宋体" pitchFamily="2" charset="-122"/>
                </a:rPr>
                <a:t>YOUR COMPANY NAME</a:t>
              </a:r>
              <a:endParaRPr lang="zh-CN" altLang="en-US" sz="900" kern="0" dirty="0">
                <a:solidFill>
                  <a:srgbClr val="FFFFFF">
                    <a:lumMod val="50000"/>
                  </a:srgbClr>
                </a:solidFill>
                <a:latin typeface="微软雅黑" pitchFamily="34" charset="-122"/>
                <a:ea typeface="微软雅黑" pitchFamily="34" charset="-122"/>
                <a:cs typeface="宋体" pitchFamily="2" charset="-122"/>
              </a:endParaRPr>
            </a:p>
          </p:txBody>
        </p:sp>
        <p:grpSp>
          <p:nvGrpSpPr>
            <p:cNvPr id="23" name="组合 22"/>
            <p:cNvGrpSpPr/>
            <p:nvPr/>
          </p:nvGrpSpPr>
          <p:grpSpPr>
            <a:xfrm>
              <a:off x="931046" y="667544"/>
              <a:ext cx="1028125" cy="45719"/>
              <a:chOff x="688893" y="2574256"/>
              <a:chExt cx="7739508" cy="81111"/>
            </a:xfrm>
          </p:grpSpPr>
          <p:sp>
            <p:nvSpPr>
              <p:cNvPr id="24" name="Rectangle 4"/>
              <p:cNvSpPr/>
              <p:nvPr/>
            </p:nvSpPr>
            <p:spPr>
              <a:xfrm>
                <a:off x="688893" y="2574256"/>
                <a:ext cx="1539000" cy="81111"/>
              </a:xfrm>
              <a:prstGeom prst="rect">
                <a:avLst/>
              </a:prstGeom>
              <a:solidFill>
                <a:srgbClr val="2BB1E0"/>
              </a:solidFill>
              <a:ln w="6350" cap="flat" cmpd="sng" algn="ctr">
                <a:noFill/>
                <a:prstDash val="solid"/>
                <a:miter lim="800000"/>
              </a:ln>
              <a:effectLst/>
            </p:spPr>
            <p:txBody>
              <a:bodyPr lIns="51428" tIns="25715" rIns="51428" bIns="25715" rtlCol="0" anchor="ctr"/>
              <a:lstStyle/>
              <a:p>
                <a:pPr algn="ctr" defTabSz="913739">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5" name="Rectangle 5"/>
              <p:cNvSpPr/>
              <p:nvPr/>
            </p:nvSpPr>
            <p:spPr>
              <a:xfrm>
                <a:off x="2239021" y="2574256"/>
                <a:ext cx="1539000" cy="81111"/>
              </a:xfrm>
              <a:prstGeom prst="rect">
                <a:avLst/>
              </a:prstGeom>
              <a:solidFill>
                <a:srgbClr val="2580D1"/>
              </a:solidFill>
              <a:ln w="6350" cap="flat" cmpd="sng" algn="ctr">
                <a:noFill/>
                <a:prstDash val="solid"/>
                <a:miter lim="800000"/>
              </a:ln>
              <a:effectLst/>
            </p:spPr>
            <p:txBody>
              <a:bodyPr lIns="51428" tIns="25715" rIns="51428" bIns="25715" rtlCol="0" anchor="ctr"/>
              <a:lstStyle/>
              <a:p>
                <a:pPr algn="ctr" defTabSz="913739">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6" name="Rectangle 6"/>
              <p:cNvSpPr/>
              <p:nvPr/>
            </p:nvSpPr>
            <p:spPr>
              <a:xfrm>
                <a:off x="3789153" y="2574256"/>
                <a:ext cx="1539000" cy="81111"/>
              </a:xfrm>
              <a:prstGeom prst="rect">
                <a:avLst/>
              </a:prstGeom>
              <a:solidFill>
                <a:srgbClr val="2BB1E0"/>
              </a:solidFill>
              <a:ln w="6350" cap="flat" cmpd="sng" algn="ctr">
                <a:noFill/>
                <a:prstDash val="solid"/>
                <a:miter lim="800000"/>
              </a:ln>
              <a:effectLst/>
            </p:spPr>
            <p:txBody>
              <a:bodyPr lIns="51428" tIns="25715" rIns="51428" bIns="25715" rtlCol="0" anchor="ctr"/>
              <a:lstStyle/>
              <a:p>
                <a:pPr algn="ctr" defTabSz="913739">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7" name="Rectangle 7"/>
              <p:cNvSpPr/>
              <p:nvPr/>
            </p:nvSpPr>
            <p:spPr>
              <a:xfrm>
                <a:off x="5339276" y="2574256"/>
                <a:ext cx="1539000" cy="81111"/>
              </a:xfrm>
              <a:prstGeom prst="rect">
                <a:avLst/>
              </a:prstGeom>
              <a:solidFill>
                <a:srgbClr val="2580D1"/>
              </a:solidFill>
              <a:ln w="6350" cap="flat" cmpd="sng" algn="ctr">
                <a:noFill/>
                <a:prstDash val="solid"/>
                <a:miter lim="800000"/>
              </a:ln>
              <a:effectLst/>
            </p:spPr>
            <p:txBody>
              <a:bodyPr lIns="51428" tIns="25715" rIns="51428" bIns="25715" rtlCol="0" anchor="ctr"/>
              <a:lstStyle/>
              <a:p>
                <a:pPr algn="ctr" defTabSz="913739">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sp>
            <p:nvSpPr>
              <p:cNvPr id="28" name="Rectangle 8"/>
              <p:cNvSpPr/>
              <p:nvPr/>
            </p:nvSpPr>
            <p:spPr>
              <a:xfrm>
                <a:off x="6889401" y="2574256"/>
                <a:ext cx="1539000" cy="81111"/>
              </a:xfrm>
              <a:prstGeom prst="rect">
                <a:avLst/>
              </a:prstGeom>
              <a:solidFill>
                <a:srgbClr val="2BB1E0"/>
              </a:solidFill>
              <a:ln w="6350" cap="flat" cmpd="sng" algn="ctr">
                <a:noFill/>
                <a:prstDash val="solid"/>
                <a:miter lim="800000"/>
              </a:ln>
              <a:effectLst/>
            </p:spPr>
            <p:txBody>
              <a:bodyPr lIns="51428" tIns="25715" rIns="51428" bIns="25715" rtlCol="0" anchor="ctr"/>
              <a:lstStyle/>
              <a:p>
                <a:pPr algn="ctr" defTabSz="913739">
                  <a:defRPr/>
                </a:pPr>
                <a:endParaRPr lang="en-US" sz="900" kern="0">
                  <a:solidFill>
                    <a:sysClr val="window" lastClr="FFFFFF"/>
                  </a:solidFill>
                  <a:latin typeface="Roboto" panose="02000000000000000000" pitchFamily="2" charset="0"/>
                  <a:ea typeface="Roboto" panose="02000000000000000000" pitchFamily="2" charset="0"/>
                  <a:cs typeface="Helvetica Neue"/>
                </a:endParaRPr>
              </a:p>
            </p:txBody>
          </p:sp>
        </p:grpSp>
      </p:grpSp>
    </p:spTree>
    <p:extLst>
      <p:ext uri="{BB962C8B-B14F-4D97-AF65-F5344CB8AC3E}">
        <p14:creationId xmlns:p14="http://schemas.microsoft.com/office/powerpoint/2010/main" val="367463786"/>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barn(inVertical)">
                                      <p:cBhvr>
                                        <p:cTn id="13" dur="500"/>
                                        <p:tgtEl>
                                          <p:spTgt spid="21"/>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40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6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childTnLst>
                          </p:cTn>
                        </p:par>
                        <p:par>
                          <p:cTn id="35" fill="hold">
                            <p:stCondLst>
                              <p:cond delay="3100"/>
                            </p:stCondLst>
                            <p:childTnLst>
                              <p:par>
                                <p:cTn id="36" presetID="26" presetClass="emph" presetSubtype="0" fill="hold" nodeType="afterEffect">
                                  <p:stCondLst>
                                    <p:cond delay="0"/>
                                  </p:stCondLst>
                                  <p:childTnLst>
                                    <p:animEffect transition="out" filter="fade">
                                      <p:cBhvr>
                                        <p:cTn id="37" dur="500" tmFilter="0, 0; .2, .5; .8, .5; 1, 0"/>
                                        <p:tgtEl>
                                          <p:spTgt spid="4"/>
                                        </p:tgtEl>
                                      </p:cBhvr>
                                    </p:animEffect>
                                    <p:animScale>
                                      <p:cBhvr>
                                        <p:cTn id="38" dur="250" autoRev="1" fill="hold"/>
                                        <p:tgtEl>
                                          <p:spTgt spid="4"/>
                                        </p:tgtEl>
                                      </p:cBhvr>
                                      <p:by x="105000" y="105000"/>
                                    </p:animScale>
                                  </p:childTnLst>
                                </p:cTn>
                              </p:par>
                              <p:par>
                                <p:cTn id="39" presetID="26" presetClass="emph" presetSubtype="0" fill="hold" nodeType="withEffect">
                                  <p:stCondLst>
                                    <p:cond delay="200"/>
                                  </p:stCondLst>
                                  <p:childTnLst>
                                    <p:animEffect transition="out" filter="fade">
                                      <p:cBhvr>
                                        <p:cTn id="40" dur="500" tmFilter="0, 0; .2, .5; .8, .5; 1, 0"/>
                                        <p:tgtEl>
                                          <p:spTgt spid="8"/>
                                        </p:tgtEl>
                                      </p:cBhvr>
                                    </p:animEffect>
                                    <p:animScale>
                                      <p:cBhvr>
                                        <p:cTn id="41" dur="250" autoRev="1" fill="hold"/>
                                        <p:tgtEl>
                                          <p:spTgt spid="8"/>
                                        </p:tgtEl>
                                      </p:cBhvr>
                                      <p:by x="105000" y="105000"/>
                                    </p:animScale>
                                  </p:childTnLst>
                                </p:cTn>
                              </p:par>
                              <p:par>
                                <p:cTn id="42" presetID="26" presetClass="emph" presetSubtype="0" fill="hold" nodeType="withEffect">
                                  <p:stCondLst>
                                    <p:cond delay="400"/>
                                  </p:stCondLst>
                                  <p:childTnLst>
                                    <p:animEffect transition="out" filter="fade">
                                      <p:cBhvr>
                                        <p:cTn id="43" dur="500" tmFilter="0, 0; .2, .5; .8, .5; 1, 0"/>
                                        <p:tgtEl>
                                          <p:spTgt spid="12"/>
                                        </p:tgtEl>
                                      </p:cBhvr>
                                    </p:animEffect>
                                    <p:animScale>
                                      <p:cBhvr>
                                        <p:cTn id="44" dur="250" autoRev="1" fill="hold"/>
                                        <p:tgtEl>
                                          <p:spTgt spid="12"/>
                                        </p:tgtEl>
                                      </p:cBhvr>
                                      <p:by x="105000" y="105000"/>
                                    </p:animScale>
                                  </p:childTnLst>
                                </p:cTn>
                              </p:par>
                              <p:par>
                                <p:cTn id="45" presetID="26" presetClass="emph" presetSubtype="0" fill="hold" nodeType="withEffect">
                                  <p:stCondLst>
                                    <p:cond delay="600"/>
                                  </p:stCondLst>
                                  <p:childTnLst>
                                    <p:animEffect transition="out" filter="fade">
                                      <p:cBhvr>
                                        <p:cTn id="46" dur="500" tmFilter="0, 0; .2, .5; .8, .5; 1, 0"/>
                                        <p:tgtEl>
                                          <p:spTgt spid="16"/>
                                        </p:tgtEl>
                                      </p:cBhvr>
                                    </p:animEffect>
                                    <p:animScale>
                                      <p:cBhvr>
                                        <p:cTn id="47" dur="250" autoRev="1" fill="hold"/>
                                        <p:tgtEl>
                                          <p:spTgt spid="1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 name="Freeform 11"/>
          <p:cNvSpPr>
            <a:spLocks/>
          </p:cNvSpPr>
          <p:nvPr/>
        </p:nvSpPr>
        <p:spPr bwMode="auto">
          <a:xfrm>
            <a:off x="3740018" y="1729053"/>
            <a:ext cx="1456247" cy="1500317"/>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2580D1"/>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a:solidFill>
                  <a:schemeClr val="bg1"/>
                </a:solidFill>
                <a:latin typeface="微软雅黑" panose="020B0503020204020204" pitchFamily="34" charset="-122"/>
                <a:ea typeface="微软雅黑" panose="020B0503020204020204" pitchFamily="34" charset="-122"/>
                <a:cs typeface="UKIJ Qolyazma" pitchFamily="18" charset="0"/>
              </a:rPr>
              <a:t>43</a:t>
            </a:r>
            <a:r>
              <a:rPr lang="en-US" altLang="zh-CN" sz="300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5" name="Freeform 6"/>
          <p:cNvSpPr>
            <a:spLocks/>
          </p:cNvSpPr>
          <p:nvPr/>
        </p:nvSpPr>
        <p:spPr bwMode="auto">
          <a:xfrm>
            <a:off x="1514379" y="1729053"/>
            <a:ext cx="1456247" cy="1500317"/>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2BB1E0"/>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a:solidFill>
                  <a:schemeClr val="bg1"/>
                </a:solidFill>
                <a:latin typeface="微软雅黑" panose="020B0503020204020204" pitchFamily="34" charset="-122"/>
                <a:ea typeface="微软雅黑" panose="020B0503020204020204" pitchFamily="34" charset="-122"/>
                <a:cs typeface="UKIJ Qolyazma" pitchFamily="18" charset="0"/>
              </a:rPr>
              <a:t>31</a:t>
            </a:r>
            <a:r>
              <a:rPr lang="en-US" altLang="zh-CN" sz="300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6" name="Freeform 16"/>
          <p:cNvSpPr>
            <a:spLocks/>
          </p:cNvSpPr>
          <p:nvPr/>
        </p:nvSpPr>
        <p:spPr bwMode="auto">
          <a:xfrm>
            <a:off x="5965657" y="1729053"/>
            <a:ext cx="1458162" cy="1500317"/>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rgbClr val="2BB1E0"/>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dirty="0">
                <a:solidFill>
                  <a:schemeClr val="bg1"/>
                </a:solidFill>
                <a:latin typeface="微软雅黑" panose="020B0503020204020204" pitchFamily="34" charset="-122"/>
                <a:ea typeface="微软雅黑" panose="020B0503020204020204" pitchFamily="34" charset="-122"/>
                <a:cs typeface="UKIJ Qolyazma" pitchFamily="18" charset="0"/>
              </a:rPr>
              <a:t>82</a:t>
            </a:r>
            <a:r>
              <a:rPr lang="en-US" altLang="zh-CN" sz="3000" dirty="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7" name="TextBox 31"/>
          <p:cNvSpPr txBox="1"/>
          <p:nvPr/>
        </p:nvSpPr>
        <p:spPr>
          <a:xfrm>
            <a:off x="1515454" y="3241221"/>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8" name="TextBox 32"/>
          <p:cNvSpPr txBox="1"/>
          <p:nvPr/>
        </p:nvSpPr>
        <p:spPr>
          <a:xfrm>
            <a:off x="3672908" y="3241221"/>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9" name="TextBox 33"/>
          <p:cNvSpPr txBox="1"/>
          <p:nvPr/>
        </p:nvSpPr>
        <p:spPr>
          <a:xfrm>
            <a:off x="5941160" y="3241221"/>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0" name="TextBox 34"/>
          <p:cNvSpPr txBox="1"/>
          <p:nvPr/>
        </p:nvSpPr>
        <p:spPr>
          <a:xfrm>
            <a:off x="1803995" y="1242169"/>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1" name="TextBox 35"/>
          <p:cNvSpPr txBox="1"/>
          <p:nvPr/>
        </p:nvSpPr>
        <p:spPr>
          <a:xfrm>
            <a:off x="4139663" y="1242169"/>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2" name="TextBox 36"/>
          <p:cNvSpPr txBox="1"/>
          <p:nvPr/>
        </p:nvSpPr>
        <p:spPr>
          <a:xfrm>
            <a:off x="6390308" y="1242169"/>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00521060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0-#ppt_w/2"/>
                                          </p:val>
                                        </p:tav>
                                        <p:tav tm="100000">
                                          <p:val>
                                            <p:strVal val="#ppt_x"/>
                                          </p:val>
                                        </p:tav>
                                      </p:tavLst>
                                    </p:anim>
                                    <p:anim calcmode="lin" valueType="num">
                                      <p:cBhvr additive="base">
                                        <p:cTn id="16" dur="5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10" presetClass="entr" presetSubtype="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19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2400"/>
                            </p:stCondLst>
                            <p:childTnLst>
                              <p:par>
                                <p:cTn id="30" presetID="10"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29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3400"/>
                            </p:stCondLst>
                            <p:childTnLst>
                              <p:par>
                                <p:cTn id="38" presetID="10"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P spid="8" grpId="0"/>
      <p:bldP spid="9" grpId="0"/>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 name="Freeform 17"/>
          <p:cNvSpPr>
            <a:spLocks noEditPoints="1"/>
          </p:cNvSpPr>
          <p:nvPr/>
        </p:nvSpPr>
        <p:spPr bwMode="auto">
          <a:xfrm>
            <a:off x="3388549" y="1180234"/>
            <a:ext cx="438440" cy="350381"/>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rgbClr val="2BB1E0"/>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5" name="Freeform 22"/>
          <p:cNvSpPr>
            <a:spLocks noEditPoints="1"/>
          </p:cNvSpPr>
          <p:nvPr/>
        </p:nvSpPr>
        <p:spPr bwMode="auto">
          <a:xfrm>
            <a:off x="5199964" y="1171543"/>
            <a:ext cx="388755" cy="388235"/>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2580D1"/>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6" name="Freeform 27"/>
          <p:cNvSpPr>
            <a:spLocks noEditPoints="1"/>
          </p:cNvSpPr>
          <p:nvPr/>
        </p:nvSpPr>
        <p:spPr bwMode="auto">
          <a:xfrm>
            <a:off x="6922186" y="1180775"/>
            <a:ext cx="517455" cy="369770"/>
          </a:xfrm>
          <a:custGeom>
            <a:avLst/>
            <a:gdLst>
              <a:gd name="T0" fmla="*/ 392 w 392"/>
              <a:gd name="T1" fmla="*/ 40 h 280"/>
              <a:gd name="T2" fmla="*/ 392 w 392"/>
              <a:gd name="T3" fmla="*/ 16 h 280"/>
              <a:gd name="T4" fmla="*/ 376 w 392"/>
              <a:gd name="T5" fmla="*/ 0 h 280"/>
              <a:gd name="T6" fmla="*/ 16 w 392"/>
              <a:gd name="T7" fmla="*/ 0 h 280"/>
              <a:gd name="T8" fmla="*/ 0 w 392"/>
              <a:gd name="T9" fmla="*/ 16 h 280"/>
              <a:gd name="T10" fmla="*/ 0 w 392"/>
              <a:gd name="T11" fmla="*/ 40 h 280"/>
              <a:gd name="T12" fmla="*/ 40 w 392"/>
              <a:gd name="T13" fmla="*/ 40 h 280"/>
              <a:gd name="T14" fmla="*/ 40 w 392"/>
              <a:gd name="T15" fmla="*/ 80 h 280"/>
              <a:gd name="T16" fmla="*/ 0 w 392"/>
              <a:gd name="T17" fmla="*/ 80 h 280"/>
              <a:gd name="T18" fmla="*/ 0 w 392"/>
              <a:gd name="T19" fmla="*/ 120 h 280"/>
              <a:gd name="T20" fmla="*/ 40 w 392"/>
              <a:gd name="T21" fmla="*/ 120 h 280"/>
              <a:gd name="T22" fmla="*/ 40 w 392"/>
              <a:gd name="T23" fmla="*/ 160 h 280"/>
              <a:gd name="T24" fmla="*/ 0 w 392"/>
              <a:gd name="T25" fmla="*/ 160 h 280"/>
              <a:gd name="T26" fmla="*/ 0 w 392"/>
              <a:gd name="T27" fmla="*/ 200 h 280"/>
              <a:gd name="T28" fmla="*/ 40 w 392"/>
              <a:gd name="T29" fmla="*/ 200 h 280"/>
              <a:gd name="T30" fmla="*/ 40 w 392"/>
              <a:gd name="T31" fmla="*/ 240 h 280"/>
              <a:gd name="T32" fmla="*/ 0 w 392"/>
              <a:gd name="T33" fmla="*/ 240 h 280"/>
              <a:gd name="T34" fmla="*/ 0 w 392"/>
              <a:gd name="T35" fmla="*/ 264 h 280"/>
              <a:gd name="T36" fmla="*/ 16 w 392"/>
              <a:gd name="T37" fmla="*/ 280 h 280"/>
              <a:gd name="T38" fmla="*/ 376 w 392"/>
              <a:gd name="T39" fmla="*/ 280 h 280"/>
              <a:gd name="T40" fmla="*/ 392 w 392"/>
              <a:gd name="T41" fmla="*/ 264 h 280"/>
              <a:gd name="T42" fmla="*/ 392 w 392"/>
              <a:gd name="T43" fmla="*/ 240 h 280"/>
              <a:gd name="T44" fmla="*/ 352 w 392"/>
              <a:gd name="T45" fmla="*/ 240 h 280"/>
              <a:gd name="T46" fmla="*/ 352 w 392"/>
              <a:gd name="T47" fmla="*/ 200 h 280"/>
              <a:gd name="T48" fmla="*/ 392 w 392"/>
              <a:gd name="T49" fmla="*/ 200 h 280"/>
              <a:gd name="T50" fmla="*/ 392 w 392"/>
              <a:gd name="T51" fmla="*/ 160 h 280"/>
              <a:gd name="T52" fmla="*/ 352 w 392"/>
              <a:gd name="T53" fmla="*/ 160 h 280"/>
              <a:gd name="T54" fmla="*/ 352 w 392"/>
              <a:gd name="T55" fmla="*/ 120 h 280"/>
              <a:gd name="T56" fmla="*/ 392 w 392"/>
              <a:gd name="T57" fmla="*/ 120 h 280"/>
              <a:gd name="T58" fmla="*/ 392 w 392"/>
              <a:gd name="T59" fmla="*/ 80 h 280"/>
              <a:gd name="T60" fmla="*/ 352 w 392"/>
              <a:gd name="T61" fmla="*/ 80 h 280"/>
              <a:gd name="T62" fmla="*/ 352 w 392"/>
              <a:gd name="T63" fmla="*/ 40 h 280"/>
              <a:gd name="T64" fmla="*/ 392 w 392"/>
              <a:gd name="T65" fmla="*/ 40 h 280"/>
              <a:gd name="T66" fmla="*/ 152 w 392"/>
              <a:gd name="T67" fmla="*/ 200 h 280"/>
              <a:gd name="T68" fmla="*/ 152 w 392"/>
              <a:gd name="T69" fmla="*/ 80 h 280"/>
              <a:gd name="T70" fmla="*/ 252 w 392"/>
              <a:gd name="T71" fmla="*/ 140 h 280"/>
              <a:gd name="T72" fmla="*/ 152 w 392"/>
              <a:gd name="T73" fmla="*/ 20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92" h="280">
                <a:moveTo>
                  <a:pt x="392" y="40"/>
                </a:moveTo>
                <a:cubicBezTo>
                  <a:pt x="392" y="16"/>
                  <a:pt x="392" y="16"/>
                  <a:pt x="392" y="16"/>
                </a:cubicBezTo>
                <a:cubicBezTo>
                  <a:pt x="392" y="7"/>
                  <a:pt x="385" y="0"/>
                  <a:pt x="376" y="0"/>
                </a:cubicBezTo>
                <a:cubicBezTo>
                  <a:pt x="16" y="0"/>
                  <a:pt x="16" y="0"/>
                  <a:pt x="16" y="0"/>
                </a:cubicBezTo>
                <a:cubicBezTo>
                  <a:pt x="7" y="0"/>
                  <a:pt x="0" y="7"/>
                  <a:pt x="0" y="16"/>
                </a:cubicBezTo>
                <a:cubicBezTo>
                  <a:pt x="0" y="40"/>
                  <a:pt x="0" y="40"/>
                  <a:pt x="0" y="40"/>
                </a:cubicBezTo>
                <a:cubicBezTo>
                  <a:pt x="40" y="40"/>
                  <a:pt x="40" y="40"/>
                  <a:pt x="40" y="40"/>
                </a:cubicBezTo>
                <a:cubicBezTo>
                  <a:pt x="40" y="80"/>
                  <a:pt x="40" y="80"/>
                  <a:pt x="40" y="80"/>
                </a:cubicBezTo>
                <a:cubicBezTo>
                  <a:pt x="0" y="80"/>
                  <a:pt x="0" y="80"/>
                  <a:pt x="0" y="80"/>
                </a:cubicBezTo>
                <a:cubicBezTo>
                  <a:pt x="0" y="120"/>
                  <a:pt x="0" y="120"/>
                  <a:pt x="0" y="120"/>
                </a:cubicBezTo>
                <a:cubicBezTo>
                  <a:pt x="40" y="120"/>
                  <a:pt x="40" y="120"/>
                  <a:pt x="40" y="120"/>
                </a:cubicBezTo>
                <a:cubicBezTo>
                  <a:pt x="40" y="160"/>
                  <a:pt x="40" y="160"/>
                  <a:pt x="40" y="160"/>
                </a:cubicBezTo>
                <a:cubicBezTo>
                  <a:pt x="0" y="160"/>
                  <a:pt x="0" y="160"/>
                  <a:pt x="0" y="160"/>
                </a:cubicBezTo>
                <a:cubicBezTo>
                  <a:pt x="0" y="200"/>
                  <a:pt x="0" y="200"/>
                  <a:pt x="0" y="200"/>
                </a:cubicBezTo>
                <a:cubicBezTo>
                  <a:pt x="40" y="200"/>
                  <a:pt x="40" y="200"/>
                  <a:pt x="40" y="200"/>
                </a:cubicBezTo>
                <a:cubicBezTo>
                  <a:pt x="40" y="240"/>
                  <a:pt x="40" y="240"/>
                  <a:pt x="40" y="240"/>
                </a:cubicBezTo>
                <a:cubicBezTo>
                  <a:pt x="0" y="240"/>
                  <a:pt x="0" y="240"/>
                  <a:pt x="0" y="240"/>
                </a:cubicBezTo>
                <a:cubicBezTo>
                  <a:pt x="0" y="264"/>
                  <a:pt x="0" y="264"/>
                  <a:pt x="0" y="264"/>
                </a:cubicBezTo>
                <a:cubicBezTo>
                  <a:pt x="0" y="273"/>
                  <a:pt x="7" y="280"/>
                  <a:pt x="16" y="280"/>
                </a:cubicBezTo>
                <a:cubicBezTo>
                  <a:pt x="376" y="280"/>
                  <a:pt x="376" y="280"/>
                  <a:pt x="376" y="280"/>
                </a:cubicBezTo>
                <a:cubicBezTo>
                  <a:pt x="385" y="280"/>
                  <a:pt x="392" y="273"/>
                  <a:pt x="392" y="264"/>
                </a:cubicBezTo>
                <a:cubicBezTo>
                  <a:pt x="392" y="240"/>
                  <a:pt x="392" y="240"/>
                  <a:pt x="392" y="240"/>
                </a:cubicBezTo>
                <a:cubicBezTo>
                  <a:pt x="352" y="240"/>
                  <a:pt x="352" y="240"/>
                  <a:pt x="352" y="240"/>
                </a:cubicBezTo>
                <a:cubicBezTo>
                  <a:pt x="352" y="200"/>
                  <a:pt x="352" y="200"/>
                  <a:pt x="352" y="200"/>
                </a:cubicBezTo>
                <a:cubicBezTo>
                  <a:pt x="392" y="200"/>
                  <a:pt x="392" y="200"/>
                  <a:pt x="392" y="200"/>
                </a:cubicBezTo>
                <a:cubicBezTo>
                  <a:pt x="392" y="160"/>
                  <a:pt x="392" y="160"/>
                  <a:pt x="392" y="160"/>
                </a:cubicBezTo>
                <a:cubicBezTo>
                  <a:pt x="352" y="160"/>
                  <a:pt x="352" y="160"/>
                  <a:pt x="352" y="160"/>
                </a:cubicBezTo>
                <a:cubicBezTo>
                  <a:pt x="352" y="120"/>
                  <a:pt x="352" y="120"/>
                  <a:pt x="352" y="120"/>
                </a:cubicBezTo>
                <a:cubicBezTo>
                  <a:pt x="392" y="120"/>
                  <a:pt x="392" y="120"/>
                  <a:pt x="392" y="120"/>
                </a:cubicBezTo>
                <a:cubicBezTo>
                  <a:pt x="392" y="80"/>
                  <a:pt x="392" y="80"/>
                  <a:pt x="392" y="80"/>
                </a:cubicBezTo>
                <a:cubicBezTo>
                  <a:pt x="352" y="80"/>
                  <a:pt x="352" y="80"/>
                  <a:pt x="352" y="80"/>
                </a:cubicBezTo>
                <a:cubicBezTo>
                  <a:pt x="352" y="40"/>
                  <a:pt x="352" y="40"/>
                  <a:pt x="352" y="40"/>
                </a:cubicBezTo>
                <a:lnTo>
                  <a:pt x="392" y="40"/>
                </a:lnTo>
                <a:close/>
                <a:moveTo>
                  <a:pt x="152" y="200"/>
                </a:moveTo>
                <a:cubicBezTo>
                  <a:pt x="152" y="80"/>
                  <a:pt x="152" y="80"/>
                  <a:pt x="152" y="80"/>
                </a:cubicBezTo>
                <a:cubicBezTo>
                  <a:pt x="252" y="140"/>
                  <a:pt x="252" y="140"/>
                  <a:pt x="252" y="140"/>
                </a:cubicBezTo>
                <a:lnTo>
                  <a:pt x="152" y="200"/>
                </a:lnTo>
                <a:close/>
              </a:path>
            </a:pathLst>
          </a:custGeom>
          <a:solidFill>
            <a:srgbClr val="2BB1E0"/>
          </a:solidFill>
          <a:ln>
            <a:noFill/>
          </a:ln>
        </p:spPr>
        <p:txBody>
          <a:bodyPr vert="horz" wrap="square" lIns="68580" tIns="34290" rIns="68580" bIns="34290" numCol="1" anchor="t" anchorCtr="0" compatLnSpc="1">
            <a:prstTxWarp prst="textNoShape">
              <a:avLst/>
            </a:prstTxWarp>
          </a:bodyPr>
          <a:lstStyle/>
          <a:p>
            <a:endParaRPr lang="en-US" dirty="0"/>
          </a:p>
        </p:txBody>
      </p:sp>
      <p:sp>
        <p:nvSpPr>
          <p:cNvPr id="7" name="Freeform 62"/>
          <p:cNvSpPr>
            <a:spLocks noEditPoints="1"/>
          </p:cNvSpPr>
          <p:nvPr/>
        </p:nvSpPr>
        <p:spPr bwMode="auto">
          <a:xfrm>
            <a:off x="1558870" y="1135983"/>
            <a:ext cx="511637" cy="456145"/>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a:solidFill>
            <a:srgbClr val="2580D1"/>
          </a:solidFill>
          <a:ln>
            <a:noFill/>
          </a:ln>
        </p:spPr>
        <p:txBody>
          <a:bodyPr vert="horz" wrap="square" lIns="68580" tIns="34290" rIns="68580" bIns="34290" numCol="1" anchor="t" anchorCtr="0" compatLnSpc="1">
            <a:prstTxWarp prst="textNoShape">
              <a:avLst/>
            </a:prstTxWarp>
          </a:bodyPr>
          <a:lstStyle/>
          <a:p>
            <a:endParaRPr lang="zh-CN" altLang="en-US"/>
          </a:p>
        </p:txBody>
      </p:sp>
      <p:sp>
        <p:nvSpPr>
          <p:cNvPr id="8" name="文本框 7"/>
          <p:cNvSpPr txBox="1"/>
          <p:nvPr/>
        </p:nvSpPr>
        <p:spPr>
          <a:xfrm>
            <a:off x="1237606" y="1648455"/>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9" name="文本框 8"/>
          <p:cNvSpPr txBox="1"/>
          <p:nvPr/>
        </p:nvSpPr>
        <p:spPr>
          <a:xfrm>
            <a:off x="3030688" y="1648455"/>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0" name="文本框 9"/>
          <p:cNvSpPr txBox="1"/>
          <p:nvPr/>
        </p:nvSpPr>
        <p:spPr>
          <a:xfrm>
            <a:off x="4817260" y="1648455"/>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sp>
        <p:nvSpPr>
          <p:cNvPr id="11" name="Rectangle 4"/>
          <p:cNvSpPr/>
          <p:nvPr/>
        </p:nvSpPr>
        <p:spPr>
          <a:xfrm flipH="1">
            <a:off x="1050307" y="2098571"/>
            <a:ext cx="1528763" cy="2306375"/>
          </a:xfrm>
          <a:prstGeom prst="rect">
            <a:avLst/>
          </a:prstGeom>
          <a:solidFill>
            <a:srgbClr val="2580D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2" name="Rectangle 4"/>
          <p:cNvSpPr/>
          <p:nvPr/>
        </p:nvSpPr>
        <p:spPr>
          <a:xfrm flipH="1">
            <a:off x="2839048" y="2098571"/>
            <a:ext cx="1528763" cy="2306375"/>
          </a:xfrm>
          <a:prstGeom prst="rect">
            <a:avLst/>
          </a:prstGeom>
          <a:solidFill>
            <a:srgbClr val="2BB1E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3" name="Rectangle 4"/>
          <p:cNvSpPr/>
          <p:nvPr/>
        </p:nvSpPr>
        <p:spPr>
          <a:xfrm flipH="1">
            <a:off x="4627790" y="2098571"/>
            <a:ext cx="1528763" cy="2306375"/>
          </a:xfrm>
          <a:prstGeom prst="rect">
            <a:avLst/>
          </a:prstGeom>
          <a:solidFill>
            <a:srgbClr val="2580D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4" name="Rectangle 4"/>
          <p:cNvSpPr/>
          <p:nvPr/>
        </p:nvSpPr>
        <p:spPr>
          <a:xfrm flipH="1">
            <a:off x="6416532" y="2098571"/>
            <a:ext cx="1528763" cy="2306375"/>
          </a:xfrm>
          <a:prstGeom prst="rect">
            <a:avLst/>
          </a:prstGeom>
          <a:solidFill>
            <a:srgbClr val="2BB1E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dirty="0">
              <a:solidFill>
                <a:schemeClr val="tx1"/>
              </a:solidFill>
            </a:endParaRPr>
          </a:p>
        </p:txBody>
      </p:sp>
      <p:sp>
        <p:nvSpPr>
          <p:cNvPr id="15" name="文本框 14"/>
          <p:cNvSpPr txBox="1"/>
          <p:nvPr/>
        </p:nvSpPr>
        <p:spPr>
          <a:xfrm>
            <a:off x="6603832" y="1648455"/>
            <a:ext cx="1154165" cy="300083"/>
          </a:xfrm>
          <a:prstGeom prst="rect">
            <a:avLst/>
          </a:prstGeom>
          <a:noFill/>
        </p:spPr>
        <p:txBody>
          <a:bodyPr wrap="square" lIns="68580" tIns="34290" rIns="68580" bIns="34290" rtlCol="0">
            <a:spAutoFit/>
          </a:bodyPr>
          <a:lstStyle/>
          <a:p>
            <a:r>
              <a:rPr lang="zh-CN" altLang="en-US" sz="1500" b="1" dirty="0">
                <a:latin typeface="微软雅黑" panose="020B0503020204020204" pitchFamily="34" charset="-122"/>
                <a:ea typeface="微软雅黑" panose="020B0503020204020204" pitchFamily="34" charset="-122"/>
              </a:rPr>
              <a:t>请输入标题</a:t>
            </a:r>
          </a:p>
        </p:txBody>
      </p:sp>
      <p:pic>
        <p:nvPicPr>
          <p:cNvPr id="16" name="图片 15"/>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050307" y="2276109"/>
            <a:ext cx="1528763"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839048" y="2276111"/>
            <a:ext cx="1528763"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627790" y="2276109"/>
            <a:ext cx="1528763"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19" name="图片 1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416532" y="2276110"/>
            <a:ext cx="1528763"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Tree>
    <p:extLst>
      <p:ext uri="{BB962C8B-B14F-4D97-AF65-F5344CB8AC3E}">
        <p14:creationId xmlns:p14="http://schemas.microsoft.com/office/powerpoint/2010/main" val="134414669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750"/>
                                        <p:tgtEl>
                                          <p:spTgt spid="8"/>
                                        </p:tgtEl>
                                      </p:cBhvr>
                                    </p:animEffect>
                                    <p:anim calcmode="lin" valueType="num">
                                      <p:cBhvr>
                                        <p:cTn id="13" dur="750" fill="hold"/>
                                        <p:tgtEl>
                                          <p:spTgt spid="8"/>
                                        </p:tgtEl>
                                        <p:attrNameLst>
                                          <p:attrName>ppt_x</p:attrName>
                                        </p:attrNameLst>
                                      </p:cBhvr>
                                      <p:tavLst>
                                        <p:tav tm="0">
                                          <p:val>
                                            <p:strVal val="#ppt_x"/>
                                          </p:val>
                                        </p:tav>
                                        <p:tav tm="100000">
                                          <p:val>
                                            <p:strVal val="#ppt_x"/>
                                          </p:val>
                                        </p:tav>
                                      </p:tavLst>
                                    </p:anim>
                                    <p:anim calcmode="lin" valueType="num">
                                      <p:cBhvr>
                                        <p:cTn id="14" dur="75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750"/>
                                        <p:tgtEl>
                                          <p:spTgt spid="11"/>
                                        </p:tgtEl>
                                      </p:cBhvr>
                                    </p:animEffect>
                                    <p:anim calcmode="lin" valueType="num">
                                      <p:cBhvr>
                                        <p:cTn id="18" dur="750" fill="hold"/>
                                        <p:tgtEl>
                                          <p:spTgt spid="11"/>
                                        </p:tgtEl>
                                        <p:attrNameLst>
                                          <p:attrName>ppt_x</p:attrName>
                                        </p:attrNameLst>
                                      </p:cBhvr>
                                      <p:tavLst>
                                        <p:tav tm="0">
                                          <p:val>
                                            <p:strVal val="#ppt_x"/>
                                          </p:val>
                                        </p:tav>
                                        <p:tav tm="100000">
                                          <p:val>
                                            <p:strVal val="#ppt_x"/>
                                          </p:val>
                                        </p:tav>
                                      </p:tavLst>
                                    </p:anim>
                                    <p:anim calcmode="lin" valueType="num">
                                      <p:cBhvr>
                                        <p:cTn id="19" dur="75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750"/>
                                        <p:tgtEl>
                                          <p:spTgt spid="16"/>
                                        </p:tgtEl>
                                      </p:cBhvr>
                                    </p:animEffect>
                                    <p:anim calcmode="lin" valueType="num">
                                      <p:cBhvr>
                                        <p:cTn id="23" dur="750" fill="hold"/>
                                        <p:tgtEl>
                                          <p:spTgt spid="16"/>
                                        </p:tgtEl>
                                        <p:attrNameLst>
                                          <p:attrName>ppt_x</p:attrName>
                                        </p:attrNameLst>
                                      </p:cBhvr>
                                      <p:tavLst>
                                        <p:tav tm="0">
                                          <p:val>
                                            <p:strVal val="#ppt_x"/>
                                          </p:val>
                                        </p:tav>
                                        <p:tav tm="100000">
                                          <p:val>
                                            <p:strVal val="#ppt_x"/>
                                          </p:val>
                                        </p:tav>
                                      </p:tavLst>
                                    </p:anim>
                                    <p:anim calcmode="lin" valueType="num">
                                      <p:cBhvr>
                                        <p:cTn id="24" dur="75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25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750"/>
                                        <p:tgtEl>
                                          <p:spTgt spid="3"/>
                                        </p:tgtEl>
                                      </p:cBhvr>
                                    </p:animEffect>
                                    <p:anim calcmode="lin" valueType="num">
                                      <p:cBhvr>
                                        <p:cTn id="28" dur="750" fill="hold"/>
                                        <p:tgtEl>
                                          <p:spTgt spid="3"/>
                                        </p:tgtEl>
                                        <p:attrNameLst>
                                          <p:attrName>ppt_x</p:attrName>
                                        </p:attrNameLst>
                                      </p:cBhvr>
                                      <p:tavLst>
                                        <p:tav tm="0">
                                          <p:val>
                                            <p:strVal val="#ppt_x"/>
                                          </p:val>
                                        </p:tav>
                                        <p:tav tm="100000">
                                          <p:val>
                                            <p:strVal val="#ppt_x"/>
                                          </p:val>
                                        </p:tav>
                                      </p:tavLst>
                                    </p:anim>
                                    <p:anim calcmode="lin" valueType="num">
                                      <p:cBhvr>
                                        <p:cTn id="29" dur="750" fill="hold"/>
                                        <p:tgtEl>
                                          <p:spTgt spid="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25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750"/>
                                        <p:tgtEl>
                                          <p:spTgt spid="9"/>
                                        </p:tgtEl>
                                      </p:cBhvr>
                                    </p:animEffect>
                                    <p:anim calcmode="lin" valueType="num">
                                      <p:cBhvr>
                                        <p:cTn id="33" dur="750" fill="hold"/>
                                        <p:tgtEl>
                                          <p:spTgt spid="9"/>
                                        </p:tgtEl>
                                        <p:attrNameLst>
                                          <p:attrName>ppt_x</p:attrName>
                                        </p:attrNameLst>
                                      </p:cBhvr>
                                      <p:tavLst>
                                        <p:tav tm="0">
                                          <p:val>
                                            <p:strVal val="#ppt_x"/>
                                          </p:val>
                                        </p:tav>
                                        <p:tav tm="100000">
                                          <p:val>
                                            <p:strVal val="#ppt_x"/>
                                          </p:val>
                                        </p:tav>
                                      </p:tavLst>
                                    </p:anim>
                                    <p:anim calcmode="lin" valueType="num">
                                      <p:cBhvr>
                                        <p:cTn id="34" dur="75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5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750"/>
                                        <p:tgtEl>
                                          <p:spTgt spid="12"/>
                                        </p:tgtEl>
                                      </p:cBhvr>
                                    </p:animEffect>
                                    <p:anim calcmode="lin" valueType="num">
                                      <p:cBhvr>
                                        <p:cTn id="38" dur="750" fill="hold"/>
                                        <p:tgtEl>
                                          <p:spTgt spid="12"/>
                                        </p:tgtEl>
                                        <p:attrNameLst>
                                          <p:attrName>ppt_x</p:attrName>
                                        </p:attrNameLst>
                                      </p:cBhvr>
                                      <p:tavLst>
                                        <p:tav tm="0">
                                          <p:val>
                                            <p:strVal val="#ppt_x"/>
                                          </p:val>
                                        </p:tav>
                                        <p:tav tm="100000">
                                          <p:val>
                                            <p:strVal val="#ppt_x"/>
                                          </p:val>
                                        </p:tav>
                                      </p:tavLst>
                                    </p:anim>
                                    <p:anim calcmode="lin" valueType="num">
                                      <p:cBhvr>
                                        <p:cTn id="39" dur="750" fill="hold"/>
                                        <p:tgtEl>
                                          <p:spTgt spid="12"/>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25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750"/>
                                        <p:tgtEl>
                                          <p:spTgt spid="17"/>
                                        </p:tgtEl>
                                      </p:cBhvr>
                                    </p:animEffect>
                                    <p:anim calcmode="lin" valueType="num">
                                      <p:cBhvr>
                                        <p:cTn id="43" dur="750" fill="hold"/>
                                        <p:tgtEl>
                                          <p:spTgt spid="17"/>
                                        </p:tgtEl>
                                        <p:attrNameLst>
                                          <p:attrName>ppt_x</p:attrName>
                                        </p:attrNameLst>
                                      </p:cBhvr>
                                      <p:tavLst>
                                        <p:tav tm="0">
                                          <p:val>
                                            <p:strVal val="#ppt_x"/>
                                          </p:val>
                                        </p:tav>
                                        <p:tav tm="100000">
                                          <p:val>
                                            <p:strVal val="#ppt_x"/>
                                          </p:val>
                                        </p:tav>
                                      </p:tavLst>
                                    </p:anim>
                                    <p:anim calcmode="lin" valueType="num">
                                      <p:cBhvr>
                                        <p:cTn id="44" dur="750" fill="hold"/>
                                        <p:tgtEl>
                                          <p:spTgt spid="1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500"/>
                                  </p:stCondLst>
                                  <p:childTnLst>
                                    <p:set>
                                      <p:cBhvr>
                                        <p:cTn id="46" dur="1" fill="hold">
                                          <p:stCondLst>
                                            <p:cond delay="0"/>
                                          </p:stCondLst>
                                        </p:cTn>
                                        <p:tgtEl>
                                          <p:spTgt spid="5"/>
                                        </p:tgtEl>
                                        <p:attrNameLst>
                                          <p:attrName>style.visibility</p:attrName>
                                        </p:attrNameLst>
                                      </p:cBhvr>
                                      <p:to>
                                        <p:strVal val="visible"/>
                                      </p:to>
                                    </p:set>
                                    <p:animEffect transition="in" filter="fade">
                                      <p:cBhvr>
                                        <p:cTn id="47" dur="750"/>
                                        <p:tgtEl>
                                          <p:spTgt spid="5"/>
                                        </p:tgtEl>
                                      </p:cBhvr>
                                    </p:animEffect>
                                    <p:anim calcmode="lin" valueType="num">
                                      <p:cBhvr>
                                        <p:cTn id="48" dur="750" fill="hold"/>
                                        <p:tgtEl>
                                          <p:spTgt spid="5"/>
                                        </p:tgtEl>
                                        <p:attrNameLst>
                                          <p:attrName>ppt_x</p:attrName>
                                        </p:attrNameLst>
                                      </p:cBhvr>
                                      <p:tavLst>
                                        <p:tav tm="0">
                                          <p:val>
                                            <p:strVal val="#ppt_x"/>
                                          </p:val>
                                        </p:tav>
                                        <p:tav tm="100000">
                                          <p:val>
                                            <p:strVal val="#ppt_x"/>
                                          </p:val>
                                        </p:tav>
                                      </p:tavLst>
                                    </p:anim>
                                    <p:anim calcmode="lin" valueType="num">
                                      <p:cBhvr>
                                        <p:cTn id="49" dur="750" fill="hold"/>
                                        <p:tgtEl>
                                          <p:spTgt spid="5"/>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750"/>
                                        <p:tgtEl>
                                          <p:spTgt spid="10"/>
                                        </p:tgtEl>
                                      </p:cBhvr>
                                    </p:animEffect>
                                    <p:anim calcmode="lin" valueType="num">
                                      <p:cBhvr>
                                        <p:cTn id="53" dur="750" fill="hold"/>
                                        <p:tgtEl>
                                          <p:spTgt spid="10"/>
                                        </p:tgtEl>
                                        <p:attrNameLst>
                                          <p:attrName>ppt_x</p:attrName>
                                        </p:attrNameLst>
                                      </p:cBhvr>
                                      <p:tavLst>
                                        <p:tav tm="0">
                                          <p:val>
                                            <p:strVal val="#ppt_x"/>
                                          </p:val>
                                        </p:tav>
                                        <p:tav tm="100000">
                                          <p:val>
                                            <p:strVal val="#ppt_x"/>
                                          </p:val>
                                        </p:tav>
                                      </p:tavLst>
                                    </p:anim>
                                    <p:anim calcmode="lin" valueType="num">
                                      <p:cBhvr>
                                        <p:cTn id="54" dur="750" fill="hold"/>
                                        <p:tgtEl>
                                          <p:spTgt spid="1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750"/>
                                        <p:tgtEl>
                                          <p:spTgt spid="13"/>
                                        </p:tgtEl>
                                      </p:cBhvr>
                                    </p:animEffect>
                                    <p:anim calcmode="lin" valueType="num">
                                      <p:cBhvr>
                                        <p:cTn id="58" dur="750" fill="hold"/>
                                        <p:tgtEl>
                                          <p:spTgt spid="13"/>
                                        </p:tgtEl>
                                        <p:attrNameLst>
                                          <p:attrName>ppt_x</p:attrName>
                                        </p:attrNameLst>
                                      </p:cBhvr>
                                      <p:tavLst>
                                        <p:tav tm="0">
                                          <p:val>
                                            <p:strVal val="#ppt_x"/>
                                          </p:val>
                                        </p:tav>
                                        <p:tav tm="100000">
                                          <p:val>
                                            <p:strVal val="#ppt_x"/>
                                          </p:val>
                                        </p:tav>
                                      </p:tavLst>
                                    </p:anim>
                                    <p:anim calcmode="lin" valueType="num">
                                      <p:cBhvr>
                                        <p:cTn id="59" dur="750" fill="hold"/>
                                        <p:tgtEl>
                                          <p:spTgt spid="13"/>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50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750"/>
                                        <p:tgtEl>
                                          <p:spTgt spid="18"/>
                                        </p:tgtEl>
                                      </p:cBhvr>
                                    </p:animEffect>
                                    <p:anim calcmode="lin" valueType="num">
                                      <p:cBhvr>
                                        <p:cTn id="63" dur="750" fill="hold"/>
                                        <p:tgtEl>
                                          <p:spTgt spid="18"/>
                                        </p:tgtEl>
                                        <p:attrNameLst>
                                          <p:attrName>ppt_x</p:attrName>
                                        </p:attrNameLst>
                                      </p:cBhvr>
                                      <p:tavLst>
                                        <p:tav tm="0">
                                          <p:val>
                                            <p:strVal val="#ppt_x"/>
                                          </p:val>
                                        </p:tav>
                                        <p:tav tm="100000">
                                          <p:val>
                                            <p:strVal val="#ppt_x"/>
                                          </p:val>
                                        </p:tav>
                                      </p:tavLst>
                                    </p:anim>
                                    <p:anim calcmode="lin" valueType="num">
                                      <p:cBhvr>
                                        <p:cTn id="64" dur="75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75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750"/>
                                        <p:tgtEl>
                                          <p:spTgt spid="6"/>
                                        </p:tgtEl>
                                      </p:cBhvr>
                                    </p:animEffect>
                                    <p:anim calcmode="lin" valueType="num">
                                      <p:cBhvr>
                                        <p:cTn id="68" dur="750" fill="hold"/>
                                        <p:tgtEl>
                                          <p:spTgt spid="6"/>
                                        </p:tgtEl>
                                        <p:attrNameLst>
                                          <p:attrName>ppt_x</p:attrName>
                                        </p:attrNameLst>
                                      </p:cBhvr>
                                      <p:tavLst>
                                        <p:tav tm="0">
                                          <p:val>
                                            <p:strVal val="#ppt_x"/>
                                          </p:val>
                                        </p:tav>
                                        <p:tav tm="100000">
                                          <p:val>
                                            <p:strVal val="#ppt_x"/>
                                          </p:val>
                                        </p:tav>
                                      </p:tavLst>
                                    </p:anim>
                                    <p:anim calcmode="lin" valueType="num">
                                      <p:cBhvr>
                                        <p:cTn id="69" dur="750" fill="hold"/>
                                        <p:tgtEl>
                                          <p:spTgt spid="6"/>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75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750"/>
                                        <p:tgtEl>
                                          <p:spTgt spid="14"/>
                                        </p:tgtEl>
                                      </p:cBhvr>
                                    </p:animEffect>
                                    <p:anim calcmode="lin" valueType="num">
                                      <p:cBhvr>
                                        <p:cTn id="73" dur="750" fill="hold"/>
                                        <p:tgtEl>
                                          <p:spTgt spid="14"/>
                                        </p:tgtEl>
                                        <p:attrNameLst>
                                          <p:attrName>ppt_x</p:attrName>
                                        </p:attrNameLst>
                                      </p:cBhvr>
                                      <p:tavLst>
                                        <p:tav tm="0">
                                          <p:val>
                                            <p:strVal val="#ppt_x"/>
                                          </p:val>
                                        </p:tav>
                                        <p:tav tm="100000">
                                          <p:val>
                                            <p:strVal val="#ppt_x"/>
                                          </p:val>
                                        </p:tav>
                                      </p:tavLst>
                                    </p:anim>
                                    <p:anim calcmode="lin" valueType="num">
                                      <p:cBhvr>
                                        <p:cTn id="74" dur="750" fill="hold"/>
                                        <p:tgtEl>
                                          <p:spTgt spid="14"/>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15"/>
                                        </p:tgtEl>
                                        <p:attrNameLst>
                                          <p:attrName>style.visibility</p:attrName>
                                        </p:attrNameLst>
                                      </p:cBhvr>
                                      <p:to>
                                        <p:strVal val="visible"/>
                                      </p:to>
                                    </p:set>
                                    <p:animEffect transition="in" filter="fade">
                                      <p:cBhvr>
                                        <p:cTn id="77" dur="750"/>
                                        <p:tgtEl>
                                          <p:spTgt spid="15"/>
                                        </p:tgtEl>
                                      </p:cBhvr>
                                    </p:animEffect>
                                    <p:anim calcmode="lin" valueType="num">
                                      <p:cBhvr>
                                        <p:cTn id="78" dur="750" fill="hold"/>
                                        <p:tgtEl>
                                          <p:spTgt spid="15"/>
                                        </p:tgtEl>
                                        <p:attrNameLst>
                                          <p:attrName>ppt_x</p:attrName>
                                        </p:attrNameLst>
                                      </p:cBhvr>
                                      <p:tavLst>
                                        <p:tav tm="0">
                                          <p:val>
                                            <p:strVal val="#ppt_x"/>
                                          </p:val>
                                        </p:tav>
                                        <p:tav tm="100000">
                                          <p:val>
                                            <p:strVal val="#ppt_x"/>
                                          </p:val>
                                        </p:tav>
                                      </p:tavLst>
                                    </p:anim>
                                    <p:anim calcmode="lin" valueType="num">
                                      <p:cBhvr>
                                        <p:cTn id="79" dur="750" fill="hold"/>
                                        <p:tgtEl>
                                          <p:spTgt spid="15"/>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75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750"/>
                                        <p:tgtEl>
                                          <p:spTgt spid="19"/>
                                        </p:tgtEl>
                                      </p:cBhvr>
                                    </p:animEffect>
                                    <p:anim calcmode="lin" valueType="num">
                                      <p:cBhvr>
                                        <p:cTn id="83" dur="750" fill="hold"/>
                                        <p:tgtEl>
                                          <p:spTgt spid="19"/>
                                        </p:tgtEl>
                                        <p:attrNameLst>
                                          <p:attrName>ppt_x</p:attrName>
                                        </p:attrNameLst>
                                      </p:cBhvr>
                                      <p:tavLst>
                                        <p:tav tm="0">
                                          <p:val>
                                            <p:strVal val="#ppt_x"/>
                                          </p:val>
                                        </p:tav>
                                        <p:tav tm="100000">
                                          <p:val>
                                            <p:strVal val="#ppt_x"/>
                                          </p:val>
                                        </p:tav>
                                      </p:tavLst>
                                    </p:anim>
                                    <p:anim calcmode="lin" valueType="num">
                                      <p:cBhvr>
                                        <p:cTn id="84" dur="7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p:bldP spid="9" grpId="0"/>
      <p:bldP spid="10" grpId="0"/>
      <p:bldP spid="11" grpId="0" animBg="1"/>
      <p:bldP spid="12" grpId="0" animBg="1"/>
      <p:bldP spid="13" grpId="0" animBg="1"/>
      <p:bldP spid="14" grpId="0" animBg="1"/>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061611" y="1496469"/>
            <a:ext cx="692780" cy="692780"/>
            <a:chOff x="1414686" y="1995291"/>
            <a:chExt cx="923707" cy="923707"/>
          </a:xfrm>
        </p:grpSpPr>
        <p:sp>
          <p:nvSpPr>
            <p:cNvPr id="23" name="Oval 20"/>
            <p:cNvSpPr/>
            <p:nvPr/>
          </p:nvSpPr>
          <p:spPr>
            <a:xfrm>
              <a:off x="1414686" y="1995291"/>
              <a:ext cx="923707" cy="923707"/>
            </a:xfrm>
            <a:prstGeom prst="ellipse">
              <a:avLst/>
            </a:prstGeom>
            <a:solidFill>
              <a:srgbClr val="2BB1E0"/>
            </a:solidFill>
            <a:ln w="63500" cap="flat">
              <a:solidFill>
                <a:schemeClr val="bg1"/>
              </a:solidFill>
              <a:prstDash val="solid"/>
              <a:miter lim="800000"/>
              <a:headEnd/>
              <a:tailEnd/>
            </a:ln>
            <a:effectLst>
              <a:outerShdw blurRad="127000" dist="63500" dir="6600000" algn="t" rotWithShape="0">
                <a:prstClr val="black">
                  <a:alpha val="40000"/>
                </a:prstClr>
              </a:outerShdw>
            </a:effectLst>
          </p:spPr>
          <p:txBody>
            <a:bodyPr vert="horz" wrap="square" lIns="91431" tIns="45716" rIns="91431" bIns="45716" numCol="1" anchor="t" anchorCtr="0" compatLnSpc="1">
              <a:prstTxWarp prst="textNoShape">
                <a:avLst/>
              </a:prstTxWarp>
            </a:bodyPr>
            <a:lstStyle/>
            <a:p>
              <a:r>
                <a:rPr lang="en-US" sz="1013" dirty="0">
                  <a:solidFill>
                    <a:schemeClr val="bg1"/>
                  </a:solidFill>
                  <a:sym typeface="Arial" panose="020B0604020202020204" pitchFamily="34" charset="0"/>
                </a:rPr>
                <a:t>1</a:t>
              </a:r>
              <a:endParaRPr lang="id-ID" sz="1013" dirty="0">
                <a:solidFill>
                  <a:schemeClr val="bg1"/>
                </a:solidFill>
                <a:sym typeface="Arial" panose="020B0604020202020204" pitchFamily="34" charset="0"/>
              </a:endParaRPr>
            </a:p>
          </p:txBody>
        </p:sp>
        <p:sp>
          <p:nvSpPr>
            <p:cNvPr id="24" name="Freeform 67"/>
            <p:cNvSpPr>
              <a:spLocks noChangeArrowheads="1"/>
            </p:cNvSpPr>
            <p:nvPr/>
          </p:nvSpPr>
          <p:spPr bwMode="auto">
            <a:xfrm>
              <a:off x="1667344" y="2144037"/>
              <a:ext cx="481106" cy="565253"/>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chemeClr val="bg1"/>
            </a:solidFill>
            <a:ln>
              <a:noFill/>
            </a:ln>
            <a:effectLst/>
            <a:extLst/>
          </p:spPr>
          <p:txBody>
            <a:bodyPr wrap="none" anchor="ctr"/>
            <a:lstStyle/>
            <a:p>
              <a:pPr defTabSz="408158"/>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 name="组合 24"/>
          <p:cNvGrpSpPr/>
          <p:nvPr/>
        </p:nvGrpSpPr>
        <p:grpSpPr>
          <a:xfrm>
            <a:off x="1061611" y="3456697"/>
            <a:ext cx="692780" cy="692780"/>
            <a:chOff x="1414686" y="4608929"/>
            <a:chExt cx="923707" cy="923707"/>
          </a:xfrm>
        </p:grpSpPr>
        <p:sp>
          <p:nvSpPr>
            <p:cNvPr id="26" name="Oval 26"/>
            <p:cNvSpPr/>
            <p:nvPr/>
          </p:nvSpPr>
          <p:spPr>
            <a:xfrm>
              <a:off x="1414686" y="4608929"/>
              <a:ext cx="923707" cy="923707"/>
            </a:xfrm>
            <a:prstGeom prst="ellipse">
              <a:avLst/>
            </a:prstGeom>
            <a:solidFill>
              <a:srgbClr val="2BB1E0"/>
            </a:solidFill>
            <a:ln w="63500" cap="flat">
              <a:solidFill>
                <a:schemeClr val="bg1"/>
              </a:solidFill>
              <a:prstDash val="solid"/>
              <a:miter lim="800000"/>
              <a:headEnd/>
              <a:tailEnd/>
            </a:ln>
            <a:effectLst>
              <a:outerShdw blurRad="127000" dist="63500" dir="6600000" algn="t" rotWithShape="0">
                <a:prstClr val="black">
                  <a:alpha val="40000"/>
                </a:prstClr>
              </a:outerShdw>
            </a:effectLst>
          </p:spPr>
          <p:txBody>
            <a:bodyPr vert="horz" wrap="square" lIns="91431" tIns="45716" rIns="91431" bIns="45716" numCol="1" anchor="t" anchorCtr="0" compatLnSpc="1">
              <a:prstTxWarp prst="textNoShape">
                <a:avLst/>
              </a:prstTxWarp>
            </a:bodyPr>
            <a:lstStyle/>
            <a:p>
              <a:endParaRPr lang="id-ID" sz="1013" dirty="0">
                <a:solidFill>
                  <a:schemeClr val="bg1"/>
                </a:solidFill>
                <a:sym typeface="Arial" panose="020B0604020202020204" pitchFamily="34" charset="0"/>
              </a:endParaRPr>
            </a:p>
          </p:txBody>
        </p:sp>
        <p:sp>
          <p:nvSpPr>
            <p:cNvPr id="27" name="Freeform 82"/>
            <p:cNvSpPr>
              <a:spLocks noChangeArrowheads="1"/>
            </p:cNvSpPr>
            <p:nvPr/>
          </p:nvSpPr>
          <p:spPr bwMode="auto">
            <a:xfrm>
              <a:off x="1620958" y="4848784"/>
              <a:ext cx="527811" cy="471826"/>
            </a:xfrm>
            <a:custGeom>
              <a:avLst/>
              <a:gdLst>
                <a:gd name="T0" fmla="*/ 443 w 497"/>
                <a:gd name="T1" fmla="*/ 0 h 444"/>
                <a:gd name="T2" fmla="*/ 443 w 497"/>
                <a:gd name="T3" fmla="*/ 0 h 444"/>
                <a:gd name="T4" fmla="*/ 53 w 497"/>
                <a:gd name="T5" fmla="*/ 0 h 444"/>
                <a:gd name="T6" fmla="*/ 0 w 497"/>
                <a:gd name="T7" fmla="*/ 53 h 444"/>
                <a:gd name="T8" fmla="*/ 0 w 497"/>
                <a:gd name="T9" fmla="*/ 345 h 444"/>
                <a:gd name="T10" fmla="*/ 53 w 497"/>
                <a:gd name="T11" fmla="*/ 399 h 444"/>
                <a:gd name="T12" fmla="*/ 151 w 497"/>
                <a:gd name="T13" fmla="*/ 399 h 444"/>
                <a:gd name="T14" fmla="*/ 151 w 497"/>
                <a:gd name="T15" fmla="*/ 345 h 444"/>
                <a:gd name="T16" fmla="*/ 44 w 497"/>
                <a:gd name="T17" fmla="*/ 345 h 444"/>
                <a:gd name="T18" fmla="*/ 44 w 497"/>
                <a:gd name="T19" fmla="*/ 124 h 444"/>
                <a:gd name="T20" fmla="*/ 443 w 497"/>
                <a:gd name="T21" fmla="*/ 124 h 444"/>
                <a:gd name="T22" fmla="*/ 443 w 497"/>
                <a:gd name="T23" fmla="*/ 345 h 444"/>
                <a:gd name="T24" fmla="*/ 345 w 497"/>
                <a:gd name="T25" fmla="*/ 345 h 444"/>
                <a:gd name="T26" fmla="*/ 345 w 497"/>
                <a:gd name="T27" fmla="*/ 399 h 444"/>
                <a:gd name="T28" fmla="*/ 443 w 497"/>
                <a:gd name="T29" fmla="*/ 399 h 444"/>
                <a:gd name="T30" fmla="*/ 496 w 497"/>
                <a:gd name="T31" fmla="*/ 345 h 444"/>
                <a:gd name="T32" fmla="*/ 496 w 497"/>
                <a:gd name="T33" fmla="*/ 53 h 444"/>
                <a:gd name="T34" fmla="*/ 443 w 497"/>
                <a:gd name="T35" fmla="*/ 0 h 444"/>
                <a:gd name="T36" fmla="*/ 62 w 497"/>
                <a:gd name="T37" fmla="*/ 80 h 444"/>
                <a:gd name="T38" fmla="*/ 62 w 497"/>
                <a:gd name="T39" fmla="*/ 80 h 444"/>
                <a:gd name="T40" fmla="*/ 44 w 497"/>
                <a:gd name="T41" fmla="*/ 62 h 444"/>
                <a:gd name="T42" fmla="*/ 62 w 497"/>
                <a:gd name="T43" fmla="*/ 45 h 444"/>
                <a:gd name="T44" fmla="*/ 79 w 497"/>
                <a:gd name="T45" fmla="*/ 62 h 444"/>
                <a:gd name="T46" fmla="*/ 62 w 497"/>
                <a:gd name="T47" fmla="*/ 80 h 444"/>
                <a:gd name="T48" fmla="*/ 116 w 497"/>
                <a:gd name="T49" fmla="*/ 80 h 444"/>
                <a:gd name="T50" fmla="*/ 116 w 497"/>
                <a:gd name="T51" fmla="*/ 80 h 444"/>
                <a:gd name="T52" fmla="*/ 97 w 497"/>
                <a:gd name="T53" fmla="*/ 62 h 444"/>
                <a:gd name="T54" fmla="*/ 116 w 497"/>
                <a:gd name="T55" fmla="*/ 45 h 444"/>
                <a:gd name="T56" fmla="*/ 132 w 497"/>
                <a:gd name="T57" fmla="*/ 62 h 444"/>
                <a:gd name="T58" fmla="*/ 116 w 497"/>
                <a:gd name="T59" fmla="*/ 80 h 444"/>
                <a:gd name="T60" fmla="*/ 443 w 497"/>
                <a:gd name="T61" fmla="*/ 80 h 444"/>
                <a:gd name="T62" fmla="*/ 443 w 497"/>
                <a:gd name="T63" fmla="*/ 80 h 444"/>
                <a:gd name="T64" fmla="*/ 151 w 497"/>
                <a:gd name="T65" fmla="*/ 80 h 444"/>
                <a:gd name="T66" fmla="*/ 151 w 497"/>
                <a:gd name="T67" fmla="*/ 53 h 444"/>
                <a:gd name="T68" fmla="*/ 443 w 497"/>
                <a:gd name="T69" fmla="*/ 53 h 444"/>
                <a:gd name="T70" fmla="*/ 443 w 497"/>
                <a:gd name="T71" fmla="*/ 80 h 444"/>
                <a:gd name="T72" fmla="*/ 248 w 497"/>
                <a:gd name="T73" fmla="*/ 177 h 444"/>
                <a:gd name="T74" fmla="*/ 248 w 497"/>
                <a:gd name="T75" fmla="*/ 177 h 444"/>
                <a:gd name="T76" fmla="*/ 124 w 497"/>
                <a:gd name="T77" fmla="*/ 301 h 444"/>
                <a:gd name="T78" fmla="*/ 204 w 497"/>
                <a:gd name="T79" fmla="*/ 301 h 444"/>
                <a:gd name="T80" fmla="*/ 204 w 497"/>
                <a:gd name="T81" fmla="*/ 443 h 444"/>
                <a:gd name="T82" fmla="*/ 292 w 497"/>
                <a:gd name="T83" fmla="*/ 443 h 444"/>
                <a:gd name="T84" fmla="*/ 292 w 497"/>
                <a:gd name="T85" fmla="*/ 301 h 444"/>
                <a:gd name="T86" fmla="*/ 363 w 497"/>
                <a:gd name="T87" fmla="*/ 301 h 444"/>
                <a:gd name="T88" fmla="*/ 248 w 497"/>
                <a:gd name="T89" fmla="*/ 17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7" h="444">
                  <a:moveTo>
                    <a:pt x="443" y="0"/>
                  </a:moveTo>
                  <a:lnTo>
                    <a:pt x="443" y="0"/>
                  </a:lnTo>
                  <a:cubicBezTo>
                    <a:pt x="53" y="0"/>
                    <a:pt x="53" y="0"/>
                    <a:pt x="53" y="0"/>
                  </a:cubicBezTo>
                  <a:cubicBezTo>
                    <a:pt x="17" y="0"/>
                    <a:pt x="0" y="26"/>
                    <a:pt x="0" y="53"/>
                  </a:cubicBezTo>
                  <a:cubicBezTo>
                    <a:pt x="0" y="345"/>
                    <a:pt x="0" y="345"/>
                    <a:pt x="0" y="345"/>
                  </a:cubicBezTo>
                  <a:cubicBezTo>
                    <a:pt x="0" y="373"/>
                    <a:pt x="17" y="399"/>
                    <a:pt x="53" y="399"/>
                  </a:cubicBezTo>
                  <a:cubicBezTo>
                    <a:pt x="151" y="399"/>
                    <a:pt x="151" y="399"/>
                    <a:pt x="151" y="399"/>
                  </a:cubicBezTo>
                  <a:cubicBezTo>
                    <a:pt x="151" y="345"/>
                    <a:pt x="151" y="345"/>
                    <a:pt x="151" y="345"/>
                  </a:cubicBezTo>
                  <a:cubicBezTo>
                    <a:pt x="44" y="345"/>
                    <a:pt x="44" y="345"/>
                    <a:pt x="44" y="345"/>
                  </a:cubicBezTo>
                  <a:cubicBezTo>
                    <a:pt x="44" y="124"/>
                    <a:pt x="44" y="124"/>
                    <a:pt x="44" y="124"/>
                  </a:cubicBezTo>
                  <a:cubicBezTo>
                    <a:pt x="443" y="124"/>
                    <a:pt x="443" y="124"/>
                    <a:pt x="443" y="124"/>
                  </a:cubicBezTo>
                  <a:cubicBezTo>
                    <a:pt x="443" y="345"/>
                    <a:pt x="443" y="345"/>
                    <a:pt x="443" y="345"/>
                  </a:cubicBezTo>
                  <a:cubicBezTo>
                    <a:pt x="345" y="345"/>
                    <a:pt x="345" y="345"/>
                    <a:pt x="345" y="345"/>
                  </a:cubicBezTo>
                  <a:cubicBezTo>
                    <a:pt x="345" y="399"/>
                    <a:pt x="345" y="399"/>
                    <a:pt x="345" y="399"/>
                  </a:cubicBezTo>
                  <a:cubicBezTo>
                    <a:pt x="443" y="399"/>
                    <a:pt x="443" y="399"/>
                    <a:pt x="443" y="399"/>
                  </a:cubicBezTo>
                  <a:cubicBezTo>
                    <a:pt x="470" y="399"/>
                    <a:pt x="496" y="373"/>
                    <a:pt x="496" y="345"/>
                  </a:cubicBezTo>
                  <a:cubicBezTo>
                    <a:pt x="496" y="53"/>
                    <a:pt x="496" y="53"/>
                    <a:pt x="496" y="53"/>
                  </a:cubicBezTo>
                  <a:cubicBezTo>
                    <a:pt x="496" y="26"/>
                    <a:pt x="470" y="0"/>
                    <a:pt x="443" y="0"/>
                  </a:cubicBezTo>
                  <a:close/>
                  <a:moveTo>
                    <a:pt x="62" y="80"/>
                  </a:moveTo>
                  <a:lnTo>
                    <a:pt x="62" y="80"/>
                  </a:lnTo>
                  <a:cubicBezTo>
                    <a:pt x="53" y="80"/>
                    <a:pt x="44" y="71"/>
                    <a:pt x="44" y="62"/>
                  </a:cubicBezTo>
                  <a:cubicBezTo>
                    <a:pt x="44" y="53"/>
                    <a:pt x="53" y="45"/>
                    <a:pt x="62" y="45"/>
                  </a:cubicBezTo>
                  <a:cubicBezTo>
                    <a:pt x="71" y="45"/>
                    <a:pt x="79" y="53"/>
                    <a:pt x="79" y="62"/>
                  </a:cubicBezTo>
                  <a:cubicBezTo>
                    <a:pt x="79" y="71"/>
                    <a:pt x="71" y="80"/>
                    <a:pt x="62" y="80"/>
                  </a:cubicBezTo>
                  <a:close/>
                  <a:moveTo>
                    <a:pt x="116" y="80"/>
                  </a:moveTo>
                  <a:lnTo>
                    <a:pt x="116" y="80"/>
                  </a:lnTo>
                  <a:cubicBezTo>
                    <a:pt x="107" y="80"/>
                    <a:pt x="97" y="71"/>
                    <a:pt x="97" y="62"/>
                  </a:cubicBezTo>
                  <a:cubicBezTo>
                    <a:pt x="97" y="53"/>
                    <a:pt x="107" y="45"/>
                    <a:pt x="116" y="45"/>
                  </a:cubicBezTo>
                  <a:cubicBezTo>
                    <a:pt x="124" y="45"/>
                    <a:pt x="132" y="53"/>
                    <a:pt x="132" y="62"/>
                  </a:cubicBezTo>
                  <a:cubicBezTo>
                    <a:pt x="132" y="71"/>
                    <a:pt x="124" y="80"/>
                    <a:pt x="116" y="80"/>
                  </a:cubicBezTo>
                  <a:close/>
                  <a:moveTo>
                    <a:pt x="443" y="80"/>
                  </a:moveTo>
                  <a:lnTo>
                    <a:pt x="443" y="80"/>
                  </a:lnTo>
                  <a:cubicBezTo>
                    <a:pt x="151" y="80"/>
                    <a:pt x="151" y="80"/>
                    <a:pt x="151" y="80"/>
                  </a:cubicBezTo>
                  <a:cubicBezTo>
                    <a:pt x="151" y="53"/>
                    <a:pt x="151" y="53"/>
                    <a:pt x="151" y="53"/>
                  </a:cubicBezTo>
                  <a:cubicBezTo>
                    <a:pt x="443" y="53"/>
                    <a:pt x="443" y="53"/>
                    <a:pt x="443" y="53"/>
                  </a:cubicBezTo>
                  <a:lnTo>
                    <a:pt x="443" y="80"/>
                  </a:lnTo>
                  <a:close/>
                  <a:moveTo>
                    <a:pt x="248" y="177"/>
                  </a:moveTo>
                  <a:lnTo>
                    <a:pt x="248" y="177"/>
                  </a:lnTo>
                  <a:cubicBezTo>
                    <a:pt x="124" y="301"/>
                    <a:pt x="124" y="301"/>
                    <a:pt x="124" y="301"/>
                  </a:cubicBezTo>
                  <a:cubicBezTo>
                    <a:pt x="204" y="301"/>
                    <a:pt x="204" y="301"/>
                    <a:pt x="204" y="301"/>
                  </a:cubicBezTo>
                  <a:cubicBezTo>
                    <a:pt x="204" y="443"/>
                    <a:pt x="204" y="443"/>
                    <a:pt x="204" y="443"/>
                  </a:cubicBezTo>
                  <a:cubicBezTo>
                    <a:pt x="292" y="443"/>
                    <a:pt x="292" y="443"/>
                    <a:pt x="292" y="443"/>
                  </a:cubicBezTo>
                  <a:cubicBezTo>
                    <a:pt x="292" y="301"/>
                    <a:pt x="292" y="301"/>
                    <a:pt x="292" y="301"/>
                  </a:cubicBezTo>
                  <a:cubicBezTo>
                    <a:pt x="363" y="301"/>
                    <a:pt x="363" y="301"/>
                    <a:pt x="363" y="301"/>
                  </a:cubicBezTo>
                  <a:lnTo>
                    <a:pt x="248" y="177"/>
                  </a:lnTo>
                  <a:close/>
                </a:path>
              </a:pathLst>
            </a:custGeom>
            <a:solidFill>
              <a:schemeClr val="bg1"/>
            </a:solidFill>
            <a:ln>
              <a:noFill/>
            </a:ln>
            <a:effectLst/>
            <a:extLst/>
          </p:spPr>
          <p:txBody>
            <a:bodyPr wrap="none" anchor="ctr"/>
            <a:lstStyle/>
            <a:p>
              <a:pPr defTabSz="408158"/>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组合 27"/>
          <p:cNvGrpSpPr/>
          <p:nvPr/>
        </p:nvGrpSpPr>
        <p:grpSpPr>
          <a:xfrm>
            <a:off x="1061611" y="2477069"/>
            <a:ext cx="692780" cy="692780"/>
            <a:chOff x="1414686" y="3302758"/>
            <a:chExt cx="923707" cy="923707"/>
          </a:xfrm>
        </p:grpSpPr>
        <p:sp>
          <p:nvSpPr>
            <p:cNvPr id="29" name="Oval 25"/>
            <p:cNvSpPr/>
            <p:nvPr/>
          </p:nvSpPr>
          <p:spPr>
            <a:xfrm>
              <a:off x="1414686" y="3302758"/>
              <a:ext cx="923707" cy="923707"/>
            </a:xfrm>
            <a:prstGeom prst="ellipse">
              <a:avLst/>
            </a:prstGeom>
            <a:solidFill>
              <a:srgbClr val="2580D1"/>
            </a:solidFill>
            <a:ln w="63500" cap="flat">
              <a:solidFill>
                <a:schemeClr val="bg1"/>
              </a:solidFill>
              <a:prstDash val="solid"/>
              <a:miter lim="800000"/>
              <a:headEnd/>
              <a:tailEnd/>
            </a:ln>
            <a:effectLst>
              <a:outerShdw blurRad="127000" dist="63500" dir="6600000" algn="t" rotWithShape="0">
                <a:prstClr val="black">
                  <a:alpha val="40000"/>
                </a:prstClr>
              </a:outerShdw>
            </a:effectLst>
          </p:spPr>
          <p:txBody>
            <a:bodyPr vert="horz" wrap="square" lIns="91431" tIns="45716" rIns="91431" bIns="45716" numCol="1" anchor="t" anchorCtr="0" compatLnSpc="1">
              <a:prstTxWarp prst="textNoShape">
                <a:avLst/>
              </a:prstTxWarp>
            </a:bodyPr>
            <a:lstStyle/>
            <a:p>
              <a:endParaRPr lang="id-ID" sz="1013" dirty="0">
                <a:solidFill>
                  <a:schemeClr val="bg1"/>
                </a:solidFill>
                <a:sym typeface="Arial" panose="020B0604020202020204" pitchFamily="34" charset="0"/>
              </a:endParaRPr>
            </a:p>
          </p:txBody>
        </p:sp>
        <p:sp>
          <p:nvSpPr>
            <p:cNvPr id="30" name="Freeform 102"/>
            <p:cNvSpPr>
              <a:spLocks noChangeArrowheads="1"/>
            </p:cNvSpPr>
            <p:nvPr/>
          </p:nvSpPr>
          <p:spPr bwMode="auto">
            <a:xfrm>
              <a:off x="1615509" y="3538871"/>
              <a:ext cx="527815" cy="471823"/>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p:spPr>
          <p:txBody>
            <a:bodyPr wrap="none" anchor="ctr"/>
            <a:lstStyle/>
            <a:p>
              <a:pPr defTabSz="408158"/>
              <a:endParaRPr lang="en-US" sz="1613">
                <a:solidFill>
                  <a:srgbClr val="E2E3E9"/>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组合 30"/>
          <p:cNvGrpSpPr/>
          <p:nvPr/>
        </p:nvGrpSpPr>
        <p:grpSpPr>
          <a:xfrm>
            <a:off x="4193959" y="1025906"/>
            <a:ext cx="4430561" cy="3883256"/>
            <a:chOff x="5591150" y="1367874"/>
            <a:chExt cx="5907415" cy="5177675"/>
          </a:xfrm>
        </p:grpSpPr>
        <p:pic>
          <p:nvPicPr>
            <p:cNvPr id="32" name="Picture 45" descr="iMac.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91150" y="1367874"/>
              <a:ext cx="5907415" cy="5177675"/>
            </a:xfrm>
            <a:prstGeom prst="rect">
              <a:avLst/>
            </a:prstGeom>
          </p:spPr>
        </p:pic>
        <p:pic>
          <p:nvPicPr>
            <p:cNvPr id="33" name="图片 3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73103" y="2069192"/>
              <a:ext cx="4343510" cy="2533185"/>
            </a:xfrm>
            <a:prstGeom prst="rect">
              <a:avLst/>
            </a:prstGeom>
          </p:spPr>
        </p:pic>
      </p:grpSp>
      <p:grpSp>
        <p:nvGrpSpPr>
          <p:cNvPr id="34" name="组合 33"/>
          <p:cNvGrpSpPr/>
          <p:nvPr/>
        </p:nvGrpSpPr>
        <p:grpSpPr>
          <a:xfrm>
            <a:off x="1943884" y="1648747"/>
            <a:ext cx="1753331" cy="491427"/>
            <a:chOff x="2591051" y="2198327"/>
            <a:chExt cx="2337775" cy="655236"/>
          </a:xfrm>
        </p:grpSpPr>
        <p:sp>
          <p:nvSpPr>
            <p:cNvPr id="35" name="TextBox 13"/>
            <p:cNvSpPr txBox="1"/>
            <p:nvPr/>
          </p:nvSpPr>
          <p:spPr>
            <a:xfrm>
              <a:off x="2591051" y="2198327"/>
              <a:ext cx="1952742" cy="246221"/>
            </a:xfrm>
            <a:prstGeom prst="rect">
              <a:avLst/>
            </a:prstGeom>
            <a:noFill/>
          </p:spPr>
          <p:txBody>
            <a:bodyPr wrap="square" lIns="0" tIns="0" rIns="0" bIns="0" rtlCol="0" anchor="t" anchorCtr="0">
              <a:spAutoFit/>
            </a:bodyPr>
            <a:lstStyle/>
            <a:p>
              <a:pPr defTabSz="912613">
                <a:spcBef>
                  <a:spcPct val="20000"/>
                </a:spcBef>
                <a:defRPr/>
              </a:pPr>
              <a:r>
                <a:rPr lang="zh-CN" altLang="en-US" sz="12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2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p:cNvSpPr txBox="1"/>
            <p:nvPr/>
          </p:nvSpPr>
          <p:spPr>
            <a:xfrm>
              <a:off x="2595131" y="2484231"/>
              <a:ext cx="2333695" cy="369332"/>
            </a:xfrm>
            <a:prstGeom prst="rect">
              <a:avLst/>
            </a:prstGeom>
            <a:noFill/>
          </p:spPr>
          <p:txBody>
            <a:bodyPr wrap="square" lIns="0" tIns="0" rIns="0" bIns="0" rtlCol="0" anchor="t" anchorCtr="0">
              <a:spAutoFit/>
            </a:bodyPr>
            <a:lstStyle/>
            <a:p>
              <a:pPr defTabSz="912613">
                <a:spcBef>
                  <a:spcPct val="20000"/>
                </a:spcBef>
                <a:defRPr/>
              </a:pPr>
              <a:r>
                <a:rPr lang="zh-CN" altLang="en-US" sz="9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组合 36"/>
          <p:cNvGrpSpPr/>
          <p:nvPr/>
        </p:nvGrpSpPr>
        <p:grpSpPr>
          <a:xfrm>
            <a:off x="1943884" y="2638518"/>
            <a:ext cx="1753331" cy="491427"/>
            <a:chOff x="2591051" y="3518021"/>
            <a:chExt cx="2337775" cy="655236"/>
          </a:xfrm>
        </p:grpSpPr>
        <p:sp>
          <p:nvSpPr>
            <p:cNvPr id="38" name="TextBox 13"/>
            <p:cNvSpPr txBox="1"/>
            <p:nvPr/>
          </p:nvSpPr>
          <p:spPr>
            <a:xfrm>
              <a:off x="2591051" y="3518021"/>
              <a:ext cx="1952742" cy="246221"/>
            </a:xfrm>
            <a:prstGeom prst="rect">
              <a:avLst/>
            </a:prstGeom>
            <a:noFill/>
          </p:spPr>
          <p:txBody>
            <a:bodyPr wrap="square" lIns="0" tIns="0" rIns="0" bIns="0" rtlCol="0" anchor="t" anchorCtr="0">
              <a:spAutoFit/>
            </a:bodyPr>
            <a:lstStyle/>
            <a:p>
              <a:pPr defTabSz="912613">
                <a:spcBef>
                  <a:spcPct val="20000"/>
                </a:spcBef>
                <a:defRPr/>
              </a:pPr>
              <a:r>
                <a:rPr lang="zh-CN" altLang="en-US" sz="12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2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3"/>
            <p:cNvSpPr txBox="1"/>
            <p:nvPr/>
          </p:nvSpPr>
          <p:spPr>
            <a:xfrm>
              <a:off x="2595131" y="3803925"/>
              <a:ext cx="2333695" cy="369332"/>
            </a:xfrm>
            <a:prstGeom prst="rect">
              <a:avLst/>
            </a:prstGeom>
            <a:noFill/>
          </p:spPr>
          <p:txBody>
            <a:bodyPr wrap="square" lIns="0" tIns="0" rIns="0" bIns="0" rtlCol="0" anchor="t" anchorCtr="0">
              <a:spAutoFit/>
            </a:bodyPr>
            <a:lstStyle/>
            <a:p>
              <a:pPr defTabSz="912613">
                <a:spcBef>
                  <a:spcPct val="20000"/>
                </a:spcBef>
                <a:defRPr/>
              </a:pPr>
              <a:r>
                <a:rPr lang="zh-CN" altLang="en-US" sz="9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0" name="组合 39"/>
          <p:cNvGrpSpPr/>
          <p:nvPr/>
        </p:nvGrpSpPr>
        <p:grpSpPr>
          <a:xfrm>
            <a:off x="1943884" y="3658052"/>
            <a:ext cx="1753331" cy="491427"/>
            <a:chOff x="2591051" y="4877399"/>
            <a:chExt cx="2337775" cy="655236"/>
          </a:xfrm>
        </p:grpSpPr>
        <p:sp>
          <p:nvSpPr>
            <p:cNvPr id="41" name="TextBox 13"/>
            <p:cNvSpPr txBox="1"/>
            <p:nvPr/>
          </p:nvSpPr>
          <p:spPr>
            <a:xfrm>
              <a:off x="2591051" y="4877399"/>
              <a:ext cx="1952742" cy="246221"/>
            </a:xfrm>
            <a:prstGeom prst="rect">
              <a:avLst/>
            </a:prstGeom>
            <a:noFill/>
          </p:spPr>
          <p:txBody>
            <a:bodyPr wrap="square" lIns="0" tIns="0" rIns="0" bIns="0" rtlCol="0" anchor="t" anchorCtr="0">
              <a:spAutoFit/>
            </a:bodyPr>
            <a:lstStyle/>
            <a:p>
              <a:pPr defTabSz="912613">
                <a:spcBef>
                  <a:spcPct val="20000"/>
                </a:spcBef>
                <a:defRPr/>
              </a:pPr>
              <a:r>
                <a:rPr lang="zh-CN" altLang="en-US" sz="12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en-US" sz="12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3"/>
            <p:cNvSpPr txBox="1"/>
            <p:nvPr/>
          </p:nvSpPr>
          <p:spPr>
            <a:xfrm>
              <a:off x="2595131" y="5163303"/>
              <a:ext cx="2333695" cy="369332"/>
            </a:xfrm>
            <a:prstGeom prst="rect">
              <a:avLst/>
            </a:prstGeom>
            <a:noFill/>
          </p:spPr>
          <p:txBody>
            <a:bodyPr wrap="square" lIns="0" tIns="0" rIns="0" bIns="0" rtlCol="0" anchor="t" anchorCtr="0">
              <a:spAutoFit/>
            </a:bodyPr>
            <a:lstStyle/>
            <a:p>
              <a:pPr defTabSz="912613">
                <a:spcBef>
                  <a:spcPct val="20000"/>
                </a:spcBef>
                <a:defRPr/>
              </a:pPr>
              <a:r>
                <a:rPr lang="zh-CN" altLang="en-US" sz="9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9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81867887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30000" fill="hold" nodeType="afterEffect" p14:presetBounceEnd="40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40000">
                                          <p:cBhvr additive="base">
                                            <p:cTn id="7" dur="500" fill="hold"/>
                                            <p:tgtEl>
                                              <p:spTgt spid="31"/>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nodeType="withEffect">
                                      <p:stCondLst>
                                        <p:cond delay="2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nodeType="withEffect">
                                      <p:stCondLst>
                                        <p:cond delay="40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22" presetClass="entr" presetSubtype="8" fill="hold" nodeType="withEffect">
                                      <p:stCondLst>
                                        <p:cond delay="600"/>
                                      </p:stCondLst>
                                      <p:childTnLst>
                                        <p:set>
                                          <p:cBhvr>
                                            <p:cTn id="26" dur="1" fill="hold">
                                              <p:stCondLst>
                                                <p:cond delay="0"/>
                                              </p:stCondLst>
                                            </p:cTn>
                                            <p:tgtEl>
                                              <p:spTgt spid="34"/>
                                            </p:tgtEl>
                                            <p:attrNameLst>
                                              <p:attrName>style.visibility</p:attrName>
                                            </p:attrNameLst>
                                          </p:cBhvr>
                                          <p:to>
                                            <p:strVal val="visible"/>
                                          </p:to>
                                        </p:set>
                                        <p:animEffect transition="in" filter="wipe(left)">
                                          <p:cBhvr>
                                            <p:cTn id="27" dur="500"/>
                                            <p:tgtEl>
                                              <p:spTgt spid="34"/>
                                            </p:tgtEl>
                                          </p:cBhvr>
                                        </p:animEffect>
                                      </p:childTnLst>
                                    </p:cTn>
                                  </p:par>
                                  <p:par>
                                    <p:cTn id="28" presetID="22" presetClass="entr" presetSubtype="8" fill="hold" nodeType="withEffect">
                                      <p:stCondLst>
                                        <p:cond delay="80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500"/>
                                            <p:tgtEl>
                                              <p:spTgt spid="37"/>
                                            </p:tgtEl>
                                          </p:cBhvr>
                                        </p:animEffect>
                                      </p:childTnLst>
                                    </p:cTn>
                                  </p:par>
                                  <p:par>
                                    <p:cTn id="31" presetID="22" presetClass="entr" presetSubtype="8" fill="hold" nodeType="withEffect">
                                      <p:stCondLst>
                                        <p:cond delay="100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3000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1+#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53" presetClass="entr" presetSubtype="16" fill="hold" nodeType="withEffect">
                                      <p:stCondLst>
                                        <p:cond delay="2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nodeType="withEffect">
                                      <p:stCondLst>
                                        <p:cond delay="40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22" presetClass="entr" presetSubtype="8" fill="hold" nodeType="withEffect">
                                      <p:stCondLst>
                                        <p:cond delay="600"/>
                                      </p:stCondLst>
                                      <p:childTnLst>
                                        <p:set>
                                          <p:cBhvr>
                                            <p:cTn id="26" dur="1" fill="hold">
                                              <p:stCondLst>
                                                <p:cond delay="0"/>
                                              </p:stCondLst>
                                            </p:cTn>
                                            <p:tgtEl>
                                              <p:spTgt spid="34"/>
                                            </p:tgtEl>
                                            <p:attrNameLst>
                                              <p:attrName>style.visibility</p:attrName>
                                            </p:attrNameLst>
                                          </p:cBhvr>
                                          <p:to>
                                            <p:strVal val="visible"/>
                                          </p:to>
                                        </p:set>
                                        <p:animEffect transition="in" filter="wipe(left)">
                                          <p:cBhvr>
                                            <p:cTn id="27" dur="500"/>
                                            <p:tgtEl>
                                              <p:spTgt spid="34"/>
                                            </p:tgtEl>
                                          </p:cBhvr>
                                        </p:animEffect>
                                      </p:childTnLst>
                                    </p:cTn>
                                  </p:par>
                                  <p:par>
                                    <p:cTn id="28" presetID="22" presetClass="entr" presetSubtype="8" fill="hold" nodeType="withEffect">
                                      <p:stCondLst>
                                        <p:cond delay="80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500"/>
                                            <p:tgtEl>
                                              <p:spTgt spid="37"/>
                                            </p:tgtEl>
                                          </p:cBhvr>
                                        </p:animEffect>
                                      </p:childTnLst>
                                    </p:cTn>
                                  </p:par>
                                  <p:par>
                                    <p:cTn id="31" presetID="22" presetClass="entr" presetSubtype="8" fill="hold" nodeType="withEffect">
                                      <p:stCondLst>
                                        <p:cond delay="1000"/>
                                      </p:stCondLst>
                                      <p:childTnLst>
                                        <p:set>
                                          <p:cBhvr>
                                            <p:cTn id="32" dur="1" fill="hold">
                                              <p:stCondLst>
                                                <p:cond delay="0"/>
                                              </p:stCondLst>
                                            </p:cTn>
                                            <p:tgtEl>
                                              <p:spTgt spid="40"/>
                                            </p:tgtEl>
                                            <p:attrNameLst>
                                              <p:attrName>style.visibility</p:attrName>
                                            </p:attrNameLst>
                                          </p:cBhvr>
                                          <p:to>
                                            <p:strVal val="visible"/>
                                          </p:to>
                                        </p:set>
                                        <p:animEffect transition="in" filter="wipe(left)">
                                          <p:cBhvr>
                                            <p:cTn id="3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cxnSp>
        <p:nvCxnSpPr>
          <p:cNvPr id="3" name="直接箭头连接符 2"/>
          <p:cNvCxnSpPr/>
          <p:nvPr/>
        </p:nvCxnSpPr>
        <p:spPr>
          <a:xfrm>
            <a:off x="2679153" y="2874169"/>
            <a:ext cx="390474"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 name="直接箭头连接符 3"/>
          <p:cNvCxnSpPr/>
          <p:nvPr/>
        </p:nvCxnSpPr>
        <p:spPr>
          <a:xfrm>
            <a:off x="3799386" y="2863454"/>
            <a:ext cx="390474" cy="0"/>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 name="直接箭头连接符 4"/>
          <p:cNvCxnSpPr/>
          <p:nvPr/>
        </p:nvCxnSpPr>
        <p:spPr>
          <a:xfrm flipV="1">
            <a:off x="2539868" y="2044304"/>
            <a:ext cx="404760" cy="284559"/>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2366061" y="3589736"/>
            <a:ext cx="401188" cy="310753"/>
          </a:xfrm>
          <a:prstGeom prst="straightConnector1">
            <a:avLst/>
          </a:prstGeom>
          <a:ln>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35"/>
          <p:cNvSpPr txBox="1">
            <a:spLocks noChangeArrowheads="1"/>
          </p:cNvSpPr>
          <p:nvPr/>
        </p:nvSpPr>
        <p:spPr bwMode="auto">
          <a:xfrm>
            <a:off x="4754143" y="1268016"/>
            <a:ext cx="267379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
        <p:nvSpPr>
          <p:cNvPr id="8" name="TextBox 35"/>
          <p:cNvSpPr txBox="1">
            <a:spLocks noChangeArrowheads="1"/>
          </p:cNvSpPr>
          <p:nvPr/>
        </p:nvSpPr>
        <p:spPr bwMode="auto">
          <a:xfrm>
            <a:off x="5096998" y="2631282"/>
            <a:ext cx="3413078"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sp>
        <p:nvSpPr>
          <p:cNvPr id="9" name="TextBox 35"/>
          <p:cNvSpPr txBox="1">
            <a:spLocks noChangeArrowheads="1"/>
          </p:cNvSpPr>
          <p:nvPr/>
        </p:nvSpPr>
        <p:spPr bwMode="auto">
          <a:xfrm>
            <a:off x="4262479" y="3969544"/>
            <a:ext cx="2673796" cy="6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nSpc>
                <a:spcPct val="130000"/>
              </a:lnSpc>
              <a:defRPr sz="1200" kern="3000" spc="31">
                <a:solidFill>
                  <a:schemeClr val="tx1">
                    <a:lumMod val="50000"/>
                    <a:lumOff val="50000"/>
                  </a:schemeClr>
                </a:solidFill>
                <a:latin typeface="+mj-ea"/>
                <a:ea typeface="+mj-ea"/>
              </a:defRPr>
            </a:lvl1pPr>
            <a:lvl2pPr marL="742950" indent="-285750">
              <a:defRPr>
                <a:latin typeface="Calibri" pitchFamily="34" charset="0"/>
                <a:ea typeface="宋体" pitchFamily="2" charset="-122"/>
              </a:defRPr>
            </a:lvl2pPr>
            <a:lvl3pPr marL="1143000" indent="-228600">
              <a:defRPr>
                <a:latin typeface="Calibri" pitchFamily="34" charset="0"/>
                <a:ea typeface="宋体" pitchFamily="2" charset="-122"/>
              </a:defRPr>
            </a:lvl3pPr>
            <a:lvl4pPr marL="1600200" indent="-228600">
              <a:defRPr>
                <a:latin typeface="Calibri" pitchFamily="34" charset="0"/>
                <a:ea typeface="宋体" pitchFamily="2" charset="-122"/>
              </a:defRPr>
            </a:lvl4pPr>
            <a:lvl5pPr marL="2057400" indent="-22860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sz="900" dirty="0"/>
              <a:t>文字内容需概括精炼，建议与标题相关并符合整体语言风格，语言描述尽量简洁生动。单击此处添加文本内容，语言描述尽量简洁生动</a:t>
            </a:r>
            <a:endParaRPr lang="zh-CN" altLang="zh-CN" sz="900" dirty="0"/>
          </a:p>
        </p:txBody>
      </p:sp>
      <p:grpSp>
        <p:nvGrpSpPr>
          <p:cNvPr id="10" name="组合 9"/>
          <p:cNvGrpSpPr>
            <a:grpSpLocks/>
          </p:cNvGrpSpPr>
          <p:nvPr/>
        </p:nvGrpSpPr>
        <p:grpSpPr bwMode="auto">
          <a:xfrm>
            <a:off x="4189860" y="2499123"/>
            <a:ext cx="730949" cy="729853"/>
            <a:chOff x="5450577" y="2812773"/>
            <a:chExt cx="974035" cy="974035"/>
          </a:xfrm>
        </p:grpSpPr>
        <p:sp>
          <p:nvSpPr>
            <p:cNvPr id="11" name="椭圆 10"/>
            <p:cNvSpPr/>
            <p:nvPr/>
          </p:nvSpPr>
          <p:spPr>
            <a:xfrm>
              <a:off x="5450577" y="2812773"/>
              <a:ext cx="974035" cy="974035"/>
            </a:xfrm>
            <a:prstGeom prst="ellipse">
              <a:avLst/>
            </a:prstGeom>
            <a:solidFill>
              <a:srgbClr val="258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12" name="图片 1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692456" y="3048817"/>
              <a:ext cx="555912" cy="55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 name="组合 12"/>
          <p:cNvGrpSpPr>
            <a:grpSpLocks/>
          </p:cNvGrpSpPr>
          <p:nvPr/>
        </p:nvGrpSpPr>
        <p:grpSpPr bwMode="auto">
          <a:xfrm>
            <a:off x="3069628" y="2499123"/>
            <a:ext cx="729758" cy="729853"/>
            <a:chOff x="3955773" y="2812773"/>
            <a:chExt cx="974035" cy="974035"/>
          </a:xfrm>
        </p:grpSpPr>
        <p:sp>
          <p:nvSpPr>
            <p:cNvPr id="14" name="椭圆 13"/>
            <p:cNvSpPr/>
            <p:nvPr/>
          </p:nvSpPr>
          <p:spPr>
            <a:xfrm>
              <a:off x="3955773" y="2812773"/>
              <a:ext cx="974035" cy="974035"/>
            </a:xfrm>
            <a:prstGeom prst="ellipse">
              <a:avLst/>
            </a:prstGeom>
            <a:solidFill>
              <a:srgbClr val="258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15" name="图片 14"/>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137388" y="3012276"/>
              <a:ext cx="632594" cy="623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6" name="组合 15"/>
          <p:cNvGrpSpPr>
            <a:grpSpLocks/>
          </p:cNvGrpSpPr>
          <p:nvPr/>
        </p:nvGrpSpPr>
        <p:grpSpPr bwMode="auto">
          <a:xfrm>
            <a:off x="1000591" y="2024064"/>
            <a:ext cx="1678563" cy="1679972"/>
            <a:chOff x="1196321" y="2179981"/>
            <a:chExt cx="2239617" cy="2239617"/>
          </a:xfrm>
        </p:grpSpPr>
        <p:sp>
          <p:nvSpPr>
            <p:cNvPr id="17" name="椭圆 16"/>
            <p:cNvSpPr/>
            <p:nvPr/>
          </p:nvSpPr>
          <p:spPr>
            <a:xfrm>
              <a:off x="1196321" y="2179981"/>
              <a:ext cx="2239617" cy="2239617"/>
            </a:xfrm>
            <a:prstGeom prst="ellipse">
              <a:avLst/>
            </a:prstGeom>
            <a:solidFill>
              <a:srgbClr val="2580D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18" name="图片 1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10716" y="2369609"/>
              <a:ext cx="930179" cy="930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文本框 18"/>
            <p:cNvSpPr txBox="1">
              <a:spLocks noChangeArrowheads="1"/>
            </p:cNvSpPr>
            <p:nvPr/>
          </p:nvSpPr>
          <p:spPr bwMode="auto">
            <a:xfrm>
              <a:off x="1567195" y="3258084"/>
              <a:ext cx="1553463" cy="86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200" dirty="0">
                  <a:solidFill>
                    <a:schemeClr val="bg1"/>
                  </a:solidFill>
                  <a:latin typeface="+mn-ea"/>
                  <a:ea typeface="+mn-ea"/>
                  <a:cs typeface="+mn-ea"/>
                </a:rPr>
                <a:t>添加你的文字</a:t>
              </a:r>
              <a:endParaRPr lang="en-US" altLang="zh-CN" sz="1200" dirty="0">
                <a:solidFill>
                  <a:schemeClr val="bg1"/>
                </a:solidFill>
                <a:latin typeface="+mn-ea"/>
                <a:ea typeface="+mn-ea"/>
                <a:cs typeface="+mn-ea"/>
              </a:endParaRPr>
            </a:p>
            <a:p>
              <a:pPr eaLnBrk="1" hangingPunct="1"/>
              <a:r>
                <a:rPr lang="zh-CN" altLang="en-US" sz="1200" dirty="0">
                  <a:solidFill>
                    <a:schemeClr val="bg1"/>
                  </a:solidFill>
                  <a:latin typeface="+mn-ea"/>
                  <a:ea typeface="+mn-ea"/>
                  <a:cs typeface="+mn-ea"/>
                </a:rPr>
                <a:t>添加你的文字</a:t>
              </a:r>
              <a:endParaRPr lang="en-US" altLang="zh-CN" sz="1200" dirty="0">
                <a:solidFill>
                  <a:schemeClr val="bg1"/>
                </a:solidFill>
                <a:latin typeface="+mn-ea"/>
                <a:ea typeface="+mn-ea"/>
                <a:cs typeface="+mn-ea"/>
              </a:endParaRPr>
            </a:p>
            <a:p>
              <a:pPr eaLnBrk="1" hangingPunct="1"/>
              <a:r>
                <a:rPr lang="zh-CN" altLang="en-US" sz="1200" dirty="0">
                  <a:solidFill>
                    <a:schemeClr val="bg1"/>
                  </a:solidFill>
                  <a:latin typeface="+mn-ea"/>
                  <a:ea typeface="+mn-ea"/>
                  <a:cs typeface="+mn-ea"/>
                </a:rPr>
                <a:t>添加你的文字</a:t>
              </a:r>
              <a:endParaRPr lang="en-US" altLang="zh-CN" sz="1200" dirty="0">
                <a:solidFill>
                  <a:schemeClr val="bg1"/>
                </a:solidFill>
                <a:latin typeface="+mn-ea"/>
                <a:ea typeface="+mn-ea"/>
                <a:cs typeface="+mn-ea"/>
              </a:endParaRPr>
            </a:p>
          </p:txBody>
        </p:sp>
      </p:grpSp>
      <p:grpSp>
        <p:nvGrpSpPr>
          <p:cNvPr id="20" name="组合 19"/>
          <p:cNvGrpSpPr>
            <a:grpSpLocks/>
          </p:cNvGrpSpPr>
          <p:nvPr/>
        </p:nvGrpSpPr>
        <p:grpSpPr bwMode="auto">
          <a:xfrm>
            <a:off x="2855343" y="1000125"/>
            <a:ext cx="1158328" cy="1158479"/>
            <a:chOff x="3670852" y="815009"/>
            <a:chExt cx="1543878" cy="1543878"/>
          </a:xfrm>
        </p:grpSpPr>
        <p:sp>
          <p:nvSpPr>
            <p:cNvPr id="21" name="椭圆 20"/>
            <p:cNvSpPr/>
            <p:nvPr/>
          </p:nvSpPr>
          <p:spPr>
            <a:xfrm>
              <a:off x="3670852" y="815009"/>
              <a:ext cx="1543878" cy="1543878"/>
            </a:xfrm>
            <a:prstGeom prst="ellipse">
              <a:avLst/>
            </a:prstGeom>
            <a:solidFill>
              <a:srgbClr val="2BB1E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22" name="图片 22"/>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4147526" y="1038077"/>
              <a:ext cx="593208" cy="593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矩形 23"/>
            <p:cNvSpPr>
              <a:spLocks noChangeArrowheads="1"/>
            </p:cNvSpPr>
            <p:nvPr/>
          </p:nvSpPr>
          <p:spPr bwMode="auto">
            <a:xfrm>
              <a:off x="3895826" y="1569021"/>
              <a:ext cx="938379" cy="538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p:txBody>
        </p:sp>
      </p:grpSp>
      <p:grpSp>
        <p:nvGrpSpPr>
          <p:cNvPr id="24" name="组合 23"/>
          <p:cNvGrpSpPr>
            <a:grpSpLocks/>
          </p:cNvGrpSpPr>
          <p:nvPr/>
        </p:nvGrpSpPr>
        <p:grpSpPr bwMode="auto">
          <a:xfrm>
            <a:off x="2855343" y="3569494"/>
            <a:ext cx="1158328" cy="1158479"/>
            <a:chOff x="3670852" y="4240696"/>
            <a:chExt cx="1543878" cy="1543878"/>
          </a:xfrm>
        </p:grpSpPr>
        <p:sp>
          <p:nvSpPr>
            <p:cNvPr id="25" name="椭圆 24"/>
            <p:cNvSpPr/>
            <p:nvPr/>
          </p:nvSpPr>
          <p:spPr>
            <a:xfrm>
              <a:off x="3670852" y="4240696"/>
              <a:ext cx="1543878" cy="1543878"/>
            </a:xfrm>
            <a:prstGeom prst="ellipse">
              <a:avLst/>
            </a:prstGeom>
            <a:solidFill>
              <a:srgbClr val="2BB1E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3">
                <a:cs typeface="+mn-ea"/>
              </a:endParaRPr>
            </a:p>
          </p:txBody>
        </p:sp>
        <p:pic>
          <p:nvPicPr>
            <p:cNvPr id="26" name="图片 26"/>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147526" y="4443967"/>
              <a:ext cx="511529" cy="511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矩形 27"/>
            <p:cNvSpPr>
              <a:spLocks noChangeArrowheads="1"/>
            </p:cNvSpPr>
            <p:nvPr/>
          </p:nvSpPr>
          <p:spPr bwMode="auto">
            <a:xfrm>
              <a:off x="3895826" y="4958808"/>
              <a:ext cx="938379" cy="538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a:p>
              <a:pPr eaLnBrk="1" hangingPunct="1"/>
              <a:r>
                <a:rPr lang="zh-CN" altLang="en-US" sz="1013">
                  <a:solidFill>
                    <a:schemeClr val="bg1"/>
                  </a:solidFill>
                  <a:latin typeface="+mn-ea"/>
                  <a:ea typeface="+mn-ea"/>
                  <a:cs typeface="+mn-ea"/>
                </a:rPr>
                <a:t>添加文字</a:t>
              </a:r>
              <a:endParaRPr lang="en-US" altLang="zh-CN" sz="1013">
                <a:solidFill>
                  <a:schemeClr val="bg1"/>
                </a:solidFill>
                <a:latin typeface="+mn-ea"/>
                <a:ea typeface="+mn-ea"/>
                <a:cs typeface="+mn-ea"/>
              </a:endParaRPr>
            </a:p>
          </p:txBody>
        </p:sp>
      </p:grpSp>
      <p:sp>
        <p:nvSpPr>
          <p:cNvPr id="29" name="矩形 28"/>
          <p:cNvSpPr/>
          <p:nvPr/>
        </p:nvSpPr>
        <p:spPr>
          <a:xfrm>
            <a:off x="8229894" y="5443"/>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模板下载：</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www.1ppt.com/moban/     </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行业</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模板：</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节日</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模板：</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www.1ppt.com/jieri/           PPT</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素材下载：</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背景图片：</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www.1ppt.com/beijing/      PPT</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图表下载：</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优秀</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下载：</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www.1ppt.com/xiazai/        PPT</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教程： </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Word</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教程： </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www.1ppt.com/word/              Excel</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教程：</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资料下载：</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www.1ppt.com/ziliao/                PPT</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课件下载：</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范文下载：</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www.1ppt.com/fanwen/             </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试卷下载：</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教案下载：</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www.1ppt.com/jiaoan/        PPT</a:t>
            </a:r>
            <a:r>
              <a:rPr kumimoji="0" lang="zh-CN" altLang="en-US" sz="100" b="0" i="0" u="none" strike="noStrike" kern="0" cap="none" spc="0" normalizeH="0" baseline="0" noProof="0" dirty="0" smtClean="0">
                <a:ln>
                  <a:noFill/>
                </a:ln>
                <a:solidFill>
                  <a:schemeClr val="accent1">
                    <a:lumMod val="60000"/>
                    <a:lumOff val="40000"/>
                  </a:schemeClr>
                </a:solidFill>
                <a:effectLst/>
                <a:uLnTx/>
                <a:uFillTx/>
              </a:rPr>
              <a:t>论坛：</a:t>
            </a: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www.1ppt.cn</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1">
                    <a:lumMod val="60000"/>
                    <a:lumOff val="40000"/>
                  </a:schemeClr>
                </a:solidFill>
                <a:effectLst/>
                <a:uLnTx/>
                <a:uFillTx/>
              </a:rPr>
              <a:t> </a:t>
            </a:r>
            <a:endParaRPr kumimoji="0" lang="zh-CN" altLang="en-US" sz="100" b="0" i="0" u="none" strike="noStrike" kern="0" cap="none" spc="0" normalizeH="0" baseline="0" noProof="0" dirty="0" smtClean="0">
              <a:ln>
                <a:noFill/>
              </a:ln>
              <a:solidFill>
                <a:schemeClr val="accent1">
                  <a:lumMod val="60000"/>
                  <a:lumOff val="40000"/>
                </a:schemeClr>
              </a:solidFill>
              <a:effectLst/>
              <a:uLnTx/>
              <a:uFillTx/>
            </a:endParaRPr>
          </a:p>
        </p:txBody>
      </p:sp>
    </p:spTree>
    <p:extLst>
      <p:ext uri="{BB962C8B-B14F-4D97-AF65-F5344CB8AC3E}">
        <p14:creationId xmlns:p14="http://schemas.microsoft.com/office/powerpoint/2010/main" val="151514912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heel(1)">
                                      <p:cBhvr>
                                        <p:cTn id="7" dur="1000"/>
                                        <p:tgtEl>
                                          <p:spTgt spid="16"/>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2" presetClass="entr" presetSubtype="8"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500"/>
                            </p:stCondLst>
                            <p:childTnLst>
                              <p:par>
                                <p:cTn id="19" presetID="21" presetClass="entr" presetSubtype="1"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wheel(1)">
                                      <p:cBhvr>
                                        <p:cTn id="21" dur="1000"/>
                                        <p:tgtEl>
                                          <p:spTgt spid="20"/>
                                        </p:tgtEl>
                                      </p:cBhvr>
                                    </p:animEffect>
                                  </p:childTnLst>
                                </p:cTn>
                              </p:par>
                              <p:par>
                                <p:cTn id="22" presetID="21" presetClass="entr" presetSubtype="1"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heel(1)">
                                      <p:cBhvr>
                                        <p:cTn id="24" dur="1000"/>
                                        <p:tgtEl>
                                          <p:spTgt spid="13"/>
                                        </p:tgtEl>
                                      </p:cBhvr>
                                    </p:animEffect>
                                  </p:childTnLst>
                                </p:cTn>
                              </p:par>
                              <p:par>
                                <p:cTn id="25" presetID="21" presetClass="entr" presetSubtype="1"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heel(1)">
                                      <p:cBhvr>
                                        <p:cTn id="27" dur="1000"/>
                                        <p:tgtEl>
                                          <p:spTgt spid="24"/>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left)">
                                      <p:cBhvr>
                                        <p:cTn id="31" dur="500"/>
                                        <p:tgtEl>
                                          <p:spTgt spid="4"/>
                                        </p:tgtEl>
                                      </p:cBhvr>
                                    </p:animEffect>
                                  </p:childTnLst>
                                </p:cTn>
                              </p:par>
                            </p:childTnLst>
                          </p:cTn>
                        </p:par>
                        <p:par>
                          <p:cTn id="32" fill="hold">
                            <p:stCondLst>
                              <p:cond delay="3000"/>
                            </p:stCondLst>
                            <p:childTnLst>
                              <p:par>
                                <p:cTn id="33" presetID="21" presetClass="entr" presetSubtype="1"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heel(1)">
                                      <p:cBhvr>
                                        <p:cTn id="35" dur="1000"/>
                                        <p:tgtEl>
                                          <p:spTgt spid="10"/>
                                        </p:tgtEl>
                                      </p:cBhvr>
                                    </p:animEffect>
                                  </p:childTnLst>
                                </p:cTn>
                              </p:par>
                            </p:childTnLst>
                          </p:cTn>
                        </p:par>
                        <p:par>
                          <p:cTn id="36" fill="hold">
                            <p:stCondLst>
                              <p:cond delay="4000"/>
                            </p:stCondLst>
                            <p:childTnLst>
                              <p:par>
                                <p:cTn id="37" presetID="2" presetClass="entr" presetSubtype="2"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1+#ppt_w/2"/>
                                          </p:val>
                                        </p:tav>
                                        <p:tav tm="100000">
                                          <p:val>
                                            <p:strVal val="#ppt_x"/>
                                          </p:val>
                                        </p:tav>
                                      </p:tavLst>
                                    </p:anim>
                                    <p:anim calcmode="lin" valueType="num">
                                      <p:cBhvr additive="base">
                                        <p:cTn id="40" dur="500" fill="hold"/>
                                        <p:tgtEl>
                                          <p:spTgt spid="7"/>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1+#ppt_w/2"/>
                                          </p:val>
                                        </p:tav>
                                        <p:tav tm="100000">
                                          <p:val>
                                            <p:strVal val="#ppt_x"/>
                                          </p:val>
                                        </p:tav>
                                      </p:tavLst>
                                    </p:anim>
                                    <p:anim calcmode="lin" valueType="num">
                                      <p:cBhvr additive="base">
                                        <p:cTn id="45" dur="500" fill="hold"/>
                                        <p:tgtEl>
                                          <p:spTgt spid="8"/>
                                        </p:tgtEl>
                                        <p:attrNameLst>
                                          <p:attrName>ppt_y</p:attrName>
                                        </p:attrNameLst>
                                      </p:cBhvr>
                                      <p:tavLst>
                                        <p:tav tm="0">
                                          <p:val>
                                            <p:strVal val="#ppt_y"/>
                                          </p:val>
                                        </p:tav>
                                        <p:tav tm="100000">
                                          <p:val>
                                            <p:strVal val="#ppt_y"/>
                                          </p:val>
                                        </p:tav>
                                      </p:tavLst>
                                    </p:anim>
                                  </p:childTnLst>
                                </p:cTn>
                              </p:par>
                            </p:childTnLst>
                          </p:cTn>
                        </p:par>
                        <p:par>
                          <p:cTn id="46" fill="hold">
                            <p:stCondLst>
                              <p:cond delay="5000"/>
                            </p:stCondLst>
                            <p:childTnLst>
                              <p:par>
                                <p:cTn id="47" presetID="2" presetClass="entr" presetSubtype="2"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1+#ppt_w/2"/>
                                          </p:val>
                                        </p:tav>
                                        <p:tav tm="100000">
                                          <p:val>
                                            <p:strVal val="#ppt_x"/>
                                          </p:val>
                                        </p:tav>
                                      </p:tavLst>
                                    </p:anim>
                                    <p:anim calcmode="lin" valueType="num">
                                      <p:cBhvr additive="base">
                                        <p:cTn id="50"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736582" y="2278971"/>
            <a:ext cx="5343474" cy="5080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r"/>
            <a:r>
              <a:rPr lang="zh-CN" altLang="en-US" sz="4400" b="1" dirty="0" smtClean="0">
                <a:solidFill>
                  <a:srgbClr val="2BB1E0"/>
                </a:solidFill>
                <a:latin typeface="微软雅黑" pitchFamily="34" charset="-122"/>
                <a:ea typeface="微软雅黑" pitchFamily="34" charset="-122"/>
              </a:rPr>
              <a:t>演示完毕，谢谢聆听</a:t>
            </a:r>
            <a:endParaRPr lang="zh-CN" altLang="en-US" sz="4400" b="1" dirty="0">
              <a:solidFill>
                <a:srgbClr val="2BB1E0"/>
              </a:solidFill>
              <a:latin typeface="微软雅黑" pitchFamily="34" charset="-122"/>
              <a:ea typeface="微软雅黑" pitchFamily="34" charset="-122"/>
            </a:endParaRPr>
          </a:p>
        </p:txBody>
      </p:sp>
      <p:grpSp>
        <p:nvGrpSpPr>
          <p:cNvPr id="5" name="组合 4"/>
          <p:cNvGrpSpPr/>
          <p:nvPr/>
        </p:nvGrpSpPr>
        <p:grpSpPr>
          <a:xfrm>
            <a:off x="6567647" y="3459841"/>
            <a:ext cx="349100" cy="354047"/>
            <a:chOff x="4796805" y="-215900"/>
            <a:chExt cx="2093913" cy="2122488"/>
          </a:xfrm>
          <a:solidFill>
            <a:schemeClr val="tx2"/>
          </a:solidFill>
        </p:grpSpPr>
        <p:sp>
          <p:nvSpPr>
            <p:cNvPr id="6" name="Freeform 6"/>
            <p:cNvSpPr>
              <a:spLocks noEditPoints="1"/>
            </p:cNvSpPr>
            <p:nvPr/>
          </p:nvSpPr>
          <p:spPr bwMode="auto">
            <a:xfrm>
              <a:off x="4796805" y="-21590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solidFill>
                <a:srgbClr val="2BB1E0"/>
              </a:solid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sp>
          <p:nvSpPr>
            <p:cNvPr id="7" name="Freeform 7"/>
            <p:cNvSpPr>
              <a:spLocks noEditPoints="1"/>
            </p:cNvSpPr>
            <p:nvPr/>
          </p:nvSpPr>
          <p:spPr bwMode="auto">
            <a:xfrm>
              <a:off x="5168280" y="0"/>
              <a:ext cx="1360488" cy="1641475"/>
            </a:xfrm>
            <a:custGeom>
              <a:avLst/>
              <a:gdLst>
                <a:gd name="T0" fmla="*/ 870 w 1809"/>
                <a:gd name="T1" fmla="*/ 879 h 2152"/>
                <a:gd name="T2" fmla="*/ 870 w 1809"/>
                <a:gd name="T3" fmla="*/ 2152 h 2152"/>
                <a:gd name="T4" fmla="*/ 1809 w 1809"/>
                <a:gd name="T5" fmla="*/ 1820 h 2152"/>
                <a:gd name="T6" fmla="*/ 1809 w 1809"/>
                <a:gd name="T7" fmla="*/ 547 h 2152"/>
                <a:gd name="T8" fmla="*/ 870 w 1809"/>
                <a:gd name="T9" fmla="*/ 879 h 2152"/>
                <a:gd name="T10" fmla="*/ 785 w 1809"/>
                <a:gd name="T11" fmla="*/ 961 h 2152"/>
                <a:gd name="T12" fmla="*/ 785 w 1809"/>
                <a:gd name="T13" fmla="*/ 1138 h 2152"/>
                <a:gd name="T14" fmla="*/ 613 w 1809"/>
                <a:gd name="T15" fmla="*/ 1053 h 2152"/>
                <a:gd name="T16" fmla="*/ 613 w 1809"/>
                <a:gd name="T17" fmla="*/ 864 h 2152"/>
                <a:gd name="T18" fmla="*/ 785 w 1809"/>
                <a:gd name="T19" fmla="*/ 961 h 2152"/>
                <a:gd name="T20" fmla="*/ 1555 w 1809"/>
                <a:gd name="T21" fmla="*/ 410 h 2152"/>
                <a:gd name="T22" fmla="*/ 1507 w 1809"/>
                <a:gd name="T23" fmla="*/ 386 h 2152"/>
                <a:gd name="T24" fmla="*/ 602 w 1809"/>
                <a:gd name="T25" fmla="*/ 700 h 2152"/>
                <a:gd name="T26" fmla="*/ 576 w 1809"/>
                <a:gd name="T27" fmla="*/ 724 h 2152"/>
                <a:gd name="T28" fmla="*/ 576 w 1809"/>
                <a:gd name="T29" fmla="*/ 2017 h 2152"/>
                <a:gd name="T30" fmla="*/ 822 w 1809"/>
                <a:gd name="T31" fmla="*/ 2149 h 2152"/>
                <a:gd name="T32" fmla="*/ 822 w 1809"/>
                <a:gd name="T33" fmla="*/ 879 h 2152"/>
                <a:gd name="T34" fmla="*/ 622 w 1809"/>
                <a:gd name="T35" fmla="*/ 772 h 2152"/>
                <a:gd name="T36" fmla="*/ 625 w 1809"/>
                <a:gd name="T37" fmla="*/ 772 h 2152"/>
                <a:gd name="T38" fmla="*/ 1531 w 1809"/>
                <a:gd name="T39" fmla="*/ 457 h 2152"/>
                <a:gd name="T40" fmla="*/ 1555 w 1809"/>
                <a:gd name="T41" fmla="*/ 410 h 2152"/>
                <a:gd name="T42" fmla="*/ 209 w 1809"/>
                <a:gd name="T43" fmla="*/ 581 h 2152"/>
                <a:gd name="T44" fmla="*/ 209 w 1809"/>
                <a:gd name="T45" fmla="*/ 758 h 2152"/>
                <a:gd name="T46" fmla="*/ 37 w 1809"/>
                <a:gd name="T47" fmla="*/ 673 h 2152"/>
                <a:gd name="T48" fmla="*/ 37 w 1809"/>
                <a:gd name="T49" fmla="*/ 484 h 2152"/>
                <a:gd name="T50" fmla="*/ 209 w 1809"/>
                <a:gd name="T51" fmla="*/ 581 h 2152"/>
                <a:gd name="T52" fmla="*/ 978 w 1809"/>
                <a:gd name="T53" fmla="*/ 30 h 2152"/>
                <a:gd name="T54" fmla="*/ 931 w 1809"/>
                <a:gd name="T55" fmla="*/ 6 h 2152"/>
                <a:gd name="T56" fmla="*/ 25 w 1809"/>
                <a:gd name="T57" fmla="*/ 321 h 2152"/>
                <a:gd name="T58" fmla="*/ 0 w 1809"/>
                <a:gd name="T59" fmla="*/ 344 h 2152"/>
                <a:gd name="T60" fmla="*/ 0 w 1809"/>
                <a:gd name="T61" fmla="*/ 1638 h 2152"/>
                <a:gd name="T62" fmla="*/ 246 w 1809"/>
                <a:gd name="T63" fmla="*/ 1770 h 2152"/>
                <a:gd name="T64" fmla="*/ 246 w 1809"/>
                <a:gd name="T65" fmla="*/ 500 h 2152"/>
                <a:gd name="T66" fmla="*/ 46 w 1809"/>
                <a:gd name="T67" fmla="*/ 393 h 2152"/>
                <a:gd name="T68" fmla="*/ 49 w 1809"/>
                <a:gd name="T69" fmla="*/ 392 h 2152"/>
                <a:gd name="T70" fmla="*/ 954 w 1809"/>
                <a:gd name="T71" fmla="*/ 77 h 2152"/>
                <a:gd name="T72" fmla="*/ 978 w 1809"/>
                <a:gd name="T73" fmla="*/ 30 h 2152"/>
                <a:gd name="T74" fmla="*/ 497 w 1809"/>
                <a:gd name="T75" fmla="*/ 781 h 2152"/>
                <a:gd name="T76" fmla="*/ 497 w 1809"/>
                <a:gd name="T77" fmla="*/ 958 h 2152"/>
                <a:gd name="T78" fmla="*/ 325 w 1809"/>
                <a:gd name="T79" fmla="*/ 873 h 2152"/>
                <a:gd name="T80" fmla="*/ 325 w 1809"/>
                <a:gd name="T81" fmla="*/ 684 h 2152"/>
                <a:gd name="T82" fmla="*/ 497 w 1809"/>
                <a:gd name="T83" fmla="*/ 781 h 2152"/>
                <a:gd name="T84" fmla="*/ 1266 w 1809"/>
                <a:gd name="T85" fmla="*/ 230 h 2152"/>
                <a:gd name="T86" fmla="*/ 1219 w 1809"/>
                <a:gd name="T87" fmla="*/ 206 h 2152"/>
                <a:gd name="T88" fmla="*/ 313 w 1809"/>
                <a:gd name="T89" fmla="*/ 520 h 2152"/>
                <a:gd name="T90" fmla="*/ 288 w 1809"/>
                <a:gd name="T91" fmla="*/ 544 h 2152"/>
                <a:gd name="T92" fmla="*/ 288 w 1809"/>
                <a:gd name="T93" fmla="*/ 1837 h 2152"/>
                <a:gd name="T94" fmla="*/ 534 w 1809"/>
                <a:gd name="T95" fmla="*/ 1969 h 2152"/>
                <a:gd name="T96" fmla="*/ 534 w 1809"/>
                <a:gd name="T97" fmla="*/ 699 h 2152"/>
                <a:gd name="T98" fmla="*/ 334 w 1809"/>
                <a:gd name="T99" fmla="*/ 592 h 2152"/>
                <a:gd name="T100" fmla="*/ 337 w 1809"/>
                <a:gd name="T101" fmla="*/ 592 h 2152"/>
                <a:gd name="T102" fmla="*/ 1243 w 1809"/>
                <a:gd name="T103" fmla="*/ 277 h 2152"/>
                <a:gd name="T104" fmla="*/ 1266 w 1809"/>
                <a:gd name="T105" fmla="*/ 23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09" h="2152">
                  <a:moveTo>
                    <a:pt x="870" y="879"/>
                  </a:moveTo>
                  <a:lnTo>
                    <a:pt x="870" y="2152"/>
                  </a:lnTo>
                  <a:lnTo>
                    <a:pt x="1809" y="1820"/>
                  </a:lnTo>
                  <a:lnTo>
                    <a:pt x="1809" y="547"/>
                  </a:lnTo>
                  <a:lnTo>
                    <a:pt x="870" y="879"/>
                  </a:lnTo>
                  <a:close/>
                  <a:moveTo>
                    <a:pt x="785" y="961"/>
                  </a:moveTo>
                  <a:lnTo>
                    <a:pt x="785" y="1138"/>
                  </a:lnTo>
                  <a:cubicBezTo>
                    <a:pt x="699" y="1121"/>
                    <a:pt x="613" y="1053"/>
                    <a:pt x="613" y="1053"/>
                  </a:cubicBezTo>
                  <a:lnTo>
                    <a:pt x="613" y="864"/>
                  </a:lnTo>
                  <a:cubicBezTo>
                    <a:pt x="719" y="950"/>
                    <a:pt x="785" y="961"/>
                    <a:pt x="785" y="961"/>
                  </a:cubicBezTo>
                  <a:close/>
                  <a:moveTo>
                    <a:pt x="1555" y="410"/>
                  </a:moveTo>
                  <a:cubicBezTo>
                    <a:pt x="1548" y="390"/>
                    <a:pt x="1527" y="379"/>
                    <a:pt x="1507" y="386"/>
                  </a:cubicBezTo>
                  <a:lnTo>
                    <a:pt x="602" y="700"/>
                  </a:lnTo>
                  <a:cubicBezTo>
                    <a:pt x="590" y="704"/>
                    <a:pt x="580" y="713"/>
                    <a:pt x="576" y="724"/>
                  </a:cubicBezTo>
                  <a:lnTo>
                    <a:pt x="576" y="2017"/>
                  </a:lnTo>
                  <a:cubicBezTo>
                    <a:pt x="608" y="2080"/>
                    <a:pt x="741" y="2149"/>
                    <a:pt x="822" y="2149"/>
                  </a:cubicBezTo>
                  <a:lnTo>
                    <a:pt x="822" y="879"/>
                  </a:lnTo>
                  <a:cubicBezTo>
                    <a:pt x="779" y="873"/>
                    <a:pt x="682" y="822"/>
                    <a:pt x="622" y="772"/>
                  </a:cubicBezTo>
                  <a:cubicBezTo>
                    <a:pt x="623" y="772"/>
                    <a:pt x="624" y="772"/>
                    <a:pt x="625" y="772"/>
                  </a:cubicBezTo>
                  <a:lnTo>
                    <a:pt x="1531" y="457"/>
                  </a:lnTo>
                  <a:cubicBezTo>
                    <a:pt x="1550" y="450"/>
                    <a:pt x="1561" y="429"/>
                    <a:pt x="1555" y="410"/>
                  </a:cubicBezTo>
                  <a:close/>
                  <a:moveTo>
                    <a:pt x="209" y="581"/>
                  </a:moveTo>
                  <a:lnTo>
                    <a:pt x="209" y="758"/>
                  </a:lnTo>
                  <a:cubicBezTo>
                    <a:pt x="123" y="742"/>
                    <a:pt x="37" y="673"/>
                    <a:pt x="37" y="673"/>
                  </a:cubicBezTo>
                  <a:lnTo>
                    <a:pt x="37" y="484"/>
                  </a:lnTo>
                  <a:cubicBezTo>
                    <a:pt x="143" y="570"/>
                    <a:pt x="209" y="581"/>
                    <a:pt x="209" y="581"/>
                  </a:cubicBezTo>
                  <a:close/>
                  <a:moveTo>
                    <a:pt x="978" y="30"/>
                  </a:moveTo>
                  <a:cubicBezTo>
                    <a:pt x="972" y="11"/>
                    <a:pt x="951" y="0"/>
                    <a:pt x="931" y="6"/>
                  </a:cubicBezTo>
                  <a:lnTo>
                    <a:pt x="25" y="321"/>
                  </a:lnTo>
                  <a:cubicBezTo>
                    <a:pt x="14" y="325"/>
                    <a:pt x="3" y="334"/>
                    <a:pt x="0" y="344"/>
                  </a:cubicBezTo>
                  <a:lnTo>
                    <a:pt x="0" y="1638"/>
                  </a:lnTo>
                  <a:cubicBezTo>
                    <a:pt x="32" y="1700"/>
                    <a:pt x="165" y="1770"/>
                    <a:pt x="246" y="1770"/>
                  </a:cubicBezTo>
                  <a:lnTo>
                    <a:pt x="246" y="500"/>
                  </a:lnTo>
                  <a:cubicBezTo>
                    <a:pt x="203" y="493"/>
                    <a:pt x="106" y="443"/>
                    <a:pt x="46" y="393"/>
                  </a:cubicBezTo>
                  <a:cubicBezTo>
                    <a:pt x="47" y="393"/>
                    <a:pt x="48" y="392"/>
                    <a:pt x="49" y="392"/>
                  </a:cubicBezTo>
                  <a:lnTo>
                    <a:pt x="954" y="77"/>
                  </a:lnTo>
                  <a:cubicBezTo>
                    <a:pt x="974" y="71"/>
                    <a:pt x="985" y="50"/>
                    <a:pt x="978" y="30"/>
                  </a:cubicBezTo>
                  <a:close/>
                  <a:moveTo>
                    <a:pt x="497" y="781"/>
                  </a:moveTo>
                  <a:lnTo>
                    <a:pt x="497" y="958"/>
                  </a:lnTo>
                  <a:cubicBezTo>
                    <a:pt x="411" y="941"/>
                    <a:pt x="325" y="873"/>
                    <a:pt x="325" y="873"/>
                  </a:cubicBezTo>
                  <a:lnTo>
                    <a:pt x="325" y="684"/>
                  </a:lnTo>
                  <a:cubicBezTo>
                    <a:pt x="431" y="770"/>
                    <a:pt x="497" y="781"/>
                    <a:pt x="497" y="781"/>
                  </a:cubicBezTo>
                  <a:close/>
                  <a:moveTo>
                    <a:pt x="1266" y="230"/>
                  </a:moveTo>
                  <a:cubicBezTo>
                    <a:pt x="1260" y="210"/>
                    <a:pt x="1239" y="199"/>
                    <a:pt x="1219" y="206"/>
                  </a:cubicBezTo>
                  <a:lnTo>
                    <a:pt x="313" y="520"/>
                  </a:lnTo>
                  <a:cubicBezTo>
                    <a:pt x="302" y="524"/>
                    <a:pt x="291" y="533"/>
                    <a:pt x="288" y="544"/>
                  </a:cubicBezTo>
                  <a:lnTo>
                    <a:pt x="288" y="1837"/>
                  </a:lnTo>
                  <a:cubicBezTo>
                    <a:pt x="320" y="1900"/>
                    <a:pt x="453" y="1969"/>
                    <a:pt x="534" y="1969"/>
                  </a:cubicBezTo>
                  <a:lnTo>
                    <a:pt x="534" y="699"/>
                  </a:lnTo>
                  <a:cubicBezTo>
                    <a:pt x="491" y="693"/>
                    <a:pt x="394" y="642"/>
                    <a:pt x="334" y="592"/>
                  </a:cubicBezTo>
                  <a:cubicBezTo>
                    <a:pt x="335" y="592"/>
                    <a:pt x="336" y="592"/>
                    <a:pt x="337" y="592"/>
                  </a:cubicBezTo>
                  <a:lnTo>
                    <a:pt x="1243" y="277"/>
                  </a:lnTo>
                  <a:cubicBezTo>
                    <a:pt x="1262" y="270"/>
                    <a:pt x="1273" y="249"/>
                    <a:pt x="1266" y="230"/>
                  </a:cubicBezTo>
                  <a:close/>
                </a:path>
              </a:pathLst>
            </a:custGeom>
            <a:solidFill>
              <a:srgbClr val="2BB1E0"/>
            </a:solidFill>
            <a:ln w="3175">
              <a:no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grpSp>
      <p:grpSp>
        <p:nvGrpSpPr>
          <p:cNvPr id="8" name="组合 7"/>
          <p:cNvGrpSpPr/>
          <p:nvPr/>
        </p:nvGrpSpPr>
        <p:grpSpPr>
          <a:xfrm>
            <a:off x="7016967" y="3459841"/>
            <a:ext cx="349100" cy="354047"/>
            <a:chOff x="7772329" y="-1123557"/>
            <a:chExt cx="465708" cy="472063"/>
          </a:xfrm>
          <a:solidFill>
            <a:schemeClr val="accent1"/>
          </a:solidFill>
        </p:grpSpPr>
        <p:sp>
          <p:nvSpPr>
            <p:cNvPr id="9" name="Freeform 5"/>
            <p:cNvSpPr>
              <a:spLocks noEditPoints="1"/>
            </p:cNvSpPr>
            <p:nvPr/>
          </p:nvSpPr>
          <p:spPr bwMode="auto">
            <a:xfrm>
              <a:off x="7866603" y="-1084628"/>
              <a:ext cx="277160" cy="398943"/>
            </a:xfrm>
            <a:custGeom>
              <a:avLst/>
              <a:gdLst>
                <a:gd name="T0" fmla="*/ 370 w 780"/>
                <a:gd name="T1" fmla="*/ 732 h 1139"/>
                <a:gd name="T2" fmla="*/ 498 w 780"/>
                <a:gd name="T3" fmla="*/ 660 h 1139"/>
                <a:gd name="T4" fmla="*/ 578 w 780"/>
                <a:gd name="T5" fmla="*/ 682 h 1139"/>
                <a:gd name="T6" fmla="*/ 653 w 780"/>
                <a:gd name="T7" fmla="*/ 535 h 1139"/>
                <a:gd name="T8" fmla="*/ 709 w 780"/>
                <a:gd name="T9" fmla="*/ 494 h 1139"/>
                <a:gd name="T10" fmla="*/ 711 w 780"/>
                <a:gd name="T11" fmla="*/ 316 h 1139"/>
                <a:gd name="T12" fmla="*/ 657 w 780"/>
                <a:gd name="T13" fmla="*/ 274 h 1139"/>
                <a:gd name="T14" fmla="*/ 596 w 780"/>
                <a:gd name="T15" fmla="*/ 128 h 1139"/>
                <a:gd name="T16" fmla="*/ 531 w 780"/>
                <a:gd name="T17" fmla="*/ 141 h 1139"/>
                <a:gd name="T18" fmla="*/ 409 w 780"/>
                <a:gd name="T19" fmla="*/ 69 h 1139"/>
                <a:gd name="T20" fmla="*/ 380 w 780"/>
                <a:gd name="T21" fmla="*/ 69 h 1139"/>
                <a:gd name="T22" fmla="*/ 289 w 780"/>
                <a:gd name="T23" fmla="*/ 140 h 1139"/>
                <a:gd name="T24" fmla="*/ 260 w 780"/>
                <a:gd name="T25" fmla="*/ 132 h 1139"/>
                <a:gd name="T26" fmla="*/ 187 w 780"/>
                <a:gd name="T27" fmla="*/ 138 h 1139"/>
                <a:gd name="T28" fmla="*/ 80 w 780"/>
                <a:gd name="T29" fmla="*/ 280 h 1139"/>
                <a:gd name="T30" fmla="*/ 99 w 780"/>
                <a:gd name="T31" fmla="*/ 346 h 1139"/>
                <a:gd name="T32" fmla="*/ 64 w 780"/>
                <a:gd name="T33" fmla="*/ 501 h 1139"/>
                <a:gd name="T34" fmla="*/ 181 w 780"/>
                <a:gd name="T35" fmla="*/ 609 h 1139"/>
                <a:gd name="T36" fmla="*/ 194 w 780"/>
                <a:gd name="T37" fmla="*/ 676 h 1139"/>
                <a:gd name="T38" fmla="*/ 272 w 780"/>
                <a:gd name="T39" fmla="*/ 657 h 1139"/>
                <a:gd name="T40" fmla="*/ 294 w 780"/>
                <a:gd name="T41" fmla="*/ 726 h 1139"/>
                <a:gd name="T42" fmla="*/ 221 w 780"/>
                <a:gd name="T43" fmla="*/ 731 h 1139"/>
                <a:gd name="T44" fmla="*/ 121 w 780"/>
                <a:gd name="T45" fmla="*/ 608 h 1139"/>
                <a:gd name="T46" fmla="*/ 7 w 780"/>
                <a:gd name="T47" fmla="*/ 519 h 1139"/>
                <a:gd name="T48" fmla="*/ 51 w 780"/>
                <a:gd name="T49" fmla="*/ 381 h 1139"/>
                <a:gd name="T50" fmla="*/ 64 w 780"/>
                <a:gd name="T51" fmla="*/ 223 h 1139"/>
                <a:gd name="T52" fmla="*/ 127 w 780"/>
                <a:gd name="T53" fmla="*/ 138 h 1139"/>
                <a:gd name="T54" fmla="*/ 276 w 780"/>
                <a:gd name="T55" fmla="*/ 75 h 1139"/>
                <a:gd name="T56" fmla="*/ 298 w 780"/>
                <a:gd name="T57" fmla="*/ 81 h 1139"/>
                <a:gd name="T58" fmla="*/ 394 w 780"/>
                <a:gd name="T59" fmla="*/ 0 h 1139"/>
                <a:gd name="T60" fmla="*/ 508 w 780"/>
                <a:gd name="T61" fmla="*/ 85 h 1139"/>
                <a:gd name="T62" fmla="*/ 638 w 780"/>
                <a:gd name="T63" fmla="*/ 87 h 1139"/>
                <a:gd name="T64" fmla="*/ 675 w 780"/>
                <a:gd name="T65" fmla="*/ 217 h 1139"/>
                <a:gd name="T66" fmla="*/ 758 w 780"/>
                <a:gd name="T67" fmla="*/ 353 h 1139"/>
                <a:gd name="T68" fmla="*/ 756 w 780"/>
                <a:gd name="T69" fmla="*/ 459 h 1139"/>
                <a:gd name="T70" fmla="*/ 670 w 780"/>
                <a:gd name="T71" fmla="*/ 592 h 1139"/>
                <a:gd name="T72" fmla="*/ 578 w 780"/>
                <a:gd name="T73" fmla="*/ 741 h 1139"/>
                <a:gd name="T74" fmla="*/ 498 w 780"/>
                <a:gd name="T75" fmla="*/ 719 h 1139"/>
                <a:gd name="T76" fmla="*/ 385 w 780"/>
                <a:gd name="T77" fmla="*/ 801 h 1139"/>
                <a:gd name="T78" fmla="*/ 388 w 780"/>
                <a:gd name="T79" fmla="*/ 615 h 1139"/>
                <a:gd name="T80" fmla="*/ 388 w 780"/>
                <a:gd name="T81" fmla="*/ 650 h 1139"/>
                <a:gd name="T82" fmla="*/ 626 w 780"/>
                <a:gd name="T83" fmla="*/ 413 h 1139"/>
                <a:gd name="T84" fmla="*/ 388 w 780"/>
                <a:gd name="T85" fmla="*/ 583 h 1139"/>
                <a:gd name="T86" fmla="*/ 559 w 780"/>
                <a:gd name="T87" fmla="*/ 413 h 1139"/>
                <a:gd name="T88" fmla="*/ 533 w 780"/>
                <a:gd name="T89" fmla="*/ 780 h 1139"/>
                <a:gd name="T90" fmla="*/ 432 w 780"/>
                <a:gd name="T91" fmla="*/ 838 h 1139"/>
                <a:gd name="T92" fmla="*/ 515 w 780"/>
                <a:gd name="T93" fmla="*/ 1003 h 1139"/>
                <a:gd name="T94" fmla="*/ 669 w 780"/>
                <a:gd name="T95" fmla="*/ 1091 h 1139"/>
                <a:gd name="T96" fmla="*/ 283 w 780"/>
                <a:gd name="T97" fmla="*/ 792 h 1139"/>
                <a:gd name="T98" fmla="*/ 195 w 780"/>
                <a:gd name="T99" fmla="*/ 783 h 1139"/>
                <a:gd name="T100" fmla="*/ 136 w 780"/>
                <a:gd name="T101" fmla="*/ 1118 h 1139"/>
                <a:gd name="T102" fmla="*/ 361 w 780"/>
                <a:gd name="T103" fmla="*/ 1103 h 1139"/>
                <a:gd name="T104" fmla="*/ 385 w 780"/>
                <a:gd name="T105" fmla="*/ 848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80" h="1139">
                  <a:moveTo>
                    <a:pt x="272" y="657"/>
                  </a:moveTo>
                  <a:cubicBezTo>
                    <a:pt x="300" y="657"/>
                    <a:pt x="328" y="671"/>
                    <a:pt x="343" y="693"/>
                  </a:cubicBezTo>
                  <a:lnTo>
                    <a:pt x="370" y="732"/>
                  </a:lnTo>
                  <a:cubicBezTo>
                    <a:pt x="379" y="745"/>
                    <a:pt x="391" y="745"/>
                    <a:pt x="400" y="733"/>
                  </a:cubicBezTo>
                  <a:lnTo>
                    <a:pt x="428" y="694"/>
                  </a:lnTo>
                  <a:cubicBezTo>
                    <a:pt x="443" y="673"/>
                    <a:pt x="470" y="660"/>
                    <a:pt x="498" y="660"/>
                  </a:cubicBezTo>
                  <a:cubicBezTo>
                    <a:pt x="507" y="660"/>
                    <a:pt x="516" y="661"/>
                    <a:pt x="524" y="664"/>
                  </a:cubicBezTo>
                  <a:lnTo>
                    <a:pt x="569" y="680"/>
                  </a:lnTo>
                  <a:cubicBezTo>
                    <a:pt x="572" y="681"/>
                    <a:pt x="575" y="682"/>
                    <a:pt x="578" y="682"/>
                  </a:cubicBezTo>
                  <a:cubicBezTo>
                    <a:pt x="591" y="682"/>
                    <a:pt x="593" y="670"/>
                    <a:pt x="593" y="663"/>
                  </a:cubicBezTo>
                  <a:lnTo>
                    <a:pt x="593" y="615"/>
                  </a:lnTo>
                  <a:cubicBezTo>
                    <a:pt x="593" y="580"/>
                    <a:pt x="620" y="545"/>
                    <a:pt x="653" y="535"/>
                  </a:cubicBezTo>
                  <a:lnTo>
                    <a:pt x="699" y="521"/>
                  </a:lnTo>
                  <a:cubicBezTo>
                    <a:pt x="706" y="519"/>
                    <a:pt x="711" y="515"/>
                    <a:pt x="713" y="511"/>
                  </a:cubicBezTo>
                  <a:cubicBezTo>
                    <a:pt x="715" y="506"/>
                    <a:pt x="713" y="500"/>
                    <a:pt x="709" y="494"/>
                  </a:cubicBezTo>
                  <a:lnTo>
                    <a:pt x="680" y="455"/>
                  </a:lnTo>
                  <a:cubicBezTo>
                    <a:pt x="660" y="426"/>
                    <a:pt x="660" y="383"/>
                    <a:pt x="682" y="355"/>
                  </a:cubicBezTo>
                  <a:lnTo>
                    <a:pt x="711" y="316"/>
                  </a:lnTo>
                  <a:cubicBezTo>
                    <a:pt x="716" y="311"/>
                    <a:pt x="717" y="304"/>
                    <a:pt x="716" y="300"/>
                  </a:cubicBezTo>
                  <a:cubicBezTo>
                    <a:pt x="715" y="295"/>
                    <a:pt x="710" y="291"/>
                    <a:pt x="703" y="288"/>
                  </a:cubicBezTo>
                  <a:lnTo>
                    <a:pt x="657" y="274"/>
                  </a:lnTo>
                  <a:cubicBezTo>
                    <a:pt x="624" y="263"/>
                    <a:pt x="598" y="227"/>
                    <a:pt x="599" y="192"/>
                  </a:cubicBezTo>
                  <a:lnTo>
                    <a:pt x="600" y="144"/>
                  </a:lnTo>
                  <a:cubicBezTo>
                    <a:pt x="601" y="137"/>
                    <a:pt x="599" y="132"/>
                    <a:pt x="596" y="128"/>
                  </a:cubicBezTo>
                  <a:cubicBezTo>
                    <a:pt x="593" y="125"/>
                    <a:pt x="588" y="125"/>
                    <a:pt x="585" y="125"/>
                  </a:cubicBezTo>
                  <a:cubicBezTo>
                    <a:pt x="583" y="125"/>
                    <a:pt x="580" y="125"/>
                    <a:pt x="577" y="126"/>
                  </a:cubicBezTo>
                  <a:lnTo>
                    <a:pt x="531" y="141"/>
                  </a:lnTo>
                  <a:cubicBezTo>
                    <a:pt x="524" y="143"/>
                    <a:pt x="516" y="144"/>
                    <a:pt x="508" y="144"/>
                  </a:cubicBezTo>
                  <a:cubicBezTo>
                    <a:pt x="479" y="144"/>
                    <a:pt x="451" y="130"/>
                    <a:pt x="436" y="108"/>
                  </a:cubicBezTo>
                  <a:lnTo>
                    <a:pt x="409" y="69"/>
                  </a:lnTo>
                  <a:cubicBezTo>
                    <a:pt x="405" y="63"/>
                    <a:pt x="400" y="59"/>
                    <a:pt x="394" y="59"/>
                  </a:cubicBezTo>
                  <a:cubicBezTo>
                    <a:pt x="388" y="59"/>
                    <a:pt x="386" y="59"/>
                    <a:pt x="381" y="67"/>
                  </a:cubicBezTo>
                  <a:lnTo>
                    <a:pt x="380" y="69"/>
                  </a:lnTo>
                  <a:cubicBezTo>
                    <a:pt x="368" y="87"/>
                    <a:pt x="352" y="110"/>
                    <a:pt x="339" y="123"/>
                  </a:cubicBezTo>
                  <a:cubicBezTo>
                    <a:pt x="331" y="131"/>
                    <a:pt x="318" y="141"/>
                    <a:pt x="301" y="141"/>
                  </a:cubicBezTo>
                  <a:cubicBezTo>
                    <a:pt x="296" y="141"/>
                    <a:pt x="292" y="141"/>
                    <a:pt x="289" y="140"/>
                  </a:cubicBezTo>
                  <a:lnTo>
                    <a:pt x="285" y="140"/>
                  </a:lnTo>
                  <a:lnTo>
                    <a:pt x="282" y="138"/>
                  </a:lnTo>
                  <a:cubicBezTo>
                    <a:pt x="276" y="136"/>
                    <a:pt x="268" y="134"/>
                    <a:pt x="260" y="132"/>
                  </a:cubicBezTo>
                  <a:cubicBezTo>
                    <a:pt x="248" y="128"/>
                    <a:pt x="227" y="122"/>
                    <a:pt x="224" y="122"/>
                  </a:cubicBezTo>
                  <a:cubicBezTo>
                    <a:pt x="215" y="120"/>
                    <a:pt x="205" y="118"/>
                    <a:pt x="202" y="118"/>
                  </a:cubicBezTo>
                  <a:cubicBezTo>
                    <a:pt x="191" y="118"/>
                    <a:pt x="187" y="128"/>
                    <a:pt x="187" y="138"/>
                  </a:cubicBezTo>
                  <a:lnTo>
                    <a:pt x="187" y="186"/>
                  </a:lnTo>
                  <a:cubicBezTo>
                    <a:pt x="187" y="221"/>
                    <a:pt x="160" y="256"/>
                    <a:pt x="126" y="266"/>
                  </a:cubicBezTo>
                  <a:lnTo>
                    <a:pt x="80" y="280"/>
                  </a:lnTo>
                  <a:cubicBezTo>
                    <a:pt x="73" y="282"/>
                    <a:pt x="68" y="286"/>
                    <a:pt x="67" y="290"/>
                  </a:cubicBezTo>
                  <a:cubicBezTo>
                    <a:pt x="65" y="295"/>
                    <a:pt x="67" y="301"/>
                    <a:pt x="71" y="307"/>
                  </a:cubicBezTo>
                  <a:lnTo>
                    <a:pt x="99" y="346"/>
                  </a:lnTo>
                  <a:cubicBezTo>
                    <a:pt x="120" y="375"/>
                    <a:pt x="119" y="419"/>
                    <a:pt x="98" y="446"/>
                  </a:cubicBezTo>
                  <a:lnTo>
                    <a:pt x="68" y="485"/>
                  </a:lnTo>
                  <a:cubicBezTo>
                    <a:pt x="64" y="490"/>
                    <a:pt x="62" y="496"/>
                    <a:pt x="64" y="501"/>
                  </a:cubicBezTo>
                  <a:cubicBezTo>
                    <a:pt x="65" y="506"/>
                    <a:pt x="70" y="510"/>
                    <a:pt x="77" y="513"/>
                  </a:cubicBezTo>
                  <a:lnTo>
                    <a:pt x="123" y="527"/>
                  </a:lnTo>
                  <a:cubicBezTo>
                    <a:pt x="156" y="538"/>
                    <a:pt x="181" y="574"/>
                    <a:pt x="181" y="609"/>
                  </a:cubicBezTo>
                  <a:lnTo>
                    <a:pt x="179" y="657"/>
                  </a:lnTo>
                  <a:cubicBezTo>
                    <a:pt x="179" y="664"/>
                    <a:pt x="181" y="669"/>
                    <a:pt x="184" y="672"/>
                  </a:cubicBezTo>
                  <a:cubicBezTo>
                    <a:pt x="187" y="676"/>
                    <a:pt x="191" y="676"/>
                    <a:pt x="194" y="676"/>
                  </a:cubicBezTo>
                  <a:cubicBezTo>
                    <a:pt x="197" y="676"/>
                    <a:pt x="200" y="676"/>
                    <a:pt x="203" y="675"/>
                  </a:cubicBezTo>
                  <a:lnTo>
                    <a:pt x="248" y="660"/>
                  </a:lnTo>
                  <a:cubicBezTo>
                    <a:pt x="256" y="658"/>
                    <a:pt x="264" y="657"/>
                    <a:pt x="272" y="657"/>
                  </a:cubicBezTo>
                  <a:close/>
                  <a:moveTo>
                    <a:pt x="385" y="801"/>
                  </a:moveTo>
                  <a:cubicBezTo>
                    <a:pt x="360" y="801"/>
                    <a:pt x="337" y="788"/>
                    <a:pt x="322" y="765"/>
                  </a:cubicBezTo>
                  <a:lnTo>
                    <a:pt x="294" y="726"/>
                  </a:lnTo>
                  <a:cubicBezTo>
                    <a:pt x="291" y="721"/>
                    <a:pt x="282" y="716"/>
                    <a:pt x="272" y="716"/>
                  </a:cubicBezTo>
                  <a:cubicBezTo>
                    <a:pt x="270" y="716"/>
                    <a:pt x="268" y="716"/>
                    <a:pt x="266" y="716"/>
                  </a:cubicBezTo>
                  <a:lnTo>
                    <a:pt x="221" y="731"/>
                  </a:lnTo>
                  <a:cubicBezTo>
                    <a:pt x="192" y="741"/>
                    <a:pt x="161" y="734"/>
                    <a:pt x="141" y="714"/>
                  </a:cubicBezTo>
                  <a:cubicBezTo>
                    <a:pt x="127" y="699"/>
                    <a:pt x="119" y="678"/>
                    <a:pt x="120" y="656"/>
                  </a:cubicBezTo>
                  <a:lnTo>
                    <a:pt x="121" y="608"/>
                  </a:lnTo>
                  <a:cubicBezTo>
                    <a:pt x="122" y="599"/>
                    <a:pt x="113" y="586"/>
                    <a:pt x="104" y="584"/>
                  </a:cubicBezTo>
                  <a:lnTo>
                    <a:pt x="59" y="569"/>
                  </a:lnTo>
                  <a:cubicBezTo>
                    <a:pt x="33" y="560"/>
                    <a:pt x="14" y="542"/>
                    <a:pt x="7" y="519"/>
                  </a:cubicBezTo>
                  <a:cubicBezTo>
                    <a:pt x="0" y="496"/>
                    <a:pt x="5" y="470"/>
                    <a:pt x="22" y="448"/>
                  </a:cubicBezTo>
                  <a:lnTo>
                    <a:pt x="51" y="410"/>
                  </a:lnTo>
                  <a:cubicBezTo>
                    <a:pt x="56" y="403"/>
                    <a:pt x="57" y="388"/>
                    <a:pt x="51" y="381"/>
                  </a:cubicBezTo>
                  <a:lnTo>
                    <a:pt x="23" y="342"/>
                  </a:lnTo>
                  <a:cubicBezTo>
                    <a:pt x="7" y="320"/>
                    <a:pt x="3" y="295"/>
                    <a:pt x="11" y="271"/>
                  </a:cubicBezTo>
                  <a:cubicBezTo>
                    <a:pt x="19" y="248"/>
                    <a:pt x="38" y="230"/>
                    <a:pt x="64" y="223"/>
                  </a:cubicBezTo>
                  <a:lnTo>
                    <a:pt x="110" y="209"/>
                  </a:lnTo>
                  <a:cubicBezTo>
                    <a:pt x="118" y="207"/>
                    <a:pt x="127" y="195"/>
                    <a:pt x="127" y="186"/>
                  </a:cubicBezTo>
                  <a:lnTo>
                    <a:pt x="127" y="138"/>
                  </a:lnTo>
                  <a:cubicBezTo>
                    <a:pt x="127" y="93"/>
                    <a:pt x="160" y="59"/>
                    <a:pt x="202" y="59"/>
                  </a:cubicBezTo>
                  <a:cubicBezTo>
                    <a:pt x="212" y="59"/>
                    <a:pt x="228" y="62"/>
                    <a:pt x="236" y="64"/>
                  </a:cubicBezTo>
                  <a:cubicBezTo>
                    <a:pt x="240" y="65"/>
                    <a:pt x="252" y="68"/>
                    <a:pt x="276" y="75"/>
                  </a:cubicBezTo>
                  <a:cubicBezTo>
                    <a:pt x="284" y="77"/>
                    <a:pt x="292" y="79"/>
                    <a:pt x="297" y="81"/>
                  </a:cubicBezTo>
                  <a:lnTo>
                    <a:pt x="298" y="81"/>
                  </a:lnTo>
                  <a:cubicBezTo>
                    <a:pt x="298" y="81"/>
                    <a:pt x="298" y="81"/>
                    <a:pt x="298" y="81"/>
                  </a:cubicBezTo>
                  <a:cubicBezTo>
                    <a:pt x="305" y="74"/>
                    <a:pt x="315" y="60"/>
                    <a:pt x="330" y="37"/>
                  </a:cubicBezTo>
                  <a:lnTo>
                    <a:pt x="331" y="35"/>
                  </a:lnTo>
                  <a:cubicBezTo>
                    <a:pt x="346" y="12"/>
                    <a:pt x="367" y="0"/>
                    <a:pt x="394" y="0"/>
                  </a:cubicBezTo>
                  <a:cubicBezTo>
                    <a:pt x="420" y="0"/>
                    <a:pt x="443" y="13"/>
                    <a:pt x="458" y="36"/>
                  </a:cubicBezTo>
                  <a:lnTo>
                    <a:pt x="485" y="75"/>
                  </a:lnTo>
                  <a:cubicBezTo>
                    <a:pt x="489" y="80"/>
                    <a:pt x="498" y="85"/>
                    <a:pt x="508" y="85"/>
                  </a:cubicBezTo>
                  <a:cubicBezTo>
                    <a:pt x="510" y="85"/>
                    <a:pt x="512" y="85"/>
                    <a:pt x="513" y="85"/>
                  </a:cubicBezTo>
                  <a:lnTo>
                    <a:pt x="559" y="70"/>
                  </a:lnTo>
                  <a:cubicBezTo>
                    <a:pt x="588" y="60"/>
                    <a:pt x="619" y="67"/>
                    <a:pt x="638" y="87"/>
                  </a:cubicBezTo>
                  <a:cubicBezTo>
                    <a:pt x="653" y="102"/>
                    <a:pt x="660" y="123"/>
                    <a:pt x="659" y="145"/>
                  </a:cubicBezTo>
                  <a:lnTo>
                    <a:pt x="658" y="193"/>
                  </a:lnTo>
                  <a:cubicBezTo>
                    <a:pt x="658" y="202"/>
                    <a:pt x="667" y="215"/>
                    <a:pt x="675" y="217"/>
                  </a:cubicBezTo>
                  <a:lnTo>
                    <a:pt x="721" y="232"/>
                  </a:lnTo>
                  <a:cubicBezTo>
                    <a:pt x="746" y="241"/>
                    <a:pt x="765" y="259"/>
                    <a:pt x="772" y="282"/>
                  </a:cubicBezTo>
                  <a:cubicBezTo>
                    <a:pt x="780" y="306"/>
                    <a:pt x="774" y="331"/>
                    <a:pt x="758" y="353"/>
                  </a:cubicBezTo>
                  <a:lnTo>
                    <a:pt x="729" y="391"/>
                  </a:lnTo>
                  <a:cubicBezTo>
                    <a:pt x="723" y="398"/>
                    <a:pt x="723" y="413"/>
                    <a:pt x="728" y="420"/>
                  </a:cubicBezTo>
                  <a:lnTo>
                    <a:pt x="756" y="459"/>
                  </a:lnTo>
                  <a:cubicBezTo>
                    <a:pt x="772" y="481"/>
                    <a:pt x="777" y="507"/>
                    <a:pt x="769" y="530"/>
                  </a:cubicBezTo>
                  <a:cubicBezTo>
                    <a:pt x="761" y="553"/>
                    <a:pt x="742" y="570"/>
                    <a:pt x="716" y="578"/>
                  </a:cubicBezTo>
                  <a:lnTo>
                    <a:pt x="670" y="592"/>
                  </a:lnTo>
                  <a:cubicBezTo>
                    <a:pt x="661" y="594"/>
                    <a:pt x="652" y="606"/>
                    <a:pt x="652" y="615"/>
                  </a:cubicBezTo>
                  <a:lnTo>
                    <a:pt x="652" y="663"/>
                  </a:lnTo>
                  <a:cubicBezTo>
                    <a:pt x="652" y="708"/>
                    <a:pt x="621" y="741"/>
                    <a:pt x="578" y="741"/>
                  </a:cubicBezTo>
                  <a:cubicBezTo>
                    <a:pt x="568" y="741"/>
                    <a:pt x="558" y="739"/>
                    <a:pt x="549" y="736"/>
                  </a:cubicBezTo>
                  <a:lnTo>
                    <a:pt x="504" y="720"/>
                  </a:lnTo>
                  <a:cubicBezTo>
                    <a:pt x="502" y="719"/>
                    <a:pt x="500" y="719"/>
                    <a:pt x="498" y="719"/>
                  </a:cubicBezTo>
                  <a:cubicBezTo>
                    <a:pt x="488" y="719"/>
                    <a:pt x="479" y="724"/>
                    <a:pt x="476" y="728"/>
                  </a:cubicBezTo>
                  <a:lnTo>
                    <a:pt x="448" y="767"/>
                  </a:lnTo>
                  <a:cubicBezTo>
                    <a:pt x="432" y="789"/>
                    <a:pt x="410" y="801"/>
                    <a:pt x="385" y="801"/>
                  </a:cubicBezTo>
                  <a:close/>
                  <a:moveTo>
                    <a:pt x="388" y="210"/>
                  </a:moveTo>
                  <a:cubicBezTo>
                    <a:pt x="277" y="210"/>
                    <a:pt x="186" y="301"/>
                    <a:pt x="186" y="413"/>
                  </a:cubicBezTo>
                  <a:cubicBezTo>
                    <a:pt x="186" y="524"/>
                    <a:pt x="277" y="615"/>
                    <a:pt x="388" y="615"/>
                  </a:cubicBezTo>
                  <a:cubicBezTo>
                    <a:pt x="500" y="615"/>
                    <a:pt x="590" y="524"/>
                    <a:pt x="590" y="413"/>
                  </a:cubicBezTo>
                  <a:cubicBezTo>
                    <a:pt x="590" y="301"/>
                    <a:pt x="500" y="210"/>
                    <a:pt x="388" y="210"/>
                  </a:cubicBezTo>
                  <a:close/>
                  <a:moveTo>
                    <a:pt x="388" y="650"/>
                  </a:moveTo>
                  <a:cubicBezTo>
                    <a:pt x="257" y="650"/>
                    <a:pt x="150" y="544"/>
                    <a:pt x="150" y="413"/>
                  </a:cubicBezTo>
                  <a:cubicBezTo>
                    <a:pt x="150" y="282"/>
                    <a:pt x="257" y="175"/>
                    <a:pt x="388" y="175"/>
                  </a:cubicBezTo>
                  <a:cubicBezTo>
                    <a:pt x="519" y="175"/>
                    <a:pt x="626" y="282"/>
                    <a:pt x="626" y="413"/>
                  </a:cubicBezTo>
                  <a:cubicBezTo>
                    <a:pt x="626" y="544"/>
                    <a:pt x="519" y="650"/>
                    <a:pt x="388" y="650"/>
                  </a:cubicBezTo>
                  <a:close/>
                  <a:moveTo>
                    <a:pt x="559" y="413"/>
                  </a:moveTo>
                  <a:cubicBezTo>
                    <a:pt x="559" y="507"/>
                    <a:pt x="482" y="583"/>
                    <a:pt x="388" y="583"/>
                  </a:cubicBezTo>
                  <a:cubicBezTo>
                    <a:pt x="294" y="583"/>
                    <a:pt x="218" y="507"/>
                    <a:pt x="218" y="413"/>
                  </a:cubicBezTo>
                  <a:cubicBezTo>
                    <a:pt x="218" y="319"/>
                    <a:pt x="294" y="242"/>
                    <a:pt x="388" y="242"/>
                  </a:cubicBezTo>
                  <a:cubicBezTo>
                    <a:pt x="482" y="242"/>
                    <a:pt x="559" y="319"/>
                    <a:pt x="559" y="413"/>
                  </a:cubicBezTo>
                  <a:close/>
                  <a:moveTo>
                    <a:pt x="581" y="788"/>
                  </a:moveTo>
                  <a:cubicBezTo>
                    <a:pt x="580" y="788"/>
                    <a:pt x="579" y="788"/>
                    <a:pt x="578" y="788"/>
                  </a:cubicBezTo>
                  <a:cubicBezTo>
                    <a:pt x="563" y="788"/>
                    <a:pt x="548" y="786"/>
                    <a:pt x="533" y="780"/>
                  </a:cubicBezTo>
                  <a:lnTo>
                    <a:pt x="504" y="770"/>
                  </a:lnTo>
                  <a:lnTo>
                    <a:pt x="486" y="795"/>
                  </a:lnTo>
                  <a:cubicBezTo>
                    <a:pt x="472" y="815"/>
                    <a:pt x="453" y="829"/>
                    <a:pt x="432" y="838"/>
                  </a:cubicBezTo>
                  <a:lnTo>
                    <a:pt x="447" y="1075"/>
                  </a:lnTo>
                  <a:cubicBezTo>
                    <a:pt x="448" y="1094"/>
                    <a:pt x="457" y="1096"/>
                    <a:pt x="467" y="1080"/>
                  </a:cubicBezTo>
                  <a:lnTo>
                    <a:pt x="515" y="1003"/>
                  </a:lnTo>
                  <a:cubicBezTo>
                    <a:pt x="525" y="987"/>
                    <a:pt x="544" y="985"/>
                    <a:pt x="557" y="998"/>
                  </a:cubicBezTo>
                  <a:lnTo>
                    <a:pt x="654" y="1099"/>
                  </a:lnTo>
                  <a:cubicBezTo>
                    <a:pt x="667" y="1113"/>
                    <a:pt x="674" y="1109"/>
                    <a:pt x="669" y="1091"/>
                  </a:cubicBezTo>
                  <a:cubicBezTo>
                    <a:pt x="669" y="1091"/>
                    <a:pt x="608" y="880"/>
                    <a:pt x="581" y="788"/>
                  </a:cubicBezTo>
                  <a:close/>
                  <a:moveTo>
                    <a:pt x="385" y="848"/>
                  </a:moveTo>
                  <a:cubicBezTo>
                    <a:pt x="344" y="848"/>
                    <a:pt x="307" y="828"/>
                    <a:pt x="283" y="792"/>
                  </a:cubicBezTo>
                  <a:lnTo>
                    <a:pt x="265" y="767"/>
                  </a:lnTo>
                  <a:lnTo>
                    <a:pt x="236" y="776"/>
                  </a:lnTo>
                  <a:cubicBezTo>
                    <a:pt x="222" y="780"/>
                    <a:pt x="208" y="783"/>
                    <a:pt x="195" y="783"/>
                  </a:cubicBezTo>
                  <a:cubicBezTo>
                    <a:pt x="189" y="783"/>
                    <a:pt x="183" y="782"/>
                    <a:pt x="177" y="781"/>
                  </a:cubicBezTo>
                  <a:cubicBezTo>
                    <a:pt x="152" y="872"/>
                    <a:pt x="96" y="1082"/>
                    <a:pt x="94" y="1088"/>
                  </a:cubicBezTo>
                  <a:cubicBezTo>
                    <a:pt x="91" y="1108"/>
                    <a:pt x="103" y="1139"/>
                    <a:pt x="136" y="1118"/>
                  </a:cubicBezTo>
                  <a:cubicBezTo>
                    <a:pt x="141" y="1115"/>
                    <a:pt x="240" y="1033"/>
                    <a:pt x="240" y="1033"/>
                  </a:cubicBezTo>
                  <a:cubicBezTo>
                    <a:pt x="255" y="1021"/>
                    <a:pt x="267" y="1020"/>
                    <a:pt x="284" y="1035"/>
                  </a:cubicBezTo>
                  <a:lnTo>
                    <a:pt x="361" y="1103"/>
                  </a:lnTo>
                  <a:cubicBezTo>
                    <a:pt x="374" y="1115"/>
                    <a:pt x="395" y="1108"/>
                    <a:pt x="395" y="1089"/>
                  </a:cubicBezTo>
                  <a:lnTo>
                    <a:pt x="388" y="848"/>
                  </a:lnTo>
                  <a:cubicBezTo>
                    <a:pt x="387" y="848"/>
                    <a:pt x="386" y="848"/>
                    <a:pt x="385" y="848"/>
                  </a:cubicBezTo>
                  <a:close/>
                </a:path>
              </a:pathLst>
            </a:custGeom>
            <a:solidFill>
              <a:srgbClr val="2580D1"/>
            </a:solidFill>
            <a:ln w="3175">
              <a:no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sp>
          <p:nvSpPr>
            <p:cNvPr id="10" name="Freeform 6"/>
            <p:cNvSpPr>
              <a:spLocks noEditPoints="1"/>
            </p:cNvSpPr>
            <p:nvPr/>
          </p:nvSpPr>
          <p:spPr bwMode="auto">
            <a:xfrm>
              <a:off x="7772329" y="-1123557"/>
              <a:ext cx="465708" cy="472063"/>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solidFill>
              <a:srgbClr val="2580D1"/>
            </a:solidFill>
            <a:ln w="3175">
              <a:solidFill>
                <a:srgbClr val="2580D1"/>
              </a:solid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grpSp>
      <p:grpSp>
        <p:nvGrpSpPr>
          <p:cNvPr id="11" name="组合 10"/>
          <p:cNvGrpSpPr/>
          <p:nvPr/>
        </p:nvGrpSpPr>
        <p:grpSpPr>
          <a:xfrm>
            <a:off x="7466287" y="3459841"/>
            <a:ext cx="349100" cy="354047"/>
            <a:chOff x="10019977" y="-551766"/>
            <a:chExt cx="2093913" cy="2122488"/>
          </a:xfrm>
          <a:solidFill>
            <a:schemeClr val="accent2"/>
          </a:solidFill>
        </p:grpSpPr>
        <p:sp>
          <p:nvSpPr>
            <p:cNvPr id="12" name="Freeform 6"/>
            <p:cNvSpPr>
              <a:spLocks noEditPoints="1"/>
            </p:cNvSpPr>
            <p:nvPr/>
          </p:nvSpPr>
          <p:spPr bwMode="auto">
            <a:xfrm>
              <a:off x="10019977" y="-5517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solidFill>
                <a:srgbClr val="2BB1E0"/>
              </a:solid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sp>
          <p:nvSpPr>
            <p:cNvPr id="13" name="Freeform 6"/>
            <p:cNvSpPr>
              <a:spLocks noEditPoints="1"/>
            </p:cNvSpPr>
            <p:nvPr/>
          </p:nvSpPr>
          <p:spPr bwMode="auto">
            <a:xfrm>
              <a:off x="10357957" y="-215900"/>
              <a:ext cx="1417952" cy="1401540"/>
            </a:xfrm>
            <a:custGeom>
              <a:avLst/>
              <a:gdLst>
                <a:gd name="T0" fmla="*/ 675 w 1848"/>
                <a:gd name="T1" fmla="*/ 126 h 1848"/>
                <a:gd name="T2" fmla="*/ 286 w 1848"/>
                <a:gd name="T3" fmla="*/ 287 h 1848"/>
                <a:gd name="T4" fmla="*/ 126 w 1848"/>
                <a:gd name="T5" fmla="*/ 675 h 1848"/>
                <a:gd name="T6" fmla="*/ 286 w 1848"/>
                <a:gd name="T7" fmla="*/ 1064 h 1848"/>
                <a:gd name="T8" fmla="*/ 675 w 1848"/>
                <a:gd name="T9" fmla="*/ 1225 h 1848"/>
                <a:gd name="T10" fmla="*/ 1063 w 1848"/>
                <a:gd name="T11" fmla="*/ 1064 h 1848"/>
                <a:gd name="T12" fmla="*/ 1063 w 1848"/>
                <a:gd name="T13" fmla="*/ 287 h 1848"/>
                <a:gd name="T14" fmla="*/ 675 w 1848"/>
                <a:gd name="T15" fmla="*/ 126 h 1848"/>
                <a:gd name="T16" fmla="*/ 675 w 1848"/>
                <a:gd name="T17" fmla="*/ 1350 h 1848"/>
                <a:gd name="T18" fmla="*/ 198 w 1848"/>
                <a:gd name="T19" fmla="*/ 1153 h 1848"/>
                <a:gd name="T20" fmla="*/ 0 w 1848"/>
                <a:gd name="T21" fmla="*/ 675 h 1848"/>
                <a:gd name="T22" fmla="*/ 198 w 1848"/>
                <a:gd name="T23" fmla="*/ 198 h 1848"/>
                <a:gd name="T24" fmla="*/ 675 w 1848"/>
                <a:gd name="T25" fmla="*/ 0 h 1848"/>
                <a:gd name="T26" fmla="*/ 1152 w 1848"/>
                <a:gd name="T27" fmla="*/ 198 h 1848"/>
                <a:gd name="T28" fmla="*/ 1152 w 1848"/>
                <a:gd name="T29" fmla="*/ 1153 h 1848"/>
                <a:gd name="T30" fmla="*/ 675 w 1848"/>
                <a:gd name="T31" fmla="*/ 1350 h 1848"/>
                <a:gd name="T32" fmla="*/ 1261 w 1848"/>
                <a:gd name="T33" fmla="*/ 1068 h 1848"/>
                <a:gd name="T34" fmla="*/ 1261 w 1848"/>
                <a:gd name="T35" fmla="*/ 1153 h 1848"/>
                <a:gd name="T36" fmla="*/ 1153 w 1848"/>
                <a:gd name="T37" fmla="*/ 1261 h 1848"/>
                <a:gd name="T38" fmla="*/ 1067 w 1848"/>
                <a:gd name="T39" fmla="*/ 1261 h 1848"/>
                <a:gd name="T40" fmla="*/ 1063 w 1848"/>
                <a:gd name="T41" fmla="*/ 1257 h 1848"/>
                <a:gd name="T42" fmla="*/ 1063 w 1848"/>
                <a:gd name="T43" fmla="*/ 1172 h 1848"/>
                <a:gd name="T44" fmla="*/ 1171 w 1848"/>
                <a:gd name="T45" fmla="*/ 1064 h 1848"/>
                <a:gd name="T46" fmla="*/ 1257 w 1848"/>
                <a:gd name="T47" fmla="*/ 1064 h 1848"/>
                <a:gd name="T48" fmla="*/ 1261 w 1848"/>
                <a:gd name="T49" fmla="*/ 1068 h 1848"/>
                <a:gd name="T50" fmla="*/ 1401 w 1848"/>
                <a:gd name="T51" fmla="*/ 1250 h 1848"/>
                <a:gd name="T52" fmla="*/ 1401 w 1848"/>
                <a:gd name="T53" fmla="*/ 1401 h 1848"/>
                <a:gd name="T54" fmla="*/ 1250 w 1848"/>
                <a:gd name="T55" fmla="*/ 1401 h 1848"/>
                <a:gd name="T56" fmla="*/ 1250 w 1848"/>
                <a:gd name="T57" fmla="*/ 1250 h 1848"/>
                <a:gd name="T58" fmla="*/ 1401 w 1848"/>
                <a:gd name="T59" fmla="*/ 1250 h 1848"/>
                <a:gd name="T60" fmla="*/ 1827 w 1848"/>
                <a:gd name="T61" fmla="*/ 1655 h 1848"/>
                <a:gd name="T62" fmla="*/ 1823 w 1848"/>
                <a:gd name="T63" fmla="*/ 1736 h 1848"/>
                <a:gd name="T64" fmla="*/ 1736 w 1848"/>
                <a:gd name="T65" fmla="*/ 1823 h 1848"/>
                <a:gd name="T66" fmla="*/ 1654 w 1848"/>
                <a:gd name="T67" fmla="*/ 1827 h 1848"/>
                <a:gd name="T68" fmla="*/ 1396 w 1848"/>
                <a:gd name="T69" fmla="*/ 1569 h 1848"/>
                <a:gd name="T70" fmla="*/ 1400 w 1848"/>
                <a:gd name="T71" fmla="*/ 1487 h 1848"/>
                <a:gd name="T72" fmla="*/ 1487 w 1848"/>
                <a:gd name="T73" fmla="*/ 1400 h 1848"/>
                <a:gd name="T74" fmla="*/ 1568 w 1848"/>
                <a:gd name="T75" fmla="*/ 1396 h 1848"/>
                <a:gd name="T76" fmla="*/ 1827 w 1848"/>
                <a:gd name="T77" fmla="*/ 1655 h 1848"/>
                <a:gd name="T78" fmla="*/ 675 w 1848"/>
                <a:gd name="T79" fmla="*/ 270 h 1848"/>
                <a:gd name="T80" fmla="*/ 389 w 1848"/>
                <a:gd name="T81" fmla="*/ 389 h 1848"/>
                <a:gd name="T82" fmla="*/ 270 w 1848"/>
                <a:gd name="T83" fmla="*/ 675 h 1848"/>
                <a:gd name="T84" fmla="*/ 389 w 1848"/>
                <a:gd name="T85" fmla="*/ 962 h 1848"/>
                <a:gd name="T86" fmla="*/ 675 w 1848"/>
                <a:gd name="T87" fmla="*/ 1080 h 1848"/>
                <a:gd name="T88" fmla="*/ 961 w 1848"/>
                <a:gd name="T89" fmla="*/ 962 h 1848"/>
                <a:gd name="T90" fmla="*/ 961 w 1848"/>
                <a:gd name="T91" fmla="*/ 389 h 1848"/>
                <a:gd name="T92" fmla="*/ 675 w 1848"/>
                <a:gd name="T93" fmla="*/ 270 h 1848"/>
                <a:gd name="T94" fmla="*/ 675 w 1848"/>
                <a:gd name="T95" fmla="*/ 1164 h 1848"/>
                <a:gd name="T96" fmla="*/ 329 w 1848"/>
                <a:gd name="T97" fmla="*/ 1021 h 1848"/>
                <a:gd name="T98" fmla="*/ 186 w 1848"/>
                <a:gd name="T99" fmla="*/ 675 h 1848"/>
                <a:gd name="T100" fmla="*/ 329 w 1848"/>
                <a:gd name="T101" fmla="*/ 330 h 1848"/>
                <a:gd name="T102" fmla="*/ 675 w 1848"/>
                <a:gd name="T103" fmla="*/ 187 h 1848"/>
                <a:gd name="T104" fmla="*/ 1021 w 1848"/>
                <a:gd name="T105" fmla="*/ 330 h 1848"/>
                <a:gd name="T106" fmla="*/ 1021 w 1848"/>
                <a:gd name="T107" fmla="*/ 1021 h 1848"/>
                <a:gd name="T108" fmla="*/ 675 w 1848"/>
                <a:gd name="T109" fmla="*/ 1164 h 18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8" h="1848">
                  <a:moveTo>
                    <a:pt x="675" y="126"/>
                  </a:moveTo>
                  <a:cubicBezTo>
                    <a:pt x="528" y="126"/>
                    <a:pt x="390" y="183"/>
                    <a:pt x="286" y="287"/>
                  </a:cubicBezTo>
                  <a:cubicBezTo>
                    <a:pt x="183" y="391"/>
                    <a:pt x="126" y="529"/>
                    <a:pt x="126" y="675"/>
                  </a:cubicBezTo>
                  <a:cubicBezTo>
                    <a:pt x="126" y="822"/>
                    <a:pt x="183" y="960"/>
                    <a:pt x="286" y="1064"/>
                  </a:cubicBezTo>
                  <a:cubicBezTo>
                    <a:pt x="390" y="1168"/>
                    <a:pt x="528" y="1225"/>
                    <a:pt x="675" y="1225"/>
                  </a:cubicBezTo>
                  <a:cubicBezTo>
                    <a:pt x="822" y="1225"/>
                    <a:pt x="960" y="1168"/>
                    <a:pt x="1063" y="1064"/>
                  </a:cubicBezTo>
                  <a:cubicBezTo>
                    <a:pt x="1278" y="850"/>
                    <a:pt x="1278" y="501"/>
                    <a:pt x="1063" y="287"/>
                  </a:cubicBezTo>
                  <a:cubicBezTo>
                    <a:pt x="960" y="183"/>
                    <a:pt x="822" y="126"/>
                    <a:pt x="675" y="126"/>
                  </a:cubicBezTo>
                  <a:close/>
                  <a:moveTo>
                    <a:pt x="675" y="1350"/>
                  </a:moveTo>
                  <a:cubicBezTo>
                    <a:pt x="495" y="1350"/>
                    <a:pt x="325" y="1280"/>
                    <a:pt x="198" y="1153"/>
                  </a:cubicBezTo>
                  <a:cubicBezTo>
                    <a:pt x="70" y="1025"/>
                    <a:pt x="0" y="856"/>
                    <a:pt x="0" y="675"/>
                  </a:cubicBezTo>
                  <a:cubicBezTo>
                    <a:pt x="0" y="495"/>
                    <a:pt x="70" y="326"/>
                    <a:pt x="198" y="198"/>
                  </a:cubicBezTo>
                  <a:cubicBezTo>
                    <a:pt x="325" y="71"/>
                    <a:pt x="495" y="0"/>
                    <a:pt x="675" y="0"/>
                  </a:cubicBezTo>
                  <a:cubicBezTo>
                    <a:pt x="855" y="0"/>
                    <a:pt x="1025" y="71"/>
                    <a:pt x="1152" y="198"/>
                  </a:cubicBezTo>
                  <a:cubicBezTo>
                    <a:pt x="1415" y="461"/>
                    <a:pt x="1415" y="889"/>
                    <a:pt x="1152" y="1153"/>
                  </a:cubicBezTo>
                  <a:cubicBezTo>
                    <a:pt x="1025" y="1280"/>
                    <a:pt x="855" y="1350"/>
                    <a:pt x="675" y="1350"/>
                  </a:cubicBezTo>
                  <a:close/>
                  <a:moveTo>
                    <a:pt x="1261" y="1068"/>
                  </a:moveTo>
                  <a:cubicBezTo>
                    <a:pt x="1284" y="1091"/>
                    <a:pt x="1284" y="1130"/>
                    <a:pt x="1261" y="1153"/>
                  </a:cubicBezTo>
                  <a:lnTo>
                    <a:pt x="1153" y="1261"/>
                  </a:lnTo>
                  <a:cubicBezTo>
                    <a:pt x="1129" y="1285"/>
                    <a:pt x="1091" y="1285"/>
                    <a:pt x="1067" y="1261"/>
                  </a:cubicBezTo>
                  <a:lnTo>
                    <a:pt x="1063" y="1257"/>
                  </a:lnTo>
                  <a:cubicBezTo>
                    <a:pt x="1040" y="1234"/>
                    <a:pt x="1040" y="1195"/>
                    <a:pt x="1063" y="1172"/>
                  </a:cubicBezTo>
                  <a:lnTo>
                    <a:pt x="1171" y="1064"/>
                  </a:lnTo>
                  <a:cubicBezTo>
                    <a:pt x="1195" y="1040"/>
                    <a:pt x="1233" y="1040"/>
                    <a:pt x="1257" y="1064"/>
                  </a:cubicBezTo>
                  <a:lnTo>
                    <a:pt x="1261" y="1068"/>
                  </a:lnTo>
                  <a:close/>
                  <a:moveTo>
                    <a:pt x="1401" y="1250"/>
                  </a:moveTo>
                  <a:cubicBezTo>
                    <a:pt x="1442" y="1292"/>
                    <a:pt x="1442" y="1359"/>
                    <a:pt x="1401" y="1401"/>
                  </a:cubicBezTo>
                  <a:cubicBezTo>
                    <a:pt x="1359" y="1443"/>
                    <a:pt x="1291" y="1443"/>
                    <a:pt x="1250" y="1401"/>
                  </a:cubicBezTo>
                  <a:cubicBezTo>
                    <a:pt x="1208" y="1359"/>
                    <a:pt x="1208" y="1292"/>
                    <a:pt x="1250" y="1250"/>
                  </a:cubicBezTo>
                  <a:cubicBezTo>
                    <a:pt x="1291" y="1208"/>
                    <a:pt x="1359" y="1208"/>
                    <a:pt x="1401" y="1250"/>
                  </a:cubicBezTo>
                  <a:close/>
                  <a:moveTo>
                    <a:pt x="1827" y="1655"/>
                  </a:moveTo>
                  <a:cubicBezTo>
                    <a:pt x="1848" y="1676"/>
                    <a:pt x="1846" y="1713"/>
                    <a:pt x="1823" y="1736"/>
                  </a:cubicBezTo>
                  <a:lnTo>
                    <a:pt x="1736" y="1823"/>
                  </a:lnTo>
                  <a:cubicBezTo>
                    <a:pt x="1713" y="1847"/>
                    <a:pt x="1676" y="1848"/>
                    <a:pt x="1654" y="1827"/>
                  </a:cubicBezTo>
                  <a:lnTo>
                    <a:pt x="1396" y="1569"/>
                  </a:lnTo>
                  <a:cubicBezTo>
                    <a:pt x="1375" y="1547"/>
                    <a:pt x="1376" y="1511"/>
                    <a:pt x="1400" y="1487"/>
                  </a:cubicBezTo>
                  <a:lnTo>
                    <a:pt x="1487" y="1400"/>
                  </a:lnTo>
                  <a:cubicBezTo>
                    <a:pt x="1510" y="1377"/>
                    <a:pt x="1547" y="1375"/>
                    <a:pt x="1568" y="1396"/>
                  </a:cubicBezTo>
                  <a:lnTo>
                    <a:pt x="1827" y="1655"/>
                  </a:lnTo>
                  <a:close/>
                  <a:moveTo>
                    <a:pt x="675" y="270"/>
                  </a:moveTo>
                  <a:cubicBezTo>
                    <a:pt x="567" y="270"/>
                    <a:pt x="465" y="312"/>
                    <a:pt x="389" y="389"/>
                  </a:cubicBezTo>
                  <a:cubicBezTo>
                    <a:pt x="312" y="465"/>
                    <a:pt x="270" y="567"/>
                    <a:pt x="270" y="675"/>
                  </a:cubicBezTo>
                  <a:cubicBezTo>
                    <a:pt x="270" y="783"/>
                    <a:pt x="312" y="885"/>
                    <a:pt x="389" y="962"/>
                  </a:cubicBezTo>
                  <a:cubicBezTo>
                    <a:pt x="465" y="1038"/>
                    <a:pt x="567" y="1080"/>
                    <a:pt x="675" y="1080"/>
                  </a:cubicBezTo>
                  <a:cubicBezTo>
                    <a:pt x="783" y="1080"/>
                    <a:pt x="885" y="1038"/>
                    <a:pt x="961" y="962"/>
                  </a:cubicBezTo>
                  <a:cubicBezTo>
                    <a:pt x="1119" y="804"/>
                    <a:pt x="1119" y="547"/>
                    <a:pt x="961" y="389"/>
                  </a:cubicBezTo>
                  <a:cubicBezTo>
                    <a:pt x="885" y="312"/>
                    <a:pt x="783" y="270"/>
                    <a:pt x="675" y="270"/>
                  </a:cubicBezTo>
                  <a:close/>
                  <a:moveTo>
                    <a:pt x="675" y="1164"/>
                  </a:moveTo>
                  <a:cubicBezTo>
                    <a:pt x="544" y="1164"/>
                    <a:pt x="422" y="1113"/>
                    <a:pt x="329" y="1021"/>
                  </a:cubicBezTo>
                  <a:cubicBezTo>
                    <a:pt x="237" y="929"/>
                    <a:pt x="186" y="806"/>
                    <a:pt x="186" y="675"/>
                  </a:cubicBezTo>
                  <a:cubicBezTo>
                    <a:pt x="186" y="545"/>
                    <a:pt x="237" y="422"/>
                    <a:pt x="329" y="330"/>
                  </a:cubicBezTo>
                  <a:cubicBezTo>
                    <a:pt x="422" y="237"/>
                    <a:pt x="544" y="187"/>
                    <a:pt x="675" y="187"/>
                  </a:cubicBezTo>
                  <a:cubicBezTo>
                    <a:pt x="806" y="187"/>
                    <a:pt x="928" y="237"/>
                    <a:pt x="1021" y="330"/>
                  </a:cubicBezTo>
                  <a:cubicBezTo>
                    <a:pt x="1211" y="520"/>
                    <a:pt x="1211" y="830"/>
                    <a:pt x="1021" y="1021"/>
                  </a:cubicBezTo>
                  <a:cubicBezTo>
                    <a:pt x="928" y="1113"/>
                    <a:pt x="806" y="1164"/>
                    <a:pt x="675" y="1164"/>
                  </a:cubicBezTo>
                  <a:close/>
                </a:path>
              </a:pathLst>
            </a:custGeom>
            <a:solidFill>
              <a:srgbClr val="2BB1E0"/>
            </a:solidFill>
            <a:ln w="3175">
              <a:no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grpSp>
      <p:grpSp>
        <p:nvGrpSpPr>
          <p:cNvPr id="14" name="组合 13"/>
          <p:cNvGrpSpPr/>
          <p:nvPr/>
        </p:nvGrpSpPr>
        <p:grpSpPr>
          <a:xfrm>
            <a:off x="7915606" y="3459841"/>
            <a:ext cx="349100" cy="354047"/>
            <a:chOff x="2317849" y="-1212230"/>
            <a:chExt cx="2093913" cy="2122488"/>
          </a:xfrm>
          <a:solidFill>
            <a:schemeClr val="accent3"/>
          </a:solidFill>
        </p:grpSpPr>
        <p:sp>
          <p:nvSpPr>
            <p:cNvPr id="15" name="Freeform 6"/>
            <p:cNvSpPr>
              <a:spLocks noEditPoints="1"/>
            </p:cNvSpPr>
            <p:nvPr/>
          </p:nvSpPr>
          <p:spPr bwMode="auto">
            <a:xfrm>
              <a:off x="2317849" y="-1212230"/>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solidFill>
                <a:srgbClr val="2580D1"/>
              </a:solid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sp>
          <p:nvSpPr>
            <p:cNvPr id="16" name="Freeform 7"/>
            <p:cNvSpPr>
              <a:spLocks noEditPoints="1"/>
            </p:cNvSpPr>
            <p:nvPr/>
          </p:nvSpPr>
          <p:spPr bwMode="auto">
            <a:xfrm>
              <a:off x="2723116" y="-1037197"/>
              <a:ext cx="1283378" cy="1723206"/>
            </a:xfrm>
            <a:custGeom>
              <a:avLst/>
              <a:gdLst>
                <a:gd name="T0" fmla="*/ 337 w 1669"/>
                <a:gd name="T1" fmla="*/ 844 h 2273"/>
                <a:gd name="T2" fmla="*/ 513 w 1669"/>
                <a:gd name="T3" fmla="*/ 1259 h 2273"/>
                <a:gd name="T4" fmla="*/ 656 w 1669"/>
                <a:gd name="T5" fmla="*/ 1590 h 2273"/>
                <a:gd name="T6" fmla="*/ 978 w 1669"/>
                <a:gd name="T7" fmla="*/ 1600 h 2273"/>
                <a:gd name="T8" fmla="*/ 1049 w 1669"/>
                <a:gd name="T9" fmla="*/ 1467 h 2273"/>
                <a:gd name="T10" fmla="*/ 1229 w 1669"/>
                <a:gd name="T11" fmla="*/ 1135 h 2273"/>
                <a:gd name="T12" fmla="*/ 835 w 1669"/>
                <a:gd name="T13" fmla="*/ 346 h 2273"/>
                <a:gd name="T14" fmla="*/ 691 w 1669"/>
                <a:gd name="T15" fmla="*/ 1704 h 2273"/>
                <a:gd name="T16" fmla="*/ 528 w 1669"/>
                <a:gd name="T17" fmla="*/ 1515 h 2273"/>
                <a:gd name="T18" fmla="*/ 354 w 1669"/>
                <a:gd name="T19" fmla="*/ 1192 h 2273"/>
                <a:gd name="T20" fmla="*/ 835 w 1669"/>
                <a:gd name="T21" fmla="*/ 242 h 2273"/>
                <a:gd name="T22" fmla="*/ 1316 w 1669"/>
                <a:gd name="T23" fmla="*/ 1192 h 2273"/>
                <a:gd name="T24" fmla="*/ 1142 w 1669"/>
                <a:gd name="T25" fmla="*/ 1515 h 2273"/>
                <a:gd name="T26" fmla="*/ 978 w 1669"/>
                <a:gd name="T27" fmla="*/ 1704 h 2273"/>
                <a:gd name="T28" fmla="*/ 597 w 1669"/>
                <a:gd name="T29" fmla="*/ 2037 h 2273"/>
                <a:gd name="T30" fmla="*/ 1002 w 1669"/>
                <a:gd name="T31" fmla="*/ 2115 h 2273"/>
                <a:gd name="T32" fmla="*/ 1002 w 1669"/>
                <a:gd name="T33" fmla="*/ 1960 h 2273"/>
                <a:gd name="T34" fmla="*/ 645 w 1669"/>
                <a:gd name="T35" fmla="*/ 2086 h 2273"/>
                <a:gd name="T36" fmla="*/ 1033 w 1669"/>
                <a:gd name="T37" fmla="*/ 2086 h 2273"/>
                <a:gd name="T38" fmla="*/ 1081 w 1669"/>
                <a:gd name="T39" fmla="*/ 2037 h 2273"/>
                <a:gd name="T40" fmla="*/ 597 w 1669"/>
                <a:gd name="T41" fmla="*/ 1795 h 2273"/>
                <a:gd name="T42" fmla="*/ 1081 w 1669"/>
                <a:gd name="T43" fmla="*/ 2037 h 2273"/>
                <a:gd name="T44" fmla="*/ 1077 w 1669"/>
                <a:gd name="T45" fmla="*/ 949 h 2273"/>
                <a:gd name="T46" fmla="*/ 914 w 1669"/>
                <a:gd name="T47" fmla="*/ 1113 h 2273"/>
                <a:gd name="T48" fmla="*/ 756 w 1669"/>
                <a:gd name="T49" fmla="*/ 1113 h 2273"/>
                <a:gd name="T50" fmla="*/ 592 w 1669"/>
                <a:gd name="T51" fmla="*/ 949 h 2273"/>
                <a:gd name="T52" fmla="*/ 592 w 1669"/>
                <a:gd name="T53" fmla="*/ 791 h 2273"/>
                <a:gd name="T54" fmla="*/ 756 w 1669"/>
                <a:gd name="T55" fmla="*/ 628 h 2273"/>
                <a:gd name="T56" fmla="*/ 914 w 1669"/>
                <a:gd name="T57" fmla="*/ 628 h 2273"/>
                <a:gd name="T58" fmla="*/ 1077 w 1669"/>
                <a:gd name="T59" fmla="*/ 791 h 2273"/>
                <a:gd name="T60" fmla="*/ 1604 w 1669"/>
                <a:gd name="T61" fmla="*/ 768 h 2273"/>
                <a:gd name="T62" fmla="*/ 1518 w 1669"/>
                <a:gd name="T63" fmla="*/ 844 h 2273"/>
                <a:gd name="T64" fmla="*/ 1604 w 1669"/>
                <a:gd name="T65" fmla="*/ 893 h 2273"/>
                <a:gd name="T66" fmla="*/ 1604 w 1669"/>
                <a:gd name="T67" fmla="*/ 768 h 2273"/>
                <a:gd name="T68" fmla="*/ 1421 w 1669"/>
                <a:gd name="T69" fmla="*/ 336 h 2273"/>
                <a:gd name="T70" fmla="*/ 1332 w 1669"/>
                <a:gd name="T71" fmla="*/ 247 h 2273"/>
                <a:gd name="T72" fmla="*/ 1356 w 1669"/>
                <a:gd name="T73" fmla="*/ 400 h 2273"/>
                <a:gd name="T74" fmla="*/ 895 w 1669"/>
                <a:gd name="T75" fmla="*/ 161 h 2273"/>
                <a:gd name="T76" fmla="*/ 833 w 1669"/>
                <a:gd name="T77" fmla="*/ 0 h 2273"/>
                <a:gd name="T78" fmla="*/ 771 w 1669"/>
                <a:gd name="T79" fmla="*/ 161 h 2273"/>
                <a:gd name="T80" fmla="*/ 307 w 1669"/>
                <a:gd name="T81" fmla="*/ 408 h 2273"/>
                <a:gd name="T82" fmla="*/ 334 w 1669"/>
                <a:gd name="T83" fmla="*/ 258 h 2273"/>
                <a:gd name="T84" fmla="*/ 245 w 1669"/>
                <a:gd name="T85" fmla="*/ 346 h 2273"/>
                <a:gd name="T86" fmla="*/ 149 w 1669"/>
                <a:gd name="T87" fmla="*/ 844 h 2273"/>
                <a:gd name="T88" fmla="*/ 65 w 1669"/>
                <a:gd name="T89" fmla="*/ 768 h 2273"/>
                <a:gd name="T90" fmla="*/ 65 w 1669"/>
                <a:gd name="T91" fmla="*/ 893 h 2273"/>
                <a:gd name="T92" fmla="*/ 149 w 1669"/>
                <a:gd name="T93" fmla="*/ 844 h 2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69" h="2273">
                  <a:moveTo>
                    <a:pt x="835" y="346"/>
                  </a:moveTo>
                  <a:cubicBezTo>
                    <a:pt x="560" y="346"/>
                    <a:pt x="337" y="569"/>
                    <a:pt x="337" y="844"/>
                  </a:cubicBezTo>
                  <a:cubicBezTo>
                    <a:pt x="337" y="975"/>
                    <a:pt x="440" y="1133"/>
                    <a:pt x="441" y="1135"/>
                  </a:cubicBezTo>
                  <a:cubicBezTo>
                    <a:pt x="463" y="1168"/>
                    <a:pt x="495" y="1222"/>
                    <a:pt x="513" y="1259"/>
                  </a:cubicBezTo>
                  <a:lnTo>
                    <a:pt x="620" y="1467"/>
                  </a:lnTo>
                  <a:cubicBezTo>
                    <a:pt x="641" y="1507"/>
                    <a:pt x="656" y="1560"/>
                    <a:pt x="656" y="1590"/>
                  </a:cubicBezTo>
                  <a:cubicBezTo>
                    <a:pt x="657" y="1591"/>
                    <a:pt x="669" y="1600"/>
                    <a:pt x="691" y="1600"/>
                  </a:cubicBezTo>
                  <a:lnTo>
                    <a:pt x="978" y="1600"/>
                  </a:lnTo>
                  <a:cubicBezTo>
                    <a:pt x="1000" y="1600"/>
                    <a:pt x="1012" y="1591"/>
                    <a:pt x="1014" y="1588"/>
                  </a:cubicBezTo>
                  <a:cubicBezTo>
                    <a:pt x="1014" y="1560"/>
                    <a:pt x="1029" y="1507"/>
                    <a:pt x="1049" y="1467"/>
                  </a:cubicBezTo>
                  <a:lnTo>
                    <a:pt x="1157" y="1258"/>
                  </a:lnTo>
                  <a:cubicBezTo>
                    <a:pt x="1175" y="1223"/>
                    <a:pt x="1207" y="1168"/>
                    <a:pt x="1229" y="1135"/>
                  </a:cubicBezTo>
                  <a:cubicBezTo>
                    <a:pt x="1264" y="1080"/>
                    <a:pt x="1333" y="948"/>
                    <a:pt x="1333" y="844"/>
                  </a:cubicBezTo>
                  <a:cubicBezTo>
                    <a:pt x="1333" y="569"/>
                    <a:pt x="1109" y="346"/>
                    <a:pt x="835" y="346"/>
                  </a:cubicBezTo>
                  <a:close/>
                  <a:moveTo>
                    <a:pt x="978" y="1704"/>
                  </a:moveTo>
                  <a:lnTo>
                    <a:pt x="691" y="1704"/>
                  </a:lnTo>
                  <a:cubicBezTo>
                    <a:pt x="613" y="1704"/>
                    <a:pt x="552" y="1654"/>
                    <a:pt x="552" y="1590"/>
                  </a:cubicBezTo>
                  <a:cubicBezTo>
                    <a:pt x="552" y="1581"/>
                    <a:pt x="543" y="1546"/>
                    <a:pt x="528" y="1515"/>
                  </a:cubicBezTo>
                  <a:lnTo>
                    <a:pt x="420" y="1306"/>
                  </a:lnTo>
                  <a:cubicBezTo>
                    <a:pt x="404" y="1273"/>
                    <a:pt x="374" y="1222"/>
                    <a:pt x="354" y="1192"/>
                  </a:cubicBezTo>
                  <a:cubicBezTo>
                    <a:pt x="342" y="1173"/>
                    <a:pt x="233" y="1003"/>
                    <a:pt x="233" y="844"/>
                  </a:cubicBezTo>
                  <a:cubicBezTo>
                    <a:pt x="233" y="512"/>
                    <a:pt x="503" y="242"/>
                    <a:pt x="835" y="242"/>
                  </a:cubicBezTo>
                  <a:cubicBezTo>
                    <a:pt x="1167" y="242"/>
                    <a:pt x="1437" y="512"/>
                    <a:pt x="1437" y="844"/>
                  </a:cubicBezTo>
                  <a:cubicBezTo>
                    <a:pt x="1437" y="1003"/>
                    <a:pt x="1328" y="1173"/>
                    <a:pt x="1316" y="1192"/>
                  </a:cubicBezTo>
                  <a:cubicBezTo>
                    <a:pt x="1296" y="1222"/>
                    <a:pt x="1266" y="1274"/>
                    <a:pt x="1249" y="1306"/>
                  </a:cubicBezTo>
                  <a:lnTo>
                    <a:pt x="1142" y="1515"/>
                  </a:lnTo>
                  <a:cubicBezTo>
                    <a:pt x="1126" y="1546"/>
                    <a:pt x="1118" y="1581"/>
                    <a:pt x="1118" y="1590"/>
                  </a:cubicBezTo>
                  <a:cubicBezTo>
                    <a:pt x="1118" y="1654"/>
                    <a:pt x="1056" y="1704"/>
                    <a:pt x="978" y="1704"/>
                  </a:cubicBezTo>
                  <a:close/>
                  <a:moveTo>
                    <a:pt x="676" y="1960"/>
                  </a:moveTo>
                  <a:cubicBezTo>
                    <a:pt x="632" y="1960"/>
                    <a:pt x="597" y="1995"/>
                    <a:pt x="597" y="2037"/>
                  </a:cubicBezTo>
                  <a:cubicBezTo>
                    <a:pt x="597" y="2080"/>
                    <a:pt x="632" y="2115"/>
                    <a:pt x="676" y="2115"/>
                  </a:cubicBezTo>
                  <a:lnTo>
                    <a:pt x="1002" y="2115"/>
                  </a:lnTo>
                  <a:cubicBezTo>
                    <a:pt x="1046" y="2115"/>
                    <a:pt x="1081" y="2080"/>
                    <a:pt x="1081" y="2037"/>
                  </a:cubicBezTo>
                  <a:cubicBezTo>
                    <a:pt x="1081" y="1995"/>
                    <a:pt x="1046" y="1960"/>
                    <a:pt x="1002" y="1960"/>
                  </a:cubicBezTo>
                  <a:lnTo>
                    <a:pt x="676" y="1960"/>
                  </a:lnTo>
                  <a:close/>
                  <a:moveTo>
                    <a:pt x="645" y="2086"/>
                  </a:moveTo>
                  <a:cubicBezTo>
                    <a:pt x="649" y="2190"/>
                    <a:pt x="734" y="2273"/>
                    <a:pt x="839" y="2273"/>
                  </a:cubicBezTo>
                  <a:cubicBezTo>
                    <a:pt x="944" y="2273"/>
                    <a:pt x="1029" y="2190"/>
                    <a:pt x="1033" y="2086"/>
                  </a:cubicBezTo>
                  <a:lnTo>
                    <a:pt x="645" y="2086"/>
                  </a:lnTo>
                  <a:close/>
                  <a:moveTo>
                    <a:pt x="1081" y="2037"/>
                  </a:moveTo>
                  <a:lnTo>
                    <a:pt x="597" y="2037"/>
                  </a:lnTo>
                  <a:lnTo>
                    <a:pt x="597" y="1795"/>
                  </a:lnTo>
                  <a:lnTo>
                    <a:pt x="1081" y="1795"/>
                  </a:lnTo>
                  <a:lnTo>
                    <a:pt x="1081" y="2037"/>
                  </a:lnTo>
                  <a:close/>
                  <a:moveTo>
                    <a:pt x="1157" y="870"/>
                  </a:moveTo>
                  <a:cubicBezTo>
                    <a:pt x="1157" y="914"/>
                    <a:pt x="1121" y="949"/>
                    <a:pt x="1077" y="949"/>
                  </a:cubicBezTo>
                  <a:lnTo>
                    <a:pt x="914" y="949"/>
                  </a:lnTo>
                  <a:lnTo>
                    <a:pt x="914" y="1113"/>
                  </a:lnTo>
                  <a:cubicBezTo>
                    <a:pt x="914" y="1156"/>
                    <a:pt x="878" y="1192"/>
                    <a:pt x="835" y="1192"/>
                  </a:cubicBezTo>
                  <a:cubicBezTo>
                    <a:pt x="791" y="1192"/>
                    <a:pt x="756" y="1156"/>
                    <a:pt x="756" y="1113"/>
                  </a:cubicBezTo>
                  <a:lnTo>
                    <a:pt x="756" y="949"/>
                  </a:lnTo>
                  <a:lnTo>
                    <a:pt x="592" y="949"/>
                  </a:lnTo>
                  <a:cubicBezTo>
                    <a:pt x="549" y="949"/>
                    <a:pt x="513" y="914"/>
                    <a:pt x="513" y="870"/>
                  </a:cubicBezTo>
                  <a:cubicBezTo>
                    <a:pt x="513" y="827"/>
                    <a:pt x="549" y="791"/>
                    <a:pt x="592" y="791"/>
                  </a:cubicBezTo>
                  <a:lnTo>
                    <a:pt x="756" y="791"/>
                  </a:lnTo>
                  <a:lnTo>
                    <a:pt x="756" y="628"/>
                  </a:lnTo>
                  <a:cubicBezTo>
                    <a:pt x="756" y="584"/>
                    <a:pt x="791" y="548"/>
                    <a:pt x="835" y="548"/>
                  </a:cubicBezTo>
                  <a:cubicBezTo>
                    <a:pt x="878" y="548"/>
                    <a:pt x="914" y="584"/>
                    <a:pt x="914" y="628"/>
                  </a:cubicBezTo>
                  <a:lnTo>
                    <a:pt x="914" y="791"/>
                  </a:lnTo>
                  <a:lnTo>
                    <a:pt x="1077" y="791"/>
                  </a:lnTo>
                  <a:cubicBezTo>
                    <a:pt x="1121" y="791"/>
                    <a:pt x="1157" y="827"/>
                    <a:pt x="1157" y="870"/>
                  </a:cubicBezTo>
                  <a:close/>
                  <a:moveTo>
                    <a:pt x="1604" y="768"/>
                  </a:moveTo>
                  <a:lnTo>
                    <a:pt x="1514" y="768"/>
                  </a:lnTo>
                  <a:cubicBezTo>
                    <a:pt x="1517" y="793"/>
                    <a:pt x="1518" y="818"/>
                    <a:pt x="1518" y="844"/>
                  </a:cubicBezTo>
                  <a:cubicBezTo>
                    <a:pt x="1518" y="860"/>
                    <a:pt x="1517" y="877"/>
                    <a:pt x="1515" y="893"/>
                  </a:cubicBezTo>
                  <a:lnTo>
                    <a:pt x="1604" y="893"/>
                  </a:lnTo>
                  <a:cubicBezTo>
                    <a:pt x="1640" y="893"/>
                    <a:pt x="1669" y="865"/>
                    <a:pt x="1669" y="831"/>
                  </a:cubicBezTo>
                  <a:cubicBezTo>
                    <a:pt x="1669" y="796"/>
                    <a:pt x="1640" y="768"/>
                    <a:pt x="1604" y="768"/>
                  </a:cubicBezTo>
                  <a:close/>
                  <a:moveTo>
                    <a:pt x="1356" y="400"/>
                  </a:moveTo>
                  <a:lnTo>
                    <a:pt x="1421" y="336"/>
                  </a:lnTo>
                  <a:cubicBezTo>
                    <a:pt x="1446" y="310"/>
                    <a:pt x="1447" y="270"/>
                    <a:pt x="1423" y="245"/>
                  </a:cubicBezTo>
                  <a:cubicBezTo>
                    <a:pt x="1398" y="221"/>
                    <a:pt x="1358" y="222"/>
                    <a:pt x="1332" y="247"/>
                  </a:cubicBezTo>
                  <a:lnTo>
                    <a:pt x="1267" y="313"/>
                  </a:lnTo>
                  <a:cubicBezTo>
                    <a:pt x="1299" y="339"/>
                    <a:pt x="1329" y="368"/>
                    <a:pt x="1356" y="400"/>
                  </a:cubicBezTo>
                  <a:close/>
                  <a:moveTo>
                    <a:pt x="833" y="158"/>
                  </a:moveTo>
                  <a:cubicBezTo>
                    <a:pt x="854" y="158"/>
                    <a:pt x="875" y="160"/>
                    <a:pt x="895" y="161"/>
                  </a:cubicBezTo>
                  <a:lnTo>
                    <a:pt x="895" y="65"/>
                  </a:lnTo>
                  <a:cubicBezTo>
                    <a:pt x="895" y="29"/>
                    <a:pt x="867" y="0"/>
                    <a:pt x="833" y="0"/>
                  </a:cubicBezTo>
                  <a:cubicBezTo>
                    <a:pt x="799" y="0"/>
                    <a:pt x="771" y="29"/>
                    <a:pt x="771" y="65"/>
                  </a:cubicBezTo>
                  <a:lnTo>
                    <a:pt x="771" y="161"/>
                  </a:lnTo>
                  <a:cubicBezTo>
                    <a:pt x="791" y="160"/>
                    <a:pt x="812" y="158"/>
                    <a:pt x="833" y="158"/>
                  </a:cubicBezTo>
                  <a:close/>
                  <a:moveTo>
                    <a:pt x="307" y="408"/>
                  </a:moveTo>
                  <a:cubicBezTo>
                    <a:pt x="333" y="375"/>
                    <a:pt x="363" y="346"/>
                    <a:pt x="395" y="319"/>
                  </a:cubicBezTo>
                  <a:lnTo>
                    <a:pt x="334" y="258"/>
                  </a:lnTo>
                  <a:cubicBezTo>
                    <a:pt x="308" y="233"/>
                    <a:pt x="268" y="232"/>
                    <a:pt x="244" y="256"/>
                  </a:cubicBezTo>
                  <a:cubicBezTo>
                    <a:pt x="219" y="281"/>
                    <a:pt x="220" y="321"/>
                    <a:pt x="245" y="346"/>
                  </a:cubicBezTo>
                  <a:lnTo>
                    <a:pt x="307" y="408"/>
                  </a:lnTo>
                  <a:close/>
                  <a:moveTo>
                    <a:pt x="149" y="844"/>
                  </a:moveTo>
                  <a:cubicBezTo>
                    <a:pt x="149" y="818"/>
                    <a:pt x="151" y="793"/>
                    <a:pt x="154" y="768"/>
                  </a:cubicBezTo>
                  <a:lnTo>
                    <a:pt x="65" y="768"/>
                  </a:lnTo>
                  <a:cubicBezTo>
                    <a:pt x="29" y="768"/>
                    <a:pt x="0" y="796"/>
                    <a:pt x="0" y="831"/>
                  </a:cubicBezTo>
                  <a:cubicBezTo>
                    <a:pt x="0" y="865"/>
                    <a:pt x="29" y="893"/>
                    <a:pt x="65" y="893"/>
                  </a:cubicBezTo>
                  <a:lnTo>
                    <a:pt x="152" y="893"/>
                  </a:lnTo>
                  <a:cubicBezTo>
                    <a:pt x="151" y="877"/>
                    <a:pt x="149" y="860"/>
                    <a:pt x="149" y="844"/>
                  </a:cubicBezTo>
                  <a:close/>
                </a:path>
              </a:pathLst>
            </a:custGeom>
            <a:solidFill>
              <a:srgbClr val="2580D1"/>
            </a:solidFill>
            <a:ln w="3175">
              <a:no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grpSp>
      <p:grpSp>
        <p:nvGrpSpPr>
          <p:cNvPr id="17" name="组合 16"/>
          <p:cNvGrpSpPr/>
          <p:nvPr/>
        </p:nvGrpSpPr>
        <p:grpSpPr>
          <a:xfrm>
            <a:off x="8381362" y="3459841"/>
            <a:ext cx="349100" cy="354047"/>
            <a:chOff x="4910385" y="-2248866"/>
            <a:chExt cx="2093913" cy="2122488"/>
          </a:xfrm>
          <a:solidFill>
            <a:schemeClr val="accent4"/>
          </a:solidFill>
        </p:grpSpPr>
        <p:sp>
          <p:nvSpPr>
            <p:cNvPr id="18" name="Freeform 6"/>
            <p:cNvSpPr>
              <a:spLocks noEditPoints="1"/>
            </p:cNvSpPr>
            <p:nvPr/>
          </p:nvSpPr>
          <p:spPr bwMode="auto">
            <a:xfrm>
              <a:off x="4910385" y="-2248866"/>
              <a:ext cx="2093913" cy="2122488"/>
            </a:xfrm>
            <a:custGeom>
              <a:avLst/>
              <a:gdLst>
                <a:gd name="T0" fmla="*/ 1391 w 2783"/>
                <a:gd name="T1" fmla="*/ 0 h 2783"/>
                <a:gd name="T2" fmla="*/ 0 w 2783"/>
                <a:gd name="T3" fmla="*/ 1391 h 2783"/>
                <a:gd name="T4" fmla="*/ 1391 w 2783"/>
                <a:gd name="T5" fmla="*/ 2783 h 2783"/>
                <a:gd name="T6" fmla="*/ 2783 w 2783"/>
                <a:gd name="T7" fmla="*/ 1391 h 2783"/>
                <a:gd name="T8" fmla="*/ 1391 w 2783"/>
                <a:gd name="T9" fmla="*/ 0 h 2783"/>
                <a:gd name="T10" fmla="*/ 1391 w 2783"/>
                <a:gd name="T11" fmla="*/ 55 h 2783"/>
                <a:gd name="T12" fmla="*/ 55 w 2783"/>
                <a:gd name="T13" fmla="*/ 1391 h 2783"/>
                <a:gd name="T14" fmla="*/ 1391 w 2783"/>
                <a:gd name="T15" fmla="*/ 2728 h 2783"/>
                <a:gd name="T16" fmla="*/ 2728 w 2783"/>
                <a:gd name="T17" fmla="*/ 1391 h 2783"/>
                <a:gd name="T18" fmla="*/ 1391 w 2783"/>
                <a:gd name="T19" fmla="*/ 55 h 27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83" h="2783">
                  <a:moveTo>
                    <a:pt x="1391" y="0"/>
                  </a:moveTo>
                  <a:cubicBezTo>
                    <a:pt x="623" y="0"/>
                    <a:pt x="0" y="623"/>
                    <a:pt x="0" y="1391"/>
                  </a:cubicBezTo>
                  <a:cubicBezTo>
                    <a:pt x="0" y="2160"/>
                    <a:pt x="623" y="2783"/>
                    <a:pt x="1391" y="2783"/>
                  </a:cubicBezTo>
                  <a:cubicBezTo>
                    <a:pt x="2160" y="2783"/>
                    <a:pt x="2783" y="2160"/>
                    <a:pt x="2783" y="1391"/>
                  </a:cubicBezTo>
                  <a:cubicBezTo>
                    <a:pt x="2783" y="623"/>
                    <a:pt x="2160" y="0"/>
                    <a:pt x="1391" y="0"/>
                  </a:cubicBezTo>
                  <a:close/>
                  <a:moveTo>
                    <a:pt x="1391" y="55"/>
                  </a:moveTo>
                  <a:cubicBezTo>
                    <a:pt x="654" y="55"/>
                    <a:pt x="55" y="654"/>
                    <a:pt x="55" y="1391"/>
                  </a:cubicBezTo>
                  <a:cubicBezTo>
                    <a:pt x="55" y="2129"/>
                    <a:pt x="654" y="2728"/>
                    <a:pt x="1391" y="2728"/>
                  </a:cubicBezTo>
                  <a:cubicBezTo>
                    <a:pt x="2129" y="2728"/>
                    <a:pt x="2728" y="2129"/>
                    <a:pt x="2728" y="1391"/>
                  </a:cubicBezTo>
                  <a:cubicBezTo>
                    <a:pt x="2728" y="654"/>
                    <a:pt x="2129" y="55"/>
                    <a:pt x="1391" y="55"/>
                  </a:cubicBezTo>
                  <a:close/>
                </a:path>
              </a:pathLst>
            </a:custGeom>
            <a:grpFill/>
            <a:ln w="3175">
              <a:solidFill>
                <a:srgbClr val="2BB1E0"/>
              </a:solid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sp>
          <p:nvSpPr>
            <p:cNvPr id="19" name="Freeform 5"/>
            <p:cNvSpPr>
              <a:spLocks noEditPoints="1"/>
            </p:cNvSpPr>
            <p:nvPr/>
          </p:nvSpPr>
          <p:spPr bwMode="auto">
            <a:xfrm>
              <a:off x="5341463" y="-1826020"/>
              <a:ext cx="1381847" cy="1227579"/>
            </a:xfrm>
            <a:custGeom>
              <a:avLst/>
              <a:gdLst>
                <a:gd name="T0" fmla="*/ 746 w 1802"/>
                <a:gd name="T1" fmla="*/ 524 h 1618"/>
                <a:gd name="T2" fmla="*/ 223 w 1802"/>
                <a:gd name="T3" fmla="*/ 599 h 1618"/>
                <a:gd name="T4" fmla="*/ 223 w 1802"/>
                <a:gd name="T5" fmla="*/ 383 h 1618"/>
                <a:gd name="T6" fmla="*/ 1059 w 1802"/>
                <a:gd name="T7" fmla="*/ 458 h 1618"/>
                <a:gd name="T8" fmla="*/ 223 w 1802"/>
                <a:gd name="T9" fmla="*/ 383 h 1618"/>
                <a:gd name="T10" fmla="*/ 1059 w 1802"/>
                <a:gd name="T11" fmla="*/ 241 h 1618"/>
                <a:gd name="T12" fmla="*/ 223 w 1802"/>
                <a:gd name="T13" fmla="*/ 317 h 1618"/>
                <a:gd name="T14" fmla="*/ 0 w 1802"/>
                <a:gd name="T15" fmla="*/ 1182 h 1618"/>
                <a:gd name="T16" fmla="*/ 202 w 1802"/>
                <a:gd name="T17" fmla="*/ 1455 h 1618"/>
                <a:gd name="T18" fmla="*/ 1283 w 1802"/>
                <a:gd name="T19" fmla="*/ 1548 h 1618"/>
                <a:gd name="T20" fmla="*/ 1198 w 1802"/>
                <a:gd name="T21" fmla="*/ 1219 h 1618"/>
                <a:gd name="T22" fmla="*/ 382 w 1802"/>
                <a:gd name="T23" fmla="*/ 1228 h 1618"/>
                <a:gd name="T24" fmla="*/ 298 w 1802"/>
                <a:gd name="T25" fmla="*/ 1320 h 1618"/>
                <a:gd name="T26" fmla="*/ 84 w 1802"/>
                <a:gd name="T27" fmla="*/ 1164 h 1618"/>
                <a:gd name="T28" fmla="*/ 1198 w 1802"/>
                <a:gd name="T29" fmla="*/ 85 h 1618"/>
                <a:gd name="T30" fmla="*/ 1283 w 1802"/>
                <a:gd name="T31" fmla="*/ 840 h 1618"/>
                <a:gd name="T32" fmla="*/ 0 w 1802"/>
                <a:gd name="T33" fmla="*/ 0 h 1618"/>
                <a:gd name="T34" fmla="*/ 302 w 1802"/>
                <a:gd name="T35" fmla="*/ 1398 h 1618"/>
                <a:gd name="T36" fmla="*/ 972 w 1802"/>
                <a:gd name="T37" fmla="*/ 1492 h 1618"/>
                <a:gd name="T38" fmla="*/ 302 w 1802"/>
                <a:gd name="T39" fmla="*/ 1398 h 1618"/>
                <a:gd name="T40" fmla="*/ 1442 w 1802"/>
                <a:gd name="T41" fmla="*/ 1062 h 1618"/>
                <a:gd name="T42" fmla="*/ 993 w 1802"/>
                <a:gd name="T43" fmla="*/ 851 h 1618"/>
                <a:gd name="T44" fmla="*/ 1783 w 1802"/>
                <a:gd name="T45" fmla="*/ 1547 h 1618"/>
                <a:gd name="T46" fmla="*/ 1604 w 1802"/>
                <a:gd name="T47" fmla="*/ 1057 h 1618"/>
                <a:gd name="T48" fmla="*/ 1387 w 1802"/>
                <a:gd name="T49" fmla="*/ 940 h 1618"/>
                <a:gd name="T50" fmla="*/ 1393 w 1802"/>
                <a:gd name="T51" fmla="*/ 863 h 1618"/>
                <a:gd name="T52" fmla="*/ 1333 w 1802"/>
                <a:gd name="T53" fmla="*/ 914 h 1618"/>
                <a:gd name="T54" fmla="*/ 1360 w 1802"/>
                <a:gd name="T55" fmla="*/ 951 h 1618"/>
                <a:gd name="T56" fmla="*/ 1549 w 1802"/>
                <a:gd name="T57" fmla="*/ 1082 h 1618"/>
                <a:gd name="T58" fmla="*/ 1681 w 1802"/>
                <a:gd name="T59" fmla="*/ 1321 h 1618"/>
                <a:gd name="T60" fmla="*/ 1572 w 1802"/>
                <a:gd name="T61" fmla="*/ 1171 h 1618"/>
                <a:gd name="T62" fmla="*/ 1270 w 1802"/>
                <a:gd name="T63" fmla="*/ 1253 h 1618"/>
                <a:gd name="T64" fmla="*/ 1696 w 1802"/>
                <a:gd name="T65" fmla="*/ 1610 h 1618"/>
                <a:gd name="T66" fmla="*/ 1069 w 1802"/>
                <a:gd name="T67" fmla="*/ 618 h 1618"/>
                <a:gd name="T68" fmla="*/ 823 w 1802"/>
                <a:gd name="T69" fmla="*/ 496 h 1618"/>
                <a:gd name="T70" fmla="*/ 1007 w 1802"/>
                <a:gd name="T71" fmla="*/ 661 h 1618"/>
                <a:gd name="T72" fmla="*/ 941 w 1802"/>
                <a:gd name="T73" fmla="*/ 716 h 1618"/>
                <a:gd name="T74" fmla="*/ 810 w 1802"/>
                <a:gd name="T75" fmla="*/ 507 h 1618"/>
                <a:gd name="T76" fmla="*/ 889 w 1802"/>
                <a:gd name="T77" fmla="*/ 770 h 1618"/>
                <a:gd name="T78" fmla="*/ 1111 w 1802"/>
                <a:gd name="T79" fmla="*/ 712 h 1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02" h="1618">
                  <a:moveTo>
                    <a:pt x="223" y="524"/>
                  </a:moveTo>
                  <a:lnTo>
                    <a:pt x="746" y="524"/>
                  </a:lnTo>
                  <a:lnTo>
                    <a:pt x="746" y="599"/>
                  </a:lnTo>
                  <a:lnTo>
                    <a:pt x="223" y="599"/>
                  </a:lnTo>
                  <a:lnTo>
                    <a:pt x="223" y="524"/>
                  </a:lnTo>
                  <a:close/>
                  <a:moveTo>
                    <a:pt x="223" y="383"/>
                  </a:moveTo>
                  <a:lnTo>
                    <a:pt x="1059" y="383"/>
                  </a:lnTo>
                  <a:lnTo>
                    <a:pt x="1059" y="458"/>
                  </a:lnTo>
                  <a:lnTo>
                    <a:pt x="223" y="458"/>
                  </a:lnTo>
                  <a:lnTo>
                    <a:pt x="223" y="383"/>
                  </a:lnTo>
                  <a:close/>
                  <a:moveTo>
                    <a:pt x="223" y="241"/>
                  </a:moveTo>
                  <a:lnTo>
                    <a:pt x="1059" y="241"/>
                  </a:lnTo>
                  <a:lnTo>
                    <a:pt x="1059" y="317"/>
                  </a:lnTo>
                  <a:lnTo>
                    <a:pt x="223" y="317"/>
                  </a:lnTo>
                  <a:lnTo>
                    <a:pt x="223" y="241"/>
                  </a:lnTo>
                  <a:close/>
                  <a:moveTo>
                    <a:pt x="0" y="1182"/>
                  </a:moveTo>
                  <a:cubicBezTo>
                    <a:pt x="0" y="1254"/>
                    <a:pt x="9" y="1311"/>
                    <a:pt x="54" y="1369"/>
                  </a:cubicBezTo>
                  <a:cubicBezTo>
                    <a:pt x="92" y="1419"/>
                    <a:pt x="140" y="1446"/>
                    <a:pt x="202" y="1455"/>
                  </a:cubicBezTo>
                  <a:lnTo>
                    <a:pt x="1206" y="1612"/>
                  </a:lnTo>
                  <a:cubicBezTo>
                    <a:pt x="1248" y="1618"/>
                    <a:pt x="1283" y="1590"/>
                    <a:pt x="1283" y="1548"/>
                  </a:cubicBezTo>
                  <a:lnTo>
                    <a:pt x="1283" y="1335"/>
                  </a:lnTo>
                  <a:cubicBezTo>
                    <a:pt x="1254" y="1299"/>
                    <a:pt x="1226" y="1259"/>
                    <a:pt x="1198" y="1219"/>
                  </a:cubicBezTo>
                  <a:lnTo>
                    <a:pt x="1198" y="1490"/>
                  </a:lnTo>
                  <a:lnTo>
                    <a:pt x="382" y="1228"/>
                  </a:lnTo>
                  <a:cubicBezTo>
                    <a:pt x="372" y="1225"/>
                    <a:pt x="361" y="1229"/>
                    <a:pt x="356" y="1239"/>
                  </a:cubicBezTo>
                  <a:cubicBezTo>
                    <a:pt x="339" y="1273"/>
                    <a:pt x="319" y="1304"/>
                    <a:pt x="298" y="1320"/>
                  </a:cubicBezTo>
                  <a:cubicBezTo>
                    <a:pt x="239" y="1366"/>
                    <a:pt x="166" y="1357"/>
                    <a:pt x="121" y="1299"/>
                  </a:cubicBezTo>
                  <a:cubicBezTo>
                    <a:pt x="88" y="1256"/>
                    <a:pt x="84" y="1215"/>
                    <a:pt x="84" y="1164"/>
                  </a:cubicBezTo>
                  <a:lnTo>
                    <a:pt x="84" y="85"/>
                  </a:lnTo>
                  <a:lnTo>
                    <a:pt x="1198" y="85"/>
                  </a:lnTo>
                  <a:lnTo>
                    <a:pt x="1198" y="751"/>
                  </a:lnTo>
                  <a:lnTo>
                    <a:pt x="1283" y="840"/>
                  </a:lnTo>
                  <a:lnTo>
                    <a:pt x="1283" y="0"/>
                  </a:lnTo>
                  <a:lnTo>
                    <a:pt x="0" y="0"/>
                  </a:lnTo>
                  <a:lnTo>
                    <a:pt x="0" y="1182"/>
                  </a:lnTo>
                  <a:close/>
                  <a:moveTo>
                    <a:pt x="302" y="1398"/>
                  </a:moveTo>
                  <a:lnTo>
                    <a:pt x="970" y="1503"/>
                  </a:lnTo>
                  <a:cubicBezTo>
                    <a:pt x="977" y="1504"/>
                    <a:pt x="980" y="1494"/>
                    <a:pt x="972" y="1492"/>
                  </a:cubicBezTo>
                  <a:lnTo>
                    <a:pt x="390" y="1305"/>
                  </a:lnTo>
                  <a:cubicBezTo>
                    <a:pt x="364" y="1349"/>
                    <a:pt x="344" y="1371"/>
                    <a:pt x="302" y="1398"/>
                  </a:cubicBezTo>
                  <a:close/>
                  <a:moveTo>
                    <a:pt x="1131" y="735"/>
                  </a:moveTo>
                  <a:lnTo>
                    <a:pt x="1442" y="1062"/>
                  </a:lnTo>
                  <a:lnTo>
                    <a:pt x="1264" y="1213"/>
                  </a:lnTo>
                  <a:lnTo>
                    <a:pt x="993" y="851"/>
                  </a:lnTo>
                  <a:lnTo>
                    <a:pt x="1131" y="735"/>
                  </a:lnTo>
                  <a:close/>
                  <a:moveTo>
                    <a:pt x="1783" y="1547"/>
                  </a:moveTo>
                  <a:cubicBezTo>
                    <a:pt x="1788" y="1530"/>
                    <a:pt x="1791" y="1511"/>
                    <a:pt x="1793" y="1489"/>
                  </a:cubicBezTo>
                  <a:cubicBezTo>
                    <a:pt x="1802" y="1343"/>
                    <a:pt x="1781" y="1146"/>
                    <a:pt x="1604" y="1057"/>
                  </a:cubicBezTo>
                  <a:cubicBezTo>
                    <a:pt x="1550" y="1030"/>
                    <a:pt x="1446" y="989"/>
                    <a:pt x="1408" y="959"/>
                  </a:cubicBezTo>
                  <a:cubicBezTo>
                    <a:pt x="1399" y="952"/>
                    <a:pt x="1392" y="946"/>
                    <a:pt x="1387" y="940"/>
                  </a:cubicBezTo>
                  <a:cubicBezTo>
                    <a:pt x="1392" y="939"/>
                    <a:pt x="1397" y="937"/>
                    <a:pt x="1401" y="933"/>
                  </a:cubicBezTo>
                  <a:cubicBezTo>
                    <a:pt x="1418" y="919"/>
                    <a:pt x="1414" y="888"/>
                    <a:pt x="1393" y="863"/>
                  </a:cubicBezTo>
                  <a:cubicBezTo>
                    <a:pt x="1373" y="838"/>
                    <a:pt x="1342" y="830"/>
                    <a:pt x="1325" y="844"/>
                  </a:cubicBezTo>
                  <a:cubicBezTo>
                    <a:pt x="1309" y="858"/>
                    <a:pt x="1312" y="890"/>
                    <a:pt x="1333" y="914"/>
                  </a:cubicBezTo>
                  <a:cubicBezTo>
                    <a:pt x="1338" y="920"/>
                    <a:pt x="1343" y="925"/>
                    <a:pt x="1349" y="929"/>
                  </a:cubicBezTo>
                  <a:cubicBezTo>
                    <a:pt x="1351" y="937"/>
                    <a:pt x="1355" y="944"/>
                    <a:pt x="1360" y="951"/>
                  </a:cubicBezTo>
                  <a:cubicBezTo>
                    <a:pt x="1367" y="963"/>
                    <a:pt x="1379" y="975"/>
                    <a:pt x="1394" y="986"/>
                  </a:cubicBezTo>
                  <a:cubicBezTo>
                    <a:pt x="1436" y="1019"/>
                    <a:pt x="1494" y="1051"/>
                    <a:pt x="1549" y="1082"/>
                  </a:cubicBezTo>
                  <a:cubicBezTo>
                    <a:pt x="1666" y="1148"/>
                    <a:pt x="1695" y="1231"/>
                    <a:pt x="1700" y="1321"/>
                  </a:cubicBezTo>
                  <a:cubicBezTo>
                    <a:pt x="1701" y="1334"/>
                    <a:pt x="1694" y="1341"/>
                    <a:pt x="1681" y="1321"/>
                  </a:cubicBezTo>
                  <a:cubicBezTo>
                    <a:pt x="1677" y="1316"/>
                    <a:pt x="1673" y="1310"/>
                    <a:pt x="1670" y="1305"/>
                  </a:cubicBezTo>
                  <a:cubicBezTo>
                    <a:pt x="1643" y="1261"/>
                    <a:pt x="1610" y="1216"/>
                    <a:pt x="1572" y="1171"/>
                  </a:cubicBezTo>
                  <a:cubicBezTo>
                    <a:pt x="1542" y="1136"/>
                    <a:pt x="1512" y="1104"/>
                    <a:pt x="1481" y="1075"/>
                  </a:cubicBezTo>
                  <a:lnTo>
                    <a:pt x="1270" y="1253"/>
                  </a:lnTo>
                  <a:cubicBezTo>
                    <a:pt x="1293" y="1288"/>
                    <a:pt x="1320" y="1324"/>
                    <a:pt x="1350" y="1359"/>
                  </a:cubicBezTo>
                  <a:cubicBezTo>
                    <a:pt x="1476" y="1508"/>
                    <a:pt x="1615" y="1606"/>
                    <a:pt x="1696" y="1610"/>
                  </a:cubicBezTo>
                  <a:cubicBezTo>
                    <a:pt x="1739" y="1613"/>
                    <a:pt x="1770" y="1585"/>
                    <a:pt x="1783" y="1547"/>
                  </a:cubicBezTo>
                  <a:close/>
                  <a:moveTo>
                    <a:pt x="1069" y="618"/>
                  </a:moveTo>
                  <a:lnTo>
                    <a:pt x="835" y="486"/>
                  </a:lnTo>
                  <a:lnTo>
                    <a:pt x="823" y="496"/>
                  </a:lnTo>
                  <a:lnTo>
                    <a:pt x="953" y="651"/>
                  </a:lnTo>
                  <a:cubicBezTo>
                    <a:pt x="971" y="641"/>
                    <a:pt x="993" y="645"/>
                    <a:pt x="1007" y="661"/>
                  </a:cubicBezTo>
                  <a:cubicBezTo>
                    <a:pt x="1022" y="679"/>
                    <a:pt x="1020" y="706"/>
                    <a:pt x="1002" y="722"/>
                  </a:cubicBezTo>
                  <a:cubicBezTo>
                    <a:pt x="984" y="737"/>
                    <a:pt x="957" y="734"/>
                    <a:pt x="941" y="716"/>
                  </a:cubicBezTo>
                  <a:cubicBezTo>
                    <a:pt x="928" y="700"/>
                    <a:pt x="928" y="677"/>
                    <a:pt x="940" y="662"/>
                  </a:cubicBezTo>
                  <a:lnTo>
                    <a:pt x="810" y="507"/>
                  </a:lnTo>
                  <a:lnTo>
                    <a:pt x="797" y="518"/>
                  </a:lnTo>
                  <a:lnTo>
                    <a:pt x="889" y="770"/>
                  </a:lnTo>
                  <a:lnTo>
                    <a:pt x="974" y="828"/>
                  </a:lnTo>
                  <a:lnTo>
                    <a:pt x="1111" y="712"/>
                  </a:lnTo>
                  <a:lnTo>
                    <a:pt x="1069" y="618"/>
                  </a:lnTo>
                  <a:close/>
                </a:path>
              </a:pathLst>
            </a:custGeom>
            <a:solidFill>
              <a:srgbClr val="2BB1E0"/>
            </a:solidFill>
            <a:ln w="3175">
              <a:noFill/>
            </a:ln>
          </p:spPr>
          <p:txBody>
            <a:bodyPr vert="horz" wrap="square" lIns="68580" tIns="34290" rIns="68580" bIns="34290" numCol="1" anchor="t" anchorCtr="0" compatLnSpc="1">
              <a:prstTxWarp prst="textNoShape">
                <a:avLst/>
              </a:prstTxWarp>
            </a:bodyPr>
            <a:lstStyle/>
            <a:p>
              <a:endParaRPr lang="zh-CN" altLang="en-US" sz="1013">
                <a:solidFill>
                  <a:srgbClr val="2BB1E0"/>
                </a:solidFill>
              </a:endParaRPr>
            </a:p>
          </p:txBody>
        </p:sp>
      </p:grpSp>
      <p:sp>
        <p:nvSpPr>
          <p:cNvPr id="20" name="Rectangle 3"/>
          <p:cNvSpPr txBox="1">
            <a:spLocks noChangeArrowheads="1"/>
          </p:cNvSpPr>
          <p:nvPr/>
        </p:nvSpPr>
        <p:spPr bwMode="auto">
          <a:xfrm>
            <a:off x="6034874" y="1221600"/>
            <a:ext cx="2752169" cy="9939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lvl1pPr algn="l" rtl="0" fontAlgn="base">
              <a:spcBef>
                <a:spcPct val="0"/>
              </a:spcBef>
              <a:spcAft>
                <a:spcPct val="0"/>
              </a:spcAft>
              <a:defRPr sz="2400">
                <a:solidFill>
                  <a:schemeClr val="bg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r"/>
            <a:r>
              <a:rPr lang="en-US" altLang="zh-CN" sz="8625" dirty="0" smtClean="0">
                <a:solidFill>
                  <a:srgbClr val="2BB1E0"/>
                </a:solidFill>
                <a:latin typeface="Impact" pitchFamily="34" charset="0"/>
              </a:rPr>
              <a:t>201X</a:t>
            </a:r>
            <a:endParaRPr lang="zh-CN" altLang="en-US" sz="8625" dirty="0">
              <a:solidFill>
                <a:srgbClr val="2BB1E0"/>
              </a:solidFill>
              <a:latin typeface="Impact" pitchFamily="34" charset="0"/>
            </a:endParaRPr>
          </a:p>
        </p:txBody>
      </p:sp>
      <p:sp>
        <p:nvSpPr>
          <p:cNvPr id="21" name="矩形 20"/>
          <p:cNvSpPr/>
          <p:nvPr/>
        </p:nvSpPr>
        <p:spPr>
          <a:xfrm>
            <a:off x="4263771" y="2865775"/>
            <a:ext cx="4523272" cy="507831"/>
          </a:xfrm>
          <a:prstGeom prst="rect">
            <a:avLst/>
          </a:prstGeom>
        </p:spPr>
        <p:txBody>
          <a:bodyPr wrap="square">
            <a:spAutoFit/>
          </a:bodyPr>
          <a:lstStyle/>
          <a:p>
            <a:pPr algn="r"/>
            <a:r>
              <a:rPr lang="en-US" altLang="zh-CN" sz="900" dirty="0">
                <a:solidFill>
                  <a:srgbClr val="2BB1E0"/>
                </a:solidFill>
                <a:latin typeface="微软雅黑" pitchFamily="34" charset="-122"/>
                <a:ea typeface="微软雅黑" pitchFamily="34" charset="-122"/>
              </a:rPr>
              <a:t>Your content to play here, or through your copy, paste in this box, and select only the text. Your content to play here, or through your copy, paste in this box, and select only the text.</a:t>
            </a:r>
          </a:p>
        </p:txBody>
      </p:sp>
    </p:spTree>
    <p:extLst>
      <p:ext uri="{BB962C8B-B14F-4D97-AF65-F5344CB8AC3E}">
        <p14:creationId xmlns:p14="http://schemas.microsoft.com/office/powerpoint/2010/main" val="831330109"/>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iterate type="lt">
                                    <p:tmPct val="10000"/>
                                  </p:iterate>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1+#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975"/>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childTnLst>
                          </p:cTn>
                        </p:par>
                        <p:par>
                          <p:cTn id="17" fill="hold">
                            <p:stCondLst>
                              <p:cond delay="1875"/>
                            </p:stCondLst>
                            <p:childTnLst>
                              <p:par>
                                <p:cTn id="18" presetID="16" presetClass="entr" presetSubtype="21" fill="hold" grpId="0"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barn(inVertical)">
                                      <p:cBhvr>
                                        <p:cTn id="20" dur="1200"/>
                                        <p:tgtEl>
                                          <p:spTgt spid="21"/>
                                        </p:tgtEl>
                                      </p:cBhvr>
                                    </p:animEffect>
                                  </p:childTnLst>
                                </p:cTn>
                              </p:par>
                            </p:childTnLst>
                          </p:cTn>
                        </p:par>
                        <p:par>
                          <p:cTn id="21" fill="hold">
                            <p:stCondLst>
                              <p:cond delay="3075"/>
                            </p:stCondLst>
                            <p:childTnLst>
                              <p:par>
                                <p:cTn id="22" presetID="2" presetClass="entr" presetSubtype="6"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1000" fill="hold"/>
                                        <p:tgtEl>
                                          <p:spTgt spid="5"/>
                                        </p:tgtEl>
                                        <p:attrNameLst>
                                          <p:attrName>ppt_x</p:attrName>
                                        </p:attrNameLst>
                                      </p:cBhvr>
                                      <p:tavLst>
                                        <p:tav tm="0">
                                          <p:val>
                                            <p:strVal val="1+#ppt_w/2"/>
                                          </p:val>
                                        </p:tav>
                                        <p:tav tm="100000">
                                          <p:val>
                                            <p:strVal val="#ppt_x"/>
                                          </p:val>
                                        </p:tav>
                                      </p:tavLst>
                                    </p:anim>
                                    <p:anim calcmode="lin" valueType="num">
                                      <p:cBhvr additive="base">
                                        <p:cTn id="25" dur="1000" fill="hold"/>
                                        <p:tgtEl>
                                          <p:spTgt spid="5"/>
                                        </p:tgtEl>
                                        <p:attrNameLst>
                                          <p:attrName>ppt_y</p:attrName>
                                        </p:attrNameLst>
                                      </p:cBhvr>
                                      <p:tavLst>
                                        <p:tav tm="0">
                                          <p:val>
                                            <p:strVal val="1+#ppt_h/2"/>
                                          </p:val>
                                        </p:tav>
                                        <p:tav tm="100000">
                                          <p:val>
                                            <p:strVal val="#ppt_y"/>
                                          </p:val>
                                        </p:tav>
                                      </p:tavLst>
                                    </p:anim>
                                  </p:childTnLst>
                                </p:cTn>
                              </p:par>
                              <p:par>
                                <p:cTn id="26" presetID="8" presetClass="emph" presetSubtype="0" fill="hold" nodeType="withEffect">
                                  <p:stCondLst>
                                    <p:cond delay="0"/>
                                  </p:stCondLst>
                                  <p:childTnLst>
                                    <p:animRot by="21600000">
                                      <p:cBhvr>
                                        <p:cTn id="27" dur="2000" fill="hold"/>
                                        <p:tgtEl>
                                          <p:spTgt spid="5"/>
                                        </p:tgtEl>
                                        <p:attrNameLst>
                                          <p:attrName>r</p:attrName>
                                        </p:attrNameLst>
                                      </p:cBhvr>
                                    </p:animRot>
                                  </p:childTnLst>
                                </p:cTn>
                              </p:par>
                              <p:par>
                                <p:cTn id="28" presetID="2" presetClass="entr" presetSubtype="6"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1000" fill="hold"/>
                                        <p:tgtEl>
                                          <p:spTgt spid="8"/>
                                        </p:tgtEl>
                                        <p:attrNameLst>
                                          <p:attrName>ppt_x</p:attrName>
                                        </p:attrNameLst>
                                      </p:cBhvr>
                                      <p:tavLst>
                                        <p:tav tm="0">
                                          <p:val>
                                            <p:strVal val="1+#ppt_w/2"/>
                                          </p:val>
                                        </p:tav>
                                        <p:tav tm="100000">
                                          <p:val>
                                            <p:strVal val="#ppt_x"/>
                                          </p:val>
                                        </p:tav>
                                      </p:tavLst>
                                    </p:anim>
                                    <p:anim calcmode="lin" valueType="num">
                                      <p:cBhvr additive="base">
                                        <p:cTn id="31" dur="1000" fill="hold"/>
                                        <p:tgtEl>
                                          <p:spTgt spid="8"/>
                                        </p:tgtEl>
                                        <p:attrNameLst>
                                          <p:attrName>ppt_y</p:attrName>
                                        </p:attrNameLst>
                                      </p:cBhvr>
                                      <p:tavLst>
                                        <p:tav tm="0">
                                          <p:val>
                                            <p:strVal val="1+#ppt_h/2"/>
                                          </p:val>
                                        </p:tav>
                                        <p:tav tm="100000">
                                          <p:val>
                                            <p:strVal val="#ppt_y"/>
                                          </p:val>
                                        </p:tav>
                                      </p:tavLst>
                                    </p:anim>
                                  </p:childTnLst>
                                </p:cTn>
                              </p:par>
                              <p:par>
                                <p:cTn id="32" presetID="8" presetClass="emph" presetSubtype="0" fill="hold" nodeType="withEffect">
                                  <p:stCondLst>
                                    <p:cond delay="0"/>
                                  </p:stCondLst>
                                  <p:childTnLst>
                                    <p:animRot by="21600000">
                                      <p:cBhvr>
                                        <p:cTn id="33" dur="2000" fill="hold"/>
                                        <p:tgtEl>
                                          <p:spTgt spid="8"/>
                                        </p:tgtEl>
                                        <p:attrNameLst>
                                          <p:attrName>r</p:attrName>
                                        </p:attrNameLst>
                                      </p:cBhvr>
                                    </p:animRot>
                                  </p:childTnLst>
                                </p:cTn>
                              </p:par>
                              <p:par>
                                <p:cTn id="34" presetID="2" presetClass="entr" presetSubtype="6" fill="hold" nodeType="withEffect">
                                  <p:stCondLst>
                                    <p:cond delay="40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1000" fill="hold"/>
                                        <p:tgtEl>
                                          <p:spTgt spid="11"/>
                                        </p:tgtEl>
                                        <p:attrNameLst>
                                          <p:attrName>ppt_x</p:attrName>
                                        </p:attrNameLst>
                                      </p:cBhvr>
                                      <p:tavLst>
                                        <p:tav tm="0">
                                          <p:val>
                                            <p:strVal val="1+#ppt_w/2"/>
                                          </p:val>
                                        </p:tav>
                                        <p:tav tm="100000">
                                          <p:val>
                                            <p:strVal val="#ppt_x"/>
                                          </p:val>
                                        </p:tav>
                                      </p:tavLst>
                                    </p:anim>
                                    <p:anim calcmode="lin" valueType="num">
                                      <p:cBhvr additive="base">
                                        <p:cTn id="37" dur="1000" fill="hold"/>
                                        <p:tgtEl>
                                          <p:spTgt spid="11"/>
                                        </p:tgtEl>
                                        <p:attrNameLst>
                                          <p:attrName>ppt_y</p:attrName>
                                        </p:attrNameLst>
                                      </p:cBhvr>
                                      <p:tavLst>
                                        <p:tav tm="0">
                                          <p:val>
                                            <p:strVal val="1+#ppt_h/2"/>
                                          </p:val>
                                        </p:tav>
                                        <p:tav tm="100000">
                                          <p:val>
                                            <p:strVal val="#ppt_y"/>
                                          </p:val>
                                        </p:tav>
                                      </p:tavLst>
                                    </p:anim>
                                  </p:childTnLst>
                                </p:cTn>
                              </p:par>
                              <p:par>
                                <p:cTn id="38" presetID="8" presetClass="emph" presetSubtype="0" fill="hold" nodeType="withEffect">
                                  <p:stCondLst>
                                    <p:cond delay="400"/>
                                  </p:stCondLst>
                                  <p:childTnLst>
                                    <p:animRot by="21600000">
                                      <p:cBhvr>
                                        <p:cTn id="39" dur="2000" fill="hold"/>
                                        <p:tgtEl>
                                          <p:spTgt spid="11"/>
                                        </p:tgtEl>
                                        <p:attrNameLst>
                                          <p:attrName>r</p:attrName>
                                        </p:attrNameLst>
                                      </p:cBhvr>
                                    </p:animRot>
                                  </p:childTnLst>
                                </p:cTn>
                              </p:par>
                              <p:par>
                                <p:cTn id="40" presetID="2" presetClass="entr" presetSubtype="6" fill="hold" nodeType="withEffect">
                                  <p:stCondLst>
                                    <p:cond delay="60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1000" fill="hold"/>
                                        <p:tgtEl>
                                          <p:spTgt spid="14"/>
                                        </p:tgtEl>
                                        <p:attrNameLst>
                                          <p:attrName>ppt_x</p:attrName>
                                        </p:attrNameLst>
                                      </p:cBhvr>
                                      <p:tavLst>
                                        <p:tav tm="0">
                                          <p:val>
                                            <p:strVal val="1+#ppt_w/2"/>
                                          </p:val>
                                        </p:tav>
                                        <p:tav tm="100000">
                                          <p:val>
                                            <p:strVal val="#ppt_x"/>
                                          </p:val>
                                        </p:tav>
                                      </p:tavLst>
                                    </p:anim>
                                    <p:anim calcmode="lin" valueType="num">
                                      <p:cBhvr additive="base">
                                        <p:cTn id="43" dur="1000" fill="hold"/>
                                        <p:tgtEl>
                                          <p:spTgt spid="14"/>
                                        </p:tgtEl>
                                        <p:attrNameLst>
                                          <p:attrName>ppt_y</p:attrName>
                                        </p:attrNameLst>
                                      </p:cBhvr>
                                      <p:tavLst>
                                        <p:tav tm="0">
                                          <p:val>
                                            <p:strVal val="1+#ppt_h/2"/>
                                          </p:val>
                                        </p:tav>
                                        <p:tav tm="100000">
                                          <p:val>
                                            <p:strVal val="#ppt_y"/>
                                          </p:val>
                                        </p:tav>
                                      </p:tavLst>
                                    </p:anim>
                                  </p:childTnLst>
                                </p:cTn>
                              </p:par>
                              <p:par>
                                <p:cTn id="44" presetID="8" presetClass="emph" presetSubtype="0" fill="hold" nodeType="withEffect">
                                  <p:stCondLst>
                                    <p:cond delay="600"/>
                                  </p:stCondLst>
                                  <p:childTnLst>
                                    <p:animRot by="21600000">
                                      <p:cBhvr>
                                        <p:cTn id="45" dur="2000" fill="hold"/>
                                        <p:tgtEl>
                                          <p:spTgt spid="14"/>
                                        </p:tgtEl>
                                        <p:attrNameLst>
                                          <p:attrName>r</p:attrName>
                                        </p:attrNameLst>
                                      </p:cBhvr>
                                    </p:animRot>
                                  </p:childTnLst>
                                </p:cTn>
                              </p:par>
                              <p:par>
                                <p:cTn id="46" presetID="2" presetClass="entr" presetSubtype="6" fill="hold" nodeType="withEffect">
                                  <p:stCondLst>
                                    <p:cond delay="20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1000" fill="hold"/>
                                        <p:tgtEl>
                                          <p:spTgt spid="17"/>
                                        </p:tgtEl>
                                        <p:attrNameLst>
                                          <p:attrName>ppt_x</p:attrName>
                                        </p:attrNameLst>
                                      </p:cBhvr>
                                      <p:tavLst>
                                        <p:tav tm="0">
                                          <p:val>
                                            <p:strVal val="1+#ppt_w/2"/>
                                          </p:val>
                                        </p:tav>
                                        <p:tav tm="100000">
                                          <p:val>
                                            <p:strVal val="#ppt_x"/>
                                          </p:val>
                                        </p:tav>
                                      </p:tavLst>
                                    </p:anim>
                                    <p:anim calcmode="lin" valueType="num">
                                      <p:cBhvr additive="base">
                                        <p:cTn id="49" dur="1000" fill="hold"/>
                                        <p:tgtEl>
                                          <p:spTgt spid="17"/>
                                        </p:tgtEl>
                                        <p:attrNameLst>
                                          <p:attrName>ppt_y</p:attrName>
                                        </p:attrNameLst>
                                      </p:cBhvr>
                                      <p:tavLst>
                                        <p:tav tm="0">
                                          <p:val>
                                            <p:strVal val="1+#ppt_h/2"/>
                                          </p:val>
                                        </p:tav>
                                        <p:tav tm="100000">
                                          <p:val>
                                            <p:strVal val="#ppt_y"/>
                                          </p:val>
                                        </p:tav>
                                      </p:tavLst>
                                    </p:anim>
                                  </p:childTnLst>
                                </p:cTn>
                              </p:par>
                              <p:par>
                                <p:cTn id="50" presetID="8" presetClass="emph" presetSubtype="0" fill="hold" nodeType="withEffect">
                                  <p:stCondLst>
                                    <p:cond delay="800"/>
                                  </p:stCondLst>
                                  <p:childTnLst>
                                    <p:animRot by="21600000">
                                      <p:cBhvr>
                                        <p:cTn id="51" dur="2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70285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5364519" y="1028173"/>
            <a:ext cx="2159959" cy="477113"/>
            <a:chOff x="3131840" y="987574"/>
            <a:chExt cx="2880320" cy="648072"/>
          </a:xfrm>
        </p:grpSpPr>
        <p:sp>
          <p:nvSpPr>
            <p:cNvPr id="30" name="圆角矩形 29"/>
            <p:cNvSpPr/>
            <p:nvPr/>
          </p:nvSpPr>
          <p:spPr>
            <a:xfrm>
              <a:off x="3131840" y="987574"/>
              <a:ext cx="2880320" cy="648072"/>
            </a:xfrm>
            <a:prstGeom prst="roundRect">
              <a:avLst>
                <a:gd name="adj" fmla="val 50000"/>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rgbClr val="2BB1E0"/>
                </a:solidFill>
              </a:endParaRPr>
            </a:p>
          </p:txBody>
        </p:sp>
        <p:sp>
          <p:nvSpPr>
            <p:cNvPr id="31" name="TextBox 3"/>
            <p:cNvSpPr txBox="1"/>
            <p:nvPr/>
          </p:nvSpPr>
          <p:spPr>
            <a:xfrm>
              <a:off x="3864114" y="1080778"/>
              <a:ext cx="1631428" cy="548703"/>
            </a:xfrm>
            <a:prstGeom prst="rect">
              <a:avLst/>
            </a:prstGeom>
            <a:noFill/>
          </p:spPr>
          <p:txBody>
            <a:bodyPr wrap="none" rtlCol="0">
              <a:spAutoFit/>
            </a:bodyPr>
            <a:lstStyle/>
            <a:p>
              <a:r>
                <a:rPr lang="zh-CN" altLang="en-US" sz="2025" dirty="0">
                  <a:solidFill>
                    <a:srgbClr val="2BB1E0"/>
                  </a:solidFill>
                  <a:latin typeface="微软雅黑" panose="020B0503020204020204" pitchFamily="34" charset="-122"/>
                  <a:ea typeface="微软雅黑" panose="020B0503020204020204" pitchFamily="34" charset="-122"/>
                </a:rPr>
                <a:t>第一部分</a:t>
              </a:r>
            </a:p>
          </p:txBody>
        </p:sp>
      </p:grpSp>
      <p:cxnSp>
        <p:nvCxnSpPr>
          <p:cNvPr id="32" name="直接连接符 31"/>
          <p:cNvCxnSpPr/>
          <p:nvPr/>
        </p:nvCxnSpPr>
        <p:spPr>
          <a:xfrm flipH="1">
            <a:off x="4236424" y="1923078"/>
            <a:ext cx="444003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4236424" y="2931424"/>
            <a:ext cx="444003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TextBox 6"/>
          <p:cNvSpPr txBox="1"/>
          <p:nvPr/>
        </p:nvSpPr>
        <p:spPr>
          <a:xfrm>
            <a:off x="4703485" y="2139152"/>
            <a:ext cx="3493260" cy="588621"/>
          </a:xfrm>
          <a:prstGeom prst="rect">
            <a:avLst/>
          </a:prstGeom>
          <a:noFill/>
        </p:spPr>
        <p:txBody>
          <a:bodyPr wrap="none" lIns="91438" tIns="45719" rIns="91438" bIns="45719" rtlCol="0">
            <a:spAutoFit/>
          </a:bodyPr>
          <a:lstStyle/>
          <a:p>
            <a:pPr algn="ctr"/>
            <a:r>
              <a:rPr lang="zh-CN" altLang="en-US" sz="3225" b="1" dirty="0">
                <a:solidFill>
                  <a:srgbClr val="2580D1"/>
                </a:solidFill>
                <a:latin typeface="微软雅黑" panose="020B0503020204020204" pitchFamily="34" charset="-122"/>
                <a:ea typeface="微软雅黑" panose="020B0503020204020204" pitchFamily="34" charset="-122"/>
              </a:rPr>
              <a:t>单击此处添加标题</a:t>
            </a:r>
          </a:p>
        </p:txBody>
      </p:sp>
      <p:sp>
        <p:nvSpPr>
          <p:cNvPr id="35" name="矩形 34"/>
          <p:cNvSpPr/>
          <p:nvPr/>
        </p:nvSpPr>
        <p:spPr>
          <a:xfrm>
            <a:off x="4428537" y="3075474"/>
            <a:ext cx="4158461" cy="438580"/>
          </a:xfrm>
          <a:prstGeom prst="rect">
            <a:avLst/>
          </a:prstGeom>
        </p:spPr>
        <p:txBody>
          <a:bodyPr wrap="square" lIns="91438" tIns="45719" rIns="91438" bIns="45719">
            <a:spAutoFit/>
          </a:bodyPr>
          <a:lstStyle/>
          <a:p>
            <a:pPr algn="ctr"/>
            <a:r>
              <a:rPr lang="zh-CN" altLang="en-US" sz="1125"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36" name="椭圆 35"/>
          <p:cNvSpPr/>
          <p:nvPr/>
        </p:nvSpPr>
        <p:spPr>
          <a:xfrm>
            <a:off x="6227709" y="4083819"/>
            <a:ext cx="431992" cy="432148"/>
          </a:xfrm>
          <a:prstGeom prst="ellipse">
            <a:avLst/>
          </a:prstGeom>
          <a:solidFill>
            <a:srgbClr val="2BB1E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en-US" altLang="zh-CN" sz="2400" dirty="0">
                <a:latin typeface="微软雅黑" panose="020B0503020204020204" pitchFamily="34" charset="-122"/>
                <a:ea typeface="微软雅黑" panose="020B0503020204020204" pitchFamily="34" charset="-122"/>
              </a:rPr>
              <a:t>1</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6479933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par>
                                <p:cTn id="17" presetID="22" presetClass="entr" presetSubtype="2"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right)">
                                      <p:cBhvr>
                                        <p:cTn id="19" dur="500"/>
                                        <p:tgtEl>
                                          <p:spTgt spid="33"/>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4"/>
                                        </p:tgtEl>
                                        <p:attrNameLst>
                                          <p:attrName>ppt_y</p:attrName>
                                        </p:attrNameLst>
                                      </p:cBhvr>
                                      <p:tavLst>
                                        <p:tav tm="0">
                                          <p:val>
                                            <p:strVal val="#ppt_y"/>
                                          </p:val>
                                        </p:tav>
                                        <p:tav tm="100000">
                                          <p:val>
                                            <p:strVal val="#ppt_y"/>
                                          </p:val>
                                        </p:tav>
                                      </p:tavLst>
                                    </p:anim>
                                    <p:anim calcmode="lin" valueType="num">
                                      <p:cBhvr>
                                        <p:cTn id="25"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4"/>
                                        </p:tgtEl>
                                      </p:cBhvr>
                                    </p:animEffect>
                                  </p:childTnLst>
                                </p:cTn>
                              </p:par>
                            </p:childTnLst>
                          </p:cTn>
                        </p:par>
                        <p:par>
                          <p:cTn id="28" fill="hold">
                            <p:stCondLst>
                              <p:cond delay="1850"/>
                            </p:stCondLst>
                            <p:childTnLst>
                              <p:par>
                                <p:cTn id="29" presetID="22" presetClass="entr" presetSubtype="1"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up)">
                                      <p:cBhvr>
                                        <p:cTn id="3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567779" y="1176418"/>
            <a:ext cx="8015096" cy="646323"/>
          </a:xfrm>
          <a:prstGeom prst="rect">
            <a:avLst/>
          </a:prstGeom>
        </p:spPr>
        <p:txBody>
          <a:bodyPr wrap="square" lIns="91431" tIns="45716" rIns="91431" bIns="45716">
            <a:spAutoFit/>
          </a:bodyPr>
          <a:lstStyle/>
          <a:p>
            <a:pPr>
              <a:lnSpc>
                <a:spcPct val="150000"/>
              </a:lnSpc>
              <a:spcBef>
                <a:spcPts val="600"/>
              </a:spcBef>
              <a:spcAft>
                <a:spcPts val="600"/>
              </a:spcAft>
              <a:defRPr/>
            </a:pPr>
            <a:r>
              <a:rPr lang="zh-CN" altLang="en-US" sz="1200" dirty="0">
                <a:solidFill>
                  <a:schemeClr val="tx1">
                    <a:lumMod val="50000"/>
                    <a:lumOff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7797" y="2106430"/>
            <a:ext cx="5302830" cy="2419988"/>
          </a:xfrm>
          <a:prstGeom prst="rect">
            <a:avLst/>
          </a:prstGeom>
        </p:spPr>
      </p:pic>
      <p:grpSp>
        <p:nvGrpSpPr>
          <p:cNvPr id="7" name="组合 6"/>
          <p:cNvGrpSpPr/>
          <p:nvPr/>
        </p:nvGrpSpPr>
        <p:grpSpPr>
          <a:xfrm>
            <a:off x="6120051" y="2139702"/>
            <a:ext cx="414462" cy="414516"/>
            <a:chOff x="3543574" y="4265651"/>
            <a:chExt cx="414516" cy="414516"/>
          </a:xfrm>
        </p:grpSpPr>
        <p:sp>
          <p:nvSpPr>
            <p:cNvPr id="8" name="椭圆 7"/>
            <p:cNvSpPr/>
            <p:nvPr/>
          </p:nvSpPr>
          <p:spPr>
            <a:xfrm>
              <a:off x="3543574" y="4265651"/>
              <a:ext cx="414516" cy="414516"/>
            </a:xfrm>
            <a:prstGeom prst="ellipse">
              <a:avLst/>
            </a:prstGeom>
            <a:solidFill>
              <a:srgbClr val="2BB1E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13">
                <a:solidFill>
                  <a:schemeClr val="tx1">
                    <a:lumMod val="50000"/>
                    <a:lumOff val="50000"/>
                  </a:schemeClr>
                </a:solidFill>
                <a:latin typeface="Calibri"/>
                <a:ea typeface="宋体" panose="02010600030101010101" pitchFamily="2" charset="-122"/>
              </a:endParaRPr>
            </a:p>
          </p:txBody>
        </p:sp>
        <p:grpSp>
          <p:nvGrpSpPr>
            <p:cNvPr id="9" name="组合 8"/>
            <p:cNvGrpSpPr/>
            <p:nvPr/>
          </p:nvGrpSpPr>
          <p:grpSpPr>
            <a:xfrm>
              <a:off x="3629640" y="4325788"/>
              <a:ext cx="259976" cy="261734"/>
              <a:chOff x="5042691" y="2273922"/>
              <a:chExt cx="702937" cy="707690"/>
            </a:xfrm>
            <a:solidFill>
              <a:schemeClr val="bg1"/>
            </a:solidFill>
          </p:grpSpPr>
          <p:sp>
            <p:nvSpPr>
              <p:cNvPr id="10"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11"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grpSp>
      </p:grpSp>
      <p:grpSp>
        <p:nvGrpSpPr>
          <p:cNvPr id="12" name="组合 11"/>
          <p:cNvGrpSpPr/>
          <p:nvPr/>
        </p:nvGrpSpPr>
        <p:grpSpPr>
          <a:xfrm>
            <a:off x="6120051" y="2805306"/>
            <a:ext cx="414462" cy="414516"/>
            <a:chOff x="4102125" y="4265651"/>
            <a:chExt cx="414516" cy="414516"/>
          </a:xfrm>
        </p:grpSpPr>
        <p:sp>
          <p:nvSpPr>
            <p:cNvPr id="13" name="椭圆 12"/>
            <p:cNvSpPr/>
            <p:nvPr/>
          </p:nvSpPr>
          <p:spPr>
            <a:xfrm>
              <a:off x="4102125" y="4265651"/>
              <a:ext cx="414516" cy="414516"/>
            </a:xfrm>
            <a:prstGeom prst="ellipse">
              <a:avLst/>
            </a:prstGeom>
            <a:solidFill>
              <a:srgbClr val="2580D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13">
                <a:solidFill>
                  <a:schemeClr val="tx1">
                    <a:lumMod val="50000"/>
                    <a:lumOff val="50000"/>
                  </a:schemeClr>
                </a:solidFill>
                <a:latin typeface="Calibri"/>
                <a:ea typeface="宋体" panose="02010600030101010101" pitchFamily="2" charset="-122"/>
              </a:endParaRPr>
            </a:p>
          </p:txBody>
        </p:sp>
        <p:grpSp>
          <p:nvGrpSpPr>
            <p:cNvPr id="14" name="组合 13"/>
            <p:cNvGrpSpPr/>
            <p:nvPr/>
          </p:nvGrpSpPr>
          <p:grpSpPr>
            <a:xfrm>
              <a:off x="4199233" y="4358783"/>
              <a:ext cx="238761" cy="198211"/>
              <a:chOff x="3132963" y="3140191"/>
              <a:chExt cx="645573" cy="535933"/>
            </a:xfrm>
            <a:solidFill>
              <a:schemeClr val="bg1"/>
            </a:solidFill>
          </p:grpSpPr>
          <p:sp>
            <p:nvSpPr>
              <p:cNvPr id="15"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16"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17"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18"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19"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0"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grpSp>
      </p:grpSp>
      <p:grpSp>
        <p:nvGrpSpPr>
          <p:cNvPr id="21" name="组合 20"/>
          <p:cNvGrpSpPr/>
          <p:nvPr/>
        </p:nvGrpSpPr>
        <p:grpSpPr>
          <a:xfrm>
            <a:off x="6120051" y="4101450"/>
            <a:ext cx="414462" cy="414516"/>
            <a:chOff x="5181486" y="4265651"/>
            <a:chExt cx="414516" cy="414516"/>
          </a:xfrm>
        </p:grpSpPr>
        <p:sp>
          <p:nvSpPr>
            <p:cNvPr id="22" name="椭圆 21"/>
            <p:cNvSpPr/>
            <p:nvPr/>
          </p:nvSpPr>
          <p:spPr>
            <a:xfrm>
              <a:off x="5181486" y="4265651"/>
              <a:ext cx="414516" cy="414516"/>
            </a:xfrm>
            <a:prstGeom prst="ellipse">
              <a:avLst/>
            </a:prstGeom>
            <a:solidFill>
              <a:srgbClr val="2580D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13">
                <a:solidFill>
                  <a:schemeClr val="tx1">
                    <a:lumMod val="50000"/>
                    <a:lumOff val="50000"/>
                  </a:schemeClr>
                </a:solidFill>
                <a:latin typeface="Calibri"/>
                <a:ea typeface="宋体" panose="02010600030101010101" pitchFamily="2" charset="-122"/>
              </a:endParaRPr>
            </a:p>
          </p:txBody>
        </p:sp>
        <p:grpSp>
          <p:nvGrpSpPr>
            <p:cNvPr id="23" name="组合 22"/>
            <p:cNvGrpSpPr/>
            <p:nvPr/>
          </p:nvGrpSpPr>
          <p:grpSpPr>
            <a:xfrm>
              <a:off x="5287222" y="4375239"/>
              <a:ext cx="253419" cy="172633"/>
              <a:chOff x="4895160" y="4287159"/>
              <a:chExt cx="571418" cy="389258"/>
            </a:xfrm>
            <a:solidFill>
              <a:schemeClr val="bg1"/>
            </a:solidFill>
          </p:grpSpPr>
          <p:sp>
            <p:nvSpPr>
              <p:cNvPr id="24"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5"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6"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7"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8"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29"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0"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1"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2"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grpSp>
      </p:grpSp>
      <p:grpSp>
        <p:nvGrpSpPr>
          <p:cNvPr id="33" name="组合 32"/>
          <p:cNvGrpSpPr/>
          <p:nvPr/>
        </p:nvGrpSpPr>
        <p:grpSpPr>
          <a:xfrm>
            <a:off x="6120051" y="3453378"/>
            <a:ext cx="414462" cy="414516"/>
            <a:chOff x="4626437" y="4265651"/>
            <a:chExt cx="414516" cy="414516"/>
          </a:xfrm>
        </p:grpSpPr>
        <p:sp>
          <p:nvSpPr>
            <p:cNvPr id="34" name="椭圆 33"/>
            <p:cNvSpPr/>
            <p:nvPr/>
          </p:nvSpPr>
          <p:spPr>
            <a:xfrm>
              <a:off x="4626437" y="4265651"/>
              <a:ext cx="414516" cy="414516"/>
            </a:xfrm>
            <a:prstGeom prst="ellipse">
              <a:avLst/>
            </a:prstGeom>
            <a:solidFill>
              <a:srgbClr val="2BB1E0"/>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1013">
                <a:solidFill>
                  <a:schemeClr val="tx1">
                    <a:lumMod val="50000"/>
                    <a:lumOff val="50000"/>
                  </a:schemeClr>
                </a:solidFill>
                <a:latin typeface="Calibri"/>
                <a:ea typeface="宋体" panose="02010600030101010101" pitchFamily="2" charset="-122"/>
              </a:endParaRPr>
            </a:p>
          </p:txBody>
        </p:sp>
        <p:grpSp>
          <p:nvGrpSpPr>
            <p:cNvPr id="35" name="组合 34"/>
            <p:cNvGrpSpPr/>
            <p:nvPr/>
          </p:nvGrpSpPr>
          <p:grpSpPr>
            <a:xfrm>
              <a:off x="4710891" y="4356960"/>
              <a:ext cx="232896" cy="199705"/>
              <a:chOff x="3546346" y="2339026"/>
              <a:chExt cx="897787" cy="769842"/>
            </a:xfrm>
            <a:solidFill>
              <a:schemeClr val="bg1"/>
            </a:solidFill>
          </p:grpSpPr>
          <p:sp>
            <p:nvSpPr>
              <p:cNvPr id="36"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7"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8"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39"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40"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41"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sp>
            <p:nvSpPr>
              <p:cNvPr id="42"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tx1">
                      <a:lumMod val="50000"/>
                      <a:lumOff val="50000"/>
                    </a:schemeClr>
                  </a:solidFill>
                </a:endParaRPr>
              </a:p>
            </p:txBody>
          </p:sp>
        </p:grpSp>
      </p:grpSp>
      <p:sp>
        <p:nvSpPr>
          <p:cNvPr id="43" name="Content Placeholder 2"/>
          <p:cNvSpPr txBox="1">
            <a:spLocks/>
          </p:cNvSpPr>
          <p:nvPr/>
        </p:nvSpPr>
        <p:spPr>
          <a:xfrm>
            <a:off x="6700800" y="2126181"/>
            <a:ext cx="1975123" cy="432048"/>
          </a:xfrm>
          <a:prstGeom prst="rect">
            <a:avLst/>
          </a:prstGeom>
        </p:spPr>
        <p:txBody>
          <a:bodyPr vert="horz" lIns="91431" tIns="45716" rIns="91431"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25"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125" dirty="0">
              <a:solidFill>
                <a:schemeClr val="tx1">
                  <a:lumMod val="50000"/>
                  <a:lumOff val="50000"/>
                </a:schemeClr>
              </a:solidFill>
              <a:latin typeface="微软雅黑" pitchFamily="34" charset="-122"/>
              <a:ea typeface="微软雅黑" panose="020B0503020204020204" pitchFamily="34" charset="-122"/>
            </a:endParaRPr>
          </a:p>
        </p:txBody>
      </p:sp>
      <p:sp>
        <p:nvSpPr>
          <p:cNvPr id="44" name="Content Placeholder 2"/>
          <p:cNvSpPr txBox="1">
            <a:spLocks/>
          </p:cNvSpPr>
          <p:nvPr/>
        </p:nvSpPr>
        <p:spPr>
          <a:xfrm>
            <a:off x="6700800" y="2763774"/>
            <a:ext cx="1975123" cy="432048"/>
          </a:xfrm>
          <a:prstGeom prst="rect">
            <a:avLst/>
          </a:prstGeom>
        </p:spPr>
        <p:txBody>
          <a:bodyPr vert="horz" lIns="91431" tIns="45716" rIns="91431"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25"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125" dirty="0">
              <a:solidFill>
                <a:schemeClr val="tx1">
                  <a:lumMod val="50000"/>
                  <a:lumOff val="50000"/>
                </a:schemeClr>
              </a:solidFill>
              <a:latin typeface="微软雅黑" pitchFamily="34" charset="-122"/>
              <a:ea typeface="微软雅黑" panose="020B0503020204020204" pitchFamily="34" charset="-122"/>
            </a:endParaRPr>
          </a:p>
        </p:txBody>
      </p:sp>
      <p:sp>
        <p:nvSpPr>
          <p:cNvPr id="45" name="Content Placeholder 2"/>
          <p:cNvSpPr txBox="1">
            <a:spLocks/>
          </p:cNvSpPr>
          <p:nvPr/>
        </p:nvSpPr>
        <p:spPr>
          <a:xfrm>
            <a:off x="6700800" y="3439857"/>
            <a:ext cx="1975123" cy="432048"/>
          </a:xfrm>
          <a:prstGeom prst="rect">
            <a:avLst/>
          </a:prstGeom>
        </p:spPr>
        <p:txBody>
          <a:bodyPr vert="horz" lIns="91431" tIns="45716" rIns="91431"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25"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125" dirty="0">
              <a:solidFill>
                <a:schemeClr val="tx1">
                  <a:lumMod val="50000"/>
                  <a:lumOff val="50000"/>
                </a:schemeClr>
              </a:solidFill>
              <a:latin typeface="微软雅黑" pitchFamily="34" charset="-122"/>
              <a:ea typeface="微软雅黑" panose="020B0503020204020204" pitchFamily="34" charset="-122"/>
            </a:endParaRPr>
          </a:p>
        </p:txBody>
      </p:sp>
      <p:sp>
        <p:nvSpPr>
          <p:cNvPr id="46" name="Content Placeholder 2"/>
          <p:cNvSpPr txBox="1">
            <a:spLocks/>
          </p:cNvSpPr>
          <p:nvPr/>
        </p:nvSpPr>
        <p:spPr>
          <a:xfrm>
            <a:off x="6700800" y="4083918"/>
            <a:ext cx="1975123" cy="432048"/>
          </a:xfrm>
          <a:prstGeom prst="rect">
            <a:avLst/>
          </a:prstGeom>
        </p:spPr>
        <p:txBody>
          <a:bodyPr vert="horz" lIns="91431" tIns="45716" rIns="91431"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1125" dirty="0">
                <a:solidFill>
                  <a:schemeClr val="tx1">
                    <a:lumMod val="50000"/>
                    <a:lumOff val="50000"/>
                  </a:schemeClr>
                </a:solidFill>
                <a:latin typeface="微软雅黑" pitchFamily="34" charset="-122"/>
                <a:ea typeface="微软雅黑" panose="020B0503020204020204" pitchFamily="34" charset="-122"/>
              </a:rPr>
              <a:t>单击添加文本单击添加文本单击添加文本单击添加文本</a:t>
            </a:r>
            <a:endParaRPr lang="en-US" altLang="zh-CN" sz="1125" dirty="0">
              <a:solidFill>
                <a:schemeClr val="tx1">
                  <a:lumMod val="50000"/>
                  <a:lumOff val="50000"/>
                </a:schemeClr>
              </a:solidFill>
              <a:latin typeface="微软雅黑" pitchFamily="34" charset="-122"/>
              <a:ea typeface="微软雅黑" panose="020B0503020204020204" pitchFamily="34" charset="-122"/>
            </a:endParaRPr>
          </a:p>
        </p:txBody>
      </p:sp>
    </p:spTree>
    <p:extLst>
      <p:ext uri="{BB962C8B-B14F-4D97-AF65-F5344CB8AC3E}">
        <p14:creationId xmlns:p14="http://schemas.microsoft.com/office/powerpoint/2010/main" val="347972174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5"/>
                                        </p:tgtEl>
                                        <p:attrNameLst>
                                          <p:attrName>style.visibility</p:attrName>
                                        </p:attrNameLst>
                                      </p:cBhvr>
                                      <p:to>
                                        <p:strVal val="visible"/>
                                      </p:to>
                                    </p:set>
                                    <p:animEffect transition="in" filter="wipe(left)">
                                      <p:cBhvr>
                                        <p:cTn id="7" dur="300"/>
                                        <p:tgtEl>
                                          <p:spTgt spid="5"/>
                                        </p:tgtEl>
                                      </p:cBhvr>
                                    </p:animEffect>
                                  </p:childTnLst>
                                </p:cTn>
                              </p:par>
                            </p:childTnLst>
                          </p:cTn>
                        </p:par>
                        <p:par>
                          <p:cTn id="8" fill="hold">
                            <p:stCondLst>
                              <p:cond delay="2580"/>
                            </p:stCondLst>
                            <p:childTnLst>
                              <p:par>
                                <p:cTn id="9" presetID="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3080"/>
                            </p:stCondLst>
                            <p:childTnLst>
                              <p:par>
                                <p:cTn id="14" presetID="53"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Effect transition="in" filter="fade">
                                      <p:cBhvr>
                                        <p:cTn id="18" dur="500"/>
                                        <p:tgtEl>
                                          <p:spTgt spid="7"/>
                                        </p:tgtEl>
                                      </p:cBhvr>
                                    </p:animEffect>
                                  </p:childTnLst>
                                </p:cTn>
                              </p:par>
                              <p:par>
                                <p:cTn id="19" presetID="53" presetClass="entr" presetSubtype="16" fill="hold" nodeType="withEffect">
                                  <p:stCondLst>
                                    <p:cond delay="30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par>
                                <p:cTn id="24" presetID="53" presetClass="entr" presetSubtype="16" fill="hold" nodeType="withEffect">
                                  <p:stCondLst>
                                    <p:cond delay="60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fltVal val="0"/>
                                          </p:val>
                                        </p:tav>
                                        <p:tav tm="100000">
                                          <p:val>
                                            <p:strVal val="#ppt_w"/>
                                          </p:val>
                                        </p:tav>
                                      </p:tavLst>
                                    </p:anim>
                                    <p:anim calcmode="lin" valueType="num">
                                      <p:cBhvr>
                                        <p:cTn id="27" dur="500" fill="hold"/>
                                        <p:tgtEl>
                                          <p:spTgt spid="33"/>
                                        </p:tgtEl>
                                        <p:attrNameLst>
                                          <p:attrName>ppt_h</p:attrName>
                                        </p:attrNameLst>
                                      </p:cBhvr>
                                      <p:tavLst>
                                        <p:tav tm="0">
                                          <p:val>
                                            <p:fltVal val="0"/>
                                          </p:val>
                                        </p:tav>
                                        <p:tav tm="100000">
                                          <p:val>
                                            <p:strVal val="#ppt_h"/>
                                          </p:val>
                                        </p:tav>
                                      </p:tavLst>
                                    </p:anim>
                                    <p:animEffect transition="in" filter="fade">
                                      <p:cBhvr>
                                        <p:cTn id="28" dur="500"/>
                                        <p:tgtEl>
                                          <p:spTgt spid="33"/>
                                        </p:tgtEl>
                                      </p:cBhvr>
                                    </p:animEffect>
                                  </p:childTnLst>
                                </p:cTn>
                              </p:par>
                              <p:par>
                                <p:cTn id="29" presetID="53" presetClass="entr" presetSubtype="16" fill="hold" nodeType="withEffect">
                                  <p:stCondLst>
                                    <p:cond delay="90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childTnLst>
                          </p:cTn>
                        </p:par>
                        <p:par>
                          <p:cTn id="34" fill="hold">
                            <p:stCondLst>
                              <p:cond delay="4480"/>
                            </p:stCondLst>
                            <p:childTnLst>
                              <p:par>
                                <p:cTn id="35" presetID="2" presetClass="entr" presetSubtype="2"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1+#ppt_w/2"/>
                                          </p:val>
                                        </p:tav>
                                        <p:tav tm="100000">
                                          <p:val>
                                            <p:strVal val="#ppt_x"/>
                                          </p:val>
                                        </p:tav>
                                      </p:tavLst>
                                    </p:anim>
                                    <p:anim calcmode="lin" valueType="num">
                                      <p:cBhvr additive="base">
                                        <p:cTn id="38" dur="500" fill="hold"/>
                                        <p:tgtEl>
                                          <p:spTgt spid="4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1+#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additive="base">
                                        <p:cTn id="45" dur="500" fill="hold"/>
                                        <p:tgtEl>
                                          <p:spTgt spid="45"/>
                                        </p:tgtEl>
                                        <p:attrNameLst>
                                          <p:attrName>ppt_x</p:attrName>
                                        </p:attrNameLst>
                                      </p:cBhvr>
                                      <p:tavLst>
                                        <p:tav tm="0">
                                          <p:val>
                                            <p:strVal val="1+#ppt_w/2"/>
                                          </p:val>
                                        </p:tav>
                                        <p:tav tm="100000">
                                          <p:val>
                                            <p:strVal val="#ppt_x"/>
                                          </p:val>
                                        </p:tav>
                                      </p:tavLst>
                                    </p:anim>
                                    <p:anim calcmode="lin" valueType="num">
                                      <p:cBhvr additive="base">
                                        <p:cTn id="46" dur="500" fill="hold"/>
                                        <p:tgtEl>
                                          <p:spTgt spid="45"/>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0"/>
                                  </p:stCondLst>
                                  <p:childTnLst>
                                    <p:set>
                                      <p:cBhvr>
                                        <p:cTn id="48" dur="1" fill="hold">
                                          <p:stCondLst>
                                            <p:cond delay="0"/>
                                          </p:stCondLst>
                                        </p:cTn>
                                        <p:tgtEl>
                                          <p:spTgt spid="46"/>
                                        </p:tgtEl>
                                        <p:attrNameLst>
                                          <p:attrName>style.visibility</p:attrName>
                                        </p:attrNameLst>
                                      </p:cBhvr>
                                      <p:to>
                                        <p:strVal val="visible"/>
                                      </p:to>
                                    </p:set>
                                    <p:anim calcmode="lin" valueType="num">
                                      <p:cBhvr additive="base">
                                        <p:cTn id="49" dur="500" fill="hold"/>
                                        <p:tgtEl>
                                          <p:spTgt spid="46"/>
                                        </p:tgtEl>
                                        <p:attrNameLst>
                                          <p:attrName>ppt_x</p:attrName>
                                        </p:attrNameLst>
                                      </p:cBhvr>
                                      <p:tavLst>
                                        <p:tav tm="0">
                                          <p:val>
                                            <p:strVal val="1+#ppt_w/2"/>
                                          </p:val>
                                        </p:tav>
                                        <p:tav tm="100000">
                                          <p:val>
                                            <p:strVal val="#ppt_x"/>
                                          </p:val>
                                        </p:tav>
                                      </p:tavLst>
                                    </p:anim>
                                    <p:anim calcmode="lin" valueType="num">
                                      <p:cBhvr additive="base">
                                        <p:cTn id="50"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3" grpId="0"/>
      <p:bldP spid="44" grpId="0"/>
      <p:bldP spid="45" grpId="0"/>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 name="右箭头 2"/>
          <p:cNvSpPr>
            <a:spLocks noChangeArrowheads="1"/>
          </p:cNvSpPr>
          <p:nvPr/>
        </p:nvSpPr>
        <p:spPr bwMode="auto">
          <a:xfrm>
            <a:off x="5563252" y="2167291"/>
            <a:ext cx="1870932" cy="1133032"/>
          </a:xfrm>
          <a:prstGeom prst="rightArrow">
            <a:avLst>
              <a:gd name="adj1" fmla="val 69093"/>
              <a:gd name="adj2" fmla="val 44439"/>
            </a:avLst>
          </a:prstGeom>
          <a:solidFill>
            <a:srgbClr val="2BB1E0"/>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050">
              <a:solidFill>
                <a:schemeClr val="bg1"/>
              </a:solidFill>
            </a:endParaRPr>
          </a:p>
        </p:txBody>
      </p:sp>
      <p:sp>
        <p:nvSpPr>
          <p:cNvPr id="5" name="TextBox 5"/>
          <p:cNvSpPr txBox="1">
            <a:spLocks noChangeArrowheads="1"/>
          </p:cNvSpPr>
          <p:nvPr/>
        </p:nvSpPr>
        <p:spPr bwMode="auto">
          <a:xfrm>
            <a:off x="5583485" y="2583847"/>
            <a:ext cx="1587674"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rgbClr val="F8F8F8"/>
                </a:solidFill>
                <a:latin typeface="微软雅黑" panose="020B0503020204020204" pitchFamily="34" charset="-122"/>
              </a:rPr>
              <a:t>添加标题</a:t>
            </a:r>
          </a:p>
        </p:txBody>
      </p:sp>
      <p:sp>
        <p:nvSpPr>
          <p:cNvPr id="6" name="右箭头 5"/>
          <p:cNvSpPr>
            <a:spLocks noChangeArrowheads="1"/>
          </p:cNvSpPr>
          <p:nvPr/>
        </p:nvSpPr>
        <p:spPr bwMode="auto">
          <a:xfrm flipH="1">
            <a:off x="1279866" y="2157770"/>
            <a:ext cx="3472887" cy="1134223"/>
          </a:xfrm>
          <a:prstGeom prst="rightArrow">
            <a:avLst>
              <a:gd name="adj1" fmla="val 69093"/>
              <a:gd name="adj2" fmla="val 44412"/>
            </a:avLst>
          </a:prstGeom>
          <a:solidFill>
            <a:srgbClr val="2BB1E0"/>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050">
              <a:solidFill>
                <a:schemeClr val="bg1"/>
              </a:solidFill>
            </a:endParaRPr>
          </a:p>
        </p:txBody>
      </p:sp>
      <p:sp>
        <p:nvSpPr>
          <p:cNvPr id="7" name="TextBox 7"/>
          <p:cNvSpPr txBox="1">
            <a:spLocks noChangeArrowheads="1"/>
          </p:cNvSpPr>
          <p:nvPr/>
        </p:nvSpPr>
        <p:spPr bwMode="auto">
          <a:xfrm>
            <a:off x="1766642" y="2573136"/>
            <a:ext cx="1319887"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rgbClr val="F8F8F8"/>
                </a:solidFill>
                <a:latin typeface="微软雅黑" panose="020B0503020204020204" pitchFamily="34" charset="-122"/>
              </a:rPr>
              <a:t>添加标题</a:t>
            </a:r>
          </a:p>
        </p:txBody>
      </p:sp>
      <p:sp>
        <p:nvSpPr>
          <p:cNvPr id="8" name="右箭头 7"/>
          <p:cNvSpPr>
            <a:spLocks noChangeArrowheads="1"/>
          </p:cNvSpPr>
          <p:nvPr/>
        </p:nvSpPr>
        <p:spPr bwMode="auto">
          <a:xfrm rot="5400000" flipH="1">
            <a:off x="4464735" y="1050921"/>
            <a:ext cx="1403198" cy="1134222"/>
          </a:xfrm>
          <a:prstGeom prst="rightArrow">
            <a:avLst>
              <a:gd name="adj1" fmla="val 69093"/>
              <a:gd name="adj2" fmla="val 44394"/>
            </a:avLst>
          </a:prstGeom>
          <a:solidFill>
            <a:srgbClr val="2580D1"/>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349">
              <a:solidFill>
                <a:schemeClr val="bg1"/>
              </a:solidFill>
            </a:endParaRPr>
          </a:p>
        </p:txBody>
      </p:sp>
      <p:sp>
        <p:nvSpPr>
          <p:cNvPr id="9" name="TextBox 9"/>
          <p:cNvSpPr txBox="1">
            <a:spLocks noChangeArrowheads="1"/>
          </p:cNvSpPr>
          <p:nvPr/>
        </p:nvSpPr>
        <p:spPr bwMode="auto">
          <a:xfrm>
            <a:off x="4937223" y="1318708"/>
            <a:ext cx="415370" cy="892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dirty="0">
                <a:solidFill>
                  <a:schemeClr val="bg1"/>
                </a:solidFill>
                <a:latin typeface="微软雅黑" panose="020B0503020204020204" pitchFamily="34" charset="-122"/>
              </a:rPr>
              <a:t>添加标题</a:t>
            </a:r>
          </a:p>
        </p:txBody>
      </p:sp>
      <p:sp>
        <p:nvSpPr>
          <p:cNvPr id="10" name="右箭头 9"/>
          <p:cNvSpPr>
            <a:spLocks noChangeArrowheads="1"/>
          </p:cNvSpPr>
          <p:nvPr/>
        </p:nvSpPr>
        <p:spPr bwMode="auto">
          <a:xfrm rot="16200000" flipH="1" flipV="1">
            <a:off x="4317154" y="3403868"/>
            <a:ext cx="1681696" cy="1134223"/>
          </a:xfrm>
          <a:prstGeom prst="rightArrow">
            <a:avLst>
              <a:gd name="adj1" fmla="val 69093"/>
              <a:gd name="adj2" fmla="val 44384"/>
            </a:avLst>
          </a:prstGeom>
          <a:solidFill>
            <a:srgbClr val="2580D1"/>
          </a:solidFill>
          <a:ln>
            <a:noFill/>
          </a:ln>
        </p:spPr>
        <p:txBody>
          <a:bodyPr anchor="ct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endParaRPr lang="zh-CN" altLang="en-US" sz="1349">
              <a:solidFill>
                <a:schemeClr val="bg1"/>
              </a:solidFill>
            </a:endParaRPr>
          </a:p>
        </p:txBody>
      </p:sp>
      <p:sp>
        <p:nvSpPr>
          <p:cNvPr id="11" name="TextBox 11"/>
          <p:cNvSpPr txBox="1">
            <a:spLocks noChangeArrowheads="1"/>
          </p:cNvSpPr>
          <p:nvPr/>
        </p:nvSpPr>
        <p:spPr bwMode="auto">
          <a:xfrm>
            <a:off x="4945555" y="3247957"/>
            <a:ext cx="415370" cy="1188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rgbClr val="F8F8F8"/>
                </a:solidFill>
                <a:latin typeface="微软雅黑" panose="020B0503020204020204" pitchFamily="34" charset="-122"/>
              </a:rPr>
              <a:t>添加标题</a:t>
            </a:r>
          </a:p>
        </p:txBody>
      </p:sp>
      <p:sp>
        <p:nvSpPr>
          <p:cNvPr id="12" name="TextBox 12"/>
          <p:cNvSpPr txBox="1">
            <a:spLocks noChangeArrowheads="1"/>
          </p:cNvSpPr>
          <p:nvPr/>
        </p:nvSpPr>
        <p:spPr bwMode="auto">
          <a:xfrm>
            <a:off x="5725114" y="3343169"/>
            <a:ext cx="1788810"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p:txBody>
      </p:sp>
      <p:sp>
        <p:nvSpPr>
          <p:cNvPr id="13" name="TextBox 13"/>
          <p:cNvSpPr txBox="1">
            <a:spLocks noChangeArrowheads="1"/>
          </p:cNvSpPr>
          <p:nvPr/>
        </p:nvSpPr>
        <p:spPr bwMode="auto">
          <a:xfrm>
            <a:off x="1427446" y="3390775"/>
            <a:ext cx="1712641"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p:txBody>
      </p:sp>
      <p:sp>
        <p:nvSpPr>
          <p:cNvPr id="14" name="TextBox 14"/>
          <p:cNvSpPr txBox="1">
            <a:spLocks noChangeArrowheads="1"/>
          </p:cNvSpPr>
          <p:nvPr/>
        </p:nvSpPr>
        <p:spPr bwMode="auto">
          <a:xfrm>
            <a:off x="2913956" y="1155655"/>
            <a:ext cx="1684076" cy="105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a:p>
            <a:pPr eaLnBrk="1" hangingPunct="1">
              <a:lnSpc>
                <a:spcPct val="130000"/>
              </a:lnSpc>
              <a:spcBef>
                <a:spcPct val="0"/>
              </a:spcBef>
              <a:buFontTx/>
              <a:buNone/>
            </a:pPr>
            <a:r>
              <a:rPr lang="zh-CN" altLang="en-US" sz="1200">
                <a:latin typeface="微软雅黑" panose="020B0503020204020204" pitchFamily="34" charset="-122"/>
              </a:rPr>
              <a:t>单击此处添加文本</a:t>
            </a:r>
            <a:endParaRPr lang="en-US" sz="1200">
              <a:latin typeface="微软雅黑" panose="020B0503020204020204" pitchFamily="34" charset="-122"/>
            </a:endParaRPr>
          </a:p>
        </p:txBody>
      </p:sp>
    </p:spTree>
    <p:extLst>
      <p:ext uri="{BB962C8B-B14F-4D97-AF65-F5344CB8AC3E}">
        <p14:creationId xmlns:p14="http://schemas.microsoft.com/office/powerpoint/2010/main" val="213020175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ppt_x</p:attrName>
                                        </p:attrNameLst>
                                      </p:cBhvr>
                                      <p:tavLst>
                                        <p:tav tm="0">
                                          <p:val>
                                            <p:strVal val="#ppt_x+#ppt_w*1.125000"/>
                                          </p:val>
                                        </p:tav>
                                        <p:tav tm="100000">
                                          <p:val>
                                            <p:strVal val="#ppt_x"/>
                                          </p:val>
                                        </p:tav>
                                      </p:tavLst>
                                    </p:anim>
                                    <p:animEffect transition="in" filter="wipe(left)">
                                      <p:cBhvr>
                                        <p:cTn id="8" dur="500"/>
                                        <p:tgtEl>
                                          <p:spTgt spid="6"/>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p:tgtEl>
                                          <p:spTgt spid="3"/>
                                        </p:tgtEl>
                                        <p:attrNameLst>
                                          <p:attrName>ppt_x</p:attrName>
                                        </p:attrNameLst>
                                      </p:cBhvr>
                                      <p:tavLst>
                                        <p:tav tm="0">
                                          <p:val>
                                            <p:strVal val="#ppt_x-#ppt_w*1.125000"/>
                                          </p:val>
                                        </p:tav>
                                        <p:tav tm="100000">
                                          <p:val>
                                            <p:strVal val="#ppt_x"/>
                                          </p:val>
                                        </p:tav>
                                      </p:tavLst>
                                    </p:anim>
                                    <p:animEffect transition="in" filter="wipe(right)">
                                      <p:cBhvr>
                                        <p:cTn id="12" dur="500"/>
                                        <p:tgtEl>
                                          <p:spTgt spid="3"/>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p:tgtEl>
                                          <p:spTgt spid="8"/>
                                        </p:tgtEl>
                                        <p:attrNameLst>
                                          <p:attrName>ppt_y</p:attrName>
                                        </p:attrNameLst>
                                      </p:cBhvr>
                                      <p:tavLst>
                                        <p:tav tm="0">
                                          <p:val>
                                            <p:strVal val="#ppt_y+#ppt_h*1.125000"/>
                                          </p:val>
                                        </p:tav>
                                        <p:tav tm="100000">
                                          <p:val>
                                            <p:strVal val="#ppt_y"/>
                                          </p:val>
                                        </p:tav>
                                      </p:tavLst>
                                    </p:anim>
                                    <p:animEffect transition="in" filter="wipe(up)">
                                      <p:cBhvr>
                                        <p:cTn id="16" dur="500"/>
                                        <p:tgtEl>
                                          <p:spTgt spid="8"/>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p:tgtEl>
                                          <p:spTgt spid="9"/>
                                        </p:tgtEl>
                                        <p:attrNameLst>
                                          <p:attrName>ppt_y</p:attrName>
                                        </p:attrNameLst>
                                      </p:cBhvr>
                                      <p:tavLst>
                                        <p:tav tm="0">
                                          <p:val>
                                            <p:strVal val="#ppt_y+#ppt_h*1.125000"/>
                                          </p:val>
                                        </p:tav>
                                        <p:tav tm="100000">
                                          <p:val>
                                            <p:strVal val="#ppt_y"/>
                                          </p:val>
                                        </p:tav>
                                      </p:tavLst>
                                    </p:anim>
                                    <p:animEffect transition="in" filter="wipe(up)">
                                      <p:cBhvr>
                                        <p:cTn id="20" dur="500"/>
                                        <p:tgtEl>
                                          <p:spTgt spid="9"/>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p:tgtEl>
                                          <p:spTgt spid="10"/>
                                        </p:tgtEl>
                                        <p:attrNameLst>
                                          <p:attrName>ppt_y</p:attrName>
                                        </p:attrNameLst>
                                      </p:cBhvr>
                                      <p:tavLst>
                                        <p:tav tm="0">
                                          <p:val>
                                            <p:strVal val="#ppt_y-#ppt_h*1.125000"/>
                                          </p:val>
                                        </p:tav>
                                        <p:tav tm="100000">
                                          <p:val>
                                            <p:strVal val="#ppt_y"/>
                                          </p:val>
                                        </p:tav>
                                      </p:tavLst>
                                    </p:anim>
                                    <p:animEffect transition="in" filter="wipe(down)">
                                      <p:cBhvr>
                                        <p:cTn id="24" dur="500"/>
                                        <p:tgtEl>
                                          <p:spTgt spid="10"/>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p:tgtEl>
                                          <p:spTgt spid="7"/>
                                        </p:tgtEl>
                                        <p:attrNameLst>
                                          <p:attrName>ppt_x</p:attrName>
                                        </p:attrNameLst>
                                      </p:cBhvr>
                                      <p:tavLst>
                                        <p:tav tm="0">
                                          <p:val>
                                            <p:strVal val="#ppt_x+#ppt_w*1.125000"/>
                                          </p:val>
                                        </p:tav>
                                        <p:tav tm="100000">
                                          <p:val>
                                            <p:strVal val="#ppt_x"/>
                                          </p:val>
                                        </p:tav>
                                      </p:tavLst>
                                    </p:anim>
                                    <p:animEffect transition="in" filter="wipe(left)">
                                      <p:cBhvr>
                                        <p:cTn id="28" dur="500"/>
                                        <p:tgtEl>
                                          <p:spTgt spid="7"/>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p:tgtEl>
                                          <p:spTgt spid="11"/>
                                        </p:tgtEl>
                                        <p:attrNameLst>
                                          <p:attrName>ppt_y</p:attrName>
                                        </p:attrNameLst>
                                      </p:cBhvr>
                                      <p:tavLst>
                                        <p:tav tm="0">
                                          <p:val>
                                            <p:strVal val="#ppt_y-#ppt_h*1.125000"/>
                                          </p:val>
                                        </p:tav>
                                        <p:tav tm="100000">
                                          <p:val>
                                            <p:strVal val="#ppt_y"/>
                                          </p:val>
                                        </p:tav>
                                      </p:tavLst>
                                    </p:anim>
                                    <p:animEffect transition="in" filter="wipe(down)">
                                      <p:cBhvr>
                                        <p:cTn id="32" dur="500"/>
                                        <p:tgtEl>
                                          <p:spTgt spid="11"/>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p:tgtEl>
                                          <p:spTgt spid="5"/>
                                        </p:tgtEl>
                                        <p:attrNameLst>
                                          <p:attrName>ppt_x</p:attrName>
                                        </p:attrNameLst>
                                      </p:cBhvr>
                                      <p:tavLst>
                                        <p:tav tm="0">
                                          <p:val>
                                            <p:strVal val="#ppt_x-#ppt_w*1.125000"/>
                                          </p:val>
                                        </p:tav>
                                        <p:tav tm="100000">
                                          <p:val>
                                            <p:strVal val="#ppt_x"/>
                                          </p:val>
                                        </p:tav>
                                      </p:tavLst>
                                    </p:anim>
                                    <p:animEffect transition="in" filter="wipe(right)">
                                      <p:cBhvr>
                                        <p:cTn id="36" dur="500"/>
                                        <p:tgtEl>
                                          <p:spTgt spid="5"/>
                                        </p:tgtEl>
                                      </p:cBhvr>
                                    </p:animEffect>
                                  </p:childTnLst>
                                </p:cTn>
                              </p:par>
                            </p:childTnLst>
                          </p:cTn>
                        </p:par>
                        <p:par>
                          <p:cTn id="37" fill="hold">
                            <p:stCondLst>
                              <p:cond delay="500"/>
                            </p:stCondLst>
                            <p:childTnLst>
                              <p:par>
                                <p:cTn id="38" presetID="22" presetClass="entr" presetSubtype="2"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wipe(right)">
                                      <p:cBhvr>
                                        <p:cTn id="40" dur="500"/>
                                        <p:tgtEl>
                                          <p:spTgt spid="14"/>
                                        </p:tgtEl>
                                      </p:cBhvr>
                                    </p:animEffect>
                                  </p:childTnLst>
                                </p:cTn>
                              </p:par>
                            </p:childTnLst>
                          </p:cTn>
                        </p:par>
                        <p:par>
                          <p:cTn id="41" fill="hold">
                            <p:stCondLst>
                              <p:cond delay="1000"/>
                            </p:stCondLst>
                            <p:childTnLst>
                              <p:par>
                                <p:cTn id="42" presetID="22" presetClass="entr" presetSubtype="1"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up)">
                                      <p:cBhvr>
                                        <p:cTn id="4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5" grpId="0" autoUpdateAnimBg="0"/>
      <p:bldP spid="6" grpId="0" animBg="1" autoUpdateAnimBg="0"/>
      <p:bldP spid="7" grpId="0" autoUpdateAnimBg="0"/>
      <p:bldP spid="8" grpId="0" animBg="1" autoUpdateAnimBg="0"/>
      <p:bldP spid="9" grpId="0" autoUpdateAnimBg="0"/>
      <p:bldP spid="10" grpId="0" animBg="1" autoUpdateAnimBg="0"/>
      <p:bldP spid="11" grpId="0" autoUpdateAnimBg="0"/>
      <p:bldP spid="12" grpId="0" autoUpdateAnimBg="0"/>
      <p:bldP spid="13" grpId="0" autoUpdateAnimBg="0"/>
      <p:bldP spid="14"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595" y="2531254"/>
            <a:ext cx="5053292" cy="275570"/>
          </a:xfrm>
          <a:prstGeom prst="rect">
            <a:avLst/>
          </a:pr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rtlCol="0" anchor="ctr"/>
          <a:lstStyle/>
          <a:p>
            <a:pPr algn="ctr"/>
            <a:endParaRPr lang="zh-CN" altLang="en-US" sz="1867">
              <a:latin typeface="微软雅黑" panose="020B0503020204020204" pitchFamily="34" charset="-122"/>
              <a:ea typeface="微软雅黑" panose="020B0503020204020204" pitchFamily="34" charset="-122"/>
            </a:endParaRPr>
          </a:p>
        </p:txBody>
      </p:sp>
      <p:sp>
        <p:nvSpPr>
          <p:cNvPr id="5" name="文本框 3"/>
          <p:cNvSpPr txBox="1"/>
          <p:nvPr/>
        </p:nvSpPr>
        <p:spPr>
          <a:xfrm>
            <a:off x="4667944" y="1497705"/>
            <a:ext cx="870609" cy="1066440"/>
          </a:xfrm>
          <a:prstGeom prst="rect">
            <a:avLst/>
          </a:prstGeom>
          <a:noFill/>
        </p:spPr>
        <p:txBody>
          <a:bodyPr wrap="none" lIns="68573" tIns="34287" rIns="68573" bIns="34287" rtlCol="0">
            <a:spAutoFit/>
          </a:bodyPr>
          <a:lstStyle/>
          <a:p>
            <a:pPr algn="ctr">
              <a:lnSpc>
                <a:spcPct val="90000"/>
              </a:lnSpc>
            </a:pPr>
            <a:r>
              <a:rPr lang="en-US" altLang="zh-CN" sz="2700" dirty="0">
                <a:solidFill>
                  <a:schemeClr val="accent3"/>
                </a:solidFill>
                <a:latin typeface="微软雅黑" panose="020B0503020204020204" pitchFamily="34" charset="-122"/>
                <a:ea typeface="微软雅黑" panose="020B0503020204020204" pitchFamily="34" charset="-122"/>
              </a:rPr>
              <a:t>Step</a:t>
            </a:r>
          </a:p>
          <a:p>
            <a:pPr algn="ctr">
              <a:lnSpc>
                <a:spcPct val="90000"/>
              </a:lnSpc>
            </a:pPr>
            <a:r>
              <a:rPr lang="en-US" altLang="zh-CN" sz="4500" dirty="0">
                <a:solidFill>
                  <a:schemeClr val="accent3"/>
                </a:solidFill>
                <a:latin typeface="微软雅黑" panose="020B0503020204020204" pitchFamily="34" charset="-122"/>
                <a:ea typeface="微软雅黑" panose="020B0503020204020204" pitchFamily="34" charset="-122"/>
              </a:rPr>
              <a:t>01</a:t>
            </a:r>
            <a:endParaRPr lang="zh-CN" altLang="en-US" sz="4500" dirty="0">
              <a:solidFill>
                <a:schemeClr val="accent3"/>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4214929" y="1071993"/>
            <a:ext cx="1734608" cy="1734833"/>
            <a:chOff x="6864437" y="1751529"/>
            <a:chExt cx="1970470" cy="1970470"/>
          </a:xfrm>
          <a:effectLst>
            <a:outerShdw blurRad="50800" dist="38100" dir="2700000" algn="tl" rotWithShape="0">
              <a:prstClr val="black">
                <a:alpha val="40000"/>
              </a:prstClr>
            </a:outerShdw>
          </a:effectLst>
        </p:grpSpPr>
        <p:sp>
          <p:nvSpPr>
            <p:cNvPr id="7" name="任意多边形 6"/>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2BB1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latin typeface="微软雅黑" panose="020B0503020204020204" pitchFamily="34" charset="-122"/>
                <a:ea typeface="微软雅黑" panose="020B0503020204020204" pitchFamily="34" charset="-122"/>
              </a:endParaRPr>
            </a:p>
          </p:txBody>
        </p:sp>
        <p:sp>
          <p:nvSpPr>
            <p:cNvPr id="8" name="任意多边形 7"/>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latin typeface="微软雅黑" panose="020B0503020204020204" pitchFamily="34" charset="-122"/>
                <a:ea typeface="微软雅黑" panose="020B0503020204020204" pitchFamily="34" charset="-122"/>
              </a:endParaRPr>
            </a:p>
          </p:txBody>
        </p:sp>
      </p:grpSp>
      <p:sp>
        <p:nvSpPr>
          <p:cNvPr id="9" name="矩形 8"/>
          <p:cNvSpPr/>
          <p:nvPr/>
        </p:nvSpPr>
        <p:spPr>
          <a:xfrm flipV="1">
            <a:off x="595" y="3058813"/>
            <a:ext cx="3446699" cy="277200"/>
          </a:xfrm>
          <a:prstGeom prst="rect">
            <a:avLst/>
          </a:pr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rtlCol="0" anchor="ctr"/>
          <a:lstStyle/>
          <a:p>
            <a:pPr algn="ctr"/>
            <a:endParaRPr lang="zh-CN" altLang="en-US" sz="1867">
              <a:latin typeface="微软雅黑" panose="020B0503020204020204" pitchFamily="34" charset="-122"/>
              <a:ea typeface="微软雅黑" panose="020B0503020204020204" pitchFamily="34" charset="-122"/>
            </a:endParaRPr>
          </a:p>
        </p:txBody>
      </p:sp>
      <p:sp>
        <p:nvSpPr>
          <p:cNvPr id="10" name="文本框 16"/>
          <p:cNvSpPr txBox="1"/>
          <p:nvPr/>
        </p:nvSpPr>
        <p:spPr>
          <a:xfrm>
            <a:off x="3020288" y="3471669"/>
            <a:ext cx="870609" cy="1066440"/>
          </a:xfrm>
          <a:prstGeom prst="rect">
            <a:avLst/>
          </a:prstGeom>
          <a:noFill/>
        </p:spPr>
        <p:txBody>
          <a:bodyPr wrap="none" lIns="68573" tIns="34287" rIns="68573" bIns="34287" rtlCol="0">
            <a:spAutoFit/>
          </a:bodyPr>
          <a:lstStyle/>
          <a:p>
            <a:pPr algn="ctr">
              <a:lnSpc>
                <a:spcPct val="90000"/>
              </a:lnSpc>
            </a:pPr>
            <a:r>
              <a:rPr lang="en-US" altLang="zh-CN" sz="2700" dirty="0">
                <a:solidFill>
                  <a:schemeClr val="accent2"/>
                </a:solidFill>
                <a:latin typeface="微软雅黑" panose="020B0503020204020204" pitchFamily="34" charset="-122"/>
                <a:ea typeface="微软雅黑" panose="020B0503020204020204" pitchFamily="34" charset="-122"/>
              </a:rPr>
              <a:t>Step</a:t>
            </a:r>
          </a:p>
          <a:p>
            <a:pPr algn="ctr">
              <a:lnSpc>
                <a:spcPct val="90000"/>
              </a:lnSpc>
            </a:pPr>
            <a:r>
              <a:rPr lang="en-US" altLang="zh-CN" sz="4500" dirty="0">
                <a:solidFill>
                  <a:schemeClr val="accent2"/>
                </a:solidFill>
                <a:latin typeface="微软雅黑" panose="020B0503020204020204" pitchFamily="34" charset="-122"/>
                <a:ea typeface="微软雅黑" panose="020B0503020204020204" pitchFamily="34" charset="-122"/>
              </a:rPr>
              <a:t>02</a:t>
            </a:r>
            <a:endParaRPr lang="zh-CN" altLang="en-US" sz="4500" dirty="0">
              <a:solidFill>
                <a:schemeClr val="accent2"/>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flipV="1">
            <a:off x="2591332" y="3058816"/>
            <a:ext cx="1734608" cy="1734833"/>
            <a:chOff x="6864437" y="1751529"/>
            <a:chExt cx="1970470" cy="1970470"/>
          </a:xfrm>
          <a:effectLst>
            <a:outerShdw blurRad="50800" dist="38100" dir="2700000" algn="tl" rotWithShape="0">
              <a:prstClr val="black">
                <a:alpha val="40000"/>
              </a:prstClr>
            </a:outerShdw>
          </a:effectLst>
        </p:grpSpPr>
        <p:sp>
          <p:nvSpPr>
            <p:cNvPr id="12" name="任意多边形 11"/>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258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latin typeface="微软雅黑" panose="020B0503020204020204" pitchFamily="34" charset="-122"/>
                <a:ea typeface="微软雅黑" panose="020B0503020204020204" pitchFamily="34" charset="-122"/>
              </a:endParaRPr>
            </a:p>
          </p:txBody>
        </p:sp>
        <p:sp>
          <p:nvSpPr>
            <p:cNvPr id="13" name="任意多边形 12"/>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latin typeface="微软雅黑" panose="020B0503020204020204" pitchFamily="34" charset="-122"/>
                <a:ea typeface="微软雅黑" panose="020B0503020204020204" pitchFamily="34" charset="-122"/>
              </a:endParaRPr>
            </a:p>
          </p:txBody>
        </p:sp>
      </p:grpSp>
      <p:sp>
        <p:nvSpPr>
          <p:cNvPr id="14" name="矩形 13"/>
          <p:cNvSpPr/>
          <p:nvPr/>
        </p:nvSpPr>
        <p:spPr>
          <a:xfrm flipV="1">
            <a:off x="5242747" y="3058813"/>
            <a:ext cx="3900659" cy="277200"/>
          </a:xfrm>
          <a:prstGeom prst="rect">
            <a:avLst/>
          </a:pr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rtlCol="0" anchor="ctr"/>
          <a:lstStyle/>
          <a:p>
            <a:pPr algn="ctr"/>
            <a:endParaRPr lang="zh-CN" altLang="en-US" sz="1867">
              <a:latin typeface="微软雅黑" panose="020B0503020204020204" pitchFamily="34" charset="-122"/>
              <a:ea typeface="微软雅黑" panose="020B0503020204020204" pitchFamily="34" charset="-122"/>
            </a:endParaRPr>
          </a:p>
        </p:txBody>
      </p:sp>
      <p:sp>
        <p:nvSpPr>
          <p:cNvPr id="15" name="文本框 24"/>
          <p:cNvSpPr txBox="1"/>
          <p:nvPr/>
        </p:nvSpPr>
        <p:spPr>
          <a:xfrm>
            <a:off x="4888667" y="3483700"/>
            <a:ext cx="870609" cy="1066440"/>
          </a:xfrm>
          <a:prstGeom prst="rect">
            <a:avLst/>
          </a:prstGeom>
          <a:noFill/>
        </p:spPr>
        <p:txBody>
          <a:bodyPr wrap="none" lIns="68573" tIns="34287" rIns="68573" bIns="34287" rtlCol="0">
            <a:spAutoFit/>
          </a:bodyPr>
          <a:lstStyle/>
          <a:p>
            <a:pPr algn="ctr">
              <a:lnSpc>
                <a:spcPct val="90000"/>
              </a:lnSpc>
            </a:pPr>
            <a:r>
              <a:rPr lang="en-US" altLang="zh-CN" sz="2700" dirty="0">
                <a:solidFill>
                  <a:schemeClr val="accent4"/>
                </a:solidFill>
                <a:latin typeface="微软雅黑" panose="020B0503020204020204" pitchFamily="34" charset="-122"/>
                <a:ea typeface="微软雅黑" panose="020B0503020204020204" pitchFamily="34" charset="-122"/>
              </a:rPr>
              <a:t>Step</a:t>
            </a:r>
          </a:p>
          <a:p>
            <a:pPr algn="ctr">
              <a:lnSpc>
                <a:spcPct val="90000"/>
              </a:lnSpc>
            </a:pPr>
            <a:r>
              <a:rPr lang="en-US" altLang="zh-CN" sz="4500" dirty="0">
                <a:solidFill>
                  <a:schemeClr val="accent4"/>
                </a:solidFill>
                <a:latin typeface="微软雅黑" panose="020B0503020204020204" pitchFamily="34" charset="-122"/>
                <a:ea typeface="微软雅黑" panose="020B0503020204020204" pitchFamily="34" charset="-122"/>
              </a:rPr>
              <a:t>03</a:t>
            </a:r>
            <a:endParaRPr lang="zh-CN" altLang="en-US" sz="4500" dirty="0">
              <a:solidFill>
                <a:schemeClr val="accent4"/>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flipV="1">
            <a:off x="4424315" y="3058816"/>
            <a:ext cx="1734608" cy="1734833"/>
            <a:chOff x="6864437" y="1751529"/>
            <a:chExt cx="1970470" cy="1970470"/>
          </a:xfrm>
          <a:effectLst>
            <a:outerShdw blurRad="50800" dist="38100" dir="2700000" algn="tl" rotWithShape="0">
              <a:prstClr val="black">
                <a:alpha val="40000"/>
              </a:prstClr>
            </a:outerShdw>
          </a:effectLst>
        </p:grpSpPr>
        <p:sp>
          <p:nvSpPr>
            <p:cNvPr id="17" name="任意多边形 16"/>
            <p:cNvSpPr/>
            <p:nvPr/>
          </p:nvSpPr>
          <p:spPr>
            <a:xfrm>
              <a:off x="6864437" y="1751529"/>
              <a:ext cx="1970470" cy="1523844"/>
            </a:xfrm>
            <a:custGeom>
              <a:avLst/>
              <a:gdLst>
                <a:gd name="connsiteX0" fmla="*/ 985235 w 1970470"/>
                <a:gd name="connsiteY0" fmla="*/ 0 h 1523844"/>
                <a:gd name="connsiteX1" fmla="*/ 1970470 w 1970470"/>
                <a:gd name="connsiteY1" fmla="*/ 985235 h 1523844"/>
                <a:gd name="connsiteX2" fmla="*/ 1851557 w 1970470"/>
                <a:gd name="connsiteY2" fmla="*/ 1454856 h 1523844"/>
                <a:gd name="connsiteX3" fmla="*/ 1809646 w 1970470"/>
                <a:gd name="connsiteY3" fmla="*/ 1523844 h 1523844"/>
                <a:gd name="connsiteX4" fmla="*/ 1380307 w 1970470"/>
                <a:gd name="connsiteY4" fmla="*/ 1523844 h 1523844"/>
                <a:gd name="connsiteX5" fmla="*/ 1458954 w 1970470"/>
                <a:gd name="connsiteY5" fmla="*/ 1458954 h 1523844"/>
                <a:gd name="connsiteX6" fmla="*/ 1655175 w 1970470"/>
                <a:gd name="connsiteY6" fmla="*/ 985235 h 1523844"/>
                <a:gd name="connsiteX7" fmla="*/ 985235 w 1970470"/>
                <a:gd name="connsiteY7" fmla="*/ 315295 h 1523844"/>
                <a:gd name="connsiteX8" fmla="*/ 315295 w 1970470"/>
                <a:gd name="connsiteY8" fmla="*/ 985235 h 1523844"/>
                <a:gd name="connsiteX9" fmla="*/ 511516 w 1970470"/>
                <a:gd name="connsiteY9" fmla="*/ 1458954 h 1523844"/>
                <a:gd name="connsiteX10" fmla="*/ 590163 w 1970470"/>
                <a:gd name="connsiteY10" fmla="*/ 1523844 h 1523844"/>
                <a:gd name="connsiteX11" fmla="*/ 160824 w 1970470"/>
                <a:gd name="connsiteY11" fmla="*/ 1523844 h 1523844"/>
                <a:gd name="connsiteX12" fmla="*/ 118913 w 1970470"/>
                <a:gd name="connsiteY12" fmla="*/ 1454856 h 1523844"/>
                <a:gd name="connsiteX13" fmla="*/ 0 w 1970470"/>
                <a:gd name="connsiteY13" fmla="*/ 985235 h 1523844"/>
                <a:gd name="connsiteX14" fmla="*/ 985235 w 1970470"/>
                <a:gd name="connsiteY14" fmla="*/ 0 h 152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0470" h="1523844">
                  <a:moveTo>
                    <a:pt x="985235" y="0"/>
                  </a:moveTo>
                  <a:cubicBezTo>
                    <a:pt x="1529365" y="0"/>
                    <a:pt x="1970470" y="441105"/>
                    <a:pt x="1970470" y="985235"/>
                  </a:cubicBezTo>
                  <a:cubicBezTo>
                    <a:pt x="1970470" y="1155276"/>
                    <a:pt x="1927393" y="1315255"/>
                    <a:pt x="1851557" y="1454856"/>
                  </a:cubicBezTo>
                  <a:lnTo>
                    <a:pt x="1809646" y="1523844"/>
                  </a:lnTo>
                  <a:lnTo>
                    <a:pt x="1380307" y="1523844"/>
                  </a:lnTo>
                  <a:lnTo>
                    <a:pt x="1458954" y="1458954"/>
                  </a:lnTo>
                  <a:cubicBezTo>
                    <a:pt x="1580189" y="1337719"/>
                    <a:pt x="1655175" y="1170234"/>
                    <a:pt x="1655175" y="985235"/>
                  </a:cubicBezTo>
                  <a:cubicBezTo>
                    <a:pt x="1655175" y="615237"/>
                    <a:pt x="1355233" y="315295"/>
                    <a:pt x="985235" y="315295"/>
                  </a:cubicBezTo>
                  <a:cubicBezTo>
                    <a:pt x="615237" y="315295"/>
                    <a:pt x="315295" y="615237"/>
                    <a:pt x="315295" y="985235"/>
                  </a:cubicBezTo>
                  <a:cubicBezTo>
                    <a:pt x="315295" y="1170234"/>
                    <a:pt x="390281" y="1337719"/>
                    <a:pt x="511516" y="1458954"/>
                  </a:cubicBezTo>
                  <a:lnTo>
                    <a:pt x="590163" y="1523844"/>
                  </a:lnTo>
                  <a:lnTo>
                    <a:pt x="160824" y="1523844"/>
                  </a:lnTo>
                  <a:lnTo>
                    <a:pt x="118913" y="1454856"/>
                  </a:lnTo>
                  <a:cubicBezTo>
                    <a:pt x="43077" y="1315255"/>
                    <a:pt x="0" y="1155276"/>
                    <a:pt x="0" y="985235"/>
                  </a:cubicBezTo>
                  <a:cubicBezTo>
                    <a:pt x="0" y="441105"/>
                    <a:pt x="441105" y="0"/>
                    <a:pt x="985235" y="0"/>
                  </a:cubicBezTo>
                  <a:close/>
                </a:path>
              </a:pathLst>
            </a:custGeom>
            <a:solidFill>
              <a:srgbClr val="258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latin typeface="微软雅黑" panose="020B0503020204020204" pitchFamily="34" charset="-122"/>
                <a:ea typeface="微软雅黑" panose="020B0503020204020204" pitchFamily="34" charset="-122"/>
              </a:endParaRPr>
            </a:p>
          </p:txBody>
        </p:sp>
        <p:sp>
          <p:nvSpPr>
            <p:cNvPr id="18" name="任意多边形 17"/>
            <p:cNvSpPr/>
            <p:nvPr/>
          </p:nvSpPr>
          <p:spPr>
            <a:xfrm>
              <a:off x="7025261" y="3275373"/>
              <a:ext cx="1648822" cy="446626"/>
            </a:xfrm>
            <a:custGeom>
              <a:avLst/>
              <a:gdLst>
                <a:gd name="connsiteX0" fmla="*/ 0 w 1648822"/>
                <a:gd name="connsiteY0" fmla="*/ 0 h 446626"/>
                <a:gd name="connsiteX1" fmla="*/ 429339 w 1648822"/>
                <a:gd name="connsiteY1" fmla="*/ 0 h 446626"/>
                <a:gd name="connsiteX2" fmla="*/ 449841 w 1648822"/>
                <a:gd name="connsiteY2" fmla="*/ 16916 h 446626"/>
                <a:gd name="connsiteX3" fmla="*/ 824411 w 1648822"/>
                <a:gd name="connsiteY3" fmla="*/ 131331 h 446626"/>
                <a:gd name="connsiteX4" fmla="*/ 1198981 w 1648822"/>
                <a:gd name="connsiteY4" fmla="*/ 16916 h 446626"/>
                <a:gd name="connsiteX5" fmla="*/ 1219483 w 1648822"/>
                <a:gd name="connsiteY5" fmla="*/ 0 h 446626"/>
                <a:gd name="connsiteX6" fmla="*/ 1648822 w 1648822"/>
                <a:gd name="connsiteY6" fmla="*/ 0 h 446626"/>
                <a:gd name="connsiteX7" fmla="*/ 1641383 w 1648822"/>
                <a:gd name="connsiteY7" fmla="*/ 12245 h 446626"/>
                <a:gd name="connsiteX8" fmla="*/ 824411 w 1648822"/>
                <a:gd name="connsiteY8" fmla="*/ 446626 h 446626"/>
                <a:gd name="connsiteX9" fmla="*/ 7439 w 1648822"/>
                <a:gd name="connsiteY9" fmla="*/ 12245 h 446626"/>
                <a:gd name="connsiteX10" fmla="*/ 0 w 1648822"/>
                <a:gd name="connsiteY10" fmla="*/ 0 h 446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48822" h="446626">
                  <a:moveTo>
                    <a:pt x="0" y="0"/>
                  </a:moveTo>
                  <a:lnTo>
                    <a:pt x="429339" y="0"/>
                  </a:lnTo>
                  <a:lnTo>
                    <a:pt x="449841" y="16916"/>
                  </a:lnTo>
                  <a:cubicBezTo>
                    <a:pt x="556764" y="89152"/>
                    <a:pt x="685662" y="131331"/>
                    <a:pt x="824411" y="131331"/>
                  </a:cubicBezTo>
                  <a:cubicBezTo>
                    <a:pt x="963160" y="131331"/>
                    <a:pt x="1092058" y="89152"/>
                    <a:pt x="1198981" y="16916"/>
                  </a:cubicBezTo>
                  <a:lnTo>
                    <a:pt x="1219483" y="0"/>
                  </a:lnTo>
                  <a:lnTo>
                    <a:pt x="1648822" y="0"/>
                  </a:lnTo>
                  <a:lnTo>
                    <a:pt x="1641383" y="12245"/>
                  </a:lnTo>
                  <a:cubicBezTo>
                    <a:pt x="1464329" y="274319"/>
                    <a:pt x="1164492" y="446626"/>
                    <a:pt x="824411" y="446626"/>
                  </a:cubicBezTo>
                  <a:cubicBezTo>
                    <a:pt x="484330" y="446626"/>
                    <a:pt x="184493" y="274319"/>
                    <a:pt x="7439" y="12245"/>
                  </a:cubicBezTo>
                  <a:lnTo>
                    <a:pt x="0"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latin typeface="微软雅黑" panose="020B0503020204020204" pitchFamily="34" charset="-122"/>
                <a:ea typeface="微软雅黑" panose="020B0503020204020204" pitchFamily="34" charset="-122"/>
              </a:endParaRPr>
            </a:p>
          </p:txBody>
        </p:sp>
      </p:grpSp>
      <p:sp>
        <p:nvSpPr>
          <p:cNvPr id="19" name="TextBox 59"/>
          <p:cNvSpPr txBox="1">
            <a:spLocks noChangeArrowheads="1"/>
          </p:cNvSpPr>
          <p:nvPr/>
        </p:nvSpPr>
        <p:spPr bwMode="auto">
          <a:xfrm flipH="1">
            <a:off x="1980730" y="1405908"/>
            <a:ext cx="1941263"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r">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20" name="矩形 19"/>
          <p:cNvSpPr>
            <a:spLocks noChangeArrowheads="1"/>
          </p:cNvSpPr>
          <p:nvPr/>
        </p:nvSpPr>
        <p:spPr bwMode="auto">
          <a:xfrm>
            <a:off x="1014375" y="1685525"/>
            <a:ext cx="2977336" cy="62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在此录入上述图表的综合描述说明，在此录入上述图表的综合描述说明，在此录入上述图表的综合描述说明，在此录入上述图表的综合描述说明。</a:t>
            </a:r>
            <a:endParaRPr lang="zh-CN" altLang="en-US" sz="1050" dirty="0">
              <a:solidFill>
                <a:schemeClr val="tx1">
                  <a:lumMod val="50000"/>
                  <a:lumOff val="50000"/>
                </a:schemeClr>
              </a:solidFill>
            </a:endParaRPr>
          </a:p>
        </p:txBody>
      </p:sp>
      <p:sp>
        <p:nvSpPr>
          <p:cNvPr id="21" name="TextBox 59"/>
          <p:cNvSpPr txBox="1">
            <a:spLocks noChangeArrowheads="1"/>
          </p:cNvSpPr>
          <p:nvPr/>
        </p:nvSpPr>
        <p:spPr bwMode="auto">
          <a:xfrm flipH="1">
            <a:off x="6178714" y="3452031"/>
            <a:ext cx="1941263"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500" b="1" dirty="0">
                <a:solidFill>
                  <a:schemeClr val="tx1">
                    <a:lumMod val="50000"/>
                    <a:lumOff val="50000"/>
                  </a:schemeClr>
                </a:solidFill>
                <a:latin typeface="微软雅黑" pitchFamily="34" charset="-122"/>
                <a:ea typeface="微软雅黑" pitchFamily="34" charset="-122"/>
              </a:rPr>
              <a:t>点击此处输入内容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22" name="矩形 17"/>
          <p:cNvSpPr>
            <a:spLocks noChangeArrowheads="1"/>
          </p:cNvSpPr>
          <p:nvPr/>
        </p:nvSpPr>
        <p:spPr bwMode="auto">
          <a:xfrm>
            <a:off x="6328849" y="3741580"/>
            <a:ext cx="1940463" cy="80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endParaRPr lang="zh-CN" altLang="en-US" sz="1050" dirty="0">
              <a:solidFill>
                <a:schemeClr val="tx1">
                  <a:lumMod val="50000"/>
                  <a:lumOff val="50000"/>
                </a:schemeClr>
              </a:solidFill>
            </a:endParaRPr>
          </a:p>
        </p:txBody>
      </p:sp>
      <p:sp>
        <p:nvSpPr>
          <p:cNvPr id="23" name="TextBox 59"/>
          <p:cNvSpPr txBox="1">
            <a:spLocks noChangeArrowheads="1"/>
          </p:cNvSpPr>
          <p:nvPr/>
        </p:nvSpPr>
        <p:spPr bwMode="auto">
          <a:xfrm flipH="1">
            <a:off x="743524" y="3429155"/>
            <a:ext cx="1941263" cy="300076"/>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500" b="1" dirty="0">
                <a:solidFill>
                  <a:schemeClr val="tx1">
                    <a:lumMod val="50000"/>
                    <a:lumOff val="50000"/>
                  </a:schemeClr>
                </a:solidFill>
                <a:latin typeface="微软雅黑" pitchFamily="34" charset="-122"/>
                <a:ea typeface="微软雅黑" pitchFamily="34" charset="-122"/>
              </a:rPr>
              <a:t>点击输入内容</a:t>
            </a:r>
            <a:endParaRPr lang="en-US" altLang="ko-KR" sz="1500" kern="0" dirty="0">
              <a:solidFill>
                <a:schemeClr val="tx1">
                  <a:lumMod val="50000"/>
                  <a:lumOff val="50000"/>
                </a:schemeClr>
              </a:solidFill>
              <a:latin typeface="微软雅黑" pitchFamily="34" charset="-122"/>
              <a:ea typeface="微软雅黑" pitchFamily="34" charset="-122"/>
            </a:endParaRPr>
          </a:p>
        </p:txBody>
      </p:sp>
      <p:sp>
        <p:nvSpPr>
          <p:cNvPr id="24" name="矩形 17"/>
          <p:cNvSpPr>
            <a:spLocks noChangeArrowheads="1"/>
          </p:cNvSpPr>
          <p:nvPr/>
        </p:nvSpPr>
        <p:spPr bwMode="auto">
          <a:xfrm>
            <a:off x="1014375" y="3718705"/>
            <a:ext cx="1395002" cy="80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14000"/>
              </a:lnSpc>
            </a:pPr>
            <a:r>
              <a:rPr lang="zh-CN" altLang="en-US" sz="1050" dirty="0">
                <a:solidFill>
                  <a:schemeClr val="tx1">
                    <a:lumMod val="50000"/>
                    <a:lumOff val="50000"/>
                  </a:schemeClr>
                </a:solidFill>
                <a:latin typeface="微软雅黑" pitchFamily="34" charset="-122"/>
                <a:ea typeface="微软雅黑" pitchFamily="34" charset="-122"/>
                <a:sym typeface="微软雅黑" pitchFamily="34" charset="-122"/>
              </a:rPr>
              <a:t>在此录入上述图表的综合描述说明，在此录入上述图表的综合描述说明。</a:t>
            </a:r>
            <a:endParaRPr lang="zh-CN" altLang="en-US" sz="1050" dirty="0">
              <a:solidFill>
                <a:schemeClr val="tx1">
                  <a:lumMod val="50000"/>
                  <a:lumOff val="50000"/>
                </a:schemeClr>
              </a:solidFill>
            </a:endParaRPr>
          </a:p>
        </p:txBody>
      </p:sp>
    </p:spTree>
    <p:extLst>
      <p:ext uri="{BB962C8B-B14F-4D97-AF65-F5344CB8AC3E}">
        <p14:creationId xmlns:p14="http://schemas.microsoft.com/office/powerpoint/2010/main" val="174308095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4" fill="hold" nodeType="withEffect">
                                  <p:stCondLst>
                                    <p:cond delay="45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par>
                                <p:cTn id="14" presetID="22" presetClass="entr" presetSubtype="1" fill="hold" nodeType="withEffect">
                                  <p:stCondLst>
                                    <p:cond delay="700"/>
                                  </p:stCondLst>
                                  <p:childTnLst>
                                    <p:set>
                                      <p:cBhvr>
                                        <p:cTn id="15" dur="1" fill="hold">
                                          <p:stCondLst>
                                            <p:cond delay="0"/>
                                          </p:stCondLst>
                                        </p:cTn>
                                        <p:tgtEl>
                                          <p:spTgt spid="11"/>
                                        </p:tgtEl>
                                        <p:attrNameLst>
                                          <p:attrName>style.visibility</p:attrName>
                                        </p:attrNameLst>
                                      </p:cBhvr>
                                      <p:to>
                                        <p:strVal val="visible"/>
                                      </p:to>
                                    </p:set>
                                    <p:animEffect transition="in" filter="wipe(up)">
                                      <p:cBhvr>
                                        <p:cTn id="16" dur="500"/>
                                        <p:tgtEl>
                                          <p:spTgt spid="11"/>
                                        </p:tgtEl>
                                      </p:cBhvr>
                                    </p:animEffect>
                                  </p:childTnLst>
                                </p:cTn>
                              </p:par>
                              <p:par>
                                <p:cTn id="17" presetID="22" presetClass="entr" presetSubtype="2" fill="hold" grpId="0" nodeType="withEffect">
                                  <p:stCondLst>
                                    <p:cond delay="25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500"/>
                                        <p:tgtEl>
                                          <p:spTgt spid="14"/>
                                        </p:tgtEl>
                                      </p:cBhvr>
                                    </p:animEffect>
                                  </p:childTnLst>
                                </p:cTn>
                              </p:par>
                              <p:par>
                                <p:cTn id="20" presetID="22" presetClass="entr" presetSubtype="1" fill="hold" nodeType="withEffect">
                                  <p:stCondLst>
                                    <p:cond delay="700"/>
                                  </p:stCondLst>
                                  <p:childTnLst>
                                    <p:set>
                                      <p:cBhvr>
                                        <p:cTn id="21" dur="1" fill="hold">
                                          <p:stCondLst>
                                            <p:cond delay="0"/>
                                          </p:stCondLst>
                                        </p:cTn>
                                        <p:tgtEl>
                                          <p:spTgt spid="16"/>
                                        </p:tgtEl>
                                        <p:attrNameLst>
                                          <p:attrName>style.visibility</p:attrName>
                                        </p:attrNameLst>
                                      </p:cBhvr>
                                      <p:to>
                                        <p:strVal val="visible"/>
                                      </p:to>
                                    </p:set>
                                    <p:animEffect transition="in" filter="wipe(up)">
                                      <p:cBhvr>
                                        <p:cTn id="22" dur="500"/>
                                        <p:tgtEl>
                                          <p:spTgt spid="16"/>
                                        </p:tgtEl>
                                      </p:cBhvr>
                                    </p:animEffect>
                                  </p:childTnLst>
                                </p:cTn>
                              </p:par>
                            </p:childTnLst>
                          </p:cTn>
                        </p:par>
                        <p:par>
                          <p:cTn id="23" fill="hold">
                            <p:stCondLst>
                              <p:cond delay="1200"/>
                            </p:stCondLst>
                            <p:childTnLst>
                              <p:par>
                                <p:cTn id="24" presetID="10" presetClass="entr" presetSubtype="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par>
                          <p:cTn id="33" fill="hold">
                            <p:stCondLst>
                              <p:cond delay="1700"/>
                            </p:stCondLst>
                            <p:childTnLst>
                              <p:par>
                                <p:cTn id="34" presetID="22" presetClass="entr" presetSubtype="2"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right)">
                                      <p:cBhvr>
                                        <p:cTn id="39" dur="500"/>
                                        <p:tgtEl>
                                          <p:spTgt spid="20"/>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wipe(right)">
                                      <p:cBhvr>
                                        <p:cTn id="42" dur="500"/>
                                        <p:tgtEl>
                                          <p:spTgt spid="23"/>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right)">
                                      <p:cBhvr>
                                        <p:cTn id="45" dur="500"/>
                                        <p:tgtEl>
                                          <p:spTgt spid="2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left)">
                                      <p:cBhvr>
                                        <p:cTn id="48" dur="500"/>
                                        <p:tgtEl>
                                          <p:spTgt spid="21"/>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left)">
                                      <p:cBhvr>
                                        <p:cTn id="5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9" grpId="0" animBg="1"/>
      <p:bldP spid="10" grpId="0"/>
      <p:bldP spid="14" grpId="0" animBg="1"/>
      <p:bldP spid="15"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 name="Freeform 6"/>
          <p:cNvSpPr>
            <a:spLocks/>
          </p:cNvSpPr>
          <p:nvPr/>
        </p:nvSpPr>
        <p:spPr bwMode="auto">
          <a:xfrm>
            <a:off x="1626949" y="1482754"/>
            <a:ext cx="2461251" cy="2461251"/>
          </a:xfrm>
          <a:custGeom>
            <a:avLst/>
            <a:gdLst>
              <a:gd name="T0" fmla="*/ 2147483646 w 4042"/>
              <a:gd name="T1" fmla="*/ 0 h 4042"/>
              <a:gd name="T2" fmla="*/ 2147483646 w 4042"/>
              <a:gd name="T3" fmla="*/ 2147483646 h 4042"/>
              <a:gd name="T4" fmla="*/ 2147483646 w 4042"/>
              <a:gd name="T5" fmla="*/ 2147483646 h 4042"/>
              <a:gd name="T6" fmla="*/ 0 w 4042"/>
              <a:gd name="T7" fmla="*/ 2147483646 h 4042"/>
              <a:gd name="T8" fmla="*/ 2147483646 w 4042"/>
              <a:gd name="T9" fmla="*/ 0 h 40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42" h="4042">
                <a:moveTo>
                  <a:pt x="2021" y="0"/>
                </a:moveTo>
                <a:lnTo>
                  <a:pt x="4042" y="2021"/>
                </a:lnTo>
                <a:lnTo>
                  <a:pt x="2021" y="4042"/>
                </a:lnTo>
                <a:lnTo>
                  <a:pt x="0" y="2021"/>
                </a:lnTo>
                <a:lnTo>
                  <a:pt x="2021" y="0"/>
                </a:lnTo>
                <a:close/>
              </a:path>
            </a:pathLst>
          </a:custGeom>
          <a:solidFill>
            <a:srgbClr val="2580D1"/>
          </a:solidFill>
          <a:ln>
            <a:noFill/>
          </a:ln>
        </p:spPr>
        <p:txBody>
          <a:bodyPr/>
          <a:lstStyle/>
          <a:p>
            <a:endParaRPr lang="zh-CN" altLang="en-US"/>
          </a:p>
        </p:txBody>
      </p:sp>
      <p:sp>
        <p:nvSpPr>
          <p:cNvPr id="5" name="Freeform 7"/>
          <p:cNvSpPr>
            <a:spLocks/>
          </p:cNvSpPr>
          <p:nvPr/>
        </p:nvSpPr>
        <p:spPr bwMode="auto">
          <a:xfrm>
            <a:off x="3276512" y="906717"/>
            <a:ext cx="1745964" cy="1745964"/>
          </a:xfrm>
          <a:custGeom>
            <a:avLst/>
            <a:gdLst>
              <a:gd name="T0" fmla="*/ 2147483646 w 2867"/>
              <a:gd name="T1" fmla="*/ 0 h 2867"/>
              <a:gd name="T2" fmla="*/ 2147483646 w 2867"/>
              <a:gd name="T3" fmla="*/ 2147483646 h 2867"/>
              <a:gd name="T4" fmla="*/ 2147483646 w 2867"/>
              <a:gd name="T5" fmla="*/ 2147483646 h 2867"/>
              <a:gd name="T6" fmla="*/ 0 w 2867"/>
              <a:gd name="T7" fmla="*/ 2147483646 h 2867"/>
              <a:gd name="T8" fmla="*/ 2147483646 w 2867"/>
              <a:gd name="T9" fmla="*/ 0 h 28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67" h="2867">
                <a:moveTo>
                  <a:pt x="1433" y="0"/>
                </a:moveTo>
                <a:lnTo>
                  <a:pt x="2867" y="1434"/>
                </a:lnTo>
                <a:lnTo>
                  <a:pt x="1433" y="2867"/>
                </a:lnTo>
                <a:lnTo>
                  <a:pt x="0" y="1434"/>
                </a:lnTo>
                <a:lnTo>
                  <a:pt x="1433" y="0"/>
                </a:lnTo>
                <a:close/>
              </a:path>
            </a:pathLst>
          </a:custGeom>
          <a:solidFill>
            <a:srgbClr val="2BB1E0"/>
          </a:solidFill>
          <a:ln>
            <a:noFill/>
          </a:ln>
        </p:spPr>
        <p:txBody>
          <a:bodyPr/>
          <a:lstStyle/>
          <a:p>
            <a:endParaRPr lang="zh-CN" altLang="en-US"/>
          </a:p>
        </p:txBody>
      </p:sp>
      <p:sp>
        <p:nvSpPr>
          <p:cNvPr id="6" name="Freeform 8"/>
          <p:cNvSpPr>
            <a:spLocks/>
          </p:cNvSpPr>
          <p:nvPr/>
        </p:nvSpPr>
        <p:spPr bwMode="auto">
          <a:xfrm>
            <a:off x="3410999" y="2774078"/>
            <a:ext cx="1478179" cy="1478179"/>
          </a:xfrm>
          <a:custGeom>
            <a:avLst/>
            <a:gdLst>
              <a:gd name="T0" fmla="*/ 2147483646 w 2427"/>
              <a:gd name="T1" fmla="*/ 0 h 2427"/>
              <a:gd name="T2" fmla="*/ 2147483646 w 2427"/>
              <a:gd name="T3" fmla="*/ 2147483646 h 2427"/>
              <a:gd name="T4" fmla="*/ 2147483646 w 2427"/>
              <a:gd name="T5" fmla="*/ 2147483646 h 2427"/>
              <a:gd name="T6" fmla="*/ 0 w 2427"/>
              <a:gd name="T7" fmla="*/ 2147483646 h 2427"/>
              <a:gd name="T8" fmla="*/ 2147483646 w 2427"/>
              <a:gd name="T9" fmla="*/ 0 h 24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27" h="2427">
                <a:moveTo>
                  <a:pt x="1213" y="0"/>
                </a:moveTo>
                <a:lnTo>
                  <a:pt x="2427" y="1214"/>
                </a:lnTo>
                <a:lnTo>
                  <a:pt x="1213" y="2427"/>
                </a:lnTo>
                <a:lnTo>
                  <a:pt x="0" y="1214"/>
                </a:lnTo>
                <a:lnTo>
                  <a:pt x="1213" y="0"/>
                </a:lnTo>
                <a:close/>
              </a:path>
            </a:pathLst>
          </a:custGeom>
          <a:solidFill>
            <a:srgbClr val="2BB1E0"/>
          </a:solidFill>
          <a:ln>
            <a:noFill/>
          </a:ln>
        </p:spPr>
        <p:txBody>
          <a:bodyPr/>
          <a:lstStyle/>
          <a:p>
            <a:endParaRPr lang="zh-CN" altLang="en-US"/>
          </a:p>
        </p:txBody>
      </p:sp>
      <p:sp>
        <p:nvSpPr>
          <p:cNvPr id="7" name="Freeform 9"/>
          <p:cNvSpPr>
            <a:spLocks/>
          </p:cNvSpPr>
          <p:nvPr/>
        </p:nvSpPr>
        <p:spPr bwMode="auto">
          <a:xfrm>
            <a:off x="4210787" y="2094497"/>
            <a:ext cx="1240147" cy="1238956"/>
          </a:xfrm>
          <a:custGeom>
            <a:avLst/>
            <a:gdLst>
              <a:gd name="T0" fmla="*/ 2147483646 w 2587"/>
              <a:gd name="T1" fmla="*/ 0 h 2586"/>
              <a:gd name="T2" fmla="*/ 2147483646 w 2587"/>
              <a:gd name="T3" fmla="*/ 2147483646 h 2586"/>
              <a:gd name="T4" fmla="*/ 2147483646 w 2587"/>
              <a:gd name="T5" fmla="*/ 2147483646 h 2586"/>
              <a:gd name="T6" fmla="*/ 0 w 2587"/>
              <a:gd name="T7" fmla="*/ 2147483646 h 2586"/>
              <a:gd name="T8" fmla="*/ 2147483646 w 2587"/>
              <a:gd name="T9" fmla="*/ 0 h 25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7" h="2586">
                <a:moveTo>
                  <a:pt x="1294" y="0"/>
                </a:moveTo>
                <a:lnTo>
                  <a:pt x="2587" y="1293"/>
                </a:lnTo>
                <a:lnTo>
                  <a:pt x="1294" y="2586"/>
                </a:lnTo>
                <a:lnTo>
                  <a:pt x="0" y="1293"/>
                </a:lnTo>
                <a:lnTo>
                  <a:pt x="1294" y="0"/>
                </a:lnTo>
                <a:close/>
              </a:path>
            </a:pathLst>
          </a:custGeom>
          <a:solidFill>
            <a:srgbClr val="2580D1"/>
          </a:solidFill>
          <a:ln>
            <a:noFill/>
          </a:ln>
        </p:spPr>
        <p:txBody>
          <a:bodyPr/>
          <a:lstStyle/>
          <a:p>
            <a:endParaRPr lang="zh-CN" altLang="en-US"/>
          </a:p>
        </p:txBody>
      </p:sp>
      <p:cxnSp>
        <p:nvCxnSpPr>
          <p:cNvPr id="8" name="直接连接符 25"/>
          <p:cNvCxnSpPr>
            <a:cxnSpLocks noChangeShapeType="1"/>
          </p:cNvCxnSpPr>
          <p:nvPr/>
        </p:nvCxnSpPr>
        <p:spPr bwMode="auto">
          <a:xfrm>
            <a:off x="5022476" y="1780294"/>
            <a:ext cx="275284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直接连接符 26"/>
          <p:cNvCxnSpPr>
            <a:cxnSpLocks noChangeShapeType="1"/>
          </p:cNvCxnSpPr>
          <p:nvPr/>
        </p:nvCxnSpPr>
        <p:spPr bwMode="auto">
          <a:xfrm>
            <a:off x="5462836" y="2713379"/>
            <a:ext cx="275403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 name="直接连接符 30"/>
          <p:cNvCxnSpPr>
            <a:cxnSpLocks noChangeShapeType="1"/>
          </p:cNvCxnSpPr>
          <p:nvPr/>
        </p:nvCxnSpPr>
        <p:spPr bwMode="auto">
          <a:xfrm>
            <a:off x="4889178" y="3513167"/>
            <a:ext cx="275284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31"/>
          <p:cNvSpPr txBox="1">
            <a:spLocks noChangeArrowheads="1"/>
          </p:cNvSpPr>
          <p:nvPr/>
        </p:nvSpPr>
        <p:spPr bwMode="auto">
          <a:xfrm>
            <a:off x="2231551" y="2284922"/>
            <a:ext cx="1250858" cy="346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649">
                <a:solidFill>
                  <a:schemeClr val="bg1"/>
                </a:solidFill>
                <a:latin typeface="微软雅黑" panose="020B0503020204020204" pitchFamily="34" charset="-122"/>
              </a:rPr>
              <a:t>标题文字</a:t>
            </a:r>
            <a:endParaRPr lang="en-US" sz="1649">
              <a:solidFill>
                <a:schemeClr val="bg1"/>
              </a:solidFill>
              <a:latin typeface="微软雅黑" panose="020B0503020204020204" pitchFamily="34" charset="-122"/>
            </a:endParaRPr>
          </a:p>
        </p:txBody>
      </p:sp>
      <p:sp>
        <p:nvSpPr>
          <p:cNvPr id="12" name="TextBox 32"/>
          <p:cNvSpPr txBox="1">
            <a:spLocks noChangeArrowheads="1"/>
          </p:cNvSpPr>
          <p:nvPr/>
        </p:nvSpPr>
        <p:spPr bwMode="auto">
          <a:xfrm>
            <a:off x="2231551" y="2581271"/>
            <a:ext cx="1250858" cy="55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999" b="1">
                <a:solidFill>
                  <a:schemeClr val="bg1"/>
                </a:solidFill>
                <a:latin typeface="微软雅黑" panose="020B0503020204020204" pitchFamily="34" charset="-122"/>
              </a:rPr>
              <a:t>75%</a:t>
            </a:r>
          </a:p>
        </p:txBody>
      </p:sp>
      <p:sp>
        <p:nvSpPr>
          <p:cNvPr id="13" name="TextBox 33"/>
          <p:cNvSpPr txBox="1">
            <a:spLocks noChangeArrowheads="1"/>
          </p:cNvSpPr>
          <p:nvPr/>
        </p:nvSpPr>
        <p:spPr bwMode="auto">
          <a:xfrm>
            <a:off x="3541917" y="1407774"/>
            <a:ext cx="1250859" cy="32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bg1"/>
                </a:solidFill>
                <a:latin typeface="微软雅黑" panose="020B0503020204020204" pitchFamily="34" charset="-122"/>
              </a:rPr>
              <a:t>标题文字</a:t>
            </a:r>
            <a:endParaRPr lang="en-US" sz="1499">
              <a:solidFill>
                <a:schemeClr val="bg1"/>
              </a:solidFill>
              <a:latin typeface="微软雅黑" panose="020B0503020204020204" pitchFamily="34" charset="-122"/>
            </a:endParaRPr>
          </a:p>
        </p:txBody>
      </p:sp>
      <p:sp>
        <p:nvSpPr>
          <p:cNvPr id="14" name="TextBox 34"/>
          <p:cNvSpPr txBox="1">
            <a:spLocks noChangeArrowheads="1"/>
          </p:cNvSpPr>
          <p:nvPr/>
        </p:nvSpPr>
        <p:spPr bwMode="auto">
          <a:xfrm>
            <a:off x="3541917" y="1629143"/>
            <a:ext cx="1250859" cy="55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999" b="1">
                <a:solidFill>
                  <a:schemeClr val="bg1"/>
                </a:solidFill>
                <a:latin typeface="微软雅黑" panose="020B0503020204020204" pitchFamily="34" charset="-122"/>
              </a:rPr>
              <a:t>54%</a:t>
            </a:r>
          </a:p>
        </p:txBody>
      </p:sp>
      <p:sp>
        <p:nvSpPr>
          <p:cNvPr id="15" name="TextBox 35"/>
          <p:cNvSpPr txBox="1">
            <a:spLocks noChangeArrowheads="1"/>
          </p:cNvSpPr>
          <p:nvPr/>
        </p:nvSpPr>
        <p:spPr bwMode="auto">
          <a:xfrm>
            <a:off x="3541917" y="3157309"/>
            <a:ext cx="1250859" cy="299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349">
                <a:solidFill>
                  <a:schemeClr val="bg1"/>
                </a:solidFill>
                <a:latin typeface="微软雅黑" panose="020B0503020204020204" pitchFamily="34" charset="-122"/>
              </a:rPr>
              <a:t>标题文字</a:t>
            </a:r>
            <a:endParaRPr lang="en-US" sz="1349">
              <a:solidFill>
                <a:schemeClr val="bg1"/>
              </a:solidFill>
              <a:latin typeface="微软雅黑" panose="020B0503020204020204" pitchFamily="34" charset="-122"/>
            </a:endParaRPr>
          </a:p>
        </p:txBody>
      </p:sp>
      <p:sp>
        <p:nvSpPr>
          <p:cNvPr id="16" name="TextBox 36"/>
          <p:cNvSpPr txBox="1">
            <a:spLocks noChangeArrowheads="1"/>
          </p:cNvSpPr>
          <p:nvPr/>
        </p:nvSpPr>
        <p:spPr bwMode="auto">
          <a:xfrm>
            <a:off x="3541917" y="3378679"/>
            <a:ext cx="1250859" cy="5077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699" b="1">
                <a:solidFill>
                  <a:schemeClr val="bg1"/>
                </a:solidFill>
                <a:latin typeface="微软雅黑" panose="020B0503020204020204" pitchFamily="34" charset="-122"/>
              </a:rPr>
              <a:t>40%</a:t>
            </a:r>
          </a:p>
        </p:txBody>
      </p:sp>
      <p:sp>
        <p:nvSpPr>
          <p:cNvPr id="17" name="TextBox 37"/>
          <p:cNvSpPr txBox="1">
            <a:spLocks noChangeArrowheads="1"/>
          </p:cNvSpPr>
          <p:nvPr/>
        </p:nvSpPr>
        <p:spPr bwMode="auto">
          <a:xfrm>
            <a:off x="4239351" y="2480108"/>
            <a:ext cx="125085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200">
                <a:solidFill>
                  <a:schemeClr val="bg1"/>
                </a:solidFill>
                <a:latin typeface="微软雅黑" panose="020B0503020204020204" pitchFamily="34" charset="-122"/>
              </a:rPr>
              <a:t>标题文字</a:t>
            </a:r>
            <a:endParaRPr lang="en-US" sz="1200">
              <a:solidFill>
                <a:schemeClr val="bg1"/>
              </a:solidFill>
              <a:latin typeface="微软雅黑" panose="020B0503020204020204" pitchFamily="34" charset="-122"/>
            </a:endParaRPr>
          </a:p>
        </p:txBody>
      </p:sp>
      <p:sp>
        <p:nvSpPr>
          <p:cNvPr id="18" name="TextBox 38"/>
          <p:cNvSpPr txBox="1">
            <a:spLocks noChangeArrowheads="1"/>
          </p:cNvSpPr>
          <p:nvPr/>
        </p:nvSpPr>
        <p:spPr bwMode="auto">
          <a:xfrm>
            <a:off x="4207216" y="2601505"/>
            <a:ext cx="1250858" cy="438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249" b="1">
                <a:solidFill>
                  <a:schemeClr val="bg1"/>
                </a:solidFill>
                <a:latin typeface="微软雅黑" panose="020B0503020204020204" pitchFamily="34" charset="-122"/>
              </a:rPr>
              <a:t>29%</a:t>
            </a:r>
          </a:p>
        </p:txBody>
      </p:sp>
      <p:sp>
        <p:nvSpPr>
          <p:cNvPr id="19" name="TextBox 39"/>
          <p:cNvSpPr txBox="1">
            <a:spLocks noChangeArrowheads="1"/>
          </p:cNvSpPr>
          <p:nvPr/>
        </p:nvSpPr>
        <p:spPr bwMode="auto">
          <a:xfrm>
            <a:off x="5324777" y="1338744"/>
            <a:ext cx="24683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200">
                <a:latin typeface="微软雅黑" panose="020B0503020204020204" pitchFamily="34" charset="-122"/>
              </a:rPr>
              <a:t>这里可以添加主要内容这里可以添加主要内容这里可以添加主要内容</a:t>
            </a:r>
          </a:p>
        </p:txBody>
      </p:sp>
      <p:sp>
        <p:nvSpPr>
          <p:cNvPr id="20" name="TextBox 40"/>
          <p:cNvSpPr txBox="1">
            <a:spLocks noChangeArrowheads="1"/>
          </p:cNvSpPr>
          <p:nvPr/>
        </p:nvSpPr>
        <p:spPr bwMode="auto">
          <a:xfrm>
            <a:off x="5754425" y="2261119"/>
            <a:ext cx="24683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200">
                <a:latin typeface="微软雅黑" panose="020B0503020204020204" pitchFamily="34" charset="-122"/>
              </a:rPr>
              <a:t>这里可以添加主要内容这里可以添加主要内容这里可以添加主要内容</a:t>
            </a:r>
          </a:p>
        </p:txBody>
      </p:sp>
      <p:sp>
        <p:nvSpPr>
          <p:cNvPr id="21" name="TextBox 41"/>
          <p:cNvSpPr txBox="1">
            <a:spLocks noChangeArrowheads="1"/>
          </p:cNvSpPr>
          <p:nvPr/>
        </p:nvSpPr>
        <p:spPr bwMode="auto">
          <a:xfrm>
            <a:off x="685533" y="3282276"/>
            <a:ext cx="154601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200">
                <a:latin typeface="微软雅黑" panose="020B0503020204020204" pitchFamily="34" charset="-122"/>
              </a:rPr>
              <a:t>这里可以添加主要内容这里可以添加主要内容这里可以添加主要内容</a:t>
            </a:r>
          </a:p>
        </p:txBody>
      </p:sp>
      <p:sp>
        <p:nvSpPr>
          <p:cNvPr id="22" name="TextBox 42"/>
          <p:cNvSpPr txBox="1">
            <a:spLocks noChangeArrowheads="1"/>
          </p:cNvSpPr>
          <p:nvPr/>
        </p:nvSpPr>
        <p:spPr bwMode="auto">
          <a:xfrm>
            <a:off x="5324777" y="3062096"/>
            <a:ext cx="24683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200">
                <a:latin typeface="微软雅黑" panose="020B0503020204020204" pitchFamily="34" charset="-122"/>
              </a:rPr>
              <a:t>这里可以添加主要内容这里可以添加主要内容这里可以添加主要内容</a:t>
            </a:r>
          </a:p>
        </p:txBody>
      </p:sp>
    </p:spTree>
    <p:extLst>
      <p:ext uri="{BB962C8B-B14F-4D97-AF65-F5344CB8AC3E}">
        <p14:creationId xmlns:p14="http://schemas.microsoft.com/office/powerpoint/2010/main" val="16112230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31"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 calcmode="lin" valueType="num">
                                      <p:cBhvr>
                                        <p:cTn id="27" dur="500" fill="hold"/>
                                        <p:tgtEl>
                                          <p:spTgt spid="11"/>
                                        </p:tgtEl>
                                        <p:attrNameLst>
                                          <p:attrName>style.rotation</p:attrName>
                                        </p:attrNameLst>
                                      </p:cBhvr>
                                      <p:tavLst>
                                        <p:tav tm="0">
                                          <p:val>
                                            <p:fltVal val="90"/>
                                          </p:val>
                                        </p:tav>
                                        <p:tav tm="100000">
                                          <p:val>
                                            <p:fltVal val="0"/>
                                          </p:val>
                                        </p:tav>
                                      </p:tavLst>
                                    </p:anim>
                                    <p:animEffect transition="in" filter="fade">
                                      <p:cBhvr>
                                        <p:cTn id="28" dur="500"/>
                                        <p:tgtEl>
                                          <p:spTgt spid="11"/>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 calcmode="lin" valueType="num">
                                      <p:cBhvr>
                                        <p:cTn id="33" dur="500" fill="hold"/>
                                        <p:tgtEl>
                                          <p:spTgt spid="12"/>
                                        </p:tgtEl>
                                        <p:attrNameLst>
                                          <p:attrName>style.rotation</p:attrName>
                                        </p:attrNameLst>
                                      </p:cBhvr>
                                      <p:tavLst>
                                        <p:tav tm="0">
                                          <p:val>
                                            <p:fltVal val="90"/>
                                          </p:val>
                                        </p:tav>
                                        <p:tav tm="100000">
                                          <p:val>
                                            <p:fltVal val="0"/>
                                          </p:val>
                                        </p:tav>
                                      </p:tavLst>
                                    </p:anim>
                                    <p:animEffect transition="in" filter="fade">
                                      <p:cBhvr>
                                        <p:cTn id="34" dur="500"/>
                                        <p:tgtEl>
                                          <p:spTgt spid="12"/>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 calcmode="lin" valueType="num">
                                      <p:cBhvr>
                                        <p:cTn id="39" dur="500" fill="hold"/>
                                        <p:tgtEl>
                                          <p:spTgt spid="13"/>
                                        </p:tgtEl>
                                        <p:attrNameLst>
                                          <p:attrName>style.rotation</p:attrName>
                                        </p:attrNameLst>
                                      </p:cBhvr>
                                      <p:tavLst>
                                        <p:tav tm="0">
                                          <p:val>
                                            <p:fltVal val="90"/>
                                          </p:val>
                                        </p:tav>
                                        <p:tav tm="100000">
                                          <p:val>
                                            <p:fltVal val="0"/>
                                          </p:val>
                                        </p:tav>
                                      </p:tavLst>
                                    </p:anim>
                                    <p:animEffect transition="in" filter="fade">
                                      <p:cBhvr>
                                        <p:cTn id="40" dur="500"/>
                                        <p:tgtEl>
                                          <p:spTgt spid="13"/>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 calcmode="lin" valueType="num">
                                      <p:cBhvr>
                                        <p:cTn id="45" dur="500" fill="hold"/>
                                        <p:tgtEl>
                                          <p:spTgt spid="14"/>
                                        </p:tgtEl>
                                        <p:attrNameLst>
                                          <p:attrName>style.rotation</p:attrName>
                                        </p:attrNameLst>
                                      </p:cBhvr>
                                      <p:tavLst>
                                        <p:tav tm="0">
                                          <p:val>
                                            <p:fltVal val="90"/>
                                          </p:val>
                                        </p:tav>
                                        <p:tav tm="100000">
                                          <p:val>
                                            <p:fltVal val="0"/>
                                          </p:val>
                                        </p:tav>
                                      </p:tavLst>
                                    </p:anim>
                                    <p:animEffect transition="in" filter="fade">
                                      <p:cBhvr>
                                        <p:cTn id="46" dur="500"/>
                                        <p:tgtEl>
                                          <p:spTgt spid="14"/>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 calcmode="lin" valueType="num">
                                      <p:cBhvr>
                                        <p:cTn id="51" dur="500" fill="hold"/>
                                        <p:tgtEl>
                                          <p:spTgt spid="17"/>
                                        </p:tgtEl>
                                        <p:attrNameLst>
                                          <p:attrName>style.rotation</p:attrName>
                                        </p:attrNameLst>
                                      </p:cBhvr>
                                      <p:tavLst>
                                        <p:tav tm="0">
                                          <p:val>
                                            <p:fltVal val="90"/>
                                          </p:val>
                                        </p:tav>
                                        <p:tav tm="100000">
                                          <p:val>
                                            <p:fltVal val="0"/>
                                          </p:val>
                                        </p:tav>
                                      </p:tavLst>
                                    </p:anim>
                                    <p:animEffect transition="in" filter="fade">
                                      <p:cBhvr>
                                        <p:cTn id="52" dur="500"/>
                                        <p:tgtEl>
                                          <p:spTgt spid="17"/>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 calcmode="lin" valueType="num">
                                      <p:cBhvr>
                                        <p:cTn id="57" dur="500" fill="hold"/>
                                        <p:tgtEl>
                                          <p:spTgt spid="18"/>
                                        </p:tgtEl>
                                        <p:attrNameLst>
                                          <p:attrName>style.rotation</p:attrName>
                                        </p:attrNameLst>
                                      </p:cBhvr>
                                      <p:tavLst>
                                        <p:tav tm="0">
                                          <p:val>
                                            <p:fltVal val="90"/>
                                          </p:val>
                                        </p:tav>
                                        <p:tav tm="100000">
                                          <p:val>
                                            <p:fltVal val="0"/>
                                          </p:val>
                                        </p:tav>
                                      </p:tavLst>
                                    </p:anim>
                                    <p:animEffect transition="in" filter="fade">
                                      <p:cBhvr>
                                        <p:cTn id="58" dur="500"/>
                                        <p:tgtEl>
                                          <p:spTgt spid="18"/>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 calcmode="lin" valueType="num">
                                      <p:cBhvr>
                                        <p:cTn id="63" dur="500" fill="hold"/>
                                        <p:tgtEl>
                                          <p:spTgt spid="15"/>
                                        </p:tgtEl>
                                        <p:attrNameLst>
                                          <p:attrName>style.rotation</p:attrName>
                                        </p:attrNameLst>
                                      </p:cBhvr>
                                      <p:tavLst>
                                        <p:tav tm="0">
                                          <p:val>
                                            <p:fltVal val="90"/>
                                          </p:val>
                                        </p:tav>
                                        <p:tav tm="100000">
                                          <p:val>
                                            <p:fltVal val="0"/>
                                          </p:val>
                                        </p:tav>
                                      </p:tavLst>
                                    </p:anim>
                                    <p:animEffect transition="in" filter="fade">
                                      <p:cBhvr>
                                        <p:cTn id="64" dur="500"/>
                                        <p:tgtEl>
                                          <p:spTgt spid="15"/>
                                        </p:tgtEl>
                                      </p:cBhvr>
                                    </p:animEffect>
                                  </p:childTnLst>
                                </p:cTn>
                              </p:par>
                              <p:par>
                                <p:cTn id="65" presetID="31" presetClass="entr" presetSubtype="0" fill="hold" grpId="0" nodeType="with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 calcmode="lin" valueType="num">
                                      <p:cBhvr>
                                        <p:cTn id="69" dur="500" fill="hold"/>
                                        <p:tgtEl>
                                          <p:spTgt spid="16"/>
                                        </p:tgtEl>
                                        <p:attrNameLst>
                                          <p:attrName>style.rotation</p:attrName>
                                        </p:attrNameLst>
                                      </p:cBhvr>
                                      <p:tavLst>
                                        <p:tav tm="0">
                                          <p:val>
                                            <p:fltVal val="90"/>
                                          </p:val>
                                        </p:tav>
                                        <p:tav tm="100000">
                                          <p:val>
                                            <p:fltVal val="0"/>
                                          </p:val>
                                        </p:tav>
                                      </p:tavLst>
                                    </p:anim>
                                    <p:animEffect transition="in" filter="fade">
                                      <p:cBhvr>
                                        <p:cTn id="70" dur="500"/>
                                        <p:tgtEl>
                                          <p:spTgt spid="16"/>
                                        </p:tgtEl>
                                      </p:cBhvr>
                                    </p:animEffect>
                                  </p:childTnLst>
                                </p:cTn>
                              </p:par>
                            </p:childTnLst>
                          </p:cTn>
                        </p:par>
                        <p:par>
                          <p:cTn id="71" fill="hold">
                            <p:stCondLst>
                              <p:cond delay="1500"/>
                            </p:stCondLst>
                            <p:childTnLst>
                              <p:par>
                                <p:cTn id="72" presetID="22" presetClass="entr" presetSubtype="8" fill="hold" nodeType="afterEffect">
                                  <p:stCondLst>
                                    <p:cond delay="0"/>
                                  </p:stCondLst>
                                  <p:childTnLst>
                                    <p:set>
                                      <p:cBhvr>
                                        <p:cTn id="73" dur="1" fill="hold">
                                          <p:stCondLst>
                                            <p:cond delay="0"/>
                                          </p:stCondLst>
                                        </p:cTn>
                                        <p:tgtEl>
                                          <p:spTgt spid="8"/>
                                        </p:tgtEl>
                                        <p:attrNameLst>
                                          <p:attrName>style.visibility</p:attrName>
                                        </p:attrNameLst>
                                      </p:cBhvr>
                                      <p:to>
                                        <p:strVal val="visible"/>
                                      </p:to>
                                    </p:set>
                                    <p:animEffect transition="in" filter="wipe(left)">
                                      <p:cBhvr>
                                        <p:cTn id="74" dur="500"/>
                                        <p:tgtEl>
                                          <p:spTgt spid="8"/>
                                        </p:tgtEl>
                                      </p:cBhvr>
                                    </p:animEffect>
                                  </p:childTnLst>
                                </p:cTn>
                              </p:par>
                              <p:par>
                                <p:cTn id="75" presetID="22" presetClass="entr" presetSubtype="8" fill="hold" nodeType="withEffect">
                                  <p:stCondLst>
                                    <p:cond delay="0"/>
                                  </p:stCondLst>
                                  <p:childTnLst>
                                    <p:set>
                                      <p:cBhvr>
                                        <p:cTn id="76" dur="1" fill="hold">
                                          <p:stCondLst>
                                            <p:cond delay="0"/>
                                          </p:stCondLst>
                                        </p:cTn>
                                        <p:tgtEl>
                                          <p:spTgt spid="9"/>
                                        </p:tgtEl>
                                        <p:attrNameLst>
                                          <p:attrName>style.visibility</p:attrName>
                                        </p:attrNameLst>
                                      </p:cBhvr>
                                      <p:to>
                                        <p:strVal val="visible"/>
                                      </p:to>
                                    </p:set>
                                    <p:animEffect transition="in" filter="wipe(left)">
                                      <p:cBhvr>
                                        <p:cTn id="77" dur="500"/>
                                        <p:tgtEl>
                                          <p:spTgt spid="9"/>
                                        </p:tgtEl>
                                      </p:cBhvr>
                                    </p:animEffect>
                                  </p:childTnLst>
                                </p:cTn>
                              </p:par>
                              <p:par>
                                <p:cTn id="78" presetID="22" presetClass="entr" presetSubtype="8" fill="hold" nodeType="withEffect">
                                  <p:stCondLst>
                                    <p:cond delay="0"/>
                                  </p:stCondLst>
                                  <p:childTnLst>
                                    <p:set>
                                      <p:cBhvr>
                                        <p:cTn id="79" dur="1" fill="hold">
                                          <p:stCondLst>
                                            <p:cond delay="0"/>
                                          </p:stCondLst>
                                        </p:cTn>
                                        <p:tgtEl>
                                          <p:spTgt spid="10"/>
                                        </p:tgtEl>
                                        <p:attrNameLst>
                                          <p:attrName>style.visibility</p:attrName>
                                        </p:attrNameLst>
                                      </p:cBhvr>
                                      <p:to>
                                        <p:strVal val="visible"/>
                                      </p:to>
                                    </p:set>
                                    <p:animEffect transition="in" filter="wipe(left)">
                                      <p:cBhvr>
                                        <p:cTn id="80" dur="500"/>
                                        <p:tgtEl>
                                          <p:spTgt spid="10"/>
                                        </p:tgtEl>
                                      </p:cBhvr>
                                    </p:animEffect>
                                  </p:childTnLst>
                                </p:cTn>
                              </p:par>
                            </p:childTnLst>
                          </p:cTn>
                        </p:par>
                        <p:par>
                          <p:cTn id="81" fill="hold">
                            <p:stCondLst>
                              <p:cond delay="2000"/>
                            </p:stCondLst>
                            <p:childTnLst>
                              <p:par>
                                <p:cTn id="82" presetID="22" presetClass="entr" presetSubtype="8"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wipe(left)">
                                      <p:cBhvr>
                                        <p:cTn id="84" dur="500"/>
                                        <p:tgtEl>
                                          <p:spTgt spid="19"/>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ipe(left)">
                                      <p:cBhvr>
                                        <p:cTn id="87" dur="500"/>
                                        <p:tgtEl>
                                          <p:spTgt spid="20"/>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wipe(left)">
                                      <p:cBhvr>
                                        <p:cTn id="90" dur="500"/>
                                        <p:tgtEl>
                                          <p:spTgt spid="22"/>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21"/>
                                        </p:tgtEl>
                                        <p:attrNameLst>
                                          <p:attrName>style.visibility</p:attrName>
                                        </p:attrNameLst>
                                      </p:cBhvr>
                                      <p:to>
                                        <p:strVal val="visible"/>
                                      </p:to>
                                    </p:set>
                                    <p:animEffect transition="in" filter="wipe(right)">
                                      <p:cBhvr>
                                        <p:cTn id="9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autoUpdateAnimBg="0"/>
      <p:bldP spid="20" grpId="0" autoUpdateAnimBg="0"/>
      <p:bldP spid="21" grpId="0" autoUpdateAnimBg="0"/>
      <p:bldP spid="22"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5364519" y="1028173"/>
            <a:ext cx="2159959" cy="477113"/>
            <a:chOff x="3131840" y="987574"/>
            <a:chExt cx="2880320" cy="648072"/>
          </a:xfrm>
        </p:grpSpPr>
        <p:sp>
          <p:nvSpPr>
            <p:cNvPr id="30" name="圆角矩形 29"/>
            <p:cNvSpPr/>
            <p:nvPr/>
          </p:nvSpPr>
          <p:spPr>
            <a:xfrm>
              <a:off x="3131840" y="987574"/>
              <a:ext cx="2880320" cy="648072"/>
            </a:xfrm>
            <a:prstGeom prst="roundRect">
              <a:avLst>
                <a:gd name="adj" fmla="val 50000"/>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rgbClr val="2BB1E0"/>
                </a:solidFill>
              </a:endParaRPr>
            </a:p>
          </p:txBody>
        </p:sp>
        <p:sp>
          <p:nvSpPr>
            <p:cNvPr id="31" name="TextBox 3"/>
            <p:cNvSpPr txBox="1"/>
            <p:nvPr/>
          </p:nvSpPr>
          <p:spPr>
            <a:xfrm>
              <a:off x="3864114" y="1080778"/>
              <a:ext cx="1631428" cy="548703"/>
            </a:xfrm>
            <a:prstGeom prst="rect">
              <a:avLst/>
            </a:prstGeom>
            <a:noFill/>
          </p:spPr>
          <p:txBody>
            <a:bodyPr wrap="none" rtlCol="0">
              <a:spAutoFit/>
            </a:bodyPr>
            <a:lstStyle/>
            <a:p>
              <a:r>
                <a:rPr lang="zh-CN" altLang="en-US" sz="2025" dirty="0" smtClean="0">
                  <a:solidFill>
                    <a:srgbClr val="2BB1E0"/>
                  </a:solidFill>
                  <a:latin typeface="微软雅黑" panose="020B0503020204020204" pitchFamily="34" charset="-122"/>
                  <a:ea typeface="微软雅黑" panose="020B0503020204020204" pitchFamily="34" charset="-122"/>
                </a:rPr>
                <a:t>第</a:t>
              </a:r>
              <a:r>
                <a:rPr lang="zh-CN" altLang="en-US" sz="2025" dirty="0">
                  <a:solidFill>
                    <a:srgbClr val="2BB1E0"/>
                  </a:solidFill>
                  <a:latin typeface="微软雅黑" panose="020B0503020204020204" pitchFamily="34" charset="-122"/>
                  <a:ea typeface="微软雅黑" panose="020B0503020204020204" pitchFamily="34" charset="-122"/>
                </a:rPr>
                <a:t>二</a:t>
              </a:r>
              <a:r>
                <a:rPr lang="zh-CN" altLang="en-US" sz="2025" dirty="0" smtClean="0">
                  <a:solidFill>
                    <a:srgbClr val="2BB1E0"/>
                  </a:solidFill>
                  <a:latin typeface="微软雅黑" panose="020B0503020204020204" pitchFamily="34" charset="-122"/>
                  <a:ea typeface="微软雅黑" panose="020B0503020204020204" pitchFamily="34" charset="-122"/>
                </a:rPr>
                <a:t>部分</a:t>
              </a:r>
              <a:endParaRPr lang="zh-CN" altLang="en-US" sz="2025" dirty="0">
                <a:solidFill>
                  <a:srgbClr val="2BB1E0"/>
                </a:solidFill>
                <a:latin typeface="微软雅黑" panose="020B0503020204020204" pitchFamily="34" charset="-122"/>
                <a:ea typeface="微软雅黑" panose="020B0503020204020204" pitchFamily="34" charset="-122"/>
              </a:endParaRPr>
            </a:p>
          </p:txBody>
        </p:sp>
      </p:grpSp>
      <p:cxnSp>
        <p:nvCxnSpPr>
          <p:cNvPr id="32" name="直接连接符 31"/>
          <p:cNvCxnSpPr/>
          <p:nvPr/>
        </p:nvCxnSpPr>
        <p:spPr>
          <a:xfrm flipH="1">
            <a:off x="4236424" y="1923078"/>
            <a:ext cx="444003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4236424" y="2931424"/>
            <a:ext cx="4440032" cy="0"/>
          </a:xfrm>
          <a:prstGeom prst="line">
            <a:avLst/>
          </a:prstGeom>
          <a:ln w="158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34" name="TextBox 6"/>
          <p:cNvSpPr txBox="1"/>
          <p:nvPr/>
        </p:nvSpPr>
        <p:spPr>
          <a:xfrm>
            <a:off x="4703485" y="2139152"/>
            <a:ext cx="3493260" cy="588621"/>
          </a:xfrm>
          <a:prstGeom prst="rect">
            <a:avLst/>
          </a:prstGeom>
          <a:noFill/>
        </p:spPr>
        <p:txBody>
          <a:bodyPr wrap="none" lIns="91438" tIns="45719" rIns="91438" bIns="45719" rtlCol="0">
            <a:spAutoFit/>
          </a:bodyPr>
          <a:lstStyle/>
          <a:p>
            <a:pPr algn="ctr"/>
            <a:r>
              <a:rPr lang="zh-CN" altLang="en-US" sz="3225" b="1" dirty="0">
                <a:solidFill>
                  <a:srgbClr val="2580D1"/>
                </a:solidFill>
                <a:latin typeface="微软雅黑" panose="020B0503020204020204" pitchFamily="34" charset="-122"/>
                <a:ea typeface="微软雅黑" panose="020B0503020204020204" pitchFamily="34" charset="-122"/>
              </a:rPr>
              <a:t>单击此处添加标题</a:t>
            </a:r>
          </a:p>
        </p:txBody>
      </p:sp>
      <p:sp>
        <p:nvSpPr>
          <p:cNvPr id="35" name="矩形 34"/>
          <p:cNvSpPr/>
          <p:nvPr/>
        </p:nvSpPr>
        <p:spPr>
          <a:xfrm>
            <a:off x="4428537" y="3075474"/>
            <a:ext cx="4158461" cy="438580"/>
          </a:xfrm>
          <a:prstGeom prst="rect">
            <a:avLst/>
          </a:prstGeom>
        </p:spPr>
        <p:txBody>
          <a:bodyPr wrap="square" lIns="91438" tIns="45719" rIns="91438" bIns="45719">
            <a:spAutoFit/>
          </a:bodyPr>
          <a:lstStyle/>
          <a:p>
            <a:pPr algn="ctr"/>
            <a:r>
              <a:rPr lang="zh-CN" altLang="en-US" sz="1125" dirty="0">
                <a:solidFill>
                  <a:schemeClr val="bg1">
                    <a:lumMod val="50000"/>
                  </a:schemeClr>
                </a:solidFill>
                <a:latin typeface="微软雅黑" panose="020B0503020204020204" pitchFamily="34" charset="-122"/>
                <a:ea typeface="微软雅黑" panose="020B0503020204020204" pitchFamily="34" charset="-122"/>
              </a:rPr>
              <a:t>在此处添加详细描述文本，尽量与标题文本语言风格相符，语言描述尽量简洁生动，尽可能概括出段落内容。</a:t>
            </a:r>
          </a:p>
        </p:txBody>
      </p:sp>
      <p:sp>
        <p:nvSpPr>
          <p:cNvPr id="36" name="椭圆 35"/>
          <p:cNvSpPr/>
          <p:nvPr/>
        </p:nvSpPr>
        <p:spPr>
          <a:xfrm>
            <a:off x="6227709" y="4083819"/>
            <a:ext cx="431992" cy="432148"/>
          </a:xfrm>
          <a:prstGeom prst="ellipse">
            <a:avLst/>
          </a:prstGeom>
          <a:solidFill>
            <a:srgbClr val="2BB1E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r>
              <a:rPr lang="en-US" altLang="zh-CN" sz="2400" dirty="0">
                <a:latin typeface="微软雅黑" panose="020B0503020204020204" pitchFamily="34" charset="-122"/>
                <a:ea typeface="微软雅黑" panose="020B0503020204020204" pitchFamily="34" charset="-122"/>
              </a:rPr>
              <a:t>2</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6351632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left)">
                                      <p:cBhvr>
                                        <p:cTn id="16" dur="500"/>
                                        <p:tgtEl>
                                          <p:spTgt spid="32"/>
                                        </p:tgtEl>
                                      </p:cBhvr>
                                    </p:animEffect>
                                  </p:childTnLst>
                                </p:cTn>
                              </p:par>
                              <p:par>
                                <p:cTn id="17" presetID="22" presetClass="entr" presetSubtype="2"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right)">
                                      <p:cBhvr>
                                        <p:cTn id="19" dur="500"/>
                                        <p:tgtEl>
                                          <p:spTgt spid="33"/>
                                        </p:tgtEl>
                                      </p:cBhvr>
                                    </p:animEffect>
                                  </p:childTnLst>
                                </p:cTn>
                              </p:par>
                            </p:childTnLst>
                          </p:cTn>
                        </p:par>
                        <p:par>
                          <p:cTn id="20" fill="hold">
                            <p:stCondLst>
                              <p:cond delay="1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34"/>
                                        </p:tgtEl>
                                        <p:attrNameLst>
                                          <p:attrName>style.visibility</p:attrName>
                                        </p:attrNameLst>
                                      </p:cBhvr>
                                      <p:to>
                                        <p:strVal val="visible"/>
                                      </p:to>
                                    </p:set>
                                    <p:anim calcmode="lin" valueType="num">
                                      <p:cBhvr>
                                        <p:cTn id="23"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4"/>
                                        </p:tgtEl>
                                        <p:attrNameLst>
                                          <p:attrName>ppt_y</p:attrName>
                                        </p:attrNameLst>
                                      </p:cBhvr>
                                      <p:tavLst>
                                        <p:tav tm="0">
                                          <p:val>
                                            <p:strVal val="#ppt_y"/>
                                          </p:val>
                                        </p:tav>
                                        <p:tav tm="100000">
                                          <p:val>
                                            <p:strVal val="#ppt_y"/>
                                          </p:val>
                                        </p:tav>
                                      </p:tavLst>
                                    </p:anim>
                                    <p:anim calcmode="lin" valueType="num">
                                      <p:cBhvr>
                                        <p:cTn id="25"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4"/>
                                        </p:tgtEl>
                                      </p:cBhvr>
                                    </p:animEffect>
                                  </p:childTnLst>
                                </p:cTn>
                              </p:par>
                            </p:childTnLst>
                          </p:cTn>
                        </p:par>
                        <p:par>
                          <p:cTn id="28" fill="hold">
                            <p:stCondLst>
                              <p:cond delay="1850"/>
                            </p:stCondLst>
                            <p:childTnLst>
                              <p:par>
                                <p:cTn id="29" presetID="22" presetClass="entr" presetSubtype="1"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up)">
                                      <p:cBhvr>
                                        <p:cTn id="3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51636" y="70338"/>
            <a:ext cx="8229600" cy="475562"/>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400" dirty="0" smtClean="0">
                <a:solidFill>
                  <a:schemeClr val="bg1"/>
                </a:solidFill>
                <a:latin typeface="微软雅黑" panose="020B0503020204020204" pitchFamily="34" charset="-122"/>
                <a:ea typeface="微软雅黑" panose="020B0503020204020204" pitchFamily="34" charset="-122"/>
              </a:rPr>
              <a:t>单击此处添加标题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 name="TextBox 4"/>
          <p:cNvSpPr txBox="1">
            <a:spLocks noChangeArrowheads="1"/>
          </p:cNvSpPr>
          <p:nvPr/>
        </p:nvSpPr>
        <p:spPr bwMode="auto">
          <a:xfrm>
            <a:off x="4239351" y="1080480"/>
            <a:ext cx="4273865"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349" dirty="0">
                <a:latin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5" name="Freeform 14"/>
          <p:cNvSpPr>
            <a:spLocks/>
          </p:cNvSpPr>
          <p:nvPr/>
        </p:nvSpPr>
        <p:spPr bwMode="auto">
          <a:xfrm>
            <a:off x="3228905" y="1134037"/>
            <a:ext cx="834302" cy="833112"/>
          </a:xfrm>
          <a:custGeom>
            <a:avLst/>
            <a:gdLst>
              <a:gd name="T0" fmla="*/ 2147483646 w 3227"/>
              <a:gd name="T1" fmla="*/ 2147483646 h 3227"/>
              <a:gd name="T2" fmla="*/ 2147483646 w 3227"/>
              <a:gd name="T3" fmla="*/ 2147483646 h 3227"/>
              <a:gd name="T4" fmla="*/ 0 w 3227"/>
              <a:gd name="T5" fmla="*/ 2147483646 h 3227"/>
              <a:gd name="T6" fmla="*/ 2147483646 w 3227"/>
              <a:gd name="T7" fmla="*/ 0 h 3227"/>
              <a:gd name="T8" fmla="*/ 2147483646 w 3227"/>
              <a:gd name="T9" fmla="*/ 0 h 3227"/>
              <a:gd name="T10" fmla="*/ 2147483646 w 3227"/>
              <a:gd name="T11" fmla="*/ 0 h 3227"/>
              <a:gd name="T12" fmla="*/ 2147483646 w 3227"/>
              <a:gd name="T13" fmla="*/ 0 h 3227"/>
              <a:gd name="T14" fmla="*/ 2147483646 w 3227"/>
              <a:gd name="T15" fmla="*/ 2147483646 h 3227"/>
              <a:gd name="T16" fmla="*/ 2147483646 w 3227"/>
              <a:gd name="T17" fmla="*/ 2147483646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2BB1E0"/>
          </a:solidFill>
          <a:ln>
            <a:noFill/>
          </a:ln>
        </p:spPr>
        <p:txBody>
          <a:bodyPr/>
          <a:lstStyle/>
          <a:p>
            <a:endParaRPr lang="zh-CN" altLang="en-US">
              <a:solidFill>
                <a:schemeClr val="bg1"/>
              </a:solidFill>
            </a:endParaRPr>
          </a:p>
        </p:txBody>
      </p:sp>
      <p:sp>
        <p:nvSpPr>
          <p:cNvPr id="6" name="TextBox 6"/>
          <p:cNvSpPr txBox="1">
            <a:spLocks noChangeArrowheads="1"/>
          </p:cNvSpPr>
          <p:nvPr/>
        </p:nvSpPr>
        <p:spPr bwMode="auto">
          <a:xfrm>
            <a:off x="3287223" y="1249483"/>
            <a:ext cx="824781"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dirty="0">
                <a:solidFill>
                  <a:schemeClr val="bg1"/>
                </a:solidFill>
                <a:latin typeface="微软雅黑" panose="020B0503020204020204" pitchFamily="34" charset="-122"/>
              </a:rPr>
              <a:t>主要问题一</a:t>
            </a:r>
          </a:p>
        </p:txBody>
      </p:sp>
      <p:sp>
        <p:nvSpPr>
          <p:cNvPr id="7" name="TextBox 7"/>
          <p:cNvSpPr txBox="1">
            <a:spLocks noChangeArrowheads="1"/>
          </p:cNvSpPr>
          <p:nvPr/>
        </p:nvSpPr>
        <p:spPr bwMode="auto">
          <a:xfrm>
            <a:off x="4239351" y="2442023"/>
            <a:ext cx="4273865"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349">
                <a:latin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8" name="Freeform 14"/>
          <p:cNvSpPr>
            <a:spLocks/>
          </p:cNvSpPr>
          <p:nvPr/>
        </p:nvSpPr>
        <p:spPr bwMode="auto">
          <a:xfrm>
            <a:off x="3228905" y="2495580"/>
            <a:ext cx="834302" cy="833112"/>
          </a:xfrm>
          <a:custGeom>
            <a:avLst/>
            <a:gdLst>
              <a:gd name="T0" fmla="*/ 2147483646 w 3227"/>
              <a:gd name="T1" fmla="*/ 2147483646 h 3227"/>
              <a:gd name="T2" fmla="*/ 2147483646 w 3227"/>
              <a:gd name="T3" fmla="*/ 2147483646 h 3227"/>
              <a:gd name="T4" fmla="*/ 0 w 3227"/>
              <a:gd name="T5" fmla="*/ 2147483646 h 3227"/>
              <a:gd name="T6" fmla="*/ 2147483646 w 3227"/>
              <a:gd name="T7" fmla="*/ 0 h 3227"/>
              <a:gd name="T8" fmla="*/ 2147483646 w 3227"/>
              <a:gd name="T9" fmla="*/ 0 h 3227"/>
              <a:gd name="T10" fmla="*/ 2147483646 w 3227"/>
              <a:gd name="T11" fmla="*/ 0 h 3227"/>
              <a:gd name="T12" fmla="*/ 2147483646 w 3227"/>
              <a:gd name="T13" fmla="*/ 0 h 3227"/>
              <a:gd name="T14" fmla="*/ 2147483646 w 3227"/>
              <a:gd name="T15" fmla="*/ 2147483646 h 3227"/>
              <a:gd name="T16" fmla="*/ 2147483646 w 3227"/>
              <a:gd name="T17" fmla="*/ 2147483646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2580D1"/>
          </a:solidFill>
          <a:ln>
            <a:noFill/>
          </a:ln>
        </p:spPr>
        <p:txBody>
          <a:bodyPr/>
          <a:lstStyle/>
          <a:p>
            <a:endParaRPr lang="zh-CN" altLang="en-US">
              <a:solidFill>
                <a:schemeClr val="bg1"/>
              </a:solidFill>
            </a:endParaRPr>
          </a:p>
        </p:txBody>
      </p:sp>
      <p:sp>
        <p:nvSpPr>
          <p:cNvPr id="9" name="TextBox 9"/>
          <p:cNvSpPr txBox="1">
            <a:spLocks noChangeArrowheads="1"/>
          </p:cNvSpPr>
          <p:nvPr/>
        </p:nvSpPr>
        <p:spPr bwMode="auto">
          <a:xfrm>
            <a:off x="3287223" y="2657442"/>
            <a:ext cx="824781"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dirty="0">
                <a:solidFill>
                  <a:schemeClr val="bg1"/>
                </a:solidFill>
                <a:latin typeface="微软雅黑" panose="020B0503020204020204" pitchFamily="34" charset="-122"/>
              </a:rPr>
              <a:t>主要问题二</a:t>
            </a:r>
          </a:p>
        </p:txBody>
      </p:sp>
      <p:sp>
        <p:nvSpPr>
          <p:cNvPr id="10" name="TextBox 10"/>
          <p:cNvSpPr txBox="1">
            <a:spLocks noChangeArrowheads="1"/>
          </p:cNvSpPr>
          <p:nvPr/>
        </p:nvSpPr>
        <p:spPr bwMode="auto">
          <a:xfrm>
            <a:off x="4239351" y="3738107"/>
            <a:ext cx="4273865" cy="715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349">
                <a:latin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11" name="Freeform 14"/>
          <p:cNvSpPr>
            <a:spLocks/>
          </p:cNvSpPr>
          <p:nvPr/>
        </p:nvSpPr>
        <p:spPr bwMode="auto">
          <a:xfrm>
            <a:off x="3228905" y="3792854"/>
            <a:ext cx="834302" cy="833112"/>
          </a:xfrm>
          <a:custGeom>
            <a:avLst/>
            <a:gdLst>
              <a:gd name="T0" fmla="*/ 2147483646 w 3227"/>
              <a:gd name="T1" fmla="*/ 2147483646 h 3227"/>
              <a:gd name="T2" fmla="*/ 2147483646 w 3227"/>
              <a:gd name="T3" fmla="*/ 2147483646 h 3227"/>
              <a:gd name="T4" fmla="*/ 0 w 3227"/>
              <a:gd name="T5" fmla="*/ 2147483646 h 3227"/>
              <a:gd name="T6" fmla="*/ 2147483646 w 3227"/>
              <a:gd name="T7" fmla="*/ 0 h 3227"/>
              <a:gd name="T8" fmla="*/ 2147483646 w 3227"/>
              <a:gd name="T9" fmla="*/ 0 h 3227"/>
              <a:gd name="T10" fmla="*/ 2147483646 w 3227"/>
              <a:gd name="T11" fmla="*/ 0 h 3227"/>
              <a:gd name="T12" fmla="*/ 2147483646 w 3227"/>
              <a:gd name="T13" fmla="*/ 0 h 3227"/>
              <a:gd name="T14" fmla="*/ 2147483646 w 3227"/>
              <a:gd name="T15" fmla="*/ 2147483646 h 3227"/>
              <a:gd name="T16" fmla="*/ 2147483646 w 3227"/>
              <a:gd name="T17" fmla="*/ 2147483646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2BB1E0"/>
          </a:solidFill>
          <a:ln>
            <a:noFill/>
          </a:ln>
        </p:spPr>
        <p:txBody>
          <a:bodyPr/>
          <a:lstStyle/>
          <a:p>
            <a:endParaRPr lang="zh-CN" altLang="en-US"/>
          </a:p>
        </p:txBody>
      </p:sp>
      <p:sp>
        <p:nvSpPr>
          <p:cNvPr id="12" name="TextBox 12"/>
          <p:cNvSpPr txBox="1">
            <a:spLocks noChangeArrowheads="1"/>
          </p:cNvSpPr>
          <p:nvPr/>
        </p:nvSpPr>
        <p:spPr bwMode="auto">
          <a:xfrm>
            <a:off x="3287223" y="3954716"/>
            <a:ext cx="824781"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tx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tx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499">
                <a:solidFill>
                  <a:schemeClr val="bg1"/>
                </a:solidFill>
                <a:latin typeface="微软雅黑" panose="020B0503020204020204" pitchFamily="34" charset="-122"/>
              </a:rPr>
              <a:t>主要问题三</a:t>
            </a:r>
          </a:p>
        </p:txBody>
      </p:sp>
      <p:pic>
        <p:nvPicPr>
          <p:cNvPr id="13" name="Picture 2" descr="F:\快盘\商务图片\png\903642_153949082_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7255" y="1444669"/>
            <a:ext cx="2483864" cy="3036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328386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35" presetClass="path" presetSubtype="0" accel="50000" fill="hold" grpId="1" nodeType="withEffect">
                                  <p:stCondLst>
                                    <p:cond delay="0"/>
                                  </p:stCondLst>
                                  <p:childTnLst>
                                    <p:animMotion origin="layout" path="M 3.33333E-6 -1.50786E-6 L -0.25 0.22132 " pathEditMode="relative" rAng="0" ptsTypes="AA">
                                      <p:cBhvr>
                                        <p:cTn id="18" dur="500" spd="-99800" fill="hold"/>
                                        <p:tgtEl>
                                          <p:spTgt spid="5"/>
                                        </p:tgtEl>
                                        <p:attrNameLst>
                                          <p:attrName>ppt_x,ppt_y</p:attrName>
                                        </p:attrNameLst>
                                      </p:cBhvr>
                                      <p:rCtr x="-12300" y="11100"/>
                                    </p:animMotion>
                                  </p:childTnLst>
                                </p:cTn>
                              </p:par>
                              <p:par>
                                <p:cTn id="19" presetID="35" presetClass="path" presetSubtype="0" accel="50000" fill="hold" grpId="1" nodeType="withEffect">
                                  <p:stCondLst>
                                    <p:cond delay="0"/>
                                  </p:stCondLst>
                                  <p:childTnLst>
                                    <p:animMotion origin="layout" path="M 0 0 L -0.25 0 E" pathEditMode="relative" rAng="0" ptsTypes="">
                                      <p:cBhvr>
                                        <p:cTn id="20" dur="500" spd="-99800" fill="hold"/>
                                        <p:tgtEl>
                                          <p:spTgt spid="8"/>
                                        </p:tgtEl>
                                        <p:attrNameLst>
                                          <p:attrName>ppt_x,ppt_y</p:attrName>
                                        </p:attrNameLst>
                                      </p:cBhvr>
                                      <p:rCtr x="0" y="0"/>
                                    </p:animMotion>
                                  </p:childTnLst>
                                </p:cTn>
                              </p:par>
                              <p:par>
                                <p:cTn id="21" presetID="35" presetClass="path" presetSubtype="0" accel="50000" fill="hold" grpId="1" nodeType="withEffect">
                                  <p:stCondLst>
                                    <p:cond delay="0"/>
                                  </p:stCondLst>
                                  <p:childTnLst>
                                    <p:animMotion origin="layout" path="M 3.33333E-6 4.23682E-6 L -0.25 -0.25209 " pathEditMode="relative" rAng="0" ptsTypes="AA">
                                      <p:cBhvr>
                                        <p:cTn id="22" dur="500" spd="-99800" fill="hold"/>
                                        <p:tgtEl>
                                          <p:spTgt spid="11"/>
                                        </p:tgtEl>
                                        <p:attrNameLst>
                                          <p:attrName>ppt_x,ppt_y</p:attrName>
                                        </p:attrNameLst>
                                      </p:cBhvr>
                                      <p:rCtr x="-12300" y="-12400"/>
                                    </p:animMotion>
                                  </p:childTnLst>
                                </p:cTn>
                              </p:par>
                            </p:childTnLst>
                          </p:cTn>
                        </p:par>
                        <p:par>
                          <p:cTn id="23" fill="hold">
                            <p:stCondLst>
                              <p:cond delay="1500"/>
                            </p:stCondLst>
                            <p:childTnLst>
                              <p:par>
                                <p:cTn id="24" presetID="31"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300" fill="hold"/>
                                        <p:tgtEl>
                                          <p:spTgt spid="6"/>
                                        </p:tgtEl>
                                        <p:attrNameLst>
                                          <p:attrName>ppt_w</p:attrName>
                                        </p:attrNameLst>
                                      </p:cBhvr>
                                      <p:tavLst>
                                        <p:tav tm="0">
                                          <p:val>
                                            <p:fltVal val="0"/>
                                          </p:val>
                                        </p:tav>
                                        <p:tav tm="100000">
                                          <p:val>
                                            <p:strVal val="#ppt_w"/>
                                          </p:val>
                                        </p:tav>
                                      </p:tavLst>
                                    </p:anim>
                                    <p:anim calcmode="lin" valueType="num">
                                      <p:cBhvr>
                                        <p:cTn id="27" dur="300" fill="hold"/>
                                        <p:tgtEl>
                                          <p:spTgt spid="6"/>
                                        </p:tgtEl>
                                        <p:attrNameLst>
                                          <p:attrName>ppt_h</p:attrName>
                                        </p:attrNameLst>
                                      </p:cBhvr>
                                      <p:tavLst>
                                        <p:tav tm="0">
                                          <p:val>
                                            <p:fltVal val="0"/>
                                          </p:val>
                                        </p:tav>
                                        <p:tav tm="100000">
                                          <p:val>
                                            <p:strVal val="#ppt_h"/>
                                          </p:val>
                                        </p:tav>
                                      </p:tavLst>
                                    </p:anim>
                                    <p:anim calcmode="lin" valueType="num">
                                      <p:cBhvr>
                                        <p:cTn id="28" dur="300" fill="hold"/>
                                        <p:tgtEl>
                                          <p:spTgt spid="6"/>
                                        </p:tgtEl>
                                        <p:attrNameLst>
                                          <p:attrName>style.rotation</p:attrName>
                                        </p:attrNameLst>
                                      </p:cBhvr>
                                      <p:tavLst>
                                        <p:tav tm="0">
                                          <p:val>
                                            <p:fltVal val="90"/>
                                          </p:val>
                                        </p:tav>
                                        <p:tav tm="100000">
                                          <p:val>
                                            <p:fltVal val="0"/>
                                          </p:val>
                                        </p:tav>
                                      </p:tavLst>
                                    </p:anim>
                                    <p:animEffect transition="in" filter="fade">
                                      <p:cBhvr>
                                        <p:cTn id="29" dur="300"/>
                                        <p:tgtEl>
                                          <p:spTgt spid="6"/>
                                        </p:tgtEl>
                                      </p:cBhvr>
                                    </p:animEffect>
                                  </p:childTnLst>
                                </p:cTn>
                              </p:par>
                            </p:childTnLst>
                          </p:cTn>
                        </p:par>
                        <p:par>
                          <p:cTn id="30" fill="hold">
                            <p:stCondLst>
                              <p:cond delay="1800"/>
                            </p:stCondLst>
                            <p:childTnLst>
                              <p:par>
                                <p:cTn id="31" presetID="22" presetClass="entr" presetSubtype="8"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childTnLst>
                          </p:cTn>
                        </p:par>
                        <p:par>
                          <p:cTn id="34" fill="hold">
                            <p:stCondLst>
                              <p:cond delay="2300"/>
                            </p:stCondLst>
                            <p:childTnLst>
                              <p:par>
                                <p:cTn id="35" presetID="31" presetClass="entr" presetSubtype="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300" fill="hold"/>
                                        <p:tgtEl>
                                          <p:spTgt spid="9"/>
                                        </p:tgtEl>
                                        <p:attrNameLst>
                                          <p:attrName>ppt_w</p:attrName>
                                        </p:attrNameLst>
                                      </p:cBhvr>
                                      <p:tavLst>
                                        <p:tav tm="0">
                                          <p:val>
                                            <p:fltVal val="0"/>
                                          </p:val>
                                        </p:tav>
                                        <p:tav tm="100000">
                                          <p:val>
                                            <p:strVal val="#ppt_w"/>
                                          </p:val>
                                        </p:tav>
                                      </p:tavLst>
                                    </p:anim>
                                    <p:anim calcmode="lin" valueType="num">
                                      <p:cBhvr>
                                        <p:cTn id="38" dur="300" fill="hold"/>
                                        <p:tgtEl>
                                          <p:spTgt spid="9"/>
                                        </p:tgtEl>
                                        <p:attrNameLst>
                                          <p:attrName>ppt_h</p:attrName>
                                        </p:attrNameLst>
                                      </p:cBhvr>
                                      <p:tavLst>
                                        <p:tav tm="0">
                                          <p:val>
                                            <p:fltVal val="0"/>
                                          </p:val>
                                        </p:tav>
                                        <p:tav tm="100000">
                                          <p:val>
                                            <p:strVal val="#ppt_h"/>
                                          </p:val>
                                        </p:tav>
                                      </p:tavLst>
                                    </p:anim>
                                    <p:anim calcmode="lin" valueType="num">
                                      <p:cBhvr>
                                        <p:cTn id="39" dur="300" fill="hold"/>
                                        <p:tgtEl>
                                          <p:spTgt spid="9"/>
                                        </p:tgtEl>
                                        <p:attrNameLst>
                                          <p:attrName>style.rotation</p:attrName>
                                        </p:attrNameLst>
                                      </p:cBhvr>
                                      <p:tavLst>
                                        <p:tav tm="0">
                                          <p:val>
                                            <p:fltVal val="90"/>
                                          </p:val>
                                        </p:tav>
                                        <p:tav tm="100000">
                                          <p:val>
                                            <p:fltVal val="0"/>
                                          </p:val>
                                        </p:tav>
                                      </p:tavLst>
                                    </p:anim>
                                    <p:animEffect transition="in" filter="fade">
                                      <p:cBhvr>
                                        <p:cTn id="40" dur="300"/>
                                        <p:tgtEl>
                                          <p:spTgt spid="9"/>
                                        </p:tgtEl>
                                      </p:cBhvr>
                                    </p:animEffect>
                                  </p:childTnLst>
                                </p:cTn>
                              </p:par>
                            </p:childTnLst>
                          </p:cTn>
                        </p:par>
                        <p:par>
                          <p:cTn id="41" fill="hold">
                            <p:stCondLst>
                              <p:cond delay="2600"/>
                            </p:stCondLst>
                            <p:childTnLst>
                              <p:par>
                                <p:cTn id="42" presetID="22" presetClass="entr" presetSubtype="8"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p:stCondLst>
                              <p:cond delay="3100"/>
                            </p:stCondLst>
                            <p:childTnLst>
                              <p:par>
                                <p:cTn id="46" presetID="31"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p:cTn id="48" dur="300" fill="hold"/>
                                        <p:tgtEl>
                                          <p:spTgt spid="12"/>
                                        </p:tgtEl>
                                        <p:attrNameLst>
                                          <p:attrName>ppt_w</p:attrName>
                                        </p:attrNameLst>
                                      </p:cBhvr>
                                      <p:tavLst>
                                        <p:tav tm="0">
                                          <p:val>
                                            <p:fltVal val="0"/>
                                          </p:val>
                                        </p:tav>
                                        <p:tav tm="100000">
                                          <p:val>
                                            <p:strVal val="#ppt_w"/>
                                          </p:val>
                                        </p:tav>
                                      </p:tavLst>
                                    </p:anim>
                                    <p:anim calcmode="lin" valueType="num">
                                      <p:cBhvr>
                                        <p:cTn id="49" dur="300" fill="hold"/>
                                        <p:tgtEl>
                                          <p:spTgt spid="12"/>
                                        </p:tgtEl>
                                        <p:attrNameLst>
                                          <p:attrName>ppt_h</p:attrName>
                                        </p:attrNameLst>
                                      </p:cBhvr>
                                      <p:tavLst>
                                        <p:tav tm="0">
                                          <p:val>
                                            <p:fltVal val="0"/>
                                          </p:val>
                                        </p:tav>
                                        <p:tav tm="100000">
                                          <p:val>
                                            <p:strVal val="#ppt_h"/>
                                          </p:val>
                                        </p:tav>
                                      </p:tavLst>
                                    </p:anim>
                                    <p:anim calcmode="lin" valueType="num">
                                      <p:cBhvr>
                                        <p:cTn id="50" dur="300" fill="hold"/>
                                        <p:tgtEl>
                                          <p:spTgt spid="12"/>
                                        </p:tgtEl>
                                        <p:attrNameLst>
                                          <p:attrName>style.rotation</p:attrName>
                                        </p:attrNameLst>
                                      </p:cBhvr>
                                      <p:tavLst>
                                        <p:tav tm="0">
                                          <p:val>
                                            <p:fltVal val="90"/>
                                          </p:val>
                                        </p:tav>
                                        <p:tav tm="100000">
                                          <p:val>
                                            <p:fltVal val="0"/>
                                          </p:val>
                                        </p:tav>
                                      </p:tavLst>
                                    </p:anim>
                                    <p:animEffect transition="in" filter="fade">
                                      <p:cBhvr>
                                        <p:cTn id="51" dur="300"/>
                                        <p:tgtEl>
                                          <p:spTgt spid="12"/>
                                        </p:tgtEl>
                                      </p:cBhvr>
                                    </p:animEffect>
                                  </p:childTnLst>
                                </p:cTn>
                              </p:par>
                            </p:childTnLst>
                          </p:cTn>
                        </p:par>
                        <p:par>
                          <p:cTn id="52" fill="hold">
                            <p:stCondLst>
                              <p:cond delay="3400"/>
                            </p:stCondLst>
                            <p:childTnLst>
                              <p:par>
                                <p:cTn id="53" presetID="22" presetClass="entr" presetSubtype="8"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left)">
                                      <p:cBhvr>
                                        <p:cTn id="5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5" grpId="0" animBg="1"/>
      <p:bldP spid="5" grpId="1" animBg="1"/>
      <p:bldP spid="6" grpId="0" autoUpdateAnimBg="0"/>
      <p:bldP spid="7" grpId="0" autoUpdateAnimBg="0"/>
      <p:bldP spid="8" grpId="0" animBg="1"/>
      <p:bldP spid="8" grpId="1" animBg="1"/>
      <p:bldP spid="9" grpId="0" autoUpdateAnimBg="0"/>
      <p:bldP spid="10" grpId="0" autoUpdateAnimBg="0"/>
      <p:bldP spid="11" grpId="0" animBg="1"/>
      <p:bldP spid="11" grpId="1" animBg="1"/>
      <p:bldP spid="12" grpId="0" autoUpdateAnimBg="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 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36</TotalTime>
  <Words>3313</Words>
  <Application>Microsoft Office PowerPoint</Application>
  <PresentationFormat>全屏显示(16:9)</PresentationFormat>
  <Paragraphs>230</Paragraphs>
  <Slides>25</Slides>
  <Notes>0</Notes>
  <HiddenSlides>0</HiddenSlides>
  <MMClips>0</MMClips>
  <ScaleCrop>false</ScaleCrop>
  <HeadingPairs>
    <vt:vector size="4" baseType="variant">
      <vt:variant>
        <vt:lpstr>主题</vt:lpstr>
      </vt:variant>
      <vt:variant>
        <vt:i4>3</vt:i4>
      </vt:variant>
      <vt:variant>
        <vt:lpstr>幻灯片标题</vt:lpstr>
      </vt:variant>
      <vt:variant>
        <vt:i4>25</vt:i4>
      </vt:variant>
    </vt:vector>
  </HeadingPairs>
  <TitlesOfParts>
    <vt:vector size="28" baseType="lpstr">
      <vt:lpstr>第一PPT，www.1ppt.com</vt:lpstr>
      <vt:lpstr>第一PPT 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工作计划</dc:title>
  <dc:creator>第一PPT模板网-WWW.1PPT.COM</dc:creator>
  <cp:keywords>第一PPT模板网-WWW.1PPT.COM</cp:keywords>
  <cp:lastModifiedBy>Windows User</cp:lastModifiedBy>
  <cp:revision>10</cp:revision>
  <dcterms:created xsi:type="dcterms:W3CDTF">2016-11-05T07:02:46Z</dcterms:created>
  <dcterms:modified xsi:type="dcterms:W3CDTF">2018-01-28T07:58:51Z</dcterms:modified>
</cp:coreProperties>
</file>