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8" r:id="rId2"/>
  </p:sldMasterIdLst>
  <p:notesMasterIdLst>
    <p:notesMasterId r:id="rId26"/>
  </p:notesMasterIdLst>
  <p:handoutMasterIdLst>
    <p:handoutMasterId r:id="rId27"/>
  </p:handoutMasterIdLst>
  <p:sldIdLst>
    <p:sldId id="3292" r:id="rId3"/>
    <p:sldId id="3271" r:id="rId4"/>
    <p:sldId id="3272" r:id="rId5"/>
    <p:sldId id="3312" r:id="rId6"/>
    <p:sldId id="3294" r:id="rId7"/>
    <p:sldId id="3296" r:id="rId8"/>
    <p:sldId id="3299" r:id="rId9"/>
    <p:sldId id="3309" r:id="rId10"/>
    <p:sldId id="3314" r:id="rId11"/>
    <p:sldId id="3293" r:id="rId12"/>
    <p:sldId id="3295" r:id="rId13"/>
    <p:sldId id="3300" r:id="rId14"/>
    <p:sldId id="3310" r:id="rId15"/>
    <p:sldId id="3315" r:id="rId16"/>
    <p:sldId id="3301" r:id="rId17"/>
    <p:sldId id="3302" r:id="rId18"/>
    <p:sldId id="3307" r:id="rId19"/>
    <p:sldId id="3311" r:id="rId20"/>
    <p:sldId id="3316" r:id="rId21"/>
    <p:sldId id="3303" r:id="rId22"/>
    <p:sldId id="3308" r:id="rId23"/>
    <p:sldId id="3317" r:id="rId24"/>
    <p:sldId id="331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C00000"/>
    <a:srgbClr val="F59817"/>
    <a:srgbClr val="5ED1E5"/>
    <a:srgbClr val="0673AE"/>
    <a:srgbClr val="33AE7F"/>
    <a:srgbClr val="FE5817"/>
    <a:srgbClr val="FFC000"/>
    <a:srgbClr val="66CCFF"/>
    <a:srgbClr val="33C0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40" autoAdjust="0"/>
    <p:restoredTop sz="95317" autoAdjust="0"/>
  </p:normalViewPr>
  <p:slideViewPr>
    <p:cSldViewPr>
      <p:cViewPr varScale="1">
        <p:scale>
          <a:sx n="52" d="100"/>
          <a:sy n="52" d="100"/>
        </p:scale>
        <p:origin x="-114" y="-152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4524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10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1502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8281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4578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6603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3806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041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223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7111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7963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48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8200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75831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0480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453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264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038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476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921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4184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9397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6954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616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841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740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074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995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088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481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69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34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66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180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820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4549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"/>
            <a:ext cx="12858750" cy="494784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4947844"/>
            <a:ext cx="12858750" cy="22848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4917207" y="2864620"/>
            <a:ext cx="6936388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MARKETING PPT</a:t>
            </a:r>
            <a:endParaRPr lang="zh-CN" altLang="en-US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189015" y="3532234"/>
            <a:ext cx="866458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60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商务营销</a:t>
            </a:r>
            <a:r>
              <a:rPr lang="en-US" altLang="zh-CN" sz="60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POWERPOINT</a:t>
            </a:r>
            <a:endParaRPr lang="zh-CN" altLang="en-US" sz="60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781303" y="5412420"/>
            <a:ext cx="60722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www.1ppt.com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40031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6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2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5" grpId="0"/>
      <p:bldP spid="5" grpId="1"/>
      <p:bldP spid="9" grpId="0"/>
      <p:bldP spid="9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58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36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1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62248"/>
            <a:ext cx="12858750" cy="1371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775350" y="2463929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903590" y="2008535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32647" y="342211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50" y="3891781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75350" y="4468986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692864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spect="1"/>
          </p:cNvSpPr>
          <p:nvPr/>
        </p:nvSpPr>
        <p:spPr>
          <a:xfrm>
            <a:off x="1426" y="3738228"/>
            <a:ext cx="2518611" cy="2281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7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2585777" y="1393335"/>
            <a:ext cx="2520000" cy="22819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7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5158557" y="3738228"/>
            <a:ext cx="2531551" cy="22819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7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7754429" y="1393335"/>
            <a:ext cx="2520000" cy="228191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7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10331117" y="3738228"/>
            <a:ext cx="2527633" cy="2281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7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-1" y="1393333"/>
            <a:ext cx="2521465" cy="228192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7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7754429" y="3738228"/>
            <a:ext cx="2520000" cy="228192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7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>
            <a:spLocks noChangeAspect="1"/>
          </p:cNvSpPr>
          <p:nvPr/>
        </p:nvSpPr>
        <p:spPr>
          <a:xfrm>
            <a:off x="5164332" y="1393336"/>
            <a:ext cx="2520000" cy="2281914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7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10334932" y="1393335"/>
            <a:ext cx="2523817" cy="2281916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7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>
            <a:spLocks noChangeAspect="1"/>
          </p:cNvSpPr>
          <p:nvPr/>
        </p:nvSpPr>
        <p:spPr>
          <a:xfrm>
            <a:off x="2591543" y="3738228"/>
            <a:ext cx="2508468" cy="2281920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7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itle 13"/>
          <p:cNvSpPr txBox="1">
            <a:spLocks/>
          </p:cNvSpPr>
          <p:nvPr/>
        </p:nvSpPr>
        <p:spPr>
          <a:xfrm>
            <a:off x="5537799" y="4125136"/>
            <a:ext cx="1773066" cy="150810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Title 13"/>
          <p:cNvSpPr txBox="1">
            <a:spLocks/>
          </p:cNvSpPr>
          <p:nvPr/>
        </p:nvSpPr>
        <p:spPr>
          <a:xfrm>
            <a:off x="2959244" y="1780241"/>
            <a:ext cx="1773066" cy="150810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itle 13"/>
          <p:cNvSpPr txBox="1">
            <a:spLocks/>
          </p:cNvSpPr>
          <p:nvPr/>
        </p:nvSpPr>
        <p:spPr>
          <a:xfrm>
            <a:off x="10708400" y="4125136"/>
            <a:ext cx="1773066" cy="150810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374198" y="4125136"/>
            <a:ext cx="1773066" cy="150810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itle 13"/>
          <p:cNvSpPr txBox="1">
            <a:spLocks/>
          </p:cNvSpPr>
          <p:nvPr/>
        </p:nvSpPr>
        <p:spPr>
          <a:xfrm>
            <a:off x="8127896" y="1780241"/>
            <a:ext cx="1773066" cy="150810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12800" y="619374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52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39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76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672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62248"/>
            <a:ext cx="12858750" cy="1371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775350" y="2463929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903590" y="2008535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32647" y="342211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50" y="3891781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75350" y="4468986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141125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-1803" y="4451555"/>
            <a:ext cx="2684136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2682330" y="2363798"/>
            <a:ext cx="2549137" cy="2086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5226862" y="4451555"/>
            <a:ext cx="2565749" cy="2086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7792470" y="2363798"/>
            <a:ext cx="2528499" cy="2086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10310228" y="4451555"/>
            <a:ext cx="2556541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5603" y="2363798"/>
            <a:ext cx="2669324" cy="208608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7799863" y="4451555"/>
            <a:ext cx="2513712" cy="2086084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5226862" y="2363798"/>
            <a:ext cx="2565748" cy="2086084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10310228" y="2363798"/>
            <a:ext cx="2556541" cy="2086084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>
            <a:spLocks noChangeAspect="1"/>
          </p:cNvSpPr>
          <p:nvPr/>
        </p:nvSpPr>
        <p:spPr>
          <a:xfrm>
            <a:off x="2684634" y="4451555"/>
            <a:ext cx="2544528" cy="2086084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itle 13"/>
          <p:cNvSpPr txBox="1">
            <a:spLocks/>
          </p:cNvSpPr>
          <p:nvPr/>
        </p:nvSpPr>
        <p:spPr bwMode="auto">
          <a:xfrm>
            <a:off x="5687545" y="5197283"/>
            <a:ext cx="16443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1" name="Title 13"/>
          <p:cNvSpPr txBox="1">
            <a:spLocks/>
          </p:cNvSpPr>
          <p:nvPr/>
        </p:nvSpPr>
        <p:spPr bwMode="auto">
          <a:xfrm>
            <a:off x="3069989" y="3109027"/>
            <a:ext cx="177381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2" name="Title 13"/>
          <p:cNvSpPr txBox="1">
            <a:spLocks/>
          </p:cNvSpPr>
          <p:nvPr/>
        </p:nvSpPr>
        <p:spPr bwMode="auto">
          <a:xfrm>
            <a:off x="10759452" y="5197283"/>
            <a:ext cx="165809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itle 13"/>
          <p:cNvSpPr txBox="1">
            <a:spLocks/>
          </p:cNvSpPr>
          <p:nvPr/>
        </p:nvSpPr>
        <p:spPr bwMode="auto">
          <a:xfrm>
            <a:off x="510179" y="5197283"/>
            <a:ext cx="1660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itle 13"/>
          <p:cNvSpPr txBox="1">
            <a:spLocks/>
          </p:cNvSpPr>
          <p:nvPr/>
        </p:nvSpPr>
        <p:spPr bwMode="auto">
          <a:xfrm>
            <a:off x="8209380" y="3109027"/>
            <a:ext cx="169467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8" name="AutoShape 11"/>
          <p:cNvSpPr>
            <a:spLocks/>
          </p:cNvSpPr>
          <p:nvPr/>
        </p:nvSpPr>
        <p:spPr bwMode="auto">
          <a:xfrm>
            <a:off x="811891" y="1746125"/>
            <a:ext cx="112349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5570579" y="1394472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24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6" grpId="0" animBg="1"/>
      <p:bldP spid="20" grpId="0" animBg="1"/>
      <p:bldP spid="25" grpId="0" animBg="1"/>
      <p:bldP spid="28" grpId="0" animBg="1"/>
      <p:bldP spid="30" grpId="0"/>
      <p:bldP spid="31" grpId="0"/>
      <p:bldP spid="32" grpId="0"/>
      <p:bldP spid="33" grpId="0"/>
      <p:bldP spid="34" grpId="0"/>
      <p:bldP spid="18" grpId="0"/>
      <p:bldP spid="1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917207" cy="7239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243487" y="1113625"/>
            <a:ext cx="243023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255761" y="2129286"/>
            <a:ext cx="2405684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928" y="2268366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928" y="3275268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928" y="4282170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928" y="5289072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419" y="227442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419" y="328132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419" y="428822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419" y="529512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56270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7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1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"/>
            <a:ext cx="12858750" cy="494784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4947844"/>
            <a:ext cx="12858750" cy="22848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252911" y="3238228"/>
            <a:ext cx="9600684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15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THANK YOU </a:t>
            </a:r>
            <a:endParaRPr lang="zh-CN" altLang="en-US" sz="115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991249" y="5412420"/>
            <a:ext cx="486234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40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7444732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9" grpId="0"/>
      <p:bldP spid="9" grpId="1"/>
      <p:bldP spid="10" grpId="0"/>
      <p:bldP spid="1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483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62248"/>
            <a:ext cx="12858750" cy="1371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775350" y="2463929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903590" y="2008535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32647" y="342211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50" y="3891781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75350" y="4468986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989206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72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29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78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26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62248"/>
            <a:ext cx="12858750" cy="1371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775350" y="2463929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903590" y="2008535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32647" y="342211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50" y="3891781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75350" y="4468986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801549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570361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4070824"/>
            <a:ext cx="4011895" cy="24501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3919" y="4383009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570361"/>
            <a:ext cx="4011895" cy="24502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4070847"/>
            <a:ext cx="4011895" cy="245018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47921" y="1871521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570361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4070847"/>
            <a:ext cx="4011895" cy="24501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21921" y="4383009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72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06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BFBFBF"/>
      </a:accent2>
      <a:accent3>
        <a:srgbClr val="C00000"/>
      </a:accent3>
      <a:accent4>
        <a:srgbClr val="BFBFBF"/>
      </a:accent4>
      <a:accent5>
        <a:srgbClr val="C00000"/>
      </a:accent5>
      <a:accent6>
        <a:srgbClr val="BFBFBF"/>
      </a:accent6>
      <a:hlink>
        <a:srgbClr val="C00000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4518</Words>
  <Application>Microsoft Office PowerPoint</Application>
  <PresentationFormat>自定义</PresentationFormat>
  <Paragraphs>275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商务营销</dc:title>
  <dc:creator/>
  <cp:keywords>第一PPT模板网-WWW.1PPT.COM</cp:keywords>
  <cp:lastModifiedBy/>
  <cp:revision>1</cp:revision>
  <dcterms:created xsi:type="dcterms:W3CDTF">2016-11-06T14:03:45Z</dcterms:created>
  <dcterms:modified xsi:type="dcterms:W3CDTF">2018-01-28T01:37:27Z</dcterms:modified>
</cp:coreProperties>
</file>