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186" r:id="rId3"/>
    <p:sldId id="3187" r:id="rId4"/>
    <p:sldId id="3188" r:id="rId5"/>
    <p:sldId id="3149" r:id="rId6"/>
    <p:sldId id="3173" r:id="rId7"/>
    <p:sldId id="3170" r:id="rId8"/>
    <p:sldId id="3168" r:id="rId9"/>
    <p:sldId id="3189" r:id="rId10"/>
    <p:sldId id="3181" r:id="rId11"/>
    <p:sldId id="3178" r:id="rId12"/>
    <p:sldId id="3175" r:id="rId13"/>
    <p:sldId id="3169" r:id="rId14"/>
    <p:sldId id="3190" r:id="rId15"/>
    <p:sldId id="3176" r:id="rId16"/>
    <p:sldId id="3180" r:id="rId17"/>
    <p:sldId id="3171" r:id="rId18"/>
    <p:sldId id="3174" r:id="rId19"/>
    <p:sldId id="3191" r:id="rId20"/>
    <p:sldId id="3177" r:id="rId21"/>
    <p:sldId id="3179" r:id="rId22"/>
    <p:sldId id="3172" r:id="rId23"/>
    <p:sldId id="3192" r:id="rId24"/>
    <p:sldId id="319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36"/>
    <a:srgbClr val="169274"/>
    <a:srgbClr val="60AEA9"/>
    <a:srgbClr val="84004C"/>
    <a:srgbClr val="8B2FC3"/>
    <a:srgbClr val="C9247B"/>
    <a:srgbClr val="F3C5BE"/>
    <a:srgbClr val="00B369"/>
    <a:srgbClr val="1A8CE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70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4199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003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197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378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611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483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308696" cy="520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58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90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653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19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8887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539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15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6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7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434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950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85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50016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333032" y="5115719"/>
            <a:ext cx="6192687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3154536" y="4194379"/>
            <a:ext cx="654967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农业银行工作汇报</a:t>
            </a:r>
            <a:endParaRPr lang="zh-CN" altLang="en-US" sz="6000" cap="all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流程图: 终止 11"/>
          <p:cNvSpPr/>
          <p:nvPr/>
        </p:nvSpPr>
        <p:spPr>
          <a:xfrm>
            <a:off x="5704905" y="5704557"/>
            <a:ext cx="1448939" cy="286273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出</a:t>
            </a:r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品</a:t>
            </a:r>
            <a:endParaRPr lang="zh-CN" altLang="en-US" sz="1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8008" y="520700"/>
            <a:ext cx="3742734" cy="354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85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5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6720966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3124991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>
            <a:off x="6444813" y="657890"/>
            <a:ext cx="0" cy="6574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6361006" y="3429680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694145" y="335961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609969" y="335961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361006" y="4318843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694145" y="4228267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09969" y="4248782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361006" y="5208006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694145" y="5096915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609969" y="5137946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6361006" y="6097169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694145" y="602710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609969" y="602710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273702" y="572692"/>
            <a:ext cx="2343120" cy="2343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853311" y="657888"/>
            <a:ext cx="1513312" cy="21727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862484" y="1513448"/>
            <a:ext cx="2272891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68348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041806" y="332829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333032" y="5115719"/>
            <a:ext cx="6192687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3154536" y="4194379"/>
            <a:ext cx="654967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流程图: 终止 11"/>
          <p:cNvSpPr/>
          <p:nvPr/>
        </p:nvSpPr>
        <p:spPr>
          <a:xfrm>
            <a:off x="5704905" y="5704557"/>
            <a:ext cx="1448939" cy="286273"/>
          </a:xfrm>
          <a:prstGeom prst="flowChartTermina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出</a:t>
            </a:r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品</a:t>
            </a:r>
            <a:endParaRPr lang="zh-CN" altLang="en-US" sz="1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8008" y="520700"/>
            <a:ext cx="3742734" cy="354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748315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5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7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-196171"/>
            <a:ext cx="5975926" cy="762499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8159863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8242466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47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135"/>
      </a:accent1>
      <a:accent2>
        <a:srgbClr val="159374"/>
      </a:accent2>
      <a:accent3>
        <a:srgbClr val="004135"/>
      </a:accent3>
      <a:accent4>
        <a:srgbClr val="159374"/>
      </a:accent4>
      <a:accent5>
        <a:srgbClr val="004135"/>
      </a:accent5>
      <a:accent6>
        <a:srgbClr val="159374"/>
      </a:accent6>
      <a:hlink>
        <a:srgbClr val="004135"/>
      </a:hlink>
      <a:folHlink>
        <a:srgbClr val="15937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3066</Words>
  <Application>Microsoft Office PowerPoint</Application>
  <PresentationFormat>自定义</PresentationFormat>
  <Paragraphs>215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农业银行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2018-01-27T06:25:46Z</dcterms:modified>
</cp:coreProperties>
</file>